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1664" r:id="rId2"/>
    <p:sldId id="1748" r:id="rId3"/>
    <p:sldId id="277" r:id="rId4"/>
    <p:sldId id="278" r:id="rId5"/>
    <p:sldId id="920" r:id="rId6"/>
    <p:sldId id="921" r:id="rId7"/>
    <p:sldId id="922" r:id="rId8"/>
    <p:sldId id="389" r:id="rId9"/>
    <p:sldId id="390" r:id="rId10"/>
    <p:sldId id="391" r:id="rId11"/>
    <p:sldId id="392" r:id="rId12"/>
    <p:sldId id="393" r:id="rId13"/>
    <p:sldId id="394" r:id="rId14"/>
    <p:sldId id="395" r:id="rId15"/>
    <p:sldId id="396" r:id="rId16"/>
    <p:sldId id="397" r:id="rId17"/>
    <p:sldId id="398" r:id="rId18"/>
    <p:sldId id="399" r:id="rId19"/>
    <p:sldId id="402" r:id="rId20"/>
    <p:sldId id="403" r:id="rId21"/>
    <p:sldId id="684" r:id="rId22"/>
    <p:sldId id="685" r:id="rId23"/>
    <p:sldId id="686" r:id="rId24"/>
    <p:sldId id="687" r:id="rId25"/>
    <p:sldId id="688" r:id="rId26"/>
    <p:sldId id="690" r:id="rId27"/>
    <p:sldId id="691" r:id="rId28"/>
    <p:sldId id="694" r:id="rId29"/>
    <p:sldId id="83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5994"/>
  </p:normalViewPr>
  <p:slideViewPr>
    <p:cSldViewPr snapToGrid="0" snapToObjects="1" showGuides="1">
      <p:cViewPr varScale="1">
        <p:scale>
          <a:sx n="88" d="100"/>
          <a:sy n="88" d="100"/>
        </p:scale>
        <p:origin x="138" y="66"/>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2A5A2-4EC3-2246-9601-BF96DEDEB828}" type="datetimeFigureOut">
              <a:rPr lang="en-US" smtClean="0"/>
              <a:t>2/19/2021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C29C64-DFD7-A542-9E5F-4312304F7A30}" type="slidenum">
              <a:rPr lang="en-US" smtClean="0"/>
              <a:t>‹#›</a:t>
            </a:fld>
            <a:endParaRPr lang="en-US"/>
          </a:p>
        </p:txBody>
      </p:sp>
    </p:spTree>
    <p:extLst>
      <p:ext uri="{BB962C8B-B14F-4D97-AF65-F5344CB8AC3E}">
        <p14:creationId xmlns:p14="http://schemas.microsoft.com/office/powerpoint/2010/main" val="1589642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24DC8D-BEC2-D34A-81E1-6AC3BD4AB132}" type="slidenum">
              <a:rPr lang="en-US" smtClean="0"/>
              <a:t>29</a:t>
            </a:fld>
            <a:endParaRPr lang="en-US" dirty="0"/>
          </a:p>
        </p:txBody>
      </p:sp>
    </p:spTree>
    <p:extLst>
      <p:ext uri="{BB962C8B-B14F-4D97-AF65-F5344CB8AC3E}">
        <p14:creationId xmlns:p14="http://schemas.microsoft.com/office/powerpoint/2010/main" val="2689846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3A2C2-5970-9148-8B90-2CA44300E4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458D21-9BBA-D441-B12E-0F7BB20827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1D2263-432F-1C4C-8B19-9ABA25345057}"/>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CBCAA40-FDCF-8F4B-BB36-867538110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A3598-6387-1745-A3E6-A2BCF5E3239F}"/>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7264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B439-C89A-F64B-A07A-9D97F7A8A9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19272E-E2E6-6640-B2E6-10D793A7B9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71278D-1424-AA4B-9BBD-5C94ADF30D28}"/>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0F3BEA1C-9F9C-2649-B2A5-B012AFDF9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C80F9-A245-F546-958E-BA21A23A976D}"/>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769497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828691-C408-0745-B9BD-ABD838254E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51FF1C-395E-1C40-B1D3-B1E95DFD69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C8F93-8124-344F-BB43-6B4AF2B358D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55898755-0A8C-7C41-9BA2-9E5568C50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7445C-0431-1A4E-9403-20B0A40F7DF7}"/>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725740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8_Title Slide">
    <p:spTree>
      <p:nvGrpSpPr>
        <p:cNvPr id="1" name=""/>
        <p:cNvGrpSpPr/>
        <p:nvPr/>
      </p:nvGrpSpPr>
      <p:grpSpPr>
        <a:xfrm>
          <a:off x="0" y="0"/>
          <a:ext cx="0" cy="0"/>
          <a:chOff x="0" y="0"/>
          <a:chExt cx="0" cy="0"/>
        </a:xfrm>
      </p:grpSpPr>
      <p:sp>
        <p:nvSpPr>
          <p:cNvPr id="6"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3471595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426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4" name="Date Placeholder 3"/>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6" name="Slide Number Placeholder 5"/>
          <p:cNvSpPr>
            <a:spLocks noGrp="1"/>
          </p:cNvSpPr>
          <p:nvPr>
            <p:ph type="sldNum" sz="quarter" idx="12"/>
          </p:nvPr>
        </p:nvSpPr>
        <p:spPr/>
        <p:txBody>
          <a:bodyPr/>
          <a:lstStyle/>
          <a:p>
            <a:fld id="{D60D1EDE-7116-2443-9BDD-368CE5B37660}" type="slidenum">
              <a:rPr lang="en-US" smtClean="0"/>
              <a:t>‹#›</a:t>
            </a:fld>
            <a:endParaRPr lang="en-US" dirty="0"/>
          </a:p>
        </p:txBody>
      </p:sp>
    </p:spTree>
    <p:extLst>
      <p:ext uri="{BB962C8B-B14F-4D97-AF65-F5344CB8AC3E}">
        <p14:creationId xmlns:p14="http://schemas.microsoft.com/office/powerpoint/2010/main" val="3285069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9" name="Rectangle 8"/>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2618545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8E548-23A1-0241-BF54-897F046D32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8D148-4CA4-B241-BA45-10B99FAB9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0A814-40B7-5F49-956A-4AE91E9E307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7AA0EA4A-677B-174E-9601-0395C2E6E1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A11534-0841-404B-9734-6EB60122D1A0}"/>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122718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F50F-AFE9-9C47-A135-7B53D03F1B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6586C6-7B70-6C47-B0AC-FCE5B758E3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5D7380-FA38-8D41-BDD4-35C8444C928B}"/>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EFB0850-EB32-634C-A7AC-14CA00B4E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F91FF-9C7D-C248-8FFD-BE5C476EF5C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85230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51129-B542-B845-803E-9174030FF6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72F364-3151-B54A-9D7B-4DFB0CF2A6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3791C2-4D5D-364C-90BD-9A6E4B3AC2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1B38EF-A7E6-F04B-86C2-418FAA54483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0A39CE48-238A-5B41-A672-9E452AEAAC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EB91A2-5241-7544-8846-52D5B599D57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1685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E7B65-9BD4-B143-B75B-95F0AF430B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5DC8DC-7A2A-584A-BD33-58985695B3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D8A927-5908-A047-915B-5EBA8DC0ED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A4BCFF-8410-AB44-B08F-CA8793F534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E12852-F08C-F142-BF96-68A23A672A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D6C074-F679-4149-B195-F1E088ABA7E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8" name="Footer Placeholder 7">
            <a:extLst>
              <a:ext uri="{FF2B5EF4-FFF2-40B4-BE49-F238E27FC236}">
                <a16:creationId xmlns:a16="http://schemas.microsoft.com/office/drawing/2014/main" id="{8779252E-3B20-5C43-ABB5-C2190BB18C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076E6A-7D3C-A747-9C40-BD806A12E542}"/>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34916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59C4-2C51-7746-8599-B84368D823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CACE41-43B7-E84B-AB19-9D83E7BDF556}"/>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4" name="Footer Placeholder 3">
            <a:extLst>
              <a:ext uri="{FF2B5EF4-FFF2-40B4-BE49-F238E27FC236}">
                <a16:creationId xmlns:a16="http://schemas.microsoft.com/office/drawing/2014/main" id="{F165F53D-45BA-2D47-889B-5B53006913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AC5E49-FA59-C147-9AB5-C9E3B982C9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233605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AFD41-424E-1846-B8BF-67EF16A69F4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3" name="Footer Placeholder 2">
            <a:extLst>
              <a:ext uri="{FF2B5EF4-FFF2-40B4-BE49-F238E27FC236}">
                <a16:creationId xmlns:a16="http://schemas.microsoft.com/office/drawing/2014/main" id="{CBB3B46B-69AE-3441-851D-5ECEBDE0DA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121D23-376A-B04F-87F4-875891F771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3087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83786-C2E3-574B-8DA7-28F91F9F4C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A48368-18B3-7C48-B36A-B6F3C87031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128FEA-1832-4244-AD1A-9F14B00D1C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E0FA5-FAB6-0043-91B7-8963AFD7E06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D08327DE-FAF2-C34A-BDFE-FE132B6CFE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58F51-328C-7349-847F-B2FB4578CA13}"/>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616363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E6B27-B63E-AE48-902D-7244F3392A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777494-E0E5-DE43-B754-AB97578DE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26E82B-99BF-DE4D-BA80-F6C38447F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B14EC-A16B-5847-9E9E-97C445ECD6FD}"/>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7427A779-D97A-6E43-A260-68906DB50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39EE51-0BC0-B043-9AB0-571BE8A6E891}"/>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539931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alphaModFix amt="20000"/>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360D7B-9197-AA43-9CD1-F058A2A7D5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F8D0E4-E272-BF41-A473-03CFF9FE84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5B5BD-F31F-0E4B-9051-BF6E6763E0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CE0C1533-8B51-B047-9CBC-88D6401E69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C19450-D38E-1840-8507-246AE1AB9D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03F98-6F2A-8848-9747-CD3C0AC3E447}" type="slidenum">
              <a:rPr lang="en-US" smtClean="0"/>
              <a:t>‹#›</a:t>
            </a:fld>
            <a:endParaRPr lang="en-US"/>
          </a:p>
        </p:txBody>
      </p:sp>
    </p:spTree>
    <p:extLst>
      <p:ext uri="{BB962C8B-B14F-4D97-AF65-F5344CB8AC3E}">
        <p14:creationId xmlns:p14="http://schemas.microsoft.com/office/powerpoint/2010/main" val="201987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5559-8725-7046-A660-11E8201E9411}"/>
              </a:ext>
            </a:extLst>
          </p:cNvPr>
          <p:cNvSpPr>
            <a:spLocks noGrp="1"/>
          </p:cNvSpPr>
          <p:nvPr>
            <p:ph type="ctrTitle"/>
          </p:nvPr>
        </p:nvSpPr>
        <p:spPr>
          <a:xfrm>
            <a:off x="1979407" y="1122363"/>
            <a:ext cx="8233186" cy="2387600"/>
          </a:xfrm>
        </p:spPr>
        <p:txBody>
          <a:bodyPr>
            <a:normAutofit/>
          </a:bodyPr>
          <a:lstStyle/>
          <a:p>
            <a:r>
              <a:rPr lang="en-US" sz="5400" b="1" dirty="0">
                <a:solidFill>
                  <a:schemeClr val="tx2">
                    <a:lumMod val="60000"/>
                    <a:lumOff val="40000"/>
                  </a:schemeClr>
                </a:solidFill>
                <a:latin typeface="Arial" panose="020B0604020202020204" pitchFamily="34" charset="0"/>
                <a:cs typeface="Arial" panose="020B0604020202020204" pitchFamily="34" charset="0"/>
              </a:rPr>
              <a:t>PROCESS</a:t>
            </a:r>
            <a:r>
              <a:rPr lang="en-US" sz="5400" dirty="0">
                <a:solidFill>
                  <a:schemeClr val="tx2">
                    <a:lumMod val="60000"/>
                    <a:lumOff val="40000"/>
                  </a:schemeClr>
                </a:solidFill>
                <a:latin typeface="Arial" panose="020B0604020202020204" pitchFamily="34" charset="0"/>
                <a:cs typeface="Arial" panose="020B0604020202020204" pitchFamily="34" charset="0"/>
              </a:rPr>
              <a:t> INFOGRAPHIC</a:t>
            </a:r>
          </a:p>
        </p:txBody>
      </p:sp>
      <p:sp>
        <p:nvSpPr>
          <p:cNvPr id="3" name="Subtitle 2">
            <a:extLst>
              <a:ext uri="{FF2B5EF4-FFF2-40B4-BE49-F238E27FC236}">
                <a16:creationId xmlns:a16="http://schemas.microsoft.com/office/drawing/2014/main" id="{B8FC64DD-11A6-DE4C-949B-173EB6A77B8B}"/>
              </a:ext>
            </a:extLst>
          </p:cNvPr>
          <p:cNvSpPr>
            <a:spLocks noGrp="1"/>
          </p:cNvSpPr>
          <p:nvPr>
            <p:ph type="subTitle" idx="1"/>
          </p:nvPr>
        </p:nvSpPr>
        <p:spPr/>
        <p:txBody>
          <a:bodyPr>
            <a:normAutofit/>
          </a:bodyPr>
          <a:lstStyle/>
          <a:p>
            <a:r>
              <a:rPr lang="en-US" sz="1600" dirty="0">
                <a:solidFill>
                  <a:schemeClr val="tx2">
                    <a:lumMod val="60000"/>
                    <a:lumOff val="40000"/>
                  </a:schemeClr>
                </a:solidFill>
                <a:latin typeface="Arial" panose="020B0604020202020204" pitchFamily="34" charset="0"/>
                <a:cs typeface="Arial" panose="020B0604020202020204" pitchFamily="34" charset="0"/>
              </a:rPr>
              <a:t>SMART SLIDE 2.0</a:t>
            </a:r>
          </a:p>
        </p:txBody>
      </p:sp>
      <p:sp>
        <p:nvSpPr>
          <p:cNvPr id="4" name="Arrow: Chevron 3">
            <a:extLst>
              <a:ext uri="{FF2B5EF4-FFF2-40B4-BE49-F238E27FC236}">
                <a16:creationId xmlns:a16="http://schemas.microsoft.com/office/drawing/2014/main" id="{0DDACB65-3A77-4036-85E2-1A09B48890B7}"/>
              </a:ext>
            </a:extLst>
          </p:cNvPr>
          <p:cNvSpPr/>
          <p:nvPr/>
        </p:nvSpPr>
        <p:spPr>
          <a:xfrm>
            <a:off x="-1390388" y="0"/>
            <a:ext cx="4045906" cy="5622903"/>
          </a:xfrm>
          <a:prstGeom prst="chevron">
            <a:avLst>
              <a:gd name="adj" fmla="val 65534"/>
            </a:avLst>
          </a:prstGeom>
          <a:gradFill flip="none" rotWithShape="1">
            <a:gsLst>
              <a:gs pos="0">
                <a:schemeClr val="accent1"/>
              </a:gs>
              <a:gs pos="100000">
                <a:schemeClr val="accent2">
                  <a:lumMod val="7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5" name="Arrow: Chevron 4">
            <a:extLst>
              <a:ext uri="{FF2B5EF4-FFF2-40B4-BE49-F238E27FC236}">
                <a16:creationId xmlns:a16="http://schemas.microsoft.com/office/drawing/2014/main" id="{0CFB8851-A3D7-413F-A1A3-30A3DB0087E0}"/>
              </a:ext>
            </a:extLst>
          </p:cNvPr>
          <p:cNvSpPr/>
          <p:nvPr/>
        </p:nvSpPr>
        <p:spPr>
          <a:xfrm flipH="1">
            <a:off x="9536483" y="1352227"/>
            <a:ext cx="4045905" cy="5622903"/>
          </a:xfrm>
          <a:prstGeom prst="chevron">
            <a:avLst>
              <a:gd name="adj" fmla="val 65534"/>
            </a:avLst>
          </a:prstGeom>
          <a:gradFill flip="none" rotWithShape="1">
            <a:gsLst>
              <a:gs pos="0">
                <a:schemeClr val="accent6"/>
              </a:gs>
              <a:gs pos="100000">
                <a:schemeClr val="accent5"/>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Rectangle 5">
            <a:extLst>
              <a:ext uri="{FF2B5EF4-FFF2-40B4-BE49-F238E27FC236}">
                <a16:creationId xmlns:a16="http://schemas.microsoft.com/office/drawing/2014/main" id="{DC979FBB-BF1B-4E9E-908F-78B47088E3A7}"/>
              </a:ext>
            </a:extLst>
          </p:cNvPr>
          <p:cNvSpPr/>
          <p:nvPr/>
        </p:nvSpPr>
        <p:spPr>
          <a:xfrm>
            <a:off x="5559574" y="4986818"/>
            <a:ext cx="1272170" cy="1272170"/>
          </a:xfrm>
          <a:prstGeom prst="rect">
            <a:avLst/>
          </a:prstGeom>
          <a:blipFill>
            <a:blip r:embed="rId2" cstate="hqprint">
              <a:duotone>
                <a:prstClr val="black"/>
                <a:schemeClr val="accent2">
                  <a:tint val="45000"/>
                  <a:satMod val="400000"/>
                </a:schemeClr>
              </a:duotone>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36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decel="84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par>
                          <p:cTn id="19" fill="hold">
                            <p:stCondLst>
                              <p:cond delay="1000"/>
                            </p:stCondLst>
                            <p:childTnLst>
                              <p:par>
                                <p:cTn id="20" presetID="2" presetClass="entr" presetSubtype="1" decel="9200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0-#ppt_h/2"/>
                                          </p:val>
                                        </p:tav>
                                        <p:tav tm="100000">
                                          <p:val>
                                            <p:strVal val="#ppt_y"/>
                                          </p:val>
                                        </p:tav>
                                      </p:tavLst>
                                    </p:anim>
                                  </p:childTnLst>
                                </p:cTn>
                              </p:par>
                              <p:par>
                                <p:cTn id="24" presetID="2" presetClass="entr" presetSubtype="4" decel="92000" fill="hold" grpId="0" nodeType="with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 calcmode="lin" valueType="num">
                                      <p:cBhvr additive="base">
                                        <p:cTn id="2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riangle 2">
            <a:extLst>
              <a:ext uri="{FF2B5EF4-FFF2-40B4-BE49-F238E27FC236}">
                <a16:creationId xmlns:a16="http://schemas.microsoft.com/office/drawing/2014/main" id="{34C24AA7-32F5-1247-B121-A7394344E56C}"/>
              </a:ext>
            </a:extLst>
          </p:cNvPr>
          <p:cNvSpPr/>
          <p:nvPr/>
        </p:nvSpPr>
        <p:spPr>
          <a:xfrm rot="16200000">
            <a:off x="460601" y="-3718153"/>
            <a:ext cx="8429627" cy="15033170"/>
          </a:xfrm>
          <a:prstGeom prst="triangle">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CDD4B58-BFA6-D049-93D8-9FD962E558A1}"/>
              </a:ext>
            </a:extLst>
          </p:cNvPr>
          <p:cNvSpPr/>
          <p:nvPr/>
        </p:nvSpPr>
        <p:spPr>
          <a:xfrm>
            <a:off x="0" y="3154181"/>
            <a:ext cx="12192000" cy="1069975"/>
          </a:xfrm>
          <a:prstGeom prst="rect">
            <a:avLst/>
          </a:prstGeom>
          <a:gradFill flip="none" rotWithShape="1">
            <a:gsLst>
              <a:gs pos="100000">
                <a:schemeClr val="bg1"/>
              </a:gs>
              <a:gs pos="0">
                <a:schemeClr val="bg2">
                  <a:lumMod val="60000"/>
                  <a:lumOff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Source Sans Pro" charset="0"/>
            </a:endParaRPr>
          </a:p>
        </p:txBody>
      </p:sp>
      <p:grpSp>
        <p:nvGrpSpPr>
          <p:cNvPr id="2" name="Group 26">
            <a:extLst>
              <a:ext uri="{FF2B5EF4-FFF2-40B4-BE49-F238E27FC236}">
                <a16:creationId xmlns:a16="http://schemas.microsoft.com/office/drawing/2014/main" id="{DC25FB01-5BAD-6247-8799-5E82E329C4B5}"/>
              </a:ext>
            </a:extLst>
          </p:cNvPr>
          <p:cNvGrpSpPr>
            <a:grpSpLocks/>
          </p:cNvGrpSpPr>
          <p:nvPr/>
        </p:nvGrpSpPr>
        <p:grpSpPr bwMode="auto">
          <a:xfrm>
            <a:off x="969963" y="2224088"/>
            <a:ext cx="2811462" cy="3032125"/>
            <a:chOff x="563527" y="1714240"/>
            <a:chExt cx="2811462" cy="3032125"/>
          </a:xfrm>
          <a:solidFill>
            <a:schemeClr val="bg2">
              <a:lumMod val="60000"/>
              <a:lumOff val="40000"/>
            </a:schemeClr>
          </a:solidFill>
        </p:grpSpPr>
        <p:sp>
          <p:nvSpPr>
            <p:cNvPr id="285719" name="Oval 10">
              <a:extLst>
                <a:ext uri="{FF2B5EF4-FFF2-40B4-BE49-F238E27FC236}">
                  <a16:creationId xmlns:a16="http://schemas.microsoft.com/office/drawing/2014/main" id="{67DD7B5D-D5AE-F349-9DFE-19B608496D04}"/>
                </a:ext>
              </a:extLst>
            </p:cNvPr>
            <p:cNvSpPr>
              <a:spLocks noChangeArrowheads="1"/>
            </p:cNvSpPr>
            <p:nvPr/>
          </p:nvSpPr>
          <p:spPr bwMode="auto">
            <a:xfrm>
              <a:off x="2019264" y="1714240"/>
              <a:ext cx="568325" cy="5715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85720" name="Freeform 11">
              <a:extLst>
                <a:ext uri="{FF2B5EF4-FFF2-40B4-BE49-F238E27FC236}">
                  <a16:creationId xmlns:a16="http://schemas.microsoft.com/office/drawing/2014/main" id="{DDDA864D-AC29-B046-BBC4-E602D164B682}"/>
                </a:ext>
              </a:extLst>
            </p:cNvPr>
            <p:cNvSpPr>
              <a:spLocks/>
            </p:cNvSpPr>
            <p:nvPr/>
          </p:nvSpPr>
          <p:spPr bwMode="auto">
            <a:xfrm>
              <a:off x="563527" y="2368290"/>
              <a:ext cx="2811462" cy="2378075"/>
            </a:xfrm>
            <a:custGeom>
              <a:avLst/>
              <a:gdLst>
                <a:gd name="T0" fmla="*/ 2774831 w 307"/>
                <a:gd name="T1" fmla="*/ 2147641 h 258"/>
                <a:gd name="T2" fmla="*/ 2399359 w 307"/>
                <a:gd name="T3" fmla="*/ 1483992 h 258"/>
                <a:gd name="T4" fmla="*/ 2216201 w 307"/>
                <a:gd name="T5" fmla="*/ 1327298 h 258"/>
                <a:gd name="T6" fmla="*/ 1712519 w 307"/>
                <a:gd name="T7" fmla="*/ 1152168 h 258"/>
                <a:gd name="T8" fmla="*/ 1794940 w 307"/>
                <a:gd name="T9" fmla="*/ 359476 h 258"/>
                <a:gd name="T10" fmla="*/ 1950623 w 307"/>
                <a:gd name="T11" fmla="*/ 516171 h 258"/>
                <a:gd name="T12" fmla="*/ 2170412 w 307"/>
                <a:gd name="T13" fmla="*/ 608345 h 258"/>
                <a:gd name="T14" fmla="*/ 2316937 w 307"/>
                <a:gd name="T15" fmla="*/ 562258 h 258"/>
                <a:gd name="T16" fmla="*/ 2637463 w 307"/>
                <a:gd name="T17" fmla="*/ 396346 h 258"/>
                <a:gd name="T18" fmla="*/ 2683252 w 307"/>
                <a:gd name="T19" fmla="*/ 239651 h 258"/>
                <a:gd name="T20" fmla="*/ 2683252 w 307"/>
                <a:gd name="T21" fmla="*/ 239651 h 258"/>
                <a:gd name="T22" fmla="*/ 2518411 w 307"/>
                <a:gd name="T23" fmla="*/ 184347 h 258"/>
                <a:gd name="T24" fmla="*/ 2207043 w 307"/>
                <a:gd name="T25" fmla="*/ 359476 h 258"/>
                <a:gd name="T26" fmla="*/ 2115465 w 307"/>
                <a:gd name="T27" fmla="*/ 341042 h 258"/>
                <a:gd name="T28" fmla="*/ 1932308 w 307"/>
                <a:gd name="T29" fmla="*/ 165912 h 258"/>
                <a:gd name="T30" fmla="*/ 1648414 w 307"/>
                <a:gd name="T31" fmla="*/ 36869 h 258"/>
                <a:gd name="T32" fmla="*/ 1364521 w 307"/>
                <a:gd name="T33" fmla="*/ 9217 h 258"/>
                <a:gd name="T34" fmla="*/ 1117258 w 307"/>
                <a:gd name="T35" fmla="*/ 36869 h 258"/>
                <a:gd name="T36" fmla="*/ 741786 w 307"/>
                <a:gd name="T37" fmla="*/ 193564 h 258"/>
                <a:gd name="T38" fmla="*/ 540313 w 307"/>
                <a:gd name="T39" fmla="*/ 451650 h 258"/>
                <a:gd name="T40" fmla="*/ 476208 w 307"/>
                <a:gd name="T41" fmla="*/ 940169 h 258"/>
                <a:gd name="T42" fmla="*/ 576945 w 307"/>
                <a:gd name="T43" fmla="*/ 1078429 h 258"/>
                <a:gd name="T44" fmla="*/ 586103 w 307"/>
                <a:gd name="T45" fmla="*/ 1078429 h 258"/>
                <a:gd name="T46" fmla="*/ 714313 w 307"/>
                <a:gd name="T47" fmla="*/ 977038 h 258"/>
                <a:gd name="T48" fmla="*/ 769260 w 307"/>
                <a:gd name="T49" fmla="*/ 479302 h 258"/>
                <a:gd name="T50" fmla="*/ 824207 w 307"/>
                <a:gd name="T51" fmla="*/ 414780 h 258"/>
                <a:gd name="T52" fmla="*/ 1208837 w 307"/>
                <a:gd name="T53" fmla="*/ 258086 h 258"/>
                <a:gd name="T54" fmla="*/ 1117258 w 307"/>
                <a:gd name="T55" fmla="*/ 1179820 h 258"/>
                <a:gd name="T56" fmla="*/ 796733 w 307"/>
                <a:gd name="T57" fmla="*/ 1815817 h 258"/>
                <a:gd name="T58" fmla="*/ 760102 w 307"/>
                <a:gd name="T59" fmla="*/ 1843469 h 258"/>
                <a:gd name="T60" fmla="*/ 714313 w 307"/>
                <a:gd name="T61" fmla="*/ 1834251 h 258"/>
                <a:gd name="T62" fmla="*/ 238104 w 307"/>
                <a:gd name="T63" fmla="*/ 1493210 h 258"/>
                <a:gd name="T64" fmla="*/ 45789 w 307"/>
                <a:gd name="T65" fmla="*/ 1530079 h 258"/>
                <a:gd name="T66" fmla="*/ 45789 w 307"/>
                <a:gd name="T67" fmla="*/ 1530079 h 258"/>
                <a:gd name="T68" fmla="*/ 73263 w 307"/>
                <a:gd name="T69" fmla="*/ 1723643 h 258"/>
                <a:gd name="T70" fmla="*/ 549471 w 307"/>
                <a:gd name="T71" fmla="*/ 2064685 h 258"/>
                <a:gd name="T72" fmla="*/ 741786 w 307"/>
                <a:gd name="T73" fmla="*/ 2129206 h 258"/>
                <a:gd name="T74" fmla="*/ 869996 w 307"/>
                <a:gd name="T75" fmla="*/ 2101554 h 258"/>
                <a:gd name="T76" fmla="*/ 1053153 w 307"/>
                <a:gd name="T77" fmla="*/ 1926425 h 258"/>
                <a:gd name="T78" fmla="*/ 1337047 w 307"/>
                <a:gd name="T79" fmla="*/ 1354950 h 258"/>
                <a:gd name="T80" fmla="*/ 1382836 w 307"/>
                <a:gd name="T81" fmla="*/ 1336515 h 258"/>
                <a:gd name="T82" fmla="*/ 2124622 w 307"/>
                <a:gd name="T83" fmla="*/ 1594600 h 258"/>
                <a:gd name="T84" fmla="*/ 2161254 w 307"/>
                <a:gd name="T85" fmla="*/ 1622253 h 258"/>
                <a:gd name="T86" fmla="*/ 2536726 w 307"/>
                <a:gd name="T87" fmla="*/ 2285901 h 258"/>
                <a:gd name="T88" fmla="*/ 2719883 w 307"/>
                <a:gd name="T89" fmla="*/ 2341205 h 258"/>
                <a:gd name="T90" fmla="*/ 2719883 w 307"/>
                <a:gd name="T91" fmla="*/ 2331988 h 258"/>
                <a:gd name="T92" fmla="*/ 2774831 w 307"/>
                <a:gd name="T93" fmla="*/ 2147641 h 25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07"/>
                <a:gd name="T142" fmla="*/ 0 h 258"/>
                <a:gd name="T143" fmla="*/ 307 w 307"/>
                <a:gd name="T144" fmla="*/ 258 h 25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07" h="258">
                  <a:moveTo>
                    <a:pt x="303" y="233"/>
                  </a:moveTo>
                  <a:cubicBezTo>
                    <a:pt x="262" y="161"/>
                    <a:pt x="262" y="161"/>
                    <a:pt x="262" y="161"/>
                  </a:cubicBezTo>
                  <a:cubicBezTo>
                    <a:pt x="258" y="153"/>
                    <a:pt x="251" y="147"/>
                    <a:pt x="242" y="144"/>
                  </a:cubicBezTo>
                  <a:cubicBezTo>
                    <a:pt x="187" y="125"/>
                    <a:pt x="187" y="125"/>
                    <a:pt x="187" y="125"/>
                  </a:cubicBezTo>
                  <a:cubicBezTo>
                    <a:pt x="196" y="39"/>
                    <a:pt x="196" y="39"/>
                    <a:pt x="196" y="39"/>
                  </a:cubicBezTo>
                  <a:cubicBezTo>
                    <a:pt x="213" y="56"/>
                    <a:pt x="213" y="56"/>
                    <a:pt x="213" y="56"/>
                  </a:cubicBezTo>
                  <a:cubicBezTo>
                    <a:pt x="220" y="62"/>
                    <a:pt x="228" y="66"/>
                    <a:pt x="237" y="66"/>
                  </a:cubicBezTo>
                  <a:cubicBezTo>
                    <a:pt x="243" y="66"/>
                    <a:pt x="248" y="64"/>
                    <a:pt x="253" y="61"/>
                  </a:cubicBezTo>
                  <a:cubicBezTo>
                    <a:pt x="288" y="43"/>
                    <a:pt x="288" y="43"/>
                    <a:pt x="288" y="43"/>
                  </a:cubicBezTo>
                  <a:cubicBezTo>
                    <a:pt x="294" y="40"/>
                    <a:pt x="296" y="32"/>
                    <a:pt x="293" y="26"/>
                  </a:cubicBezTo>
                  <a:cubicBezTo>
                    <a:pt x="293" y="26"/>
                    <a:pt x="293" y="26"/>
                    <a:pt x="293" y="26"/>
                  </a:cubicBezTo>
                  <a:cubicBezTo>
                    <a:pt x="289" y="19"/>
                    <a:pt x="282" y="17"/>
                    <a:pt x="275" y="20"/>
                  </a:cubicBezTo>
                  <a:cubicBezTo>
                    <a:pt x="241" y="39"/>
                    <a:pt x="241" y="39"/>
                    <a:pt x="241" y="39"/>
                  </a:cubicBezTo>
                  <a:cubicBezTo>
                    <a:pt x="238" y="40"/>
                    <a:pt x="234" y="40"/>
                    <a:pt x="231" y="37"/>
                  </a:cubicBezTo>
                  <a:cubicBezTo>
                    <a:pt x="211" y="18"/>
                    <a:pt x="211" y="18"/>
                    <a:pt x="211" y="18"/>
                  </a:cubicBezTo>
                  <a:cubicBezTo>
                    <a:pt x="203" y="10"/>
                    <a:pt x="192" y="5"/>
                    <a:pt x="180" y="4"/>
                  </a:cubicBezTo>
                  <a:cubicBezTo>
                    <a:pt x="149" y="1"/>
                    <a:pt x="149" y="1"/>
                    <a:pt x="149" y="1"/>
                  </a:cubicBezTo>
                  <a:cubicBezTo>
                    <a:pt x="140" y="0"/>
                    <a:pt x="131" y="1"/>
                    <a:pt x="122" y="4"/>
                  </a:cubicBezTo>
                  <a:cubicBezTo>
                    <a:pt x="81" y="21"/>
                    <a:pt x="81" y="21"/>
                    <a:pt x="81" y="21"/>
                  </a:cubicBezTo>
                  <a:cubicBezTo>
                    <a:pt x="69" y="25"/>
                    <a:pt x="60" y="36"/>
                    <a:pt x="59" y="49"/>
                  </a:cubicBezTo>
                  <a:cubicBezTo>
                    <a:pt x="52" y="102"/>
                    <a:pt x="52" y="102"/>
                    <a:pt x="52" y="102"/>
                  </a:cubicBezTo>
                  <a:cubicBezTo>
                    <a:pt x="51" y="109"/>
                    <a:pt x="56" y="116"/>
                    <a:pt x="63" y="117"/>
                  </a:cubicBezTo>
                  <a:cubicBezTo>
                    <a:pt x="64" y="117"/>
                    <a:pt x="64" y="117"/>
                    <a:pt x="64" y="117"/>
                  </a:cubicBezTo>
                  <a:cubicBezTo>
                    <a:pt x="71" y="118"/>
                    <a:pt x="77" y="113"/>
                    <a:pt x="78" y="106"/>
                  </a:cubicBezTo>
                  <a:cubicBezTo>
                    <a:pt x="84" y="52"/>
                    <a:pt x="84" y="52"/>
                    <a:pt x="84" y="52"/>
                  </a:cubicBezTo>
                  <a:cubicBezTo>
                    <a:pt x="85" y="49"/>
                    <a:pt x="87" y="46"/>
                    <a:pt x="90" y="45"/>
                  </a:cubicBezTo>
                  <a:cubicBezTo>
                    <a:pt x="132" y="28"/>
                    <a:pt x="132" y="28"/>
                    <a:pt x="132" y="28"/>
                  </a:cubicBezTo>
                  <a:cubicBezTo>
                    <a:pt x="122" y="128"/>
                    <a:pt x="122" y="128"/>
                    <a:pt x="122" y="128"/>
                  </a:cubicBezTo>
                  <a:cubicBezTo>
                    <a:pt x="87" y="197"/>
                    <a:pt x="87" y="197"/>
                    <a:pt x="87" y="197"/>
                  </a:cubicBezTo>
                  <a:cubicBezTo>
                    <a:pt x="86" y="199"/>
                    <a:pt x="84" y="200"/>
                    <a:pt x="83" y="200"/>
                  </a:cubicBezTo>
                  <a:cubicBezTo>
                    <a:pt x="82" y="201"/>
                    <a:pt x="80" y="201"/>
                    <a:pt x="78" y="199"/>
                  </a:cubicBezTo>
                  <a:cubicBezTo>
                    <a:pt x="26" y="162"/>
                    <a:pt x="26" y="162"/>
                    <a:pt x="26" y="162"/>
                  </a:cubicBezTo>
                  <a:cubicBezTo>
                    <a:pt x="19" y="157"/>
                    <a:pt x="10" y="159"/>
                    <a:pt x="5" y="166"/>
                  </a:cubicBezTo>
                  <a:cubicBezTo>
                    <a:pt x="5" y="166"/>
                    <a:pt x="5" y="166"/>
                    <a:pt x="5" y="166"/>
                  </a:cubicBezTo>
                  <a:cubicBezTo>
                    <a:pt x="0" y="173"/>
                    <a:pt x="1" y="182"/>
                    <a:pt x="8" y="187"/>
                  </a:cubicBezTo>
                  <a:cubicBezTo>
                    <a:pt x="60" y="224"/>
                    <a:pt x="60" y="224"/>
                    <a:pt x="60" y="224"/>
                  </a:cubicBezTo>
                  <a:cubicBezTo>
                    <a:pt x="66" y="228"/>
                    <a:pt x="74" y="231"/>
                    <a:pt x="81" y="231"/>
                  </a:cubicBezTo>
                  <a:cubicBezTo>
                    <a:pt x="86" y="231"/>
                    <a:pt x="90" y="230"/>
                    <a:pt x="95" y="228"/>
                  </a:cubicBezTo>
                  <a:cubicBezTo>
                    <a:pt x="104" y="225"/>
                    <a:pt x="111" y="218"/>
                    <a:pt x="115" y="209"/>
                  </a:cubicBezTo>
                  <a:cubicBezTo>
                    <a:pt x="146" y="147"/>
                    <a:pt x="146" y="147"/>
                    <a:pt x="146" y="147"/>
                  </a:cubicBezTo>
                  <a:cubicBezTo>
                    <a:pt x="147" y="145"/>
                    <a:pt x="149" y="144"/>
                    <a:pt x="151" y="145"/>
                  </a:cubicBezTo>
                  <a:cubicBezTo>
                    <a:pt x="232" y="173"/>
                    <a:pt x="232" y="173"/>
                    <a:pt x="232" y="173"/>
                  </a:cubicBezTo>
                  <a:cubicBezTo>
                    <a:pt x="234" y="173"/>
                    <a:pt x="235" y="174"/>
                    <a:pt x="236" y="176"/>
                  </a:cubicBezTo>
                  <a:cubicBezTo>
                    <a:pt x="277" y="248"/>
                    <a:pt x="277" y="248"/>
                    <a:pt x="277" y="248"/>
                  </a:cubicBezTo>
                  <a:cubicBezTo>
                    <a:pt x="281" y="255"/>
                    <a:pt x="290" y="258"/>
                    <a:pt x="297" y="254"/>
                  </a:cubicBezTo>
                  <a:cubicBezTo>
                    <a:pt x="297" y="253"/>
                    <a:pt x="297" y="253"/>
                    <a:pt x="297" y="253"/>
                  </a:cubicBezTo>
                  <a:cubicBezTo>
                    <a:pt x="305" y="249"/>
                    <a:pt x="307" y="240"/>
                    <a:pt x="303" y="233"/>
                  </a:cubicBez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grpSp>
      <p:sp>
        <p:nvSpPr>
          <p:cNvPr id="15" name="Freeform 14">
            <a:extLst>
              <a:ext uri="{FF2B5EF4-FFF2-40B4-BE49-F238E27FC236}">
                <a16:creationId xmlns:a16="http://schemas.microsoft.com/office/drawing/2014/main" id="{6671E363-8150-2E4E-B8C8-D0AD67EC2874}"/>
              </a:ext>
            </a:extLst>
          </p:cNvPr>
          <p:cNvSpPr/>
          <p:nvPr/>
        </p:nvSpPr>
        <p:spPr>
          <a:xfrm flipV="1">
            <a:off x="6121400" y="2224088"/>
            <a:ext cx="363538" cy="927100"/>
          </a:xfrm>
          <a:custGeom>
            <a:avLst/>
            <a:gdLst>
              <a:gd name="connsiteX0" fmla="*/ 9167091 w 9167091"/>
              <a:gd name="connsiteY0" fmla="*/ 5137727 h 5149273"/>
              <a:gd name="connsiteX1" fmla="*/ 11546 w 9167091"/>
              <a:gd name="connsiteY1" fmla="*/ 5149273 h 5149273"/>
              <a:gd name="connsiteX2" fmla="*/ 0 w 9167091"/>
              <a:gd name="connsiteY2" fmla="*/ 0 h 5149273"/>
            </a:gdLst>
            <a:ahLst/>
            <a:cxnLst>
              <a:cxn ang="0">
                <a:pos x="connsiteX0" y="connsiteY0"/>
              </a:cxn>
              <a:cxn ang="0">
                <a:pos x="connsiteX1" y="connsiteY1"/>
              </a:cxn>
              <a:cxn ang="0">
                <a:pos x="connsiteX2" y="connsiteY2"/>
              </a:cxn>
            </a:cxnLst>
            <a:rect l="l" t="t" r="r" b="b"/>
            <a:pathLst>
              <a:path w="9167091" h="5149273">
                <a:moveTo>
                  <a:pt x="9167091" y="5137727"/>
                </a:moveTo>
                <a:lnTo>
                  <a:pt x="11546" y="5149273"/>
                </a:lnTo>
                <a:cubicBezTo>
                  <a:pt x="7697" y="3432849"/>
                  <a:pt x="3849" y="1716424"/>
                  <a:pt x="0" y="0"/>
                </a:cubicBezTo>
              </a:path>
            </a:pathLst>
          </a:custGeom>
          <a:ln w="12700" cmpd="sng">
            <a:solidFill>
              <a:schemeClr val="accent2"/>
            </a:solidFill>
            <a:headEnd type="oval" w="lg" len="lg"/>
            <a:tailEnd type="none" w="lg" len="lg"/>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3200" dirty="0">
              <a:latin typeface="Source Sans Pro" charset="0"/>
            </a:endParaRPr>
          </a:p>
        </p:txBody>
      </p:sp>
      <p:sp>
        <p:nvSpPr>
          <p:cNvPr id="16" name="Rectangle 15">
            <a:extLst>
              <a:ext uri="{FF2B5EF4-FFF2-40B4-BE49-F238E27FC236}">
                <a16:creationId xmlns:a16="http://schemas.microsoft.com/office/drawing/2014/main" id="{74DB4E56-6D94-2D41-8462-6601A79EF8DA}"/>
              </a:ext>
            </a:extLst>
          </p:cNvPr>
          <p:cNvSpPr/>
          <p:nvPr/>
        </p:nvSpPr>
        <p:spPr>
          <a:xfrm>
            <a:off x="6600825" y="1966913"/>
            <a:ext cx="2235200" cy="728662"/>
          </a:xfrm>
          <a:prstGeom prst="rect">
            <a:avLst/>
          </a:prstGeom>
        </p:spPr>
        <p:txBody>
          <a:bodyPr lIns="121920" rIns="121920" bIns="60960">
            <a:spAutoFit/>
          </a:bodyPr>
          <a:lstStyle/>
          <a:p>
            <a:pPr fontAlgn="auto">
              <a:lnSpc>
                <a:spcPct val="89000"/>
              </a:lnSpc>
              <a:spcBef>
                <a:spcPts val="0"/>
              </a:spcBef>
              <a:spcAft>
                <a:spcPts val="0"/>
              </a:spcAft>
              <a:defRPr/>
            </a:pPr>
            <a:r>
              <a:rPr lang="en-US" sz="2133" dirty="0">
                <a:solidFill>
                  <a:schemeClr val="bg1"/>
                </a:solidFill>
                <a:latin typeface="Source Sans Pro" charset="0"/>
                <a:cs typeface="+mn-cs"/>
              </a:rPr>
              <a:t>Sample Text</a:t>
            </a:r>
          </a:p>
          <a:p>
            <a:pPr fontAlgn="auto">
              <a:lnSpc>
                <a:spcPct val="89000"/>
              </a:lnSpc>
              <a:spcBef>
                <a:spcPts val="0"/>
              </a:spcBef>
              <a:spcAft>
                <a:spcPts val="0"/>
              </a:spcAft>
              <a:defRPr/>
            </a:pPr>
            <a:r>
              <a:rPr lang="en-US" sz="1200" dirty="0" err="1">
                <a:solidFill>
                  <a:schemeClr val="bg1"/>
                </a:solidFill>
                <a:latin typeface="Source Sans Pro" charset="0"/>
                <a:cs typeface="+mn-cs"/>
              </a:rPr>
              <a:t>Donec</a:t>
            </a:r>
            <a:r>
              <a:rPr lang="en-US" sz="1200" dirty="0">
                <a:solidFill>
                  <a:schemeClr val="bg1"/>
                </a:solidFill>
                <a:latin typeface="Source Sans Pro" charset="0"/>
                <a:cs typeface="+mn-cs"/>
              </a:rPr>
              <a:t> dapibus ex tortor, </a:t>
            </a:r>
            <a:r>
              <a:rPr lang="en-US" sz="1200" dirty="0" err="1">
                <a:solidFill>
                  <a:schemeClr val="bg1"/>
                </a:solidFill>
                <a:latin typeface="Source Sans Pro" charset="0"/>
                <a:cs typeface="+mn-cs"/>
              </a:rPr>
              <a:t>pellentesque</a:t>
            </a:r>
            <a:endParaRPr lang="en-US" sz="1200" dirty="0">
              <a:solidFill>
                <a:schemeClr val="bg1"/>
              </a:solidFill>
              <a:latin typeface="Source Sans Pro" charset="0"/>
              <a:cs typeface="+mn-cs"/>
            </a:endParaRPr>
          </a:p>
        </p:txBody>
      </p:sp>
      <p:sp>
        <p:nvSpPr>
          <p:cNvPr id="17" name="Freeform 16">
            <a:extLst>
              <a:ext uri="{FF2B5EF4-FFF2-40B4-BE49-F238E27FC236}">
                <a16:creationId xmlns:a16="http://schemas.microsoft.com/office/drawing/2014/main" id="{07C1BD23-C62E-7946-AD25-FE2A419996DB}"/>
              </a:ext>
            </a:extLst>
          </p:cNvPr>
          <p:cNvSpPr/>
          <p:nvPr/>
        </p:nvSpPr>
        <p:spPr>
          <a:xfrm>
            <a:off x="4879975" y="4227513"/>
            <a:ext cx="485775" cy="1303337"/>
          </a:xfrm>
          <a:custGeom>
            <a:avLst/>
            <a:gdLst>
              <a:gd name="connsiteX0" fmla="*/ 9167091 w 9167091"/>
              <a:gd name="connsiteY0" fmla="*/ 5137727 h 5149273"/>
              <a:gd name="connsiteX1" fmla="*/ 11546 w 9167091"/>
              <a:gd name="connsiteY1" fmla="*/ 5149273 h 5149273"/>
              <a:gd name="connsiteX2" fmla="*/ 0 w 9167091"/>
              <a:gd name="connsiteY2" fmla="*/ 0 h 5149273"/>
            </a:gdLst>
            <a:ahLst/>
            <a:cxnLst>
              <a:cxn ang="0">
                <a:pos x="connsiteX0" y="connsiteY0"/>
              </a:cxn>
              <a:cxn ang="0">
                <a:pos x="connsiteX1" y="connsiteY1"/>
              </a:cxn>
              <a:cxn ang="0">
                <a:pos x="connsiteX2" y="connsiteY2"/>
              </a:cxn>
            </a:cxnLst>
            <a:rect l="l" t="t" r="r" b="b"/>
            <a:pathLst>
              <a:path w="9167091" h="5149273">
                <a:moveTo>
                  <a:pt x="9167091" y="5137727"/>
                </a:moveTo>
                <a:lnTo>
                  <a:pt x="11546" y="5149273"/>
                </a:lnTo>
                <a:cubicBezTo>
                  <a:pt x="7697" y="3432849"/>
                  <a:pt x="3849" y="1716424"/>
                  <a:pt x="0" y="0"/>
                </a:cubicBezTo>
              </a:path>
            </a:pathLst>
          </a:custGeom>
          <a:ln w="12700" cmpd="sng">
            <a:solidFill>
              <a:schemeClr val="accent1"/>
            </a:solidFill>
            <a:headEnd type="oval" w="lg" len="lg"/>
            <a:tailEnd type="none" w="lg" len="lg"/>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3200" dirty="0">
              <a:latin typeface="Source Sans Pro" charset="0"/>
            </a:endParaRPr>
          </a:p>
        </p:txBody>
      </p:sp>
      <p:sp>
        <p:nvSpPr>
          <p:cNvPr id="18" name="Rectangle 17">
            <a:extLst>
              <a:ext uri="{FF2B5EF4-FFF2-40B4-BE49-F238E27FC236}">
                <a16:creationId xmlns:a16="http://schemas.microsoft.com/office/drawing/2014/main" id="{473EF126-8CEA-3841-86DC-80E27A9B9238}"/>
              </a:ext>
            </a:extLst>
          </p:cNvPr>
          <p:cNvSpPr/>
          <p:nvPr/>
        </p:nvSpPr>
        <p:spPr>
          <a:xfrm>
            <a:off x="5483225" y="4965700"/>
            <a:ext cx="2235200" cy="728663"/>
          </a:xfrm>
          <a:prstGeom prst="rect">
            <a:avLst/>
          </a:prstGeom>
        </p:spPr>
        <p:txBody>
          <a:bodyPr lIns="121920" rIns="121920" bIns="60960">
            <a:spAutoFit/>
          </a:bodyPr>
          <a:lstStyle/>
          <a:p>
            <a:pPr fontAlgn="auto">
              <a:lnSpc>
                <a:spcPct val="89000"/>
              </a:lnSpc>
              <a:spcBef>
                <a:spcPts val="0"/>
              </a:spcBef>
              <a:spcAft>
                <a:spcPts val="0"/>
              </a:spcAft>
              <a:defRPr/>
            </a:pPr>
            <a:r>
              <a:rPr lang="en-US" sz="2133" dirty="0">
                <a:solidFill>
                  <a:schemeClr val="bg1"/>
                </a:solidFill>
                <a:latin typeface="Source Sans Pro" charset="0"/>
                <a:cs typeface="+mn-cs"/>
              </a:rPr>
              <a:t>Sample Text</a:t>
            </a:r>
          </a:p>
          <a:p>
            <a:pPr fontAlgn="auto">
              <a:lnSpc>
                <a:spcPct val="89000"/>
              </a:lnSpc>
              <a:spcBef>
                <a:spcPts val="0"/>
              </a:spcBef>
              <a:spcAft>
                <a:spcPts val="0"/>
              </a:spcAft>
              <a:defRPr/>
            </a:pPr>
            <a:r>
              <a:rPr lang="en-US" sz="1200" dirty="0" err="1">
                <a:solidFill>
                  <a:schemeClr val="bg1"/>
                </a:solidFill>
                <a:latin typeface="Source Sans Pro" charset="0"/>
                <a:cs typeface="+mn-cs"/>
              </a:rPr>
              <a:t>Donec</a:t>
            </a:r>
            <a:r>
              <a:rPr lang="en-US" sz="1200" dirty="0">
                <a:solidFill>
                  <a:schemeClr val="bg1"/>
                </a:solidFill>
                <a:latin typeface="Source Sans Pro" charset="0"/>
                <a:cs typeface="+mn-cs"/>
              </a:rPr>
              <a:t> dapibus ex tortor, </a:t>
            </a:r>
            <a:r>
              <a:rPr lang="en-US" sz="1200" dirty="0" err="1">
                <a:solidFill>
                  <a:schemeClr val="bg1"/>
                </a:solidFill>
                <a:latin typeface="Source Sans Pro" charset="0"/>
                <a:cs typeface="+mn-cs"/>
              </a:rPr>
              <a:t>pellentesque</a:t>
            </a:r>
            <a:endParaRPr lang="en-US" sz="1200" dirty="0">
              <a:solidFill>
                <a:schemeClr val="bg1"/>
              </a:solidFill>
              <a:latin typeface="Source Sans Pro" charset="0"/>
              <a:cs typeface="+mn-cs"/>
            </a:endParaRPr>
          </a:p>
        </p:txBody>
      </p:sp>
      <p:sp>
        <p:nvSpPr>
          <p:cNvPr id="23" name="Freeform 22">
            <a:extLst>
              <a:ext uri="{FF2B5EF4-FFF2-40B4-BE49-F238E27FC236}">
                <a16:creationId xmlns:a16="http://schemas.microsoft.com/office/drawing/2014/main" id="{2856200D-43A9-054C-A72C-013F0DBB5AC6}"/>
              </a:ext>
            </a:extLst>
          </p:cNvPr>
          <p:cNvSpPr/>
          <p:nvPr/>
        </p:nvSpPr>
        <p:spPr>
          <a:xfrm flipV="1">
            <a:off x="8872538" y="2224088"/>
            <a:ext cx="363537" cy="927100"/>
          </a:xfrm>
          <a:custGeom>
            <a:avLst/>
            <a:gdLst>
              <a:gd name="connsiteX0" fmla="*/ 9167091 w 9167091"/>
              <a:gd name="connsiteY0" fmla="*/ 5137727 h 5149273"/>
              <a:gd name="connsiteX1" fmla="*/ 11546 w 9167091"/>
              <a:gd name="connsiteY1" fmla="*/ 5149273 h 5149273"/>
              <a:gd name="connsiteX2" fmla="*/ 0 w 9167091"/>
              <a:gd name="connsiteY2" fmla="*/ 0 h 5149273"/>
            </a:gdLst>
            <a:ahLst/>
            <a:cxnLst>
              <a:cxn ang="0">
                <a:pos x="connsiteX0" y="connsiteY0"/>
              </a:cxn>
              <a:cxn ang="0">
                <a:pos x="connsiteX1" y="connsiteY1"/>
              </a:cxn>
              <a:cxn ang="0">
                <a:pos x="connsiteX2" y="connsiteY2"/>
              </a:cxn>
            </a:cxnLst>
            <a:rect l="l" t="t" r="r" b="b"/>
            <a:pathLst>
              <a:path w="9167091" h="5149273">
                <a:moveTo>
                  <a:pt x="9167091" y="5137727"/>
                </a:moveTo>
                <a:lnTo>
                  <a:pt x="11546" y="5149273"/>
                </a:lnTo>
                <a:cubicBezTo>
                  <a:pt x="7697" y="3432849"/>
                  <a:pt x="3849" y="1716424"/>
                  <a:pt x="0" y="0"/>
                </a:cubicBezTo>
              </a:path>
            </a:pathLst>
          </a:custGeom>
          <a:ln w="12700" cmpd="sng">
            <a:solidFill>
              <a:schemeClr val="accent4"/>
            </a:solidFill>
            <a:headEnd type="oval" w="lg" len="lg"/>
            <a:tailEnd type="none" w="lg" len="lg"/>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3200" dirty="0">
              <a:latin typeface="Source Sans Pro" charset="0"/>
            </a:endParaRPr>
          </a:p>
        </p:txBody>
      </p:sp>
      <p:sp>
        <p:nvSpPr>
          <p:cNvPr id="24" name="Rectangle 23">
            <a:extLst>
              <a:ext uri="{FF2B5EF4-FFF2-40B4-BE49-F238E27FC236}">
                <a16:creationId xmlns:a16="http://schemas.microsoft.com/office/drawing/2014/main" id="{B5971654-68D5-8D43-82C0-6D06B8FCCF76}"/>
              </a:ext>
            </a:extLst>
          </p:cNvPr>
          <p:cNvSpPr/>
          <p:nvPr/>
        </p:nvSpPr>
        <p:spPr>
          <a:xfrm>
            <a:off x="9351963" y="1966913"/>
            <a:ext cx="2235200" cy="728662"/>
          </a:xfrm>
          <a:prstGeom prst="rect">
            <a:avLst/>
          </a:prstGeom>
        </p:spPr>
        <p:txBody>
          <a:bodyPr lIns="121920" rIns="121920" bIns="60960">
            <a:spAutoFit/>
          </a:bodyPr>
          <a:lstStyle/>
          <a:p>
            <a:pPr fontAlgn="auto">
              <a:lnSpc>
                <a:spcPct val="89000"/>
              </a:lnSpc>
              <a:spcBef>
                <a:spcPts val="0"/>
              </a:spcBef>
              <a:spcAft>
                <a:spcPts val="0"/>
              </a:spcAft>
              <a:defRPr/>
            </a:pPr>
            <a:r>
              <a:rPr lang="en-US" sz="2133" dirty="0">
                <a:solidFill>
                  <a:schemeClr val="bg1"/>
                </a:solidFill>
                <a:latin typeface="Source Sans Pro" charset="0"/>
                <a:cs typeface="+mn-cs"/>
              </a:rPr>
              <a:t>Sample Text</a:t>
            </a:r>
          </a:p>
          <a:p>
            <a:pPr fontAlgn="auto">
              <a:lnSpc>
                <a:spcPct val="89000"/>
              </a:lnSpc>
              <a:spcBef>
                <a:spcPts val="0"/>
              </a:spcBef>
              <a:spcAft>
                <a:spcPts val="0"/>
              </a:spcAft>
              <a:defRPr/>
            </a:pPr>
            <a:r>
              <a:rPr lang="en-US" sz="1200" dirty="0" err="1">
                <a:solidFill>
                  <a:schemeClr val="bg1"/>
                </a:solidFill>
                <a:latin typeface="Source Sans Pro" charset="0"/>
                <a:cs typeface="+mn-cs"/>
              </a:rPr>
              <a:t>Donec</a:t>
            </a:r>
            <a:r>
              <a:rPr lang="en-US" sz="1200" dirty="0">
                <a:solidFill>
                  <a:schemeClr val="bg1"/>
                </a:solidFill>
                <a:latin typeface="Source Sans Pro" charset="0"/>
                <a:cs typeface="+mn-cs"/>
              </a:rPr>
              <a:t> dapibus ex tortor, </a:t>
            </a:r>
            <a:r>
              <a:rPr lang="en-US" sz="1200" dirty="0" err="1">
                <a:solidFill>
                  <a:schemeClr val="bg1"/>
                </a:solidFill>
                <a:latin typeface="Source Sans Pro" charset="0"/>
                <a:cs typeface="+mn-cs"/>
              </a:rPr>
              <a:t>pellentesque</a:t>
            </a:r>
            <a:endParaRPr lang="en-US" sz="1200" dirty="0">
              <a:solidFill>
                <a:schemeClr val="bg1"/>
              </a:solidFill>
              <a:latin typeface="Source Sans Pro" charset="0"/>
              <a:cs typeface="+mn-cs"/>
            </a:endParaRPr>
          </a:p>
        </p:txBody>
      </p:sp>
      <p:sp>
        <p:nvSpPr>
          <p:cNvPr id="25" name="Freeform 24">
            <a:extLst>
              <a:ext uri="{FF2B5EF4-FFF2-40B4-BE49-F238E27FC236}">
                <a16:creationId xmlns:a16="http://schemas.microsoft.com/office/drawing/2014/main" id="{20561AAC-6DE9-DE49-930A-6D5DA2B7FFAF}"/>
              </a:ext>
            </a:extLst>
          </p:cNvPr>
          <p:cNvSpPr/>
          <p:nvPr/>
        </p:nvSpPr>
        <p:spPr>
          <a:xfrm>
            <a:off x="7564438" y="4227513"/>
            <a:ext cx="485775" cy="1303337"/>
          </a:xfrm>
          <a:custGeom>
            <a:avLst/>
            <a:gdLst>
              <a:gd name="connsiteX0" fmla="*/ 9167091 w 9167091"/>
              <a:gd name="connsiteY0" fmla="*/ 5137727 h 5149273"/>
              <a:gd name="connsiteX1" fmla="*/ 11546 w 9167091"/>
              <a:gd name="connsiteY1" fmla="*/ 5149273 h 5149273"/>
              <a:gd name="connsiteX2" fmla="*/ 0 w 9167091"/>
              <a:gd name="connsiteY2" fmla="*/ 0 h 5149273"/>
            </a:gdLst>
            <a:ahLst/>
            <a:cxnLst>
              <a:cxn ang="0">
                <a:pos x="connsiteX0" y="connsiteY0"/>
              </a:cxn>
              <a:cxn ang="0">
                <a:pos x="connsiteX1" y="connsiteY1"/>
              </a:cxn>
              <a:cxn ang="0">
                <a:pos x="connsiteX2" y="connsiteY2"/>
              </a:cxn>
            </a:cxnLst>
            <a:rect l="l" t="t" r="r" b="b"/>
            <a:pathLst>
              <a:path w="9167091" h="5149273">
                <a:moveTo>
                  <a:pt x="9167091" y="5137727"/>
                </a:moveTo>
                <a:lnTo>
                  <a:pt x="11546" y="5149273"/>
                </a:lnTo>
                <a:cubicBezTo>
                  <a:pt x="7697" y="3432849"/>
                  <a:pt x="3849" y="1716424"/>
                  <a:pt x="0" y="0"/>
                </a:cubicBezTo>
              </a:path>
            </a:pathLst>
          </a:custGeom>
          <a:ln w="12700" cmpd="sng">
            <a:solidFill>
              <a:schemeClr val="accent3"/>
            </a:solidFill>
            <a:headEnd type="oval" w="lg" len="lg"/>
            <a:tailEnd type="none" w="lg" len="lg"/>
          </a:ln>
          <a:effectLst/>
        </p:spPr>
        <p:style>
          <a:lnRef idx="2">
            <a:schemeClr val="accent1"/>
          </a:lnRef>
          <a:fillRef idx="0">
            <a:schemeClr val="accent1"/>
          </a:fillRef>
          <a:effectRef idx="1">
            <a:schemeClr val="accent1"/>
          </a:effectRef>
          <a:fontRef idx="minor">
            <a:schemeClr val="tx1"/>
          </a:fontRef>
        </p:style>
        <p:txBody>
          <a:bodyPr anchor="ctr"/>
          <a:lstStyle/>
          <a:p>
            <a:pPr algn="ctr" fontAlgn="auto">
              <a:spcBef>
                <a:spcPts val="0"/>
              </a:spcBef>
              <a:spcAft>
                <a:spcPts val="0"/>
              </a:spcAft>
              <a:defRPr/>
            </a:pPr>
            <a:endParaRPr lang="en-US" sz="3200" dirty="0">
              <a:latin typeface="Source Sans Pro" charset="0"/>
            </a:endParaRPr>
          </a:p>
        </p:txBody>
      </p:sp>
      <p:sp>
        <p:nvSpPr>
          <p:cNvPr id="26" name="Rectangle 25">
            <a:extLst>
              <a:ext uri="{FF2B5EF4-FFF2-40B4-BE49-F238E27FC236}">
                <a16:creationId xmlns:a16="http://schemas.microsoft.com/office/drawing/2014/main" id="{BE464967-44A4-4249-8E3B-54FD555C6A67}"/>
              </a:ext>
            </a:extLst>
          </p:cNvPr>
          <p:cNvSpPr/>
          <p:nvPr/>
        </p:nvSpPr>
        <p:spPr>
          <a:xfrm>
            <a:off x="8167688" y="4965700"/>
            <a:ext cx="2235200" cy="728663"/>
          </a:xfrm>
          <a:prstGeom prst="rect">
            <a:avLst/>
          </a:prstGeom>
        </p:spPr>
        <p:txBody>
          <a:bodyPr lIns="121920" rIns="121920" bIns="60960">
            <a:spAutoFit/>
          </a:bodyPr>
          <a:lstStyle/>
          <a:p>
            <a:pPr fontAlgn="auto">
              <a:lnSpc>
                <a:spcPct val="89000"/>
              </a:lnSpc>
              <a:spcBef>
                <a:spcPts val="0"/>
              </a:spcBef>
              <a:spcAft>
                <a:spcPts val="0"/>
              </a:spcAft>
              <a:defRPr/>
            </a:pPr>
            <a:r>
              <a:rPr lang="en-US" sz="2133" dirty="0">
                <a:solidFill>
                  <a:schemeClr val="bg1"/>
                </a:solidFill>
                <a:latin typeface="Source Sans Pro" charset="0"/>
                <a:cs typeface="+mn-cs"/>
              </a:rPr>
              <a:t>Sample Text</a:t>
            </a:r>
          </a:p>
          <a:p>
            <a:pPr fontAlgn="auto">
              <a:lnSpc>
                <a:spcPct val="89000"/>
              </a:lnSpc>
              <a:spcBef>
                <a:spcPts val="0"/>
              </a:spcBef>
              <a:spcAft>
                <a:spcPts val="0"/>
              </a:spcAft>
              <a:defRPr/>
            </a:pPr>
            <a:r>
              <a:rPr lang="en-US" sz="1200" dirty="0" err="1">
                <a:solidFill>
                  <a:schemeClr val="bg1"/>
                </a:solidFill>
                <a:latin typeface="Source Sans Pro" charset="0"/>
                <a:cs typeface="+mn-cs"/>
              </a:rPr>
              <a:t>Donec</a:t>
            </a:r>
            <a:r>
              <a:rPr lang="en-US" sz="1200" dirty="0">
                <a:solidFill>
                  <a:schemeClr val="bg1"/>
                </a:solidFill>
                <a:latin typeface="Source Sans Pro" charset="0"/>
                <a:cs typeface="+mn-cs"/>
              </a:rPr>
              <a:t> dapibus ex tortor, </a:t>
            </a:r>
            <a:r>
              <a:rPr lang="en-US" sz="1200" dirty="0" err="1">
                <a:solidFill>
                  <a:schemeClr val="bg1"/>
                </a:solidFill>
                <a:latin typeface="Source Sans Pro" charset="0"/>
                <a:cs typeface="+mn-cs"/>
              </a:rPr>
              <a:t>pellentesque</a:t>
            </a:r>
            <a:endParaRPr lang="en-US" sz="1200" dirty="0">
              <a:solidFill>
                <a:schemeClr val="bg1"/>
              </a:solidFill>
              <a:latin typeface="Source Sans Pro" charset="0"/>
              <a:cs typeface="+mn-cs"/>
            </a:endParaRPr>
          </a:p>
        </p:txBody>
      </p:sp>
      <p:grpSp>
        <p:nvGrpSpPr>
          <p:cNvPr id="4" name="Group 3">
            <a:extLst>
              <a:ext uri="{FF2B5EF4-FFF2-40B4-BE49-F238E27FC236}">
                <a16:creationId xmlns:a16="http://schemas.microsoft.com/office/drawing/2014/main" id="{41CA70BE-B5B6-4656-9A6D-A228B2A41EEA}"/>
              </a:ext>
            </a:extLst>
          </p:cNvPr>
          <p:cNvGrpSpPr/>
          <p:nvPr/>
        </p:nvGrpSpPr>
        <p:grpSpPr>
          <a:xfrm>
            <a:off x="3910013" y="3154363"/>
            <a:ext cx="1684337" cy="1069975"/>
            <a:chOff x="3910013" y="3154363"/>
            <a:chExt cx="1684337" cy="1069975"/>
          </a:xfrm>
        </p:grpSpPr>
        <p:sp>
          <p:nvSpPr>
            <p:cNvPr id="8" name="Freeform 6">
              <a:extLst>
                <a:ext uri="{FF2B5EF4-FFF2-40B4-BE49-F238E27FC236}">
                  <a16:creationId xmlns:a16="http://schemas.microsoft.com/office/drawing/2014/main" id="{5C02152B-6591-7F42-A437-94E99657BB74}"/>
                </a:ext>
              </a:extLst>
            </p:cNvPr>
            <p:cNvSpPr>
              <a:spLocks/>
            </p:cNvSpPr>
            <p:nvPr/>
          </p:nvSpPr>
          <p:spPr bwMode="auto">
            <a:xfrm>
              <a:off x="4614863" y="3154363"/>
              <a:ext cx="979487" cy="1069975"/>
            </a:xfrm>
            <a:custGeom>
              <a:avLst/>
              <a:gdLst>
                <a:gd name="T0" fmla="*/ 979487 w 617"/>
                <a:gd name="T1" fmla="*/ 534988 h 674"/>
                <a:gd name="T2" fmla="*/ 447675 w 617"/>
                <a:gd name="T3" fmla="*/ 0 h 674"/>
                <a:gd name="T4" fmla="*/ 0 w 617"/>
                <a:gd name="T5" fmla="*/ 0 h 674"/>
                <a:gd name="T6" fmla="*/ 530225 w 617"/>
                <a:gd name="T7" fmla="*/ 534988 h 674"/>
                <a:gd name="T8" fmla="*/ 0 w 617"/>
                <a:gd name="T9" fmla="*/ 1069975 h 674"/>
                <a:gd name="T10" fmla="*/ 447675 w 617"/>
                <a:gd name="T11" fmla="*/ 1069975 h 674"/>
                <a:gd name="T12" fmla="*/ 979487 w 617"/>
                <a:gd name="T13" fmla="*/ 534988 h 674"/>
                <a:gd name="T14" fmla="*/ 0 60000 65536"/>
                <a:gd name="T15" fmla="*/ 0 60000 65536"/>
                <a:gd name="T16" fmla="*/ 0 60000 65536"/>
                <a:gd name="T17" fmla="*/ 0 60000 65536"/>
                <a:gd name="T18" fmla="*/ 0 60000 65536"/>
                <a:gd name="T19" fmla="*/ 0 60000 65536"/>
                <a:gd name="T20" fmla="*/ 0 60000 65536"/>
                <a:gd name="T21" fmla="*/ 0 w 617"/>
                <a:gd name="T22" fmla="*/ 0 h 674"/>
                <a:gd name="T23" fmla="*/ 617 w 617"/>
                <a:gd name="T24" fmla="*/ 674 h 6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7" h="674">
                  <a:moveTo>
                    <a:pt x="617" y="337"/>
                  </a:moveTo>
                  <a:lnTo>
                    <a:pt x="282" y="0"/>
                  </a:lnTo>
                  <a:lnTo>
                    <a:pt x="0" y="0"/>
                  </a:lnTo>
                  <a:lnTo>
                    <a:pt x="334" y="337"/>
                  </a:lnTo>
                  <a:lnTo>
                    <a:pt x="0" y="674"/>
                  </a:lnTo>
                  <a:lnTo>
                    <a:pt x="282" y="674"/>
                  </a:lnTo>
                  <a:lnTo>
                    <a:pt x="617" y="337"/>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8" name="Rectangle 27">
              <a:extLst>
                <a:ext uri="{FF2B5EF4-FFF2-40B4-BE49-F238E27FC236}">
                  <a16:creationId xmlns:a16="http://schemas.microsoft.com/office/drawing/2014/main" id="{E14F0E13-1690-2148-8D95-842445D127ED}"/>
                </a:ext>
              </a:extLst>
            </p:cNvPr>
            <p:cNvSpPr>
              <a:spLocks noChangeArrowheads="1"/>
            </p:cNvSpPr>
            <p:nvPr/>
          </p:nvSpPr>
          <p:spPr bwMode="auto">
            <a:xfrm>
              <a:off x="3910013" y="3389313"/>
              <a:ext cx="969962" cy="600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0" rIns="121920" bIns="6096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89000"/>
                </a:lnSpc>
              </a:pPr>
              <a:r>
                <a:rPr lang="en-US" altLang="en-US" sz="3600" dirty="0">
                  <a:solidFill>
                    <a:schemeClr val="accent1"/>
                  </a:solidFill>
                  <a:latin typeface="linea-basic-10"/>
                </a:rPr>
                <a:t>01</a:t>
              </a:r>
              <a:endParaRPr lang="en-US" altLang="en-US" sz="2000" dirty="0">
                <a:solidFill>
                  <a:schemeClr val="accent1"/>
                </a:solidFill>
                <a:latin typeface="linea-basic-10"/>
              </a:endParaRPr>
            </a:p>
          </p:txBody>
        </p:sp>
      </p:grpSp>
      <p:grpSp>
        <p:nvGrpSpPr>
          <p:cNvPr id="5" name="Group 4">
            <a:extLst>
              <a:ext uri="{FF2B5EF4-FFF2-40B4-BE49-F238E27FC236}">
                <a16:creationId xmlns:a16="http://schemas.microsoft.com/office/drawing/2014/main" id="{70FE7671-5870-4434-A73E-767BA1FD6435}"/>
              </a:ext>
            </a:extLst>
          </p:cNvPr>
          <p:cNvGrpSpPr/>
          <p:nvPr/>
        </p:nvGrpSpPr>
        <p:grpSpPr>
          <a:xfrm>
            <a:off x="5561012" y="3154363"/>
            <a:ext cx="1368426" cy="1069975"/>
            <a:chOff x="5561012" y="3154363"/>
            <a:chExt cx="1368426" cy="1069975"/>
          </a:xfrm>
        </p:grpSpPr>
        <p:sp>
          <p:nvSpPr>
            <p:cNvPr id="9" name="Freeform 7">
              <a:extLst>
                <a:ext uri="{FF2B5EF4-FFF2-40B4-BE49-F238E27FC236}">
                  <a16:creationId xmlns:a16="http://schemas.microsoft.com/office/drawing/2014/main" id="{EE8086F1-60DB-B347-8860-BCA120074588}"/>
                </a:ext>
              </a:extLst>
            </p:cNvPr>
            <p:cNvSpPr>
              <a:spLocks/>
            </p:cNvSpPr>
            <p:nvPr/>
          </p:nvSpPr>
          <p:spPr bwMode="auto">
            <a:xfrm>
              <a:off x="5949950" y="3154363"/>
              <a:ext cx="979488" cy="1069975"/>
            </a:xfrm>
            <a:custGeom>
              <a:avLst/>
              <a:gdLst>
                <a:gd name="T0" fmla="*/ 979487 w 617"/>
                <a:gd name="T1" fmla="*/ 534988 h 674"/>
                <a:gd name="T2" fmla="*/ 449262 w 617"/>
                <a:gd name="T3" fmla="*/ 0 h 674"/>
                <a:gd name="T4" fmla="*/ 0 w 617"/>
                <a:gd name="T5" fmla="*/ 0 h 674"/>
                <a:gd name="T6" fmla="*/ 531812 w 617"/>
                <a:gd name="T7" fmla="*/ 534988 h 674"/>
                <a:gd name="T8" fmla="*/ 0 w 617"/>
                <a:gd name="T9" fmla="*/ 1069975 h 674"/>
                <a:gd name="T10" fmla="*/ 449262 w 617"/>
                <a:gd name="T11" fmla="*/ 1069975 h 674"/>
                <a:gd name="T12" fmla="*/ 979487 w 617"/>
                <a:gd name="T13" fmla="*/ 534988 h 674"/>
                <a:gd name="T14" fmla="*/ 0 60000 65536"/>
                <a:gd name="T15" fmla="*/ 0 60000 65536"/>
                <a:gd name="T16" fmla="*/ 0 60000 65536"/>
                <a:gd name="T17" fmla="*/ 0 60000 65536"/>
                <a:gd name="T18" fmla="*/ 0 60000 65536"/>
                <a:gd name="T19" fmla="*/ 0 60000 65536"/>
                <a:gd name="T20" fmla="*/ 0 60000 65536"/>
                <a:gd name="T21" fmla="*/ 0 w 617"/>
                <a:gd name="T22" fmla="*/ 0 h 674"/>
                <a:gd name="T23" fmla="*/ 617 w 617"/>
                <a:gd name="T24" fmla="*/ 674 h 67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7" h="674">
                  <a:moveTo>
                    <a:pt x="617" y="337"/>
                  </a:moveTo>
                  <a:lnTo>
                    <a:pt x="283" y="0"/>
                  </a:lnTo>
                  <a:lnTo>
                    <a:pt x="0" y="0"/>
                  </a:lnTo>
                  <a:lnTo>
                    <a:pt x="335" y="337"/>
                  </a:lnTo>
                  <a:lnTo>
                    <a:pt x="0" y="674"/>
                  </a:lnTo>
                  <a:lnTo>
                    <a:pt x="283" y="674"/>
                  </a:lnTo>
                  <a:lnTo>
                    <a:pt x="617" y="337"/>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 name="Rectangle 28">
              <a:extLst>
                <a:ext uri="{FF2B5EF4-FFF2-40B4-BE49-F238E27FC236}">
                  <a16:creationId xmlns:a16="http://schemas.microsoft.com/office/drawing/2014/main" id="{C7AD35D6-2E1E-2D4F-AB0D-72CE8ACC426C}"/>
                </a:ext>
              </a:extLst>
            </p:cNvPr>
            <p:cNvSpPr>
              <a:spLocks noChangeArrowheads="1"/>
            </p:cNvSpPr>
            <p:nvPr/>
          </p:nvSpPr>
          <p:spPr bwMode="auto">
            <a:xfrm>
              <a:off x="5561012" y="3389313"/>
              <a:ext cx="866775" cy="600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0" rIns="121920" bIns="6096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89000"/>
                </a:lnSpc>
              </a:pPr>
              <a:r>
                <a:rPr lang="en-US" altLang="en-US" sz="3600" dirty="0">
                  <a:solidFill>
                    <a:schemeClr val="accent2"/>
                  </a:solidFill>
                  <a:latin typeface="linea-basic-10"/>
                </a:rPr>
                <a:t>02</a:t>
              </a:r>
              <a:endParaRPr lang="en-US" altLang="en-US" sz="2000" dirty="0">
                <a:solidFill>
                  <a:schemeClr val="accent2"/>
                </a:solidFill>
                <a:latin typeface="linea-basic-10"/>
              </a:endParaRPr>
            </a:p>
          </p:txBody>
        </p:sp>
      </p:grpSp>
      <p:grpSp>
        <p:nvGrpSpPr>
          <p:cNvPr id="6" name="Group 5">
            <a:extLst>
              <a:ext uri="{FF2B5EF4-FFF2-40B4-BE49-F238E27FC236}">
                <a16:creationId xmlns:a16="http://schemas.microsoft.com/office/drawing/2014/main" id="{94919653-F00E-428C-8CD2-9C50F254FFFD}"/>
              </a:ext>
            </a:extLst>
          </p:cNvPr>
          <p:cNvGrpSpPr/>
          <p:nvPr/>
        </p:nvGrpSpPr>
        <p:grpSpPr>
          <a:xfrm>
            <a:off x="6888163" y="3154363"/>
            <a:ext cx="1379537" cy="1069975"/>
            <a:chOff x="6888163" y="3154363"/>
            <a:chExt cx="1379537" cy="1069975"/>
          </a:xfrm>
        </p:grpSpPr>
        <p:sp>
          <p:nvSpPr>
            <p:cNvPr id="10" name="Freeform 8">
              <a:extLst>
                <a:ext uri="{FF2B5EF4-FFF2-40B4-BE49-F238E27FC236}">
                  <a16:creationId xmlns:a16="http://schemas.microsoft.com/office/drawing/2014/main" id="{ABB280FF-0D2C-2043-9CC0-7B6B2DD4154D}"/>
                </a:ext>
              </a:extLst>
            </p:cNvPr>
            <p:cNvSpPr>
              <a:spLocks/>
            </p:cNvSpPr>
            <p:nvPr/>
          </p:nvSpPr>
          <p:spPr bwMode="auto">
            <a:xfrm>
              <a:off x="7286625" y="3154363"/>
              <a:ext cx="981075" cy="1069975"/>
            </a:xfrm>
            <a:custGeom>
              <a:avLst/>
              <a:gdLst>
                <a:gd name="T0" fmla="*/ 618 w 618"/>
                <a:gd name="T1" fmla="*/ 337 h 674"/>
                <a:gd name="T2" fmla="*/ 283 w 618"/>
                <a:gd name="T3" fmla="*/ 0 h 674"/>
                <a:gd name="T4" fmla="*/ 0 w 618"/>
                <a:gd name="T5" fmla="*/ 0 h 674"/>
                <a:gd name="T6" fmla="*/ 335 w 618"/>
                <a:gd name="T7" fmla="*/ 337 h 674"/>
                <a:gd name="T8" fmla="*/ 0 w 618"/>
                <a:gd name="T9" fmla="*/ 674 h 674"/>
                <a:gd name="T10" fmla="*/ 283 w 618"/>
                <a:gd name="T11" fmla="*/ 674 h 674"/>
                <a:gd name="T12" fmla="*/ 618 w 618"/>
                <a:gd name="T13" fmla="*/ 337 h 674"/>
              </a:gdLst>
              <a:ahLst/>
              <a:cxnLst>
                <a:cxn ang="0">
                  <a:pos x="T0" y="T1"/>
                </a:cxn>
                <a:cxn ang="0">
                  <a:pos x="T2" y="T3"/>
                </a:cxn>
                <a:cxn ang="0">
                  <a:pos x="T4" y="T5"/>
                </a:cxn>
                <a:cxn ang="0">
                  <a:pos x="T6" y="T7"/>
                </a:cxn>
                <a:cxn ang="0">
                  <a:pos x="T8" y="T9"/>
                </a:cxn>
                <a:cxn ang="0">
                  <a:pos x="T10" y="T11"/>
                </a:cxn>
                <a:cxn ang="0">
                  <a:pos x="T12" y="T13"/>
                </a:cxn>
              </a:cxnLst>
              <a:rect l="0" t="0" r="r" b="b"/>
              <a:pathLst>
                <a:path w="618" h="674">
                  <a:moveTo>
                    <a:pt x="618" y="337"/>
                  </a:moveTo>
                  <a:lnTo>
                    <a:pt x="283" y="0"/>
                  </a:lnTo>
                  <a:lnTo>
                    <a:pt x="0" y="0"/>
                  </a:lnTo>
                  <a:lnTo>
                    <a:pt x="335" y="337"/>
                  </a:lnTo>
                  <a:lnTo>
                    <a:pt x="0" y="674"/>
                  </a:lnTo>
                  <a:lnTo>
                    <a:pt x="283" y="674"/>
                  </a:lnTo>
                  <a:lnTo>
                    <a:pt x="618" y="337"/>
                  </a:lnTo>
                  <a:close/>
                </a:path>
              </a:pathLst>
            </a:custGeom>
            <a:solidFill>
              <a:schemeClr val="accent3"/>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30" name="Rectangle 29">
              <a:extLst>
                <a:ext uri="{FF2B5EF4-FFF2-40B4-BE49-F238E27FC236}">
                  <a16:creationId xmlns:a16="http://schemas.microsoft.com/office/drawing/2014/main" id="{3F19BD0D-9FE1-684B-92ED-D3CDF619CCD6}"/>
                </a:ext>
              </a:extLst>
            </p:cNvPr>
            <p:cNvSpPr/>
            <p:nvPr/>
          </p:nvSpPr>
          <p:spPr>
            <a:xfrm>
              <a:off x="6888163" y="3389313"/>
              <a:ext cx="1022350" cy="600805"/>
            </a:xfrm>
            <a:prstGeom prst="rect">
              <a:avLst/>
            </a:prstGeom>
          </p:spPr>
          <p:txBody>
            <a:bodyPr wrap="square" lIns="121920" rIns="121920" bIns="60960">
              <a:spAutoFit/>
            </a:bodyPr>
            <a:lstStyle/>
            <a:p>
              <a:pPr fontAlgn="auto">
                <a:lnSpc>
                  <a:spcPct val="89000"/>
                </a:lnSpc>
                <a:spcBef>
                  <a:spcPts val="0"/>
                </a:spcBef>
                <a:spcAft>
                  <a:spcPts val="0"/>
                </a:spcAft>
                <a:defRPr/>
              </a:pPr>
              <a:r>
                <a:rPr lang="en-US" sz="3600" dirty="0">
                  <a:solidFill>
                    <a:schemeClr val="accent3"/>
                  </a:solidFill>
                  <a:latin typeface="linea-basic-10" panose="02000509000000000000" pitchFamily="49" charset="0"/>
                  <a:cs typeface="+mn-cs"/>
                </a:rPr>
                <a:t>03</a:t>
              </a:r>
              <a:endParaRPr lang="en-US" sz="2000" dirty="0">
                <a:solidFill>
                  <a:schemeClr val="accent3"/>
                </a:solidFill>
                <a:latin typeface="linea-basic-10" panose="02000509000000000000" pitchFamily="49" charset="0"/>
                <a:cs typeface="+mn-cs"/>
              </a:endParaRPr>
            </a:p>
          </p:txBody>
        </p:sp>
      </p:grpSp>
      <p:grpSp>
        <p:nvGrpSpPr>
          <p:cNvPr id="7" name="Group 6">
            <a:extLst>
              <a:ext uri="{FF2B5EF4-FFF2-40B4-BE49-F238E27FC236}">
                <a16:creationId xmlns:a16="http://schemas.microsoft.com/office/drawing/2014/main" id="{347EC5A2-7997-4CEB-9A14-84430A5F989A}"/>
              </a:ext>
            </a:extLst>
          </p:cNvPr>
          <p:cNvGrpSpPr/>
          <p:nvPr/>
        </p:nvGrpSpPr>
        <p:grpSpPr>
          <a:xfrm>
            <a:off x="8267700" y="3154363"/>
            <a:ext cx="1328738" cy="1069975"/>
            <a:chOff x="8267700" y="3154363"/>
            <a:chExt cx="1328738" cy="1069975"/>
          </a:xfrm>
        </p:grpSpPr>
        <p:sp>
          <p:nvSpPr>
            <p:cNvPr id="11" name="Freeform 9">
              <a:extLst>
                <a:ext uri="{FF2B5EF4-FFF2-40B4-BE49-F238E27FC236}">
                  <a16:creationId xmlns:a16="http://schemas.microsoft.com/office/drawing/2014/main" id="{62C866AE-992C-FD4E-A5F1-1E8718ECD42A}"/>
                </a:ext>
              </a:extLst>
            </p:cNvPr>
            <p:cNvSpPr>
              <a:spLocks/>
            </p:cNvSpPr>
            <p:nvPr/>
          </p:nvSpPr>
          <p:spPr bwMode="auto">
            <a:xfrm>
              <a:off x="8624888" y="3154363"/>
              <a:ext cx="971550" cy="1069975"/>
            </a:xfrm>
            <a:custGeom>
              <a:avLst/>
              <a:gdLst>
                <a:gd name="T0" fmla="*/ 612 w 612"/>
                <a:gd name="T1" fmla="*/ 337 h 674"/>
                <a:gd name="T2" fmla="*/ 283 w 612"/>
                <a:gd name="T3" fmla="*/ 0 h 674"/>
                <a:gd name="T4" fmla="*/ 0 w 612"/>
                <a:gd name="T5" fmla="*/ 0 h 674"/>
                <a:gd name="T6" fmla="*/ 329 w 612"/>
                <a:gd name="T7" fmla="*/ 337 h 674"/>
                <a:gd name="T8" fmla="*/ 0 w 612"/>
                <a:gd name="T9" fmla="*/ 674 h 674"/>
                <a:gd name="T10" fmla="*/ 283 w 612"/>
                <a:gd name="T11" fmla="*/ 674 h 674"/>
                <a:gd name="T12" fmla="*/ 612 w 612"/>
                <a:gd name="T13" fmla="*/ 337 h 674"/>
              </a:gdLst>
              <a:ahLst/>
              <a:cxnLst>
                <a:cxn ang="0">
                  <a:pos x="T0" y="T1"/>
                </a:cxn>
                <a:cxn ang="0">
                  <a:pos x="T2" y="T3"/>
                </a:cxn>
                <a:cxn ang="0">
                  <a:pos x="T4" y="T5"/>
                </a:cxn>
                <a:cxn ang="0">
                  <a:pos x="T6" y="T7"/>
                </a:cxn>
                <a:cxn ang="0">
                  <a:pos x="T8" y="T9"/>
                </a:cxn>
                <a:cxn ang="0">
                  <a:pos x="T10" y="T11"/>
                </a:cxn>
                <a:cxn ang="0">
                  <a:pos x="T12" y="T13"/>
                </a:cxn>
              </a:cxnLst>
              <a:rect l="0" t="0" r="r" b="b"/>
              <a:pathLst>
                <a:path w="612" h="674">
                  <a:moveTo>
                    <a:pt x="612" y="337"/>
                  </a:moveTo>
                  <a:lnTo>
                    <a:pt x="283" y="0"/>
                  </a:lnTo>
                  <a:lnTo>
                    <a:pt x="0" y="0"/>
                  </a:lnTo>
                  <a:lnTo>
                    <a:pt x="329" y="337"/>
                  </a:lnTo>
                  <a:lnTo>
                    <a:pt x="0" y="674"/>
                  </a:lnTo>
                  <a:lnTo>
                    <a:pt x="283" y="674"/>
                  </a:lnTo>
                  <a:lnTo>
                    <a:pt x="612" y="337"/>
                  </a:lnTo>
                  <a:close/>
                </a:path>
              </a:pathLst>
            </a:custGeom>
            <a:solidFill>
              <a:schemeClr val="accent4"/>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31" name="Rectangle 30">
              <a:extLst>
                <a:ext uri="{FF2B5EF4-FFF2-40B4-BE49-F238E27FC236}">
                  <a16:creationId xmlns:a16="http://schemas.microsoft.com/office/drawing/2014/main" id="{C0BBB3EE-73A9-F243-94E6-624A3653D1F5}"/>
                </a:ext>
              </a:extLst>
            </p:cNvPr>
            <p:cNvSpPr/>
            <p:nvPr/>
          </p:nvSpPr>
          <p:spPr>
            <a:xfrm>
              <a:off x="8267700" y="3389313"/>
              <a:ext cx="881063" cy="600805"/>
            </a:xfrm>
            <a:prstGeom prst="rect">
              <a:avLst/>
            </a:prstGeom>
          </p:spPr>
          <p:txBody>
            <a:bodyPr wrap="square" lIns="121920" rIns="121920" bIns="60960">
              <a:spAutoFit/>
            </a:bodyPr>
            <a:lstStyle/>
            <a:p>
              <a:pPr fontAlgn="auto">
                <a:lnSpc>
                  <a:spcPct val="89000"/>
                </a:lnSpc>
                <a:spcBef>
                  <a:spcPts val="0"/>
                </a:spcBef>
                <a:spcAft>
                  <a:spcPts val="0"/>
                </a:spcAft>
                <a:defRPr/>
              </a:pPr>
              <a:r>
                <a:rPr lang="en-US" sz="3600" dirty="0">
                  <a:solidFill>
                    <a:schemeClr val="accent4"/>
                  </a:solidFill>
                  <a:latin typeface="linea-basic-10" panose="02000509000000000000" pitchFamily="49" charset="0"/>
                  <a:cs typeface="+mn-cs"/>
                </a:rPr>
                <a:t>04</a:t>
              </a:r>
              <a:endParaRPr lang="en-US" sz="2000" dirty="0">
                <a:solidFill>
                  <a:schemeClr val="accent4"/>
                </a:solidFill>
                <a:latin typeface="linea-basic-10" panose="02000509000000000000" pitchFamily="49" charset="0"/>
                <a:cs typeface="+mn-cs"/>
              </a:endParaRPr>
            </a:p>
          </p:txBody>
        </p:sp>
      </p:grpSp>
      <p:sp>
        <p:nvSpPr>
          <p:cNvPr id="285718" name="Title 3">
            <a:extLst>
              <a:ext uri="{FF2B5EF4-FFF2-40B4-BE49-F238E27FC236}">
                <a16:creationId xmlns:a16="http://schemas.microsoft.com/office/drawing/2014/main" id="{298DAAA3-A267-CD49-9F3B-4D7DA8FE8CAF}"/>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infographic</a:t>
            </a:r>
          </a:p>
        </p:txBody>
      </p:sp>
    </p:spTree>
    <p:extLst>
      <p:ext uri="{BB962C8B-B14F-4D97-AF65-F5344CB8AC3E}">
        <p14:creationId xmlns:p14="http://schemas.microsoft.com/office/powerpoint/2010/main" val="101229454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85718"/>
                                        </p:tgtEl>
                                        <p:attrNameLst>
                                          <p:attrName>style.visibility</p:attrName>
                                        </p:attrNameLst>
                                      </p:cBhvr>
                                      <p:to>
                                        <p:strVal val="visible"/>
                                      </p:to>
                                    </p:set>
                                    <p:anim calcmode="lin" valueType="num">
                                      <p:cBhvr additive="base">
                                        <p:cTn id="7" dur="500" fill="hold"/>
                                        <p:tgtEl>
                                          <p:spTgt spid="285718"/>
                                        </p:tgtEl>
                                        <p:attrNameLst>
                                          <p:attrName>ppt_x</p:attrName>
                                        </p:attrNameLst>
                                      </p:cBhvr>
                                      <p:tavLst>
                                        <p:tav tm="0">
                                          <p:val>
                                            <p:strVal val="0-#ppt_w/2"/>
                                          </p:val>
                                        </p:tav>
                                        <p:tav tm="100000">
                                          <p:val>
                                            <p:strVal val="#ppt_x"/>
                                          </p:val>
                                        </p:tav>
                                      </p:tavLst>
                                    </p:anim>
                                    <p:anim calcmode="lin" valueType="num">
                                      <p:cBhvr additive="base">
                                        <p:cTn id="8" dur="500" fill="hold"/>
                                        <p:tgtEl>
                                          <p:spTgt spid="28571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right)">
                                      <p:cBhvr>
                                        <p:cTn id="16" dur="500"/>
                                        <p:tgtEl>
                                          <p:spTgt spid="14"/>
                                        </p:tgtEl>
                                      </p:cBhvr>
                                    </p:animEffect>
                                  </p:childTnLst>
                                </p:cTn>
                              </p:par>
                            </p:childTnLst>
                          </p:cTn>
                        </p:par>
                        <p:par>
                          <p:cTn id="17" fill="hold">
                            <p:stCondLst>
                              <p:cond delay="1500"/>
                            </p:stCondLst>
                            <p:childTnLst>
                              <p:par>
                                <p:cTn id="18" presetID="2" presetClass="entr" presetSubtype="8" decel="10000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0-#ppt_w/2"/>
                                          </p:val>
                                        </p:tav>
                                        <p:tav tm="100000">
                                          <p:val>
                                            <p:strVal val="#ppt_x"/>
                                          </p:val>
                                        </p:tav>
                                      </p:tavLst>
                                    </p:anim>
                                    <p:anim calcmode="lin" valueType="num">
                                      <p:cBhvr additive="base">
                                        <p:cTn id="21" dur="500" fill="hold"/>
                                        <p:tgtEl>
                                          <p:spTgt spid="2"/>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 presetClass="entr" presetSubtype="2" decel="100000"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1+#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 presetClass="entr" presetSubtype="2" decel="10000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1+#ppt_w/2"/>
                                          </p:val>
                                        </p:tav>
                                        <p:tav tm="100000">
                                          <p:val>
                                            <p:strVal val="#ppt_x"/>
                                          </p:val>
                                        </p:tav>
                                      </p:tavLst>
                                    </p:anim>
                                    <p:anim calcmode="lin" valueType="num">
                                      <p:cBhvr additive="base">
                                        <p:cTn id="31" dur="500" fill="hold"/>
                                        <p:tgtEl>
                                          <p:spTgt spid="5"/>
                                        </p:tgtEl>
                                        <p:attrNameLst>
                                          <p:attrName>ppt_y</p:attrName>
                                        </p:attrNameLst>
                                      </p:cBhvr>
                                      <p:tavLst>
                                        <p:tav tm="0">
                                          <p:val>
                                            <p:strVal val="#ppt_y"/>
                                          </p:val>
                                        </p:tav>
                                        <p:tav tm="100000">
                                          <p:val>
                                            <p:strVal val="#ppt_y"/>
                                          </p:val>
                                        </p:tav>
                                      </p:tavLst>
                                    </p:anim>
                                  </p:childTnLst>
                                </p:cTn>
                              </p:par>
                            </p:childTnLst>
                          </p:cTn>
                        </p:par>
                        <p:par>
                          <p:cTn id="32" fill="hold">
                            <p:stCondLst>
                              <p:cond delay="3000"/>
                            </p:stCondLst>
                            <p:childTnLst>
                              <p:par>
                                <p:cTn id="33" presetID="2" presetClass="entr" presetSubtype="2" decel="100000"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1+#ppt_w/2"/>
                                          </p:val>
                                        </p:tav>
                                        <p:tav tm="100000">
                                          <p:val>
                                            <p:strVal val="#ppt_x"/>
                                          </p:val>
                                        </p:tav>
                                      </p:tavLst>
                                    </p:anim>
                                    <p:anim calcmode="lin" valueType="num">
                                      <p:cBhvr additive="base">
                                        <p:cTn id="36" dur="500" fill="hold"/>
                                        <p:tgtEl>
                                          <p:spTgt spid="6"/>
                                        </p:tgtEl>
                                        <p:attrNameLst>
                                          <p:attrName>ppt_y</p:attrName>
                                        </p:attrNameLst>
                                      </p:cBhvr>
                                      <p:tavLst>
                                        <p:tav tm="0">
                                          <p:val>
                                            <p:strVal val="#ppt_y"/>
                                          </p:val>
                                        </p:tav>
                                        <p:tav tm="100000">
                                          <p:val>
                                            <p:strVal val="#ppt_y"/>
                                          </p:val>
                                        </p:tav>
                                      </p:tavLst>
                                    </p:anim>
                                  </p:childTnLst>
                                </p:cTn>
                              </p:par>
                            </p:childTnLst>
                          </p:cTn>
                        </p:par>
                        <p:par>
                          <p:cTn id="37" fill="hold">
                            <p:stCondLst>
                              <p:cond delay="3500"/>
                            </p:stCondLst>
                            <p:childTnLst>
                              <p:par>
                                <p:cTn id="38" presetID="2" presetClass="entr" presetSubtype="2" decel="100000"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1+#ppt_w/2"/>
                                          </p:val>
                                        </p:tav>
                                        <p:tav tm="100000">
                                          <p:val>
                                            <p:strVal val="#ppt_x"/>
                                          </p:val>
                                        </p:tav>
                                      </p:tavLst>
                                    </p:anim>
                                    <p:anim calcmode="lin" valueType="num">
                                      <p:cBhvr additive="base">
                                        <p:cTn id="41" dur="500" fill="hold"/>
                                        <p:tgtEl>
                                          <p:spTgt spid="7"/>
                                        </p:tgtEl>
                                        <p:attrNameLst>
                                          <p:attrName>ppt_y</p:attrName>
                                        </p:attrNameLst>
                                      </p:cBhvr>
                                      <p:tavLst>
                                        <p:tav tm="0">
                                          <p:val>
                                            <p:strVal val="#ppt_y"/>
                                          </p:val>
                                        </p:tav>
                                        <p:tav tm="100000">
                                          <p:val>
                                            <p:strVal val="#ppt_y"/>
                                          </p:val>
                                        </p:tav>
                                      </p:tavLst>
                                    </p:anim>
                                  </p:childTnLst>
                                </p:cTn>
                              </p:par>
                            </p:childTnLst>
                          </p:cTn>
                        </p:par>
                        <p:par>
                          <p:cTn id="42" fill="hold">
                            <p:stCondLst>
                              <p:cond delay="4000"/>
                            </p:stCondLst>
                            <p:childTnLst>
                              <p:par>
                                <p:cTn id="43" presetID="22" presetClass="entr" presetSubtype="1"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up)">
                                      <p:cBhvr>
                                        <p:cTn id="45" dur="500"/>
                                        <p:tgtEl>
                                          <p:spTgt spid="17"/>
                                        </p:tgtEl>
                                      </p:cBhvr>
                                    </p:animEffect>
                                  </p:childTnLst>
                                </p:cTn>
                              </p:par>
                            </p:childTnLst>
                          </p:cTn>
                        </p:par>
                        <p:par>
                          <p:cTn id="46" fill="hold">
                            <p:stCondLst>
                              <p:cond delay="4500"/>
                            </p:stCondLst>
                            <p:childTnLst>
                              <p:par>
                                <p:cTn id="47" presetID="18" presetClass="entr" presetSubtype="6"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strips(downRight)">
                                      <p:cBhvr>
                                        <p:cTn id="49" dur="500"/>
                                        <p:tgtEl>
                                          <p:spTgt spid="18"/>
                                        </p:tgtEl>
                                      </p:cBhvr>
                                    </p:animEffect>
                                  </p:childTnLst>
                                </p:cTn>
                              </p:par>
                            </p:childTnLst>
                          </p:cTn>
                        </p:par>
                        <p:par>
                          <p:cTn id="50" fill="hold">
                            <p:stCondLst>
                              <p:cond delay="5000"/>
                            </p:stCondLst>
                            <p:childTnLst>
                              <p:par>
                                <p:cTn id="51" presetID="22" presetClass="entr" presetSubtype="4" fill="hold" grpId="0" nodeType="after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00"/>
                                        <p:tgtEl>
                                          <p:spTgt spid="15"/>
                                        </p:tgtEl>
                                      </p:cBhvr>
                                    </p:animEffect>
                                  </p:childTnLst>
                                </p:cTn>
                              </p:par>
                            </p:childTnLst>
                          </p:cTn>
                        </p:par>
                        <p:par>
                          <p:cTn id="54" fill="hold">
                            <p:stCondLst>
                              <p:cond delay="5500"/>
                            </p:stCondLst>
                            <p:childTnLst>
                              <p:par>
                                <p:cTn id="55" presetID="18" presetClass="entr" presetSubtype="6" fill="hold" grpId="0"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strips(downRight)">
                                      <p:cBhvr>
                                        <p:cTn id="57" dur="500"/>
                                        <p:tgtEl>
                                          <p:spTgt spid="16"/>
                                        </p:tgtEl>
                                      </p:cBhvr>
                                    </p:animEffect>
                                  </p:childTnLst>
                                </p:cTn>
                              </p:par>
                            </p:childTnLst>
                          </p:cTn>
                        </p:par>
                        <p:par>
                          <p:cTn id="58" fill="hold">
                            <p:stCondLst>
                              <p:cond delay="6000"/>
                            </p:stCondLst>
                            <p:childTnLst>
                              <p:par>
                                <p:cTn id="59" presetID="22" presetClass="entr" presetSubtype="1" fill="hold" grpId="0" nodeType="after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up)">
                                      <p:cBhvr>
                                        <p:cTn id="61" dur="500"/>
                                        <p:tgtEl>
                                          <p:spTgt spid="25"/>
                                        </p:tgtEl>
                                      </p:cBhvr>
                                    </p:animEffect>
                                  </p:childTnLst>
                                </p:cTn>
                              </p:par>
                            </p:childTnLst>
                          </p:cTn>
                        </p:par>
                        <p:par>
                          <p:cTn id="62" fill="hold">
                            <p:stCondLst>
                              <p:cond delay="6500"/>
                            </p:stCondLst>
                            <p:childTnLst>
                              <p:par>
                                <p:cTn id="63" presetID="18" presetClass="entr" presetSubtype="6" fill="hold" grpId="0" nodeType="after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strips(downRight)">
                                      <p:cBhvr>
                                        <p:cTn id="65" dur="500"/>
                                        <p:tgtEl>
                                          <p:spTgt spid="26"/>
                                        </p:tgtEl>
                                      </p:cBhvr>
                                    </p:animEffect>
                                  </p:childTnLst>
                                </p:cTn>
                              </p:par>
                            </p:childTnLst>
                          </p:cTn>
                        </p:par>
                        <p:par>
                          <p:cTn id="66" fill="hold">
                            <p:stCondLst>
                              <p:cond delay="7000"/>
                            </p:stCondLst>
                            <p:childTnLst>
                              <p:par>
                                <p:cTn id="67" presetID="22" presetClass="entr" presetSubtype="4" fill="hold" grpId="0" nodeType="after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wipe(down)">
                                      <p:cBhvr>
                                        <p:cTn id="69" dur="500"/>
                                        <p:tgtEl>
                                          <p:spTgt spid="23"/>
                                        </p:tgtEl>
                                      </p:cBhvr>
                                    </p:animEffect>
                                  </p:childTnLst>
                                </p:cTn>
                              </p:par>
                            </p:childTnLst>
                          </p:cTn>
                        </p:par>
                        <p:par>
                          <p:cTn id="70" fill="hold">
                            <p:stCondLst>
                              <p:cond delay="7500"/>
                            </p:stCondLst>
                            <p:childTnLst>
                              <p:par>
                                <p:cTn id="71" presetID="18" presetClass="entr" presetSubtype="6" fill="hold" grpId="0" nodeType="after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strips(downRight)">
                                      <p:cBhvr>
                                        <p:cTn id="7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P spid="16" grpId="0"/>
      <p:bldP spid="17" grpId="0" animBg="1"/>
      <p:bldP spid="18" grpId="0"/>
      <p:bldP spid="23" grpId="0" animBg="1"/>
      <p:bldP spid="24" grpId="0"/>
      <p:bldP spid="25" grpId="0" animBg="1"/>
      <p:bldP spid="26" grpId="0"/>
      <p:bldP spid="2857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EA8B9535-44A9-F54D-AA2B-D6D738BE5F50}"/>
              </a:ext>
            </a:extLst>
          </p:cNvPr>
          <p:cNvSpPr>
            <a:spLocks/>
          </p:cNvSpPr>
          <p:nvPr/>
        </p:nvSpPr>
        <p:spPr bwMode="auto">
          <a:xfrm>
            <a:off x="7275513" y="1985963"/>
            <a:ext cx="1809750" cy="1341437"/>
          </a:xfrm>
          <a:custGeom>
            <a:avLst/>
            <a:gdLst>
              <a:gd name="T0" fmla="*/ 230 w 419"/>
              <a:gd name="T1" fmla="*/ 0 h 439"/>
              <a:gd name="T2" fmla="*/ 419 w 419"/>
              <a:gd name="T3" fmla="*/ 439 h 439"/>
              <a:gd name="T4" fmla="*/ 189 w 419"/>
              <a:gd name="T5" fmla="*/ 439 h 439"/>
              <a:gd name="T6" fmla="*/ 0 w 419"/>
              <a:gd name="T7" fmla="*/ 0 h 439"/>
              <a:gd name="T8" fmla="*/ 106 w 419"/>
              <a:gd name="T9" fmla="*/ 0 h 439"/>
              <a:gd name="T10" fmla="*/ 230 w 419"/>
              <a:gd name="T11" fmla="*/ 0 h 439"/>
            </a:gdLst>
            <a:ahLst/>
            <a:cxnLst>
              <a:cxn ang="0">
                <a:pos x="T0" y="T1"/>
              </a:cxn>
              <a:cxn ang="0">
                <a:pos x="T2" y="T3"/>
              </a:cxn>
              <a:cxn ang="0">
                <a:pos x="T4" y="T5"/>
              </a:cxn>
              <a:cxn ang="0">
                <a:pos x="T6" y="T7"/>
              </a:cxn>
              <a:cxn ang="0">
                <a:pos x="T8" y="T9"/>
              </a:cxn>
              <a:cxn ang="0">
                <a:pos x="T10" y="T11"/>
              </a:cxn>
            </a:cxnLst>
            <a:rect l="0" t="0" r="r" b="b"/>
            <a:pathLst>
              <a:path w="419" h="439">
                <a:moveTo>
                  <a:pt x="230" y="0"/>
                </a:moveTo>
                <a:lnTo>
                  <a:pt x="419" y="439"/>
                </a:lnTo>
                <a:lnTo>
                  <a:pt x="189" y="439"/>
                </a:lnTo>
                <a:lnTo>
                  <a:pt x="0" y="0"/>
                </a:lnTo>
                <a:lnTo>
                  <a:pt x="106" y="0"/>
                </a:lnTo>
                <a:lnTo>
                  <a:pt x="230" y="0"/>
                </a:lnTo>
                <a:close/>
              </a:path>
            </a:pathLst>
          </a:custGeom>
          <a:solidFill>
            <a:schemeClr val="accent3">
              <a:lumMod val="75000"/>
            </a:schemeClr>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Source Sans Pro" charset="0"/>
              <a:cs typeface="+mn-cs"/>
            </a:endParaRPr>
          </a:p>
        </p:txBody>
      </p:sp>
      <p:sp>
        <p:nvSpPr>
          <p:cNvPr id="8" name="Freeform 6">
            <a:extLst>
              <a:ext uri="{FF2B5EF4-FFF2-40B4-BE49-F238E27FC236}">
                <a16:creationId xmlns:a16="http://schemas.microsoft.com/office/drawing/2014/main" id="{F222E785-2E6B-E040-A1AA-7FB21E9C96BE}"/>
              </a:ext>
            </a:extLst>
          </p:cNvPr>
          <p:cNvSpPr>
            <a:spLocks/>
          </p:cNvSpPr>
          <p:nvPr/>
        </p:nvSpPr>
        <p:spPr bwMode="auto">
          <a:xfrm>
            <a:off x="5381625" y="2590800"/>
            <a:ext cx="1812925" cy="1763713"/>
          </a:xfrm>
          <a:custGeom>
            <a:avLst/>
            <a:gdLst>
              <a:gd name="T0" fmla="*/ 230 w 420"/>
              <a:gd name="T1" fmla="*/ 0 h 439"/>
              <a:gd name="T2" fmla="*/ 420 w 420"/>
              <a:gd name="T3" fmla="*/ 439 h 439"/>
              <a:gd name="T4" fmla="*/ 190 w 420"/>
              <a:gd name="T5" fmla="*/ 439 h 439"/>
              <a:gd name="T6" fmla="*/ 0 w 420"/>
              <a:gd name="T7" fmla="*/ 0 h 439"/>
              <a:gd name="T8" fmla="*/ 230 w 420"/>
              <a:gd name="T9" fmla="*/ 0 h 439"/>
            </a:gdLst>
            <a:ahLst/>
            <a:cxnLst>
              <a:cxn ang="0">
                <a:pos x="T0" y="T1"/>
              </a:cxn>
              <a:cxn ang="0">
                <a:pos x="T2" y="T3"/>
              </a:cxn>
              <a:cxn ang="0">
                <a:pos x="T4" y="T5"/>
              </a:cxn>
              <a:cxn ang="0">
                <a:pos x="T6" y="T7"/>
              </a:cxn>
              <a:cxn ang="0">
                <a:pos x="T8" y="T9"/>
              </a:cxn>
            </a:cxnLst>
            <a:rect l="0" t="0" r="r" b="b"/>
            <a:pathLst>
              <a:path w="420" h="439">
                <a:moveTo>
                  <a:pt x="230" y="0"/>
                </a:moveTo>
                <a:lnTo>
                  <a:pt x="420" y="439"/>
                </a:lnTo>
                <a:lnTo>
                  <a:pt x="190" y="439"/>
                </a:lnTo>
                <a:lnTo>
                  <a:pt x="0" y="0"/>
                </a:lnTo>
                <a:lnTo>
                  <a:pt x="230" y="0"/>
                </a:lnTo>
                <a:close/>
              </a:path>
            </a:pathLst>
          </a:custGeom>
          <a:solidFill>
            <a:schemeClr val="accent2">
              <a:lumMod val="75000"/>
            </a:schemeClr>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Source Sans Pro" charset="0"/>
              <a:cs typeface="+mn-cs"/>
            </a:endParaRPr>
          </a:p>
        </p:txBody>
      </p:sp>
      <p:sp>
        <p:nvSpPr>
          <p:cNvPr id="9" name="Freeform 7">
            <a:extLst>
              <a:ext uri="{FF2B5EF4-FFF2-40B4-BE49-F238E27FC236}">
                <a16:creationId xmlns:a16="http://schemas.microsoft.com/office/drawing/2014/main" id="{D782492E-7EEA-084A-8D66-217B99E47AFE}"/>
              </a:ext>
            </a:extLst>
          </p:cNvPr>
          <p:cNvSpPr>
            <a:spLocks/>
          </p:cNvSpPr>
          <p:nvPr/>
        </p:nvSpPr>
        <p:spPr bwMode="auto">
          <a:xfrm>
            <a:off x="3489325" y="3195638"/>
            <a:ext cx="1809750" cy="1885950"/>
          </a:xfrm>
          <a:custGeom>
            <a:avLst/>
            <a:gdLst>
              <a:gd name="T0" fmla="*/ 230 w 419"/>
              <a:gd name="T1" fmla="*/ 0 h 437"/>
              <a:gd name="T2" fmla="*/ 419 w 419"/>
              <a:gd name="T3" fmla="*/ 437 h 437"/>
              <a:gd name="T4" fmla="*/ 189 w 419"/>
              <a:gd name="T5" fmla="*/ 437 h 437"/>
              <a:gd name="T6" fmla="*/ 0 w 419"/>
              <a:gd name="T7" fmla="*/ 0 h 437"/>
              <a:gd name="T8" fmla="*/ 230 w 419"/>
              <a:gd name="T9" fmla="*/ 0 h 437"/>
            </a:gdLst>
            <a:ahLst/>
            <a:cxnLst>
              <a:cxn ang="0">
                <a:pos x="T0" y="T1"/>
              </a:cxn>
              <a:cxn ang="0">
                <a:pos x="T2" y="T3"/>
              </a:cxn>
              <a:cxn ang="0">
                <a:pos x="T4" y="T5"/>
              </a:cxn>
              <a:cxn ang="0">
                <a:pos x="T6" y="T7"/>
              </a:cxn>
              <a:cxn ang="0">
                <a:pos x="T8" y="T9"/>
              </a:cxn>
            </a:cxnLst>
            <a:rect l="0" t="0" r="r" b="b"/>
            <a:pathLst>
              <a:path w="419" h="437">
                <a:moveTo>
                  <a:pt x="230" y="0"/>
                </a:moveTo>
                <a:lnTo>
                  <a:pt x="419" y="437"/>
                </a:lnTo>
                <a:lnTo>
                  <a:pt x="189" y="437"/>
                </a:lnTo>
                <a:lnTo>
                  <a:pt x="0" y="0"/>
                </a:lnTo>
                <a:lnTo>
                  <a:pt x="230" y="0"/>
                </a:lnTo>
                <a:close/>
              </a:path>
            </a:pathLst>
          </a:custGeom>
          <a:solidFill>
            <a:schemeClr val="accent1">
              <a:lumMod val="75000"/>
            </a:schemeClr>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Source Sans Pro" charset="0"/>
              <a:cs typeface="+mn-cs"/>
            </a:endParaRPr>
          </a:p>
        </p:txBody>
      </p:sp>
      <p:sp>
        <p:nvSpPr>
          <p:cNvPr id="10" name="Freeform 8">
            <a:extLst>
              <a:ext uri="{FF2B5EF4-FFF2-40B4-BE49-F238E27FC236}">
                <a16:creationId xmlns:a16="http://schemas.microsoft.com/office/drawing/2014/main" id="{BE9EFFA1-76E6-B149-92F3-84A737F4BEB7}"/>
              </a:ext>
            </a:extLst>
          </p:cNvPr>
          <p:cNvSpPr>
            <a:spLocks/>
          </p:cNvSpPr>
          <p:nvPr/>
        </p:nvSpPr>
        <p:spPr bwMode="auto">
          <a:xfrm>
            <a:off x="6200775" y="1985963"/>
            <a:ext cx="2055813" cy="2368550"/>
          </a:xfrm>
          <a:custGeom>
            <a:avLst/>
            <a:gdLst>
              <a:gd name="T0" fmla="*/ 246 w 476"/>
              <a:gd name="T1" fmla="*/ 0 h 579"/>
              <a:gd name="T2" fmla="*/ 0 w 476"/>
              <a:gd name="T3" fmla="*/ 579 h 579"/>
              <a:gd name="T4" fmla="*/ 227 w 476"/>
              <a:gd name="T5" fmla="*/ 579 h 579"/>
              <a:gd name="T6" fmla="*/ 476 w 476"/>
              <a:gd name="T7" fmla="*/ 0 h 579"/>
              <a:gd name="T8" fmla="*/ 246 w 476"/>
              <a:gd name="T9" fmla="*/ 0 h 579"/>
            </a:gdLst>
            <a:ahLst/>
            <a:cxnLst>
              <a:cxn ang="0">
                <a:pos x="T0" y="T1"/>
              </a:cxn>
              <a:cxn ang="0">
                <a:pos x="T2" y="T3"/>
              </a:cxn>
              <a:cxn ang="0">
                <a:pos x="T4" y="T5"/>
              </a:cxn>
              <a:cxn ang="0">
                <a:pos x="T6" y="T7"/>
              </a:cxn>
              <a:cxn ang="0">
                <a:pos x="T8" y="T9"/>
              </a:cxn>
            </a:cxnLst>
            <a:rect l="0" t="0" r="r" b="b"/>
            <a:pathLst>
              <a:path w="476" h="579">
                <a:moveTo>
                  <a:pt x="246" y="0"/>
                </a:moveTo>
                <a:lnTo>
                  <a:pt x="0" y="579"/>
                </a:lnTo>
                <a:lnTo>
                  <a:pt x="227" y="579"/>
                </a:lnTo>
                <a:lnTo>
                  <a:pt x="476" y="0"/>
                </a:lnTo>
                <a:lnTo>
                  <a:pt x="246" y="0"/>
                </a:lnTo>
                <a:close/>
              </a:path>
            </a:pathLst>
          </a:custGeom>
          <a:solidFill>
            <a:schemeClr val="accent3"/>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Source Sans Pro" charset="0"/>
              <a:cs typeface="+mn-cs"/>
            </a:endParaRPr>
          </a:p>
        </p:txBody>
      </p:sp>
      <p:sp>
        <p:nvSpPr>
          <p:cNvPr id="11" name="Freeform 9">
            <a:extLst>
              <a:ext uri="{FF2B5EF4-FFF2-40B4-BE49-F238E27FC236}">
                <a16:creationId xmlns:a16="http://schemas.microsoft.com/office/drawing/2014/main" id="{7D938833-180A-D642-84BB-F615412F2B25}"/>
              </a:ext>
            </a:extLst>
          </p:cNvPr>
          <p:cNvSpPr>
            <a:spLocks/>
          </p:cNvSpPr>
          <p:nvPr/>
        </p:nvSpPr>
        <p:spPr bwMode="auto">
          <a:xfrm>
            <a:off x="4305300" y="2590800"/>
            <a:ext cx="2068513" cy="2490788"/>
          </a:xfrm>
          <a:custGeom>
            <a:avLst/>
            <a:gdLst>
              <a:gd name="T0" fmla="*/ 1075017 w 479"/>
              <a:gd name="T1" fmla="*/ 0 h 577"/>
              <a:gd name="T2" fmla="*/ 0 w 479"/>
              <a:gd name="T3" fmla="*/ 2491103 h 577"/>
              <a:gd name="T4" fmla="*/ 992987 w 479"/>
              <a:gd name="T5" fmla="*/ 2491103 h 577"/>
              <a:gd name="T6" fmla="*/ 2068004 w 479"/>
              <a:gd name="T7" fmla="*/ 0 h 577"/>
              <a:gd name="T8" fmla="*/ 1075017 w 479"/>
              <a:gd name="T9" fmla="*/ 0 h 577"/>
              <a:gd name="T10" fmla="*/ 0 60000 65536"/>
              <a:gd name="T11" fmla="*/ 0 60000 65536"/>
              <a:gd name="T12" fmla="*/ 0 60000 65536"/>
              <a:gd name="T13" fmla="*/ 0 60000 65536"/>
              <a:gd name="T14" fmla="*/ 0 60000 65536"/>
              <a:gd name="T15" fmla="*/ 0 w 479"/>
              <a:gd name="T16" fmla="*/ 0 h 577"/>
              <a:gd name="T17" fmla="*/ 479 w 479"/>
              <a:gd name="T18" fmla="*/ 577 h 577"/>
            </a:gdLst>
            <a:ahLst/>
            <a:cxnLst>
              <a:cxn ang="T10">
                <a:pos x="T0" y="T1"/>
              </a:cxn>
              <a:cxn ang="T11">
                <a:pos x="T2" y="T3"/>
              </a:cxn>
              <a:cxn ang="T12">
                <a:pos x="T4" y="T5"/>
              </a:cxn>
              <a:cxn ang="T13">
                <a:pos x="T6" y="T7"/>
              </a:cxn>
              <a:cxn ang="T14">
                <a:pos x="T8" y="T9"/>
              </a:cxn>
            </a:cxnLst>
            <a:rect l="T15" t="T16" r="T17" b="T18"/>
            <a:pathLst>
              <a:path w="479" h="577">
                <a:moveTo>
                  <a:pt x="249" y="0"/>
                </a:moveTo>
                <a:lnTo>
                  <a:pt x="0" y="577"/>
                </a:lnTo>
                <a:lnTo>
                  <a:pt x="230" y="577"/>
                </a:lnTo>
                <a:lnTo>
                  <a:pt x="479" y="0"/>
                </a:lnTo>
                <a:lnTo>
                  <a:pt x="249"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tx2">
                  <a:lumMod val="60000"/>
                  <a:lumOff val="40000"/>
                </a:schemeClr>
              </a:solidFill>
              <a:latin typeface="Source Sans Pro" panose="020B0503030403020204" pitchFamily="34" charset="0"/>
            </a:endParaRPr>
          </a:p>
        </p:txBody>
      </p:sp>
      <p:sp>
        <p:nvSpPr>
          <p:cNvPr id="12" name="Freeform 10">
            <a:extLst>
              <a:ext uri="{FF2B5EF4-FFF2-40B4-BE49-F238E27FC236}">
                <a16:creationId xmlns:a16="http://schemas.microsoft.com/office/drawing/2014/main" id="{7BFEF323-A6CD-D84C-B1B3-578317911D23}"/>
              </a:ext>
            </a:extLst>
          </p:cNvPr>
          <p:cNvSpPr>
            <a:spLocks/>
          </p:cNvSpPr>
          <p:nvPr/>
        </p:nvSpPr>
        <p:spPr bwMode="auto">
          <a:xfrm>
            <a:off x="1716088" y="3187700"/>
            <a:ext cx="2767012" cy="3700463"/>
          </a:xfrm>
          <a:custGeom>
            <a:avLst/>
            <a:gdLst>
              <a:gd name="T0" fmla="*/ 1024593 w 10113"/>
              <a:gd name="T1" fmla="*/ 3681483 h 9911"/>
              <a:gd name="T2" fmla="*/ 2766073 w 10113"/>
              <a:gd name="T3" fmla="*/ 10456 h 9911"/>
              <a:gd name="T4" fmla="*/ 1778131 w 10113"/>
              <a:gd name="T5" fmla="*/ 0 h 9911"/>
              <a:gd name="T6" fmla="*/ 0 w 10113"/>
              <a:gd name="T7" fmla="*/ 3700900 h 9911"/>
              <a:gd name="T8" fmla="*/ 0 60000 65536"/>
              <a:gd name="T9" fmla="*/ 0 60000 65536"/>
              <a:gd name="T10" fmla="*/ 0 60000 65536"/>
              <a:gd name="T11" fmla="*/ 0 60000 65536"/>
              <a:gd name="T12" fmla="*/ 0 w 10113"/>
              <a:gd name="T13" fmla="*/ 0 h 9911"/>
              <a:gd name="T14" fmla="*/ 10113 w 10113"/>
              <a:gd name="T15" fmla="*/ 9911 h 9911"/>
            </a:gdLst>
            <a:ahLst/>
            <a:cxnLst>
              <a:cxn ang="T8">
                <a:pos x="T0" y="T1"/>
              </a:cxn>
              <a:cxn ang="T9">
                <a:pos x="T2" y="T3"/>
              </a:cxn>
              <a:cxn ang="T10">
                <a:pos x="T4" y="T5"/>
              </a:cxn>
              <a:cxn ang="T11">
                <a:pos x="T6" y="T7"/>
              </a:cxn>
            </a:cxnLst>
            <a:rect l="T12" t="T13" r="T14" b="T15"/>
            <a:pathLst>
              <a:path w="10113" h="9911">
                <a:moveTo>
                  <a:pt x="3746" y="9859"/>
                </a:moveTo>
                <a:lnTo>
                  <a:pt x="10113" y="28"/>
                </a:lnTo>
                <a:lnTo>
                  <a:pt x="6501" y="0"/>
                </a:lnTo>
                <a:cubicBezTo>
                  <a:pt x="4290" y="3285"/>
                  <a:pt x="0" y="9911"/>
                  <a:pt x="0" y="9911"/>
                </a:cubicBezTo>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solidFill>
                <a:schemeClr val="tx2">
                  <a:lumMod val="60000"/>
                  <a:lumOff val="40000"/>
                </a:schemeClr>
              </a:solidFill>
              <a:latin typeface="Source Sans Pro" panose="020B0503030403020204" pitchFamily="34" charset="0"/>
            </a:endParaRPr>
          </a:p>
        </p:txBody>
      </p:sp>
      <p:sp>
        <p:nvSpPr>
          <p:cNvPr id="13" name="Freeform 11">
            <a:extLst>
              <a:ext uri="{FF2B5EF4-FFF2-40B4-BE49-F238E27FC236}">
                <a16:creationId xmlns:a16="http://schemas.microsoft.com/office/drawing/2014/main" id="{5A9D6A22-1A48-7149-895A-3DBE64FC49DB}"/>
              </a:ext>
            </a:extLst>
          </p:cNvPr>
          <p:cNvSpPr>
            <a:spLocks/>
          </p:cNvSpPr>
          <p:nvPr/>
        </p:nvSpPr>
        <p:spPr bwMode="auto">
          <a:xfrm>
            <a:off x="8091488" y="239713"/>
            <a:ext cx="2613025" cy="3087687"/>
          </a:xfrm>
          <a:custGeom>
            <a:avLst/>
            <a:gdLst>
              <a:gd name="T0" fmla="*/ 605 w 605"/>
              <a:gd name="T1" fmla="*/ 257 h 865"/>
              <a:gd name="T2" fmla="*/ 491 w 605"/>
              <a:gd name="T3" fmla="*/ 0 h 865"/>
              <a:gd name="T4" fmla="*/ 154 w 605"/>
              <a:gd name="T5" fmla="*/ 257 h 865"/>
              <a:gd name="T6" fmla="*/ 266 w 605"/>
              <a:gd name="T7" fmla="*/ 257 h 865"/>
              <a:gd name="T8" fmla="*/ 0 w 605"/>
              <a:gd name="T9" fmla="*/ 865 h 865"/>
              <a:gd name="T10" fmla="*/ 230 w 605"/>
              <a:gd name="T11" fmla="*/ 865 h 865"/>
              <a:gd name="T12" fmla="*/ 493 w 605"/>
              <a:gd name="T13" fmla="*/ 257 h 865"/>
              <a:gd name="T14" fmla="*/ 605 w 605"/>
              <a:gd name="T15" fmla="*/ 257 h 8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5" h="865">
                <a:moveTo>
                  <a:pt x="605" y="257"/>
                </a:moveTo>
                <a:lnTo>
                  <a:pt x="491" y="0"/>
                </a:lnTo>
                <a:lnTo>
                  <a:pt x="154" y="257"/>
                </a:lnTo>
                <a:lnTo>
                  <a:pt x="266" y="257"/>
                </a:lnTo>
                <a:lnTo>
                  <a:pt x="0" y="865"/>
                </a:lnTo>
                <a:lnTo>
                  <a:pt x="230" y="865"/>
                </a:lnTo>
                <a:lnTo>
                  <a:pt x="493" y="257"/>
                </a:lnTo>
                <a:lnTo>
                  <a:pt x="605" y="257"/>
                </a:lnTo>
                <a:close/>
              </a:path>
            </a:pathLst>
          </a:custGeom>
          <a:solidFill>
            <a:schemeClr val="accent4"/>
          </a:solidFill>
          <a:ln>
            <a:noFill/>
          </a:ln>
        </p:spPr>
        <p:txBody>
          <a:bodyPr/>
          <a:lstStyle/>
          <a:p>
            <a:pPr fontAlgn="auto">
              <a:spcBef>
                <a:spcPts val="0"/>
              </a:spcBef>
              <a:spcAft>
                <a:spcPts val="0"/>
              </a:spcAft>
              <a:defRPr/>
            </a:pPr>
            <a:endParaRPr lang="en-US" dirty="0">
              <a:solidFill>
                <a:schemeClr val="tx2">
                  <a:lumMod val="60000"/>
                  <a:lumOff val="40000"/>
                </a:schemeClr>
              </a:solidFill>
              <a:latin typeface="Source Sans Pro" charset="0"/>
              <a:cs typeface="+mn-cs"/>
            </a:endParaRPr>
          </a:p>
        </p:txBody>
      </p:sp>
      <p:sp>
        <p:nvSpPr>
          <p:cNvPr id="286729" name="Rectangle 14">
            <a:extLst>
              <a:ext uri="{FF2B5EF4-FFF2-40B4-BE49-F238E27FC236}">
                <a16:creationId xmlns:a16="http://schemas.microsoft.com/office/drawing/2014/main" id="{6F6612BE-D55A-BD4A-9E9A-E3E05BDAED90}"/>
              </a:ext>
            </a:extLst>
          </p:cNvPr>
          <p:cNvSpPr>
            <a:spLocks noChangeArrowheads="1"/>
          </p:cNvSpPr>
          <p:nvPr/>
        </p:nvSpPr>
        <p:spPr bwMode="auto">
          <a:xfrm>
            <a:off x="4160838" y="5162550"/>
            <a:ext cx="2779712"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800" dirty="0">
                <a:solidFill>
                  <a:schemeClr val="tx2">
                    <a:lumMod val="60000"/>
                    <a:lumOff val="40000"/>
                  </a:schemeClr>
                </a:solidFill>
                <a:latin typeface="Source Sans Pro" panose="020B0503030403020204" pitchFamily="34" charset="0"/>
              </a:rPr>
              <a:t>Step 01</a:t>
            </a:r>
          </a:p>
          <a:p>
            <a:pPr>
              <a:lnSpc>
                <a:spcPct val="90000"/>
              </a:lnSpc>
            </a:pPr>
            <a:r>
              <a:rPr lang="en-US" altLang="en-US" sz="1200" dirty="0">
                <a:solidFill>
                  <a:schemeClr val="tx2">
                    <a:lumMod val="60000"/>
                    <a:lumOff val="40000"/>
                  </a:schemeClr>
                </a:solidFill>
                <a:latin typeface="Source Sans Pro" panose="020B0503030403020204" pitchFamily="34" charset="0"/>
              </a:rPr>
              <a:t>Lorem ipsum dolor sit </a:t>
            </a:r>
            <a:r>
              <a:rPr lang="en-US" altLang="en-US" sz="1200" dirty="0" err="1">
                <a:solidFill>
                  <a:schemeClr val="tx2">
                    <a:lumMod val="60000"/>
                    <a:lumOff val="40000"/>
                  </a:schemeClr>
                </a:solidFill>
                <a:latin typeface="Source Sans Pro" panose="020B0503030403020204" pitchFamily="34" charset="0"/>
              </a:rPr>
              <a:t>amet</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consectetur</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adipiscing</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elit</a:t>
            </a:r>
            <a:r>
              <a:rPr lang="en-US" altLang="en-US" sz="1200" dirty="0">
                <a:solidFill>
                  <a:schemeClr val="tx2">
                    <a:lumMod val="60000"/>
                    <a:lumOff val="40000"/>
                  </a:schemeClr>
                </a:solidFill>
                <a:latin typeface="Source Sans Pro" panose="020B0503030403020204" pitchFamily="34" charset="0"/>
              </a:rPr>
              <a:t>.</a:t>
            </a:r>
          </a:p>
        </p:txBody>
      </p:sp>
      <p:sp>
        <p:nvSpPr>
          <p:cNvPr id="286730" name="Rectangle 15">
            <a:extLst>
              <a:ext uri="{FF2B5EF4-FFF2-40B4-BE49-F238E27FC236}">
                <a16:creationId xmlns:a16="http://schemas.microsoft.com/office/drawing/2014/main" id="{2F3CE71F-062F-BE47-A604-FB11050CB91A}"/>
              </a:ext>
            </a:extLst>
          </p:cNvPr>
          <p:cNvSpPr>
            <a:spLocks noChangeArrowheads="1"/>
          </p:cNvSpPr>
          <p:nvPr/>
        </p:nvSpPr>
        <p:spPr bwMode="auto">
          <a:xfrm>
            <a:off x="6049963" y="4432300"/>
            <a:ext cx="2779712"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800">
                <a:solidFill>
                  <a:schemeClr val="tx2">
                    <a:lumMod val="60000"/>
                    <a:lumOff val="40000"/>
                  </a:schemeClr>
                </a:solidFill>
                <a:latin typeface="Source Sans Pro" panose="020B0503030403020204" pitchFamily="34" charset="0"/>
              </a:rPr>
              <a:t>Step 02</a:t>
            </a:r>
          </a:p>
          <a:p>
            <a:pPr>
              <a:lnSpc>
                <a:spcPct val="90000"/>
              </a:lnSpc>
            </a:pPr>
            <a:r>
              <a:rPr lang="en-US" altLang="en-US" sz="1200">
                <a:solidFill>
                  <a:schemeClr val="tx2">
                    <a:lumMod val="60000"/>
                    <a:lumOff val="40000"/>
                  </a:schemeClr>
                </a:solidFill>
                <a:latin typeface="Source Sans Pro" panose="020B0503030403020204" pitchFamily="34" charset="0"/>
              </a:rPr>
              <a:t>Lorem ipsum dolor sit amet, consectetur adipiscing elit.</a:t>
            </a:r>
          </a:p>
        </p:txBody>
      </p:sp>
      <p:sp>
        <p:nvSpPr>
          <p:cNvPr id="286731" name="Rectangle 16">
            <a:extLst>
              <a:ext uri="{FF2B5EF4-FFF2-40B4-BE49-F238E27FC236}">
                <a16:creationId xmlns:a16="http://schemas.microsoft.com/office/drawing/2014/main" id="{2052AA2A-CE91-4640-A327-9A4A595E3B53}"/>
              </a:ext>
            </a:extLst>
          </p:cNvPr>
          <p:cNvSpPr>
            <a:spLocks noChangeArrowheads="1"/>
          </p:cNvSpPr>
          <p:nvPr/>
        </p:nvSpPr>
        <p:spPr bwMode="auto">
          <a:xfrm>
            <a:off x="7926388" y="3406775"/>
            <a:ext cx="2779712"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800" dirty="0">
                <a:solidFill>
                  <a:schemeClr val="tx2">
                    <a:lumMod val="60000"/>
                    <a:lumOff val="40000"/>
                  </a:schemeClr>
                </a:solidFill>
                <a:latin typeface="Source Sans Pro" panose="020B0503030403020204" pitchFamily="34" charset="0"/>
              </a:rPr>
              <a:t>Step 03</a:t>
            </a:r>
          </a:p>
          <a:p>
            <a:pPr>
              <a:lnSpc>
                <a:spcPct val="90000"/>
              </a:lnSpc>
            </a:pPr>
            <a:r>
              <a:rPr lang="en-US" altLang="en-US" sz="1200" dirty="0">
                <a:solidFill>
                  <a:schemeClr val="tx2">
                    <a:lumMod val="60000"/>
                    <a:lumOff val="40000"/>
                  </a:schemeClr>
                </a:solidFill>
                <a:latin typeface="Source Sans Pro" panose="020B0503030403020204" pitchFamily="34" charset="0"/>
              </a:rPr>
              <a:t>Lorem ipsum dolor sit </a:t>
            </a:r>
            <a:r>
              <a:rPr lang="en-US" altLang="en-US" sz="1200" dirty="0" err="1">
                <a:solidFill>
                  <a:schemeClr val="tx2">
                    <a:lumMod val="60000"/>
                    <a:lumOff val="40000"/>
                  </a:schemeClr>
                </a:solidFill>
                <a:latin typeface="Source Sans Pro" panose="020B0503030403020204" pitchFamily="34" charset="0"/>
              </a:rPr>
              <a:t>amet</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consectetur</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adipiscing</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elit</a:t>
            </a:r>
            <a:r>
              <a:rPr lang="en-US" altLang="en-US" sz="1200" dirty="0">
                <a:solidFill>
                  <a:schemeClr val="tx2">
                    <a:lumMod val="60000"/>
                    <a:lumOff val="40000"/>
                  </a:schemeClr>
                </a:solidFill>
                <a:latin typeface="Source Sans Pro" panose="020B0503030403020204" pitchFamily="34" charset="0"/>
              </a:rPr>
              <a:t>.</a:t>
            </a:r>
          </a:p>
        </p:txBody>
      </p:sp>
      <p:sp>
        <p:nvSpPr>
          <p:cNvPr id="286732" name="Title 3">
            <a:extLst>
              <a:ext uri="{FF2B5EF4-FFF2-40B4-BE49-F238E27FC236}">
                <a16:creationId xmlns:a16="http://schemas.microsoft.com/office/drawing/2014/main" id="{745B0AE7-E3FC-4B46-BA7F-88413945089F}"/>
              </a:ext>
            </a:extLst>
          </p:cNvPr>
          <p:cNvSpPr>
            <a:spLocks noGrp="1"/>
          </p:cNvSpPr>
          <p:nvPr>
            <p:ph type="title"/>
          </p:nvPr>
        </p:nvSpPr>
        <p:spPr bwMode="auto">
          <a:xfrm>
            <a:off x="838200" y="863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infographic</a:t>
            </a:r>
          </a:p>
        </p:txBody>
      </p:sp>
      <p:sp>
        <p:nvSpPr>
          <p:cNvPr id="2" name="Rounded Rectangle 1">
            <a:extLst>
              <a:ext uri="{FF2B5EF4-FFF2-40B4-BE49-F238E27FC236}">
                <a16:creationId xmlns:a16="http://schemas.microsoft.com/office/drawing/2014/main" id="{BE41E3D6-36C5-994B-9DF5-307837C29E6F}"/>
              </a:ext>
            </a:extLst>
          </p:cNvPr>
          <p:cNvSpPr/>
          <p:nvPr/>
        </p:nvSpPr>
        <p:spPr>
          <a:xfrm>
            <a:off x="958645" y="1533832"/>
            <a:ext cx="3023420" cy="72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046692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86732"/>
                                        </p:tgtEl>
                                        <p:attrNameLst>
                                          <p:attrName>style.visibility</p:attrName>
                                        </p:attrNameLst>
                                      </p:cBhvr>
                                      <p:to>
                                        <p:strVal val="visible"/>
                                      </p:to>
                                    </p:set>
                                    <p:anim calcmode="lin" valueType="num">
                                      <p:cBhvr additive="base">
                                        <p:cTn id="7" dur="500" fill="hold"/>
                                        <p:tgtEl>
                                          <p:spTgt spid="286732"/>
                                        </p:tgtEl>
                                        <p:attrNameLst>
                                          <p:attrName>ppt_x</p:attrName>
                                        </p:attrNameLst>
                                      </p:cBhvr>
                                      <p:tavLst>
                                        <p:tav tm="0">
                                          <p:val>
                                            <p:strVal val="0-#ppt_w/2"/>
                                          </p:val>
                                        </p:tav>
                                        <p:tav tm="100000">
                                          <p:val>
                                            <p:strVal val="#ppt_x"/>
                                          </p:val>
                                        </p:tav>
                                      </p:tavLst>
                                    </p:anim>
                                    <p:anim calcmode="lin" valueType="num">
                                      <p:cBhvr additive="base">
                                        <p:cTn id="8" dur="500" fill="hold"/>
                                        <p:tgtEl>
                                          <p:spTgt spid="28673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250"/>
                                        <p:tgtEl>
                                          <p:spTgt spid="12"/>
                                        </p:tgtEl>
                                      </p:cBhvr>
                                    </p:animEffect>
                                  </p:childTnLst>
                                </p:cTn>
                              </p:par>
                            </p:childTnLst>
                          </p:cTn>
                        </p:par>
                        <p:par>
                          <p:cTn id="18" fill="hold">
                            <p:stCondLst>
                              <p:cond delay="1250"/>
                            </p:stCondLst>
                            <p:childTnLst>
                              <p:par>
                                <p:cTn id="19" presetID="22" presetClass="entr" presetSubtype="1"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250"/>
                                        <p:tgtEl>
                                          <p:spTgt spid="9"/>
                                        </p:tgtEl>
                                      </p:cBhvr>
                                    </p:animEffect>
                                  </p:childTnLst>
                                </p:cTn>
                              </p:par>
                            </p:childTnLst>
                          </p:cTn>
                        </p:par>
                        <p:par>
                          <p:cTn id="22" fill="hold">
                            <p:stCondLst>
                              <p:cond delay="1500"/>
                            </p:stCondLst>
                            <p:childTnLst>
                              <p:par>
                                <p:cTn id="23" presetID="22" presetClass="entr" presetSubtype="4"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250"/>
                                        <p:tgtEl>
                                          <p:spTgt spid="11"/>
                                        </p:tgtEl>
                                      </p:cBhvr>
                                    </p:animEffect>
                                  </p:childTnLst>
                                </p:cTn>
                              </p:par>
                            </p:childTnLst>
                          </p:cTn>
                        </p:par>
                        <p:par>
                          <p:cTn id="26" fill="hold">
                            <p:stCondLst>
                              <p:cond delay="1750"/>
                            </p:stCondLst>
                            <p:childTnLst>
                              <p:par>
                                <p:cTn id="27" presetID="22" presetClass="entr" presetSubtype="1"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up)">
                                      <p:cBhvr>
                                        <p:cTn id="29" dur="250"/>
                                        <p:tgtEl>
                                          <p:spTgt spid="8"/>
                                        </p:tgtEl>
                                      </p:cBhvr>
                                    </p:animEffect>
                                  </p:childTnLst>
                                </p:cTn>
                              </p:par>
                            </p:childTnLst>
                          </p:cTn>
                        </p:par>
                        <p:par>
                          <p:cTn id="30" fill="hold">
                            <p:stCondLst>
                              <p:cond delay="2000"/>
                            </p:stCondLst>
                            <p:childTnLst>
                              <p:par>
                                <p:cTn id="31" presetID="22" presetClass="entr" presetSubtype="4"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250"/>
                                        <p:tgtEl>
                                          <p:spTgt spid="10"/>
                                        </p:tgtEl>
                                      </p:cBhvr>
                                    </p:animEffect>
                                  </p:childTnLst>
                                </p:cTn>
                              </p:par>
                            </p:childTnLst>
                          </p:cTn>
                        </p:par>
                        <p:par>
                          <p:cTn id="34" fill="hold">
                            <p:stCondLst>
                              <p:cond delay="2250"/>
                            </p:stCondLst>
                            <p:childTnLst>
                              <p:par>
                                <p:cTn id="35" presetID="22" presetClass="entr" presetSubtype="1"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up)">
                                      <p:cBhvr>
                                        <p:cTn id="37" dur="250"/>
                                        <p:tgtEl>
                                          <p:spTgt spid="7"/>
                                        </p:tgtEl>
                                      </p:cBhvr>
                                    </p:animEffect>
                                  </p:childTnLst>
                                </p:cTn>
                              </p:par>
                            </p:childTnLst>
                          </p:cTn>
                        </p:par>
                        <p:par>
                          <p:cTn id="38" fill="hold">
                            <p:stCondLst>
                              <p:cond delay="2500"/>
                            </p:stCondLst>
                            <p:childTnLst>
                              <p:par>
                                <p:cTn id="39" presetID="22" presetClass="entr" presetSubtype="4"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down)">
                                      <p:cBhvr>
                                        <p:cTn id="41" dur="250"/>
                                        <p:tgtEl>
                                          <p:spTgt spid="13"/>
                                        </p:tgtEl>
                                      </p:cBhvr>
                                    </p:animEffect>
                                  </p:childTnLst>
                                </p:cTn>
                              </p:par>
                            </p:childTnLst>
                          </p:cTn>
                        </p:par>
                        <p:par>
                          <p:cTn id="42" fill="hold">
                            <p:stCondLst>
                              <p:cond delay="2750"/>
                            </p:stCondLst>
                            <p:childTnLst>
                              <p:par>
                                <p:cTn id="43" presetID="2" presetClass="entr" presetSubtype="2" decel="100000" fill="hold" grpId="0" nodeType="afterEffect">
                                  <p:stCondLst>
                                    <p:cond delay="0"/>
                                  </p:stCondLst>
                                  <p:childTnLst>
                                    <p:set>
                                      <p:cBhvr>
                                        <p:cTn id="44" dur="1" fill="hold">
                                          <p:stCondLst>
                                            <p:cond delay="0"/>
                                          </p:stCondLst>
                                        </p:cTn>
                                        <p:tgtEl>
                                          <p:spTgt spid="286729"/>
                                        </p:tgtEl>
                                        <p:attrNameLst>
                                          <p:attrName>style.visibility</p:attrName>
                                        </p:attrNameLst>
                                      </p:cBhvr>
                                      <p:to>
                                        <p:strVal val="visible"/>
                                      </p:to>
                                    </p:set>
                                    <p:anim calcmode="lin" valueType="num">
                                      <p:cBhvr additive="base">
                                        <p:cTn id="45" dur="500" fill="hold"/>
                                        <p:tgtEl>
                                          <p:spTgt spid="286729"/>
                                        </p:tgtEl>
                                        <p:attrNameLst>
                                          <p:attrName>ppt_x</p:attrName>
                                        </p:attrNameLst>
                                      </p:cBhvr>
                                      <p:tavLst>
                                        <p:tav tm="0">
                                          <p:val>
                                            <p:strVal val="1+#ppt_w/2"/>
                                          </p:val>
                                        </p:tav>
                                        <p:tav tm="100000">
                                          <p:val>
                                            <p:strVal val="#ppt_x"/>
                                          </p:val>
                                        </p:tav>
                                      </p:tavLst>
                                    </p:anim>
                                    <p:anim calcmode="lin" valueType="num">
                                      <p:cBhvr additive="base">
                                        <p:cTn id="46" dur="500" fill="hold"/>
                                        <p:tgtEl>
                                          <p:spTgt spid="286729"/>
                                        </p:tgtEl>
                                        <p:attrNameLst>
                                          <p:attrName>ppt_y</p:attrName>
                                        </p:attrNameLst>
                                      </p:cBhvr>
                                      <p:tavLst>
                                        <p:tav tm="0">
                                          <p:val>
                                            <p:strVal val="#ppt_y"/>
                                          </p:val>
                                        </p:tav>
                                        <p:tav tm="100000">
                                          <p:val>
                                            <p:strVal val="#ppt_y"/>
                                          </p:val>
                                        </p:tav>
                                      </p:tavLst>
                                    </p:anim>
                                  </p:childTnLst>
                                </p:cTn>
                              </p:par>
                            </p:childTnLst>
                          </p:cTn>
                        </p:par>
                        <p:par>
                          <p:cTn id="47" fill="hold">
                            <p:stCondLst>
                              <p:cond delay="3250"/>
                            </p:stCondLst>
                            <p:childTnLst>
                              <p:par>
                                <p:cTn id="48" presetID="2" presetClass="entr" presetSubtype="2" decel="100000" fill="hold" grpId="0" nodeType="afterEffect">
                                  <p:stCondLst>
                                    <p:cond delay="0"/>
                                  </p:stCondLst>
                                  <p:childTnLst>
                                    <p:set>
                                      <p:cBhvr>
                                        <p:cTn id="49" dur="1" fill="hold">
                                          <p:stCondLst>
                                            <p:cond delay="0"/>
                                          </p:stCondLst>
                                        </p:cTn>
                                        <p:tgtEl>
                                          <p:spTgt spid="286730"/>
                                        </p:tgtEl>
                                        <p:attrNameLst>
                                          <p:attrName>style.visibility</p:attrName>
                                        </p:attrNameLst>
                                      </p:cBhvr>
                                      <p:to>
                                        <p:strVal val="visible"/>
                                      </p:to>
                                    </p:set>
                                    <p:anim calcmode="lin" valueType="num">
                                      <p:cBhvr additive="base">
                                        <p:cTn id="50" dur="500" fill="hold"/>
                                        <p:tgtEl>
                                          <p:spTgt spid="286730"/>
                                        </p:tgtEl>
                                        <p:attrNameLst>
                                          <p:attrName>ppt_x</p:attrName>
                                        </p:attrNameLst>
                                      </p:cBhvr>
                                      <p:tavLst>
                                        <p:tav tm="0">
                                          <p:val>
                                            <p:strVal val="1+#ppt_w/2"/>
                                          </p:val>
                                        </p:tav>
                                        <p:tav tm="100000">
                                          <p:val>
                                            <p:strVal val="#ppt_x"/>
                                          </p:val>
                                        </p:tav>
                                      </p:tavLst>
                                    </p:anim>
                                    <p:anim calcmode="lin" valueType="num">
                                      <p:cBhvr additive="base">
                                        <p:cTn id="51" dur="500" fill="hold"/>
                                        <p:tgtEl>
                                          <p:spTgt spid="286730"/>
                                        </p:tgtEl>
                                        <p:attrNameLst>
                                          <p:attrName>ppt_y</p:attrName>
                                        </p:attrNameLst>
                                      </p:cBhvr>
                                      <p:tavLst>
                                        <p:tav tm="0">
                                          <p:val>
                                            <p:strVal val="#ppt_y"/>
                                          </p:val>
                                        </p:tav>
                                        <p:tav tm="100000">
                                          <p:val>
                                            <p:strVal val="#ppt_y"/>
                                          </p:val>
                                        </p:tav>
                                      </p:tavLst>
                                    </p:anim>
                                  </p:childTnLst>
                                </p:cTn>
                              </p:par>
                            </p:childTnLst>
                          </p:cTn>
                        </p:par>
                        <p:par>
                          <p:cTn id="52" fill="hold">
                            <p:stCondLst>
                              <p:cond delay="3750"/>
                            </p:stCondLst>
                            <p:childTnLst>
                              <p:par>
                                <p:cTn id="53" presetID="2" presetClass="entr" presetSubtype="2" decel="100000" fill="hold" grpId="0" nodeType="afterEffect">
                                  <p:stCondLst>
                                    <p:cond delay="0"/>
                                  </p:stCondLst>
                                  <p:childTnLst>
                                    <p:set>
                                      <p:cBhvr>
                                        <p:cTn id="54" dur="1" fill="hold">
                                          <p:stCondLst>
                                            <p:cond delay="0"/>
                                          </p:stCondLst>
                                        </p:cTn>
                                        <p:tgtEl>
                                          <p:spTgt spid="286731"/>
                                        </p:tgtEl>
                                        <p:attrNameLst>
                                          <p:attrName>style.visibility</p:attrName>
                                        </p:attrNameLst>
                                      </p:cBhvr>
                                      <p:to>
                                        <p:strVal val="visible"/>
                                      </p:to>
                                    </p:set>
                                    <p:anim calcmode="lin" valueType="num">
                                      <p:cBhvr additive="base">
                                        <p:cTn id="55" dur="500" fill="hold"/>
                                        <p:tgtEl>
                                          <p:spTgt spid="286731"/>
                                        </p:tgtEl>
                                        <p:attrNameLst>
                                          <p:attrName>ppt_x</p:attrName>
                                        </p:attrNameLst>
                                      </p:cBhvr>
                                      <p:tavLst>
                                        <p:tav tm="0">
                                          <p:val>
                                            <p:strVal val="1+#ppt_w/2"/>
                                          </p:val>
                                        </p:tav>
                                        <p:tav tm="100000">
                                          <p:val>
                                            <p:strVal val="#ppt_x"/>
                                          </p:val>
                                        </p:tav>
                                      </p:tavLst>
                                    </p:anim>
                                    <p:anim calcmode="lin" valueType="num">
                                      <p:cBhvr additive="base">
                                        <p:cTn id="56" dur="500" fill="hold"/>
                                        <p:tgtEl>
                                          <p:spTgt spid="2867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286729" grpId="0"/>
      <p:bldP spid="286730" grpId="0"/>
      <p:bldP spid="286731" grpId="0"/>
      <p:bldP spid="286732"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
            <a:extLst>
              <a:ext uri="{FF2B5EF4-FFF2-40B4-BE49-F238E27FC236}">
                <a16:creationId xmlns:a16="http://schemas.microsoft.com/office/drawing/2014/main" id="{B677E4B2-0365-5F47-BC5A-74C53F6FCD4F}"/>
              </a:ext>
            </a:extLst>
          </p:cNvPr>
          <p:cNvGrpSpPr>
            <a:grpSpLocks/>
          </p:cNvGrpSpPr>
          <p:nvPr/>
        </p:nvGrpSpPr>
        <p:grpSpPr bwMode="auto">
          <a:xfrm>
            <a:off x="3973513" y="1581150"/>
            <a:ext cx="3149600" cy="1517650"/>
            <a:chOff x="3973801" y="1580504"/>
            <a:chExt cx="3149699" cy="1518190"/>
          </a:xfrm>
        </p:grpSpPr>
        <p:sp>
          <p:nvSpPr>
            <p:cNvPr id="7" name="Freeform 5">
              <a:extLst>
                <a:ext uri="{FF2B5EF4-FFF2-40B4-BE49-F238E27FC236}">
                  <a16:creationId xmlns:a16="http://schemas.microsoft.com/office/drawing/2014/main" id="{9F74672A-D52C-3648-A786-E9E3620BF01B}"/>
                </a:ext>
              </a:extLst>
            </p:cNvPr>
            <p:cNvSpPr>
              <a:spLocks/>
            </p:cNvSpPr>
            <p:nvPr/>
          </p:nvSpPr>
          <p:spPr bwMode="auto">
            <a:xfrm>
              <a:off x="6696449" y="1580504"/>
              <a:ext cx="427051" cy="876612"/>
            </a:xfrm>
            <a:custGeom>
              <a:avLst/>
              <a:gdLst>
                <a:gd name="T0" fmla="*/ 197 w 197"/>
                <a:gd name="T1" fmla="*/ 183 h 366"/>
                <a:gd name="T2" fmla="*/ 0 w 197"/>
                <a:gd name="T3" fmla="*/ 366 h 366"/>
                <a:gd name="T4" fmla="*/ 0 w 197"/>
                <a:gd name="T5" fmla="*/ 183 h 366"/>
                <a:gd name="T6" fmla="*/ 0 w 197"/>
                <a:gd name="T7" fmla="*/ 0 h 366"/>
                <a:gd name="T8" fmla="*/ 197 w 197"/>
                <a:gd name="T9" fmla="*/ 183 h 366"/>
              </a:gdLst>
              <a:ahLst/>
              <a:cxnLst>
                <a:cxn ang="0">
                  <a:pos x="T0" y="T1"/>
                </a:cxn>
                <a:cxn ang="0">
                  <a:pos x="T2" y="T3"/>
                </a:cxn>
                <a:cxn ang="0">
                  <a:pos x="T4" y="T5"/>
                </a:cxn>
                <a:cxn ang="0">
                  <a:pos x="T6" y="T7"/>
                </a:cxn>
                <a:cxn ang="0">
                  <a:pos x="T8" y="T9"/>
                </a:cxn>
              </a:cxnLst>
              <a:rect l="0" t="0" r="r" b="b"/>
              <a:pathLst>
                <a:path w="197" h="366">
                  <a:moveTo>
                    <a:pt x="197" y="183"/>
                  </a:moveTo>
                  <a:lnTo>
                    <a:pt x="0" y="366"/>
                  </a:lnTo>
                  <a:lnTo>
                    <a:pt x="0" y="183"/>
                  </a:lnTo>
                  <a:lnTo>
                    <a:pt x="0" y="0"/>
                  </a:lnTo>
                  <a:lnTo>
                    <a:pt x="197" y="183"/>
                  </a:lnTo>
                  <a:close/>
                </a:path>
              </a:pathLst>
            </a:custGeom>
            <a:solidFill>
              <a:schemeClr val="accent4"/>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8" name="Freeform 6">
              <a:extLst>
                <a:ext uri="{FF2B5EF4-FFF2-40B4-BE49-F238E27FC236}">
                  <a16:creationId xmlns:a16="http://schemas.microsoft.com/office/drawing/2014/main" id="{E05F8F3A-D251-2A4F-84DD-9FE9555EA56C}"/>
                </a:ext>
              </a:extLst>
            </p:cNvPr>
            <p:cNvSpPr>
              <a:spLocks/>
            </p:cNvSpPr>
            <p:nvPr/>
          </p:nvSpPr>
          <p:spPr bwMode="auto">
            <a:xfrm>
              <a:off x="3973801" y="1825066"/>
              <a:ext cx="2851240" cy="1273628"/>
            </a:xfrm>
            <a:custGeom>
              <a:avLst/>
              <a:gdLst>
                <a:gd name="T0" fmla="*/ 504 w 555"/>
                <a:gd name="T1" fmla="*/ 224 h 224"/>
                <a:gd name="T2" fmla="*/ 112 w 555"/>
                <a:gd name="T3" fmla="*/ 224 h 224"/>
                <a:gd name="T4" fmla="*/ 0 w 555"/>
                <a:gd name="T5" fmla="*/ 112 h 224"/>
                <a:gd name="T6" fmla="*/ 112 w 555"/>
                <a:gd name="T7" fmla="*/ 0 h 224"/>
                <a:gd name="T8" fmla="*/ 555 w 555"/>
                <a:gd name="T9" fmla="*/ 0 h 224"/>
                <a:gd name="T10" fmla="*/ 555 w 555"/>
                <a:gd name="T11" fmla="*/ 68 h 224"/>
                <a:gd name="T12" fmla="*/ 112 w 555"/>
                <a:gd name="T13" fmla="*/ 68 h 224"/>
                <a:gd name="T14" fmla="*/ 68 w 555"/>
                <a:gd name="T15" fmla="*/ 112 h 224"/>
                <a:gd name="T16" fmla="*/ 112 w 555"/>
                <a:gd name="T17" fmla="*/ 156 h 224"/>
                <a:gd name="T18" fmla="*/ 504 w 555"/>
                <a:gd name="T19" fmla="*/ 156 h 224"/>
                <a:gd name="T20" fmla="*/ 504 w 555"/>
                <a:gd name="T21" fmla="*/ 22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5" h="224">
                  <a:moveTo>
                    <a:pt x="504" y="224"/>
                  </a:moveTo>
                  <a:cubicBezTo>
                    <a:pt x="112" y="224"/>
                    <a:pt x="112" y="224"/>
                    <a:pt x="112" y="224"/>
                  </a:cubicBezTo>
                  <a:cubicBezTo>
                    <a:pt x="50" y="224"/>
                    <a:pt x="0" y="174"/>
                    <a:pt x="0" y="112"/>
                  </a:cubicBezTo>
                  <a:cubicBezTo>
                    <a:pt x="0" y="50"/>
                    <a:pt x="50" y="0"/>
                    <a:pt x="112" y="0"/>
                  </a:cubicBezTo>
                  <a:cubicBezTo>
                    <a:pt x="555" y="0"/>
                    <a:pt x="555" y="0"/>
                    <a:pt x="555" y="0"/>
                  </a:cubicBezTo>
                  <a:cubicBezTo>
                    <a:pt x="555" y="68"/>
                    <a:pt x="555" y="68"/>
                    <a:pt x="555" y="68"/>
                  </a:cubicBezTo>
                  <a:cubicBezTo>
                    <a:pt x="112" y="68"/>
                    <a:pt x="112" y="68"/>
                    <a:pt x="112" y="68"/>
                  </a:cubicBezTo>
                  <a:cubicBezTo>
                    <a:pt x="88" y="68"/>
                    <a:pt x="68" y="88"/>
                    <a:pt x="68" y="112"/>
                  </a:cubicBezTo>
                  <a:cubicBezTo>
                    <a:pt x="68" y="136"/>
                    <a:pt x="88" y="156"/>
                    <a:pt x="112" y="156"/>
                  </a:cubicBezTo>
                  <a:cubicBezTo>
                    <a:pt x="504" y="156"/>
                    <a:pt x="504" y="156"/>
                    <a:pt x="504" y="156"/>
                  </a:cubicBezTo>
                  <a:lnTo>
                    <a:pt x="504" y="224"/>
                  </a:lnTo>
                  <a:close/>
                </a:path>
              </a:pathLst>
            </a:custGeom>
            <a:solidFill>
              <a:schemeClr val="accent4"/>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nvGrpSpPr>
          <p:cNvPr id="3" name="Group 23">
            <a:extLst>
              <a:ext uri="{FF2B5EF4-FFF2-40B4-BE49-F238E27FC236}">
                <a16:creationId xmlns:a16="http://schemas.microsoft.com/office/drawing/2014/main" id="{19D7DE9D-2197-4146-ACF4-2DE34268E5BF}"/>
              </a:ext>
            </a:extLst>
          </p:cNvPr>
          <p:cNvGrpSpPr>
            <a:grpSpLocks/>
          </p:cNvGrpSpPr>
          <p:nvPr/>
        </p:nvGrpSpPr>
        <p:grpSpPr bwMode="auto">
          <a:xfrm>
            <a:off x="5803900" y="2468563"/>
            <a:ext cx="2422525" cy="1511300"/>
            <a:chOff x="5803358" y="2468908"/>
            <a:chExt cx="2423512" cy="1511006"/>
          </a:xfrm>
        </p:grpSpPr>
        <p:sp>
          <p:nvSpPr>
            <p:cNvPr id="9" name="Freeform 7">
              <a:extLst>
                <a:ext uri="{FF2B5EF4-FFF2-40B4-BE49-F238E27FC236}">
                  <a16:creationId xmlns:a16="http://schemas.microsoft.com/office/drawing/2014/main" id="{935EC9CB-B00F-D84A-B670-387DE82DAE8F}"/>
                </a:ext>
              </a:extLst>
            </p:cNvPr>
            <p:cNvSpPr>
              <a:spLocks/>
            </p:cNvSpPr>
            <p:nvPr/>
          </p:nvSpPr>
          <p:spPr bwMode="auto">
            <a:xfrm>
              <a:off x="5803358" y="2713335"/>
              <a:ext cx="2423512" cy="1266579"/>
            </a:xfrm>
            <a:custGeom>
              <a:avLst/>
              <a:gdLst>
                <a:gd name="T0" fmla="*/ 0 w 472"/>
                <a:gd name="T1" fmla="*/ 223 h 223"/>
                <a:gd name="T2" fmla="*/ 360 w 472"/>
                <a:gd name="T3" fmla="*/ 223 h 223"/>
                <a:gd name="T4" fmla="*/ 472 w 472"/>
                <a:gd name="T5" fmla="*/ 111 h 223"/>
                <a:gd name="T6" fmla="*/ 360 w 472"/>
                <a:gd name="T7" fmla="*/ 0 h 223"/>
                <a:gd name="T8" fmla="*/ 123 w 472"/>
                <a:gd name="T9" fmla="*/ 0 h 223"/>
                <a:gd name="T10" fmla="*/ 123 w 472"/>
                <a:gd name="T11" fmla="*/ 68 h 223"/>
                <a:gd name="T12" fmla="*/ 360 w 472"/>
                <a:gd name="T13" fmla="*/ 68 h 223"/>
                <a:gd name="T14" fmla="*/ 403 w 472"/>
                <a:gd name="T15" fmla="*/ 111 h 223"/>
                <a:gd name="T16" fmla="*/ 360 w 472"/>
                <a:gd name="T17" fmla="*/ 155 h 223"/>
                <a:gd name="T18" fmla="*/ 0 w 472"/>
                <a:gd name="T19" fmla="*/ 155 h 223"/>
                <a:gd name="T20" fmla="*/ 0 w 472"/>
                <a:gd name="T21" fmla="*/ 223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2" h="223">
                  <a:moveTo>
                    <a:pt x="0" y="223"/>
                  </a:moveTo>
                  <a:cubicBezTo>
                    <a:pt x="360" y="223"/>
                    <a:pt x="360" y="223"/>
                    <a:pt x="360" y="223"/>
                  </a:cubicBezTo>
                  <a:cubicBezTo>
                    <a:pt x="421" y="223"/>
                    <a:pt x="472" y="173"/>
                    <a:pt x="472" y="111"/>
                  </a:cubicBezTo>
                  <a:cubicBezTo>
                    <a:pt x="472" y="50"/>
                    <a:pt x="421" y="0"/>
                    <a:pt x="360" y="0"/>
                  </a:cubicBezTo>
                  <a:cubicBezTo>
                    <a:pt x="123" y="0"/>
                    <a:pt x="123" y="0"/>
                    <a:pt x="123" y="0"/>
                  </a:cubicBezTo>
                  <a:cubicBezTo>
                    <a:pt x="123" y="68"/>
                    <a:pt x="123" y="68"/>
                    <a:pt x="123" y="68"/>
                  </a:cubicBezTo>
                  <a:cubicBezTo>
                    <a:pt x="360" y="68"/>
                    <a:pt x="360" y="68"/>
                    <a:pt x="360" y="68"/>
                  </a:cubicBezTo>
                  <a:cubicBezTo>
                    <a:pt x="384" y="68"/>
                    <a:pt x="403" y="87"/>
                    <a:pt x="403" y="111"/>
                  </a:cubicBezTo>
                  <a:cubicBezTo>
                    <a:pt x="403" y="136"/>
                    <a:pt x="384" y="155"/>
                    <a:pt x="360" y="155"/>
                  </a:cubicBezTo>
                  <a:cubicBezTo>
                    <a:pt x="0" y="155"/>
                    <a:pt x="0" y="155"/>
                    <a:pt x="0" y="155"/>
                  </a:cubicBezTo>
                  <a:lnTo>
                    <a:pt x="0" y="223"/>
                  </a:lnTo>
                  <a:close/>
                </a:path>
              </a:pathLst>
            </a:custGeom>
            <a:solidFill>
              <a:schemeClr val="accent3"/>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14" name="Freeform 12">
              <a:extLst>
                <a:ext uri="{FF2B5EF4-FFF2-40B4-BE49-F238E27FC236}">
                  <a16:creationId xmlns:a16="http://schemas.microsoft.com/office/drawing/2014/main" id="{D1090307-CABE-6748-BA46-305745F667E8}"/>
                </a:ext>
              </a:extLst>
            </p:cNvPr>
            <p:cNvSpPr>
              <a:spLocks/>
            </p:cNvSpPr>
            <p:nvPr/>
          </p:nvSpPr>
          <p:spPr bwMode="auto">
            <a:xfrm>
              <a:off x="6136869" y="2468908"/>
              <a:ext cx="427212" cy="869781"/>
            </a:xfrm>
            <a:custGeom>
              <a:avLst/>
              <a:gdLst>
                <a:gd name="T0" fmla="*/ 0 w 197"/>
                <a:gd name="T1" fmla="*/ 182 h 363"/>
                <a:gd name="T2" fmla="*/ 197 w 197"/>
                <a:gd name="T3" fmla="*/ 363 h 363"/>
                <a:gd name="T4" fmla="*/ 197 w 197"/>
                <a:gd name="T5" fmla="*/ 182 h 363"/>
                <a:gd name="T6" fmla="*/ 197 w 197"/>
                <a:gd name="T7" fmla="*/ 0 h 363"/>
                <a:gd name="T8" fmla="*/ 0 w 197"/>
                <a:gd name="T9" fmla="*/ 182 h 363"/>
              </a:gdLst>
              <a:ahLst/>
              <a:cxnLst>
                <a:cxn ang="0">
                  <a:pos x="T0" y="T1"/>
                </a:cxn>
                <a:cxn ang="0">
                  <a:pos x="T2" y="T3"/>
                </a:cxn>
                <a:cxn ang="0">
                  <a:pos x="T4" y="T5"/>
                </a:cxn>
                <a:cxn ang="0">
                  <a:pos x="T6" y="T7"/>
                </a:cxn>
                <a:cxn ang="0">
                  <a:pos x="T8" y="T9"/>
                </a:cxn>
              </a:cxnLst>
              <a:rect l="0" t="0" r="r" b="b"/>
              <a:pathLst>
                <a:path w="197" h="363">
                  <a:moveTo>
                    <a:pt x="0" y="182"/>
                  </a:moveTo>
                  <a:lnTo>
                    <a:pt x="197" y="363"/>
                  </a:lnTo>
                  <a:lnTo>
                    <a:pt x="197" y="182"/>
                  </a:lnTo>
                  <a:lnTo>
                    <a:pt x="197" y="0"/>
                  </a:lnTo>
                  <a:lnTo>
                    <a:pt x="0" y="182"/>
                  </a:lnTo>
                  <a:close/>
                </a:path>
              </a:pathLst>
            </a:custGeom>
            <a:solidFill>
              <a:schemeClr val="accent3"/>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nvGrpSpPr>
          <p:cNvPr id="5" name="Group 22">
            <a:extLst>
              <a:ext uri="{FF2B5EF4-FFF2-40B4-BE49-F238E27FC236}">
                <a16:creationId xmlns:a16="http://schemas.microsoft.com/office/drawing/2014/main" id="{FD580A4A-2369-0041-8E92-E5C20348BC49}"/>
              </a:ext>
            </a:extLst>
          </p:cNvPr>
          <p:cNvGrpSpPr>
            <a:grpSpLocks/>
          </p:cNvGrpSpPr>
          <p:nvPr/>
        </p:nvGrpSpPr>
        <p:grpSpPr bwMode="auto">
          <a:xfrm>
            <a:off x="3973513" y="3348038"/>
            <a:ext cx="2590800" cy="1517650"/>
            <a:chOff x="3973801" y="3347734"/>
            <a:chExt cx="2590426" cy="1518189"/>
          </a:xfrm>
        </p:grpSpPr>
        <p:sp>
          <p:nvSpPr>
            <p:cNvPr id="287763" name="Freeform 8">
              <a:extLst>
                <a:ext uri="{FF2B5EF4-FFF2-40B4-BE49-F238E27FC236}">
                  <a16:creationId xmlns:a16="http://schemas.microsoft.com/office/drawing/2014/main" id="{A18BA359-184D-804A-BE78-5BC4AA5A455B}"/>
                </a:ext>
              </a:extLst>
            </p:cNvPr>
            <p:cNvSpPr>
              <a:spLocks/>
            </p:cNvSpPr>
            <p:nvPr/>
          </p:nvSpPr>
          <p:spPr bwMode="auto">
            <a:xfrm>
              <a:off x="3973801" y="3591985"/>
              <a:ext cx="2590426" cy="1273938"/>
            </a:xfrm>
            <a:custGeom>
              <a:avLst/>
              <a:gdLst>
                <a:gd name="T0" fmla="*/ 2590426 w 504"/>
                <a:gd name="T1" fmla="*/ 1273938 h 224"/>
                <a:gd name="T2" fmla="*/ 575650 w 504"/>
                <a:gd name="T3" fmla="*/ 1273938 h 224"/>
                <a:gd name="T4" fmla="*/ 0 w 504"/>
                <a:gd name="T5" fmla="*/ 636969 h 224"/>
                <a:gd name="T6" fmla="*/ 575650 w 504"/>
                <a:gd name="T7" fmla="*/ 0 h 224"/>
                <a:gd name="T8" fmla="*/ 1963379 w 504"/>
                <a:gd name="T9" fmla="*/ 0 h 224"/>
                <a:gd name="T10" fmla="*/ 1963379 w 504"/>
                <a:gd name="T11" fmla="*/ 386731 h 224"/>
                <a:gd name="T12" fmla="*/ 575650 w 504"/>
                <a:gd name="T13" fmla="*/ 386731 h 224"/>
                <a:gd name="T14" fmla="*/ 349502 w 504"/>
                <a:gd name="T15" fmla="*/ 636969 h 224"/>
                <a:gd name="T16" fmla="*/ 575650 w 504"/>
                <a:gd name="T17" fmla="*/ 887207 h 224"/>
                <a:gd name="T18" fmla="*/ 2590426 w 504"/>
                <a:gd name="T19" fmla="*/ 887207 h 224"/>
                <a:gd name="T20" fmla="*/ 2590426 w 504"/>
                <a:gd name="T21" fmla="*/ 1273938 h 2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4"/>
                <a:gd name="T34" fmla="*/ 0 h 224"/>
                <a:gd name="T35" fmla="*/ 504 w 504"/>
                <a:gd name="T36" fmla="*/ 224 h 2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4" h="224">
                  <a:moveTo>
                    <a:pt x="504" y="224"/>
                  </a:moveTo>
                  <a:cubicBezTo>
                    <a:pt x="112" y="224"/>
                    <a:pt x="112" y="224"/>
                    <a:pt x="112" y="224"/>
                  </a:cubicBezTo>
                  <a:cubicBezTo>
                    <a:pt x="50" y="224"/>
                    <a:pt x="0" y="174"/>
                    <a:pt x="0" y="112"/>
                  </a:cubicBezTo>
                  <a:cubicBezTo>
                    <a:pt x="0" y="50"/>
                    <a:pt x="50" y="0"/>
                    <a:pt x="112" y="0"/>
                  </a:cubicBezTo>
                  <a:cubicBezTo>
                    <a:pt x="382" y="0"/>
                    <a:pt x="382" y="0"/>
                    <a:pt x="382" y="0"/>
                  </a:cubicBezTo>
                  <a:cubicBezTo>
                    <a:pt x="382" y="68"/>
                    <a:pt x="382" y="68"/>
                    <a:pt x="382" y="68"/>
                  </a:cubicBezTo>
                  <a:cubicBezTo>
                    <a:pt x="112" y="68"/>
                    <a:pt x="112" y="68"/>
                    <a:pt x="112" y="68"/>
                  </a:cubicBezTo>
                  <a:cubicBezTo>
                    <a:pt x="88" y="68"/>
                    <a:pt x="68" y="88"/>
                    <a:pt x="68" y="112"/>
                  </a:cubicBezTo>
                  <a:cubicBezTo>
                    <a:pt x="68" y="136"/>
                    <a:pt x="88" y="156"/>
                    <a:pt x="112" y="156"/>
                  </a:cubicBezTo>
                  <a:cubicBezTo>
                    <a:pt x="504" y="156"/>
                    <a:pt x="504" y="156"/>
                    <a:pt x="504" y="156"/>
                  </a:cubicBezTo>
                  <a:lnTo>
                    <a:pt x="504" y="224"/>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sp>
          <p:nvSpPr>
            <p:cNvPr id="287764" name="Freeform 11">
              <a:extLst>
                <a:ext uri="{FF2B5EF4-FFF2-40B4-BE49-F238E27FC236}">
                  <a16:creationId xmlns:a16="http://schemas.microsoft.com/office/drawing/2014/main" id="{37C4E453-0CDB-DE4B-910F-B890836F2DB1}"/>
                </a:ext>
              </a:extLst>
            </p:cNvPr>
            <p:cNvSpPr>
              <a:spLocks/>
            </p:cNvSpPr>
            <p:nvPr/>
          </p:nvSpPr>
          <p:spPr bwMode="auto">
            <a:xfrm>
              <a:off x="5803358" y="3347734"/>
              <a:ext cx="431376" cy="876431"/>
            </a:xfrm>
            <a:custGeom>
              <a:avLst/>
              <a:gdLst>
                <a:gd name="T0" fmla="*/ 431376 w 199"/>
                <a:gd name="T1" fmla="*/ 438216 h 366"/>
                <a:gd name="T2" fmla="*/ 0 w 199"/>
                <a:gd name="T3" fmla="*/ 876431 h 366"/>
                <a:gd name="T4" fmla="*/ 0 w 199"/>
                <a:gd name="T5" fmla="*/ 438216 h 366"/>
                <a:gd name="T6" fmla="*/ 0 w 199"/>
                <a:gd name="T7" fmla="*/ 0 h 366"/>
                <a:gd name="T8" fmla="*/ 431376 w 199"/>
                <a:gd name="T9" fmla="*/ 438216 h 366"/>
                <a:gd name="T10" fmla="*/ 0 60000 65536"/>
                <a:gd name="T11" fmla="*/ 0 60000 65536"/>
                <a:gd name="T12" fmla="*/ 0 60000 65536"/>
                <a:gd name="T13" fmla="*/ 0 60000 65536"/>
                <a:gd name="T14" fmla="*/ 0 60000 65536"/>
                <a:gd name="T15" fmla="*/ 0 w 199"/>
                <a:gd name="T16" fmla="*/ 0 h 366"/>
                <a:gd name="T17" fmla="*/ 199 w 199"/>
                <a:gd name="T18" fmla="*/ 366 h 366"/>
              </a:gdLst>
              <a:ahLst/>
              <a:cxnLst>
                <a:cxn ang="T10">
                  <a:pos x="T0" y="T1"/>
                </a:cxn>
                <a:cxn ang="T11">
                  <a:pos x="T2" y="T3"/>
                </a:cxn>
                <a:cxn ang="T12">
                  <a:pos x="T4" y="T5"/>
                </a:cxn>
                <a:cxn ang="T13">
                  <a:pos x="T6" y="T7"/>
                </a:cxn>
                <a:cxn ang="T14">
                  <a:pos x="T8" y="T9"/>
                </a:cxn>
              </a:cxnLst>
              <a:rect l="T15" t="T16" r="T17" b="T18"/>
              <a:pathLst>
                <a:path w="199" h="366">
                  <a:moveTo>
                    <a:pt x="199" y="183"/>
                  </a:moveTo>
                  <a:lnTo>
                    <a:pt x="0" y="366"/>
                  </a:lnTo>
                  <a:lnTo>
                    <a:pt x="0" y="183"/>
                  </a:lnTo>
                  <a:lnTo>
                    <a:pt x="0" y="0"/>
                  </a:lnTo>
                  <a:lnTo>
                    <a:pt x="199" y="183"/>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grpSp>
      <p:grpSp>
        <p:nvGrpSpPr>
          <p:cNvPr id="6" name="Group 21">
            <a:extLst>
              <a:ext uri="{FF2B5EF4-FFF2-40B4-BE49-F238E27FC236}">
                <a16:creationId xmlns:a16="http://schemas.microsoft.com/office/drawing/2014/main" id="{8E41A21C-2576-524E-99C2-CF6042CE1A29}"/>
              </a:ext>
            </a:extLst>
          </p:cNvPr>
          <p:cNvGrpSpPr>
            <a:grpSpLocks/>
          </p:cNvGrpSpPr>
          <p:nvPr/>
        </p:nvGrpSpPr>
        <p:grpSpPr bwMode="auto">
          <a:xfrm>
            <a:off x="5070475" y="4233863"/>
            <a:ext cx="3155950" cy="2698750"/>
            <a:chOff x="5071052" y="4233744"/>
            <a:chExt cx="3155818" cy="2699201"/>
          </a:xfrm>
        </p:grpSpPr>
        <p:sp>
          <p:nvSpPr>
            <p:cNvPr id="287759" name="Freeform 9">
              <a:extLst>
                <a:ext uri="{FF2B5EF4-FFF2-40B4-BE49-F238E27FC236}">
                  <a16:creationId xmlns:a16="http://schemas.microsoft.com/office/drawing/2014/main" id="{413590BB-0D5C-8E46-91F6-06B03A9EB3FF}"/>
                </a:ext>
              </a:extLst>
            </p:cNvPr>
            <p:cNvSpPr>
              <a:spLocks/>
            </p:cNvSpPr>
            <p:nvPr/>
          </p:nvSpPr>
          <p:spPr bwMode="auto">
            <a:xfrm>
              <a:off x="6137187" y="4233744"/>
              <a:ext cx="427041" cy="871642"/>
            </a:xfrm>
            <a:custGeom>
              <a:avLst/>
              <a:gdLst>
                <a:gd name="T0" fmla="*/ 0 w 197"/>
                <a:gd name="T1" fmla="*/ 438216 h 364"/>
                <a:gd name="T2" fmla="*/ 427041 w 197"/>
                <a:gd name="T3" fmla="*/ 871642 h 364"/>
                <a:gd name="T4" fmla="*/ 427041 w 197"/>
                <a:gd name="T5" fmla="*/ 438216 h 364"/>
                <a:gd name="T6" fmla="*/ 427041 w 197"/>
                <a:gd name="T7" fmla="*/ 0 h 364"/>
                <a:gd name="T8" fmla="*/ 0 w 197"/>
                <a:gd name="T9" fmla="*/ 438216 h 364"/>
                <a:gd name="T10" fmla="*/ 0 60000 65536"/>
                <a:gd name="T11" fmla="*/ 0 60000 65536"/>
                <a:gd name="T12" fmla="*/ 0 60000 65536"/>
                <a:gd name="T13" fmla="*/ 0 60000 65536"/>
                <a:gd name="T14" fmla="*/ 0 60000 65536"/>
                <a:gd name="T15" fmla="*/ 0 w 197"/>
                <a:gd name="T16" fmla="*/ 0 h 364"/>
                <a:gd name="T17" fmla="*/ 197 w 197"/>
                <a:gd name="T18" fmla="*/ 364 h 364"/>
              </a:gdLst>
              <a:ahLst/>
              <a:cxnLst>
                <a:cxn ang="T10">
                  <a:pos x="T0" y="T1"/>
                </a:cxn>
                <a:cxn ang="T11">
                  <a:pos x="T2" y="T3"/>
                </a:cxn>
                <a:cxn ang="T12">
                  <a:pos x="T4" y="T5"/>
                </a:cxn>
                <a:cxn ang="T13">
                  <a:pos x="T6" y="T7"/>
                </a:cxn>
                <a:cxn ang="T14">
                  <a:pos x="T8" y="T9"/>
                </a:cxn>
              </a:cxnLst>
              <a:rect l="T15" t="T16" r="T17" b="T18"/>
              <a:pathLst>
                <a:path w="197" h="364">
                  <a:moveTo>
                    <a:pt x="0" y="183"/>
                  </a:moveTo>
                  <a:lnTo>
                    <a:pt x="197" y="364"/>
                  </a:lnTo>
                  <a:lnTo>
                    <a:pt x="197" y="183"/>
                  </a:lnTo>
                  <a:lnTo>
                    <a:pt x="197" y="0"/>
                  </a:lnTo>
                  <a:lnTo>
                    <a:pt x="0" y="183"/>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sp>
          <p:nvSpPr>
            <p:cNvPr id="287760" name="Freeform 10">
              <a:extLst>
                <a:ext uri="{FF2B5EF4-FFF2-40B4-BE49-F238E27FC236}">
                  <a16:creationId xmlns:a16="http://schemas.microsoft.com/office/drawing/2014/main" id="{7B8D9C70-26C5-474E-8686-EB1A281E0A6A}"/>
                </a:ext>
              </a:extLst>
            </p:cNvPr>
            <p:cNvSpPr>
              <a:spLocks/>
            </p:cNvSpPr>
            <p:nvPr/>
          </p:nvSpPr>
          <p:spPr bwMode="auto">
            <a:xfrm>
              <a:off x="5803358" y="4477995"/>
              <a:ext cx="2423512" cy="1269149"/>
            </a:xfrm>
            <a:custGeom>
              <a:avLst/>
              <a:gdLst>
                <a:gd name="T0" fmla="*/ 1848442 w 472"/>
                <a:gd name="T1" fmla="*/ 0 h 223"/>
                <a:gd name="T2" fmla="*/ 631551 w 472"/>
                <a:gd name="T3" fmla="*/ 0 h 223"/>
                <a:gd name="T4" fmla="*/ 631551 w 472"/>
                <a:gd name="T5" fmla="*/ 387005 h 223"/>
                <a:gd name="T6" fmla="*/ 1848442 w 472"/>
                <a:gd name="T7" fmla="*/ 387005 h 223"/>
                <a:gd name="T8" fmla="*/ 2069227 w 472"/>
                <a:gd name="T9" fmla="*/ 631729 h 223"/>
                <a:gd name="T10" fmla="*/ 1848442 w 472"/>
                <a:gd name="T11" fmla="*/ 882144 h 223"/>
                <a:gd name="T12" fmla="*/ 0 w 472"/>
                <a:gd name="T13" fmla="*/ 882144 h 223"/>
                <a:gd name="T14" fmla="*/ 0 w 472"/>
                <a:gd name="T15" fmla="*/ 1269149 h 223"/>
                <a:gd name="T16" fmla="*/ 1848442 w 472"/>
                <a:gd name="T17" fmla="*/ 1269149 h 223"/>
                <a:gd name="T18" fmla="*/ 2423512 w 472"/>
                <a:gd name="T19" fmla="*/ 631729 h 223"/>
                <a:gd name="T20" fmla="*/ 1848442 w 472"/>
                <a:gd name="T21" fmla="*/ 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2"/>
                <a:gd name="T34" fmla="*/ 0 h 223"/>
                <a:gd name="T35" fmla="*/ 472 w 472"/>
                <a:gd name="T36" fmla="*/ 223 h 2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2" h="223">
                  <a:moveTo>
                    <a:pt x="360" y="0"/>
                  </a:moveTo>
                  <a:cubicBezTo>
                    <a:pt x="123" y="0"/>
                    <a:pt x="123" y="0"/>
                    <a:pt x="123" y="0"/>
                  </a:cubicBezTo>
                  <a:cubicBezTo>
                    <a:pt x="123" y="68"/>
                    <a:pt x="123" y="68"/>
                    <a:pt x="123" y="68"/>
                  </a:cubicBezTo>
                  <a:cubicBezTo>
                    <a:pt x="360" y="68"/>
                    <a:pt x="360" y="68"/>
                    <a:pt x="360" y="68"/>
                  </a:cubicBezTo>
                  <a:cubicBezTo>
                    <a:pt x="384" y="68"/>
                    <a:pt x="403" y="87"/>
                    <a:pt x="403" y="111"/>
                  </a:cubicBezTo>
                  <a:cubicBezTo>
                    <a:pt x="403" y="135"/>
                    <a:pt x="384" y="155"/>
                    <a:pt x="360" y="155"/>
                  </a:cubicBezTo>
                  <a:cubicBezTo>
                    <a:pt x="0" y="155"/>
                    <a:pt x="0" y="155"/>
                    <a:pt x="0" y="155"/>
                  </a:cubicBezTo>
                  <a:cubicBezTo>
                    <a:pt x="0" y="223"/>
                    <a:pt x="0" y="223"/>
                    <a:pt x="0" y="223"/>
                  </a:cubicBezTo>
                  <a:cubicBezTo>
                    <a:pt x="360" y="223"/>
                    <a:pt x="360" y="223"/>
                    <a:pt x="360" y="223"/>
                  </a:cubicBezTo>
                  <a:cubicBezTo>
                    <a:pt x="421" y="223"/>
                    <a:pt x="472" y="173"/>
                    <a:pt x="472" y="111"/>
                  </a:cubicBezTo>
                  <a:cubicBezTo>
                    <a:pt x="472" y="50"/>
                    <a:pt x="421" y="0"/>
                    <a:pt x="360" y="0"/>
                  </a:cubicBez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sp>
          <p:nvSpPr>
            <p:cNvPr id="287761" name="Freeform 8">
              <a:extLst>
                <a:ext uri="{FF2B5EF4-FFF2-40B4-BE49-F238E27FC236}">
                  <a16:creationId xmlns:a16="http://schemas.microsoft.com/office/drawing/2014/main" id="{50B30CF0-E4F9-DC40-9EB1-87104B22889B}"/>
                </a:ext>
              </a:extLst>
            </p:cNvPr>
            <p:cNvSpPr>
              <a:spLocks/>
            </p:cNvSpPr>
            <p:nvPr/>
          </p:nvSpPr>
          <p:spPr bwMode="auto">
            <a:xfrm>
              <a:off x="5071052" y="5356385"/>
              <a:ext cx="1963284" cy="1273938"/>
            </a:xfrm>
            <a:custGeom>
              <a:avLst/>
              <a:gdLst>
                <a:gd name="T0" fmla="*/ 1146782 w 7579"/>
                <a:gd name="T1" fmla="*/ 884368 h 10000"/>
                <a:gd name="T2" fmla="*/ 1314382 w 7579"/>
                <a:gd name="T3" fmla="*/ 1273046 h 10000"/>
                <a:gd name="T4" fmla="*/ 575593 w 7579"/>
                <a:gd name="T5" fmla="*/ 1273938 h 10000"/>
                <a:gd name="T6" fmla="*/ 0 w 7579"/>
                <a:gd name="T7" fmla="*/ 636969 h 10000"/>
                <a:gd name="T8" fmla="*/ 575593 w 7579"/>
                <a:gd name="T9" fmla="*/ 0 h 10000"/>
                <a:gd name="T10" fmla="*/ 1963284 w 7579"/>
                <a:gd name="T11" fmla="*/ 0 h 10000"/>
                <a:gd name="T12" fmla="*/ 1963284 w 7579"/>
                <a:gd name="T13" fmla="*/ 386768 h 10000"/>
                <a:gd name="T14" fmla="*/ 575593 w 7579"/>
                <a:gd name="T15" fmla="*/ 386768 h 10000"/>
                <a:gd name="T16" fmla="*/ 349449 w 7579"/>
                <a:gd name="T17" fmla="*/ 636969 h 10000"/>
                <a:gd name="T18" fmla="*/ 575593 w 7579"/>
                <a:gd name="T19" fmla="*/ 887170 h 10000"/>
                <a:gd name="T20" fmla="*/ 1146782 w 7579"/>
                <a:gd name="T21" fmla="*/ 884368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579"/>
                <a:gd name="T34" fmla="*/ 0 h 10000"/>
                <a:gd name="T35" fmla="*/ 7579 w 7579"/>
                <a:gd name="T36" fmla="*/ 10000 h 100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579" h="10000">
                  <a:moveTo>
                    <a:pt x="4427" y="6942"/>
                  </a:moveTo>
                  <a:lnTo>
                    <a:pt x="5074" y="9993"/>
                  </a:lnTo>
                  <a:lnTo>
                    <a:pt x="2222" y="10000"/>
                  </a:lnTo>
                  <a:cubicBezTo>
                    <a:pt x="992" y="10000"/>
                    <a:pt x="0" y="7768"/>
                    <a:pt x="0" y="5000"/>
                  </a:cubicBezTo>
                  <a:cubicBezTo>
                    <a:pt x="0" y="2232"/>
                    <a:pt x="992" y="0"/>
                    <a:pt x="2222" y="0"/>
                  </a:cubicBezTo>
                  <a:lnTo>
                    <a:pt x="7579" y="0"/>
                  </a:lnTo>
                  <a:lnTo>
                    <a:pt x="7579" y="3036"/>
                  </a:lnTo>
                  <a:lnTo>
                    <a:pt x="2222" y="3036"/>
                  </a:lnTo>
                  <a:cubicBezTo>
                    <a:pt x="1746" y="3036"/>
                    <a:pt x="1349" y="3929"/>
                    <a:pt x="1349" y="5000"/>
                  </a:cubicBezTo>
                  <a:cubicBezTo>
                    <a:pt x="1349" y="6071"/>
                    <a:pt x="1709" y="6640"/>
                    <a:pt x="2222" y="6964"/>
                  </a:cubicBezTo>
                  <a:lnTo>
                    <a:pt x="4427" y="6942"/>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sp>
          <p:nvSpPr>
            <p:cNvPr id="287762" name="Freeform 7">
              <a:extLst>
                <a:ext uri="{FF2B5EF4-FFF2-40B4-BE49-F238E27FC236}">
                  <a16:creationId xmlns:a16="http://schemas.microsoft.com/office/drawing/2014/main" id="{6693FC52-03C9-5A49-A2B5-42007FF80FEF}"/>
                </a:ext>
              </a:extLst>
            </p:cNvPr>
            <p:cNvSpPr>
              <a:spLocks/>
            </p:cNvSpPr>
            <p:nvPr/>
          </p:nvSpPr>
          <p:spPr bwMode="auto">
            <a:xfrm>
              <a:off x="6065638" y="6240790"/>
              <a:ext cx="1061014" cy="692155"/>
            </a:xfrm>
            <a:custGeom>
              <a:avLst/>
              <a:gdLst>
                <a:gd name="T0" fmla="*/ 703546 w 4378"/>
                <a:gd name="T1" fmla="*/ 635024 h 5464"/>
                <a:gd name="T2" fmla="*/ 1057863 w 4378"/>
                <a:gd name="T3" fmla="*/ 635024 h 5464"/>
                <a:gd name="T4" fmla="*/ 482764 w 4378"/>
                <a:gd name="T5" fmla="*/ 4434 h 5464"/>
                <a:gd name="T6" fmla="*/ 0 w 4378"/>
                <a:gd name="T7" fmla="*/ 0 h 5464"/>
                <a:gd name="T8" fmla="*/ 22781 w 4378"/>
                <a:gd name="T9" fmla="*/ 388640 h 5464"/>
                <a:gd name="T10" fmla="*/ 482764 w 4378"/>
                <a:gd name="T11" fmla="*/ 390667 h 5464"/>
                <a:gd name="T12" fmla="*/ 703546 w 4378"/>
                <a:gd name="T13" fmla="*/ 635024 h 5464"/>
                <a:gd name="T14" fmla="*/ 0 60000 65536"/>
                <a:gd name="T15" fmla="*/ 0 60000 65536"/>
                <a:gd name="T16" fmla="*/ 0 60000 65536"/>
                <a:gd name="T17" fmla="*/ 0 60000 65536"/>
                <a:gd name="T18" fmla="*/ 0 60000 65536"/>
                <a:gd name="T19" fmla="*/ 0 60000 65536"/>
                <a:gd name="T20" fmla="*/ 0 60000 65536"/>
                <a:gd name="T21" fmla="*/ 0 w 4378"/>
                <a:gd name="T22" fmla="*/ 0 h 5464"/>
                <a:gd name="T23" fmla="*/ 4378 w 4378"/>
                <a:gd name="T24" fmla="*/ 5464 h 54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78" h="5464">
                  <a:moveTo>
                    <a:pt x="2903" y="5013"/>
                  </a:moveTo>
                  <a:cubicBezTo>
                    <a:pt x="3299" y="5335"/>
                    <a:pt x="4517" y="5843"/>
                    <a:pt x="4365" y="5013"/>
                  </a:cubicBezTo>
                  <a:cubicBezTo>
                    <a:pt x="4365" y="2277"/>
                    <a:pt x="3284" y="35"/>
                    <a:pt x="1992" y="35"/>
                  </a:cubicBezTo>
                  <a:lnTo>
                    <a:pt x="0" y="0"/>
                  </a:lnTo>
                  <a:cubicBezTo>
                    <a:pt x="31" y="1023"/>
                    <a:pt x="63" y="2045"/>
                    <a:pt x="94" y="3068"/>
                  </a:cubicBezTo>
                  <a:lnTo>
                    <a:pt x="1992" y="3084"/>
                  </a:lnTo>
                  <a:cubicBezTo>
                    <a:pt x="2501" y="3084"/>
                    <a:pt x="2903" y="3936"/>
                    <a:pt x="2903" y="5013"/>
                  </a:cubicBez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C07B664D-4405-4ED1-9CE7-699592033C67}"/>
              </a:ext>
            </a:extLst>
          </p:cNvPr>
          <p:cNvGrpSpPr/>
          <p:nvPr/>
        </p:nvGrpSpPr>
        <p:grpSpPr>
          <a:xfrm>
            <a:off x="7994650" y="4610100"/>
            <a:ext cx="3300413" cy="855663"/>
            <a:chOff x="7994650" y="4610100"/>
            <a:chExt cx="3300413" cy="855663"/>
          </a:xfrm>
        </p:grpSpPr>
        <p:sp>
          <p:nvSpPr>
            <p:cNvPr id="19" name="Oval 18">
              <a:extLst>
                <a:ext uri="{FF2B5EF4-FFF2-40B4-BE49-F238E27FC236}">
                  <a16:creationId xmlns:a16="http://schemas.microsoft.com/office/drawing/2014/main" id="{147482FB-7D95-CF42-9BC6-A9CD65F2FD42}"/>
                </a:ext>
              </a:extLst>
            </p:cNvPr>
            <p:cNvSpPr/>
            <p:nvPr/>
          </p:nvSpPr>
          <p:spPr>
            <a:xfrm>
              <a:off x="7994650" y="4745038"/>
              <a:ext cx="719138" cy="7207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rgbClr val="FFFFFF"/>
                  </a:solidFill>
                  <a:latin typeface="Arial" panose="020B0604020202020204" pitchFamily="34" charset="0"/>
                  <a:ea typeface="linea-basic-10" charset="0"/>
                  <a:cs typeface="Arial" panose="020B0604020202020204" pitchFamily="34" charset="0"/>
                </a:rPr>
                <a:t>A</a:t>
              </a:r>
            </a:p>
          </p:txBody>
        </p:sp>
        <p:sp>
          <p:nvSpPr>
            <p:cNvPr id="26" name="Rectangle 25">
              <a:extLst>
                <a:ext uri="{FF2B5EF4-FFF2-40B4-BE49-F238E27FC236}">
                  <a16:creationId xmlns:a16="http://schemas.microsoft.com/office/drawing/2014/main" id="{AE4DD804-EBC6-4148-9FFE-C9467DF61FBB}"/>
                </a:ext>
              </a:extLst>
            </p:cNvPr>
            <p:cNvSpPr>
              <a:spLocks noChangeArrowheads="1"/>
            </p:cNvSpPr>
            <p:nvPr/>
          </p:nvSpPr>
          <p:spPr bwMode="auto">
            <a:xfrm>
              <a:off x="8799513" y="4610100"/>
              <a:ext cx="2495550"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800" dirty="0">
                  <a:solidFill>
                    <a:schemeClr val="tx2">
                      <a:lumMod val="60000"/>
                      <a:lumOff val="40000"/>
                    </a:schemeClr>
                  </a:solidFill>
                  <a:latin typeface="Arial" panose="020B0604020202020204" pitchFamily="34" charset="0"/>
                  <a:cs typeface="Arial" panose="020B0604020202020204" pitchFamily="34" charset="0"/>
                </a:rPr>
                <a:t>Step 01</a:t>
              </a:r>
            </a:p>
            <a:p>
              <a:pPr>
                <a:lnSpc>
                  <a:spcPct val="90000"/>
                </a:lnSpc>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grpSp>
      <p:grpSp>
        <p:nvGrpSpPr>
          <p:cNvPr id="11" name="Group 10">
            <a:extLst>
              <a:ext uri="{FF2B5EF4-FFF2-40B4-BE49-F238E27FC236}">
                <a16:creationId xmlns:a16="http://schemas.microsoft.com/office/drawing/2014/main" id="{6B6EF5D1-D100-4945-9890-A3CBB6E124D9}"/>
              </a:ext>
            </a:extLst>
          </p:cNvPr>
          <p:cNvGrpSpPr/>
          <p:nvPr/>
        </p:nvGrpSpPr>
        <p:grpSpPr>
          <a:xfrm>
            <a:off x="7994650" y="2878138"/>
            <a:ext cx="3300413" cy="855662"/>
            <a:chOff x="7994650" y="2878138"/>
            <a:chExt cx="3300413" cy="855662"/>
          </a:xfrm>
        </p:grpSpPr>
        <p:sp>
          <p:nvSpPr>
            <p:cNvPr id="18" name="Oval 17">
              <a:extLst>
                <a:ext uri="{FF2B5EF4-FFF2-40B4-BE49-F238E27FC236}">
                  <a16:creationId xmlns:a16="http://schemas.microsoft.com/office/drawing/2014/main" id="{723B66B1-B3CE-CB4D-864A-8D70A6F4128C}"/>
                </a:ext>
              </a:extLst>
            </p:cNvPr>
            <p:cNvSpPr/>
            <p:nvPr/>
          </p:nvSpPr>
          <p:spPr>
            <a:xfrm>
              <a:off x="7994650" y="2978150"/>
              <a:ext cx="719138" cy="719138"/>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rgbClr val="FFFFFF"/>
                  </a:solidFill>
                  <a:latin typeface="Arial" panose="020B0604020202020204" pitchFamily="34" charset="0"/>
                  <a:ea typeface="linea-basic-10" charset="0"/>
                  <a:cs typeface="Arial" panose="020B0604020202020204" pitchFamily="34" charset="0"/>
                </a:rPr>
                <a:t>C</a:t>
              </a:r>
            </a:p>
          </p:txBody>
        </p:sp>
        <p:sp>
          <p:nvSpPr>
            <p:cNvPr id="27" name="Rectangle 26">
              <a:extLst>
                <a:ext uri="{FF2B5EF4-FFF2-40B4-BE49-F238E27FC236}">
                  <a16:creationId xmlns:a16="http://schemas.microsoft.com/office/drawing/2014/main" id="{373820ED-7D44-C748-A6F3-9FE7A642298C}"/>
                </a:ext>
              </a:extLst>
            </p:cNvPr>
            <p:cNvSpPr>
              <a:spLocks noChangeArrowheads="1"/>
            </p:cNvSpPr>
            <p:nvPr/>
          </p:nvSpPr>
          <p:spPr bwMode="auto">
            <a:xfrm>
              <a:off x="8799513" y="2878138"/>
              <a:ext cx="2495550"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800" dirty="0">
                  <a:solidFill>
                    <a:schemeClr val="tx2">
                      <a:lumMod val="60000"/>
                      <a:lumOff val="40000"/>
                    </a:schemeClr>
                  </a:solidFill>
                  <a:latin typeface="Arial" panose="020B0604020202020204" pitchFamily="34" charset="0"/>
                  <a:cs typeface="Arial" panose="020B0604020202020204" pitchFamily="34" charset="0"/>
                </a:rPr>
                <a:t>Step 03</a:t>
              </a:r>
            </a:p>
            <a:p>
              <a:pPr>
                <a:lnSpc>
                  <a:spcPct val="90000"/>
                </a:lnSpc>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grpSp>
      <p:grpSp>
        <p:nvGrpSpPr>
          <p:cNvPr id="10" name="Group 9">
            <a:extLst>
              <a:ext uri="{FF2B5EF4-FFF2-40B4-BE49-F238E27FC236}">
                <a16:creationId xmlns:a16="http://schemas.microsoft.com/office/drawing/2014/main" id="{FB604B49-872E-4A0A-B69A-86D2AE00BC98}"/>
              </a:ext>
            </a:extLst>
          </p:cNvPr>
          <p:cNvGrpSpPr/>
          <p:nvPr/>
        </p:nvGrpSpPr>
        <p:grpSpPr>
          <a:xfrm>
            <a:off x="930275" y="3743325"/>
            <a:ext cx="3290888" cy="855663"/>
            <a:chOff x="930275" y="3743325"/>
            <a:chExt cx="3290888" cy="855663"/>
          </a:xfrm>
        </p:grpSpPr>
        <p:sp>
          <p:nvSpPr>
            <p:cNvPr id="17" name="Oval 16">
              <a:extLst>
                <a:ext uri="{FF2B5EF4-FFF2-40B4-BE49-F238E27FC236}">
                  <a16:creationId xmlns:a16="http://schemas.microsoft.com/office/drawing/2014/main" id="{2B6ECA1F-93FF-F745-8344-225AB6B89A49}"/>
                </a:ext>
              </a:extLst>
            </p:cNvPr>
            <p:cNvSpPr/>
            <p:nvPr/>
          </p:nvSpPr>
          <p:spPr>
            <a:xfrm>
              <a:off x="3502025" y="3863975"/>
              <a:ext cx="719138" cy="720725"/>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rgbClr val="FFFFFF"/>
                  </a:solidFill>
                  <a:latin typeface="Arial" panose="020B0604020202020204" pitchFamily="34" charset="0"/>
                  <a:ea typeface="linea-basic-10" charset="0"/>
                  <a:cs typeface="Arial" panose="020B0604020202020204" pitchFamily="34" charset="0"/>
                </a:rPr>
                <a:t>B</a:t>
              </a:r>
            </a:p>
          </p:txBody>
        </p:sp>
        <p:sp>
          <p:nvSpPr>
            <p:cNvPr id="28" name="Rectangle 27">
              <a:extLst>
                <a:ext uri="{FF2B5EF4-FFF2-40B4-BE49-F238E27FC236}">
                  <a16:creationId xmlns:a16="http://schemas.microsoft.com/office/drawing/2014/main" id="{745143CF-5CF7-F742-A5FE-4CCC5FD4E2D4}"/>
                </a:ext>
              </a:extLst>
            </p:cNvPr>
            <p:cNvSpPr>
              <a:spLocks noChangeArrowheads="1"/>
            </p:cNvSpPr>
            <p:nvPr/>
          </p:nvSpPr>
          <p:spPr bwMode="auto">
            <a:xfrm>
              <a:off x="930275" y="3743325"/>
              <a:ext cx="2495550"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en-US" sz="2800">
                  <a:solidFill>
                    <a:schemeClr val="tx2">
                      <a:lumMod val="60000"/>
                      <a:lumOff val="40000"/>
                    </a:schemeClr>
                  </a:solidFill>
                  <a:latin typeface="Arial" panose="020B0604020202020204" pitchFamily="34" charset="0"/>
                  <a:cs typeface="Arial" panose="020B0604020202020204" pitchFamily="34" charset="0"/>
                </a:rPr>
                <a:t>Step 02</a:t>
              </a:r>
            </a:p>
            <a:p>
              <a:pPr algn="r">
                <a:lnSpc>
                  <a:spcPct val="90000"/>
                </a:lnSpc>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grpSp>
      <p:grpSp>
        <p:nvGrpSpPr>
          <p:cNvPr id="12" name="Group 11">
            <a:extLst>
              <a:ext uri="{FF2B5EF4-FFF2-40B4-BE49-F238E27FC236}">
                <a16:creationId xmlns:a16="http://schemas.microsoft.com/office/drawing/2014/main" id="{5E79D938-1D14-460A-95F9-0C10E4F88A48}"/>
              </a:ext>
            </a:extLst>
          </p:cNvPr>
          <p:cNvGrpSpPr/>
          <p:nvPr/>
        </p:nvGrpSpPr>
        <p:grpSpPr>
          <a:xfrm>
            <a:off x="930275" y="2011363"/>
            <a:ext cx="3290888" cy="855662"/>
            <a:chOff x="930275" y="2011363"/>
            <a:chExt cx="3290888" cy="855662"/>
          </a:xfrm>
        </p:grpSpPr>
        <p:sp>
          <p:nvSpPr>
            <p:cNvPr id="16" name="Oval 15">
              <a:extLst>
                <a:ext uri="{FF2B5EF4-FFF2-40B4-BE49-F238E27FC236}">
                  <a16:creationId xmlns:a16="http://schemas.microsoft.com/office/drawing/2014/main" id="{B0C57123-2C57-DB40-A5C0-F23F49D4E509}"/>
                </a:ext>
              </a:extLst>
            </p:cNvPr>
            <p:cNvSpPr/>
            <p:nvPr/>
          </p:nvSpPr>
          <p:spPr>
            <a:xfrm>
              <a:off x="3502025" y="2097088"/>
              <a:ext cx="719138" cy="719137"/>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rgbClr val="FFFFFF"/>
                  </a:solidFill>
                  <a:latin typeface="Arial" panose="020B0604020202020204" pitchFamily="34" charset="0"/>
                  <a:ea typeface="linea-basic-10" charset="0"/>
                  <a:cs typeface="Arial" panose="020B0604020202020204" pitchFamily="34" charset="0"/>
                </a:rPr>
                <a:t>D</a:t>
              </a:r>
            </a:p>
          </p:txBody>
        </p:sp>
        <p:sp>
          <p:nvSpPr>
            <p:cNvPr id="29" name="Rectangle 28">
              <a:extLst>
                <a:ext uri="{FF2B5EF4-FFF2-40B4-BE49-F238E27FC236}">
                  <a16:creationId xmlns:a16="http://schemas.microsoft.com/office/drawing/2014/main" id="{28BE39F8-67E3-724C-B114-C53DEE5519D1}"/>
                </a:ext>
              </a:extLst>
            </p:cNvPr>
            <p:cNvSpPr>
              <a:spLocks noChangeArrowheads="1"/>
            </p:cNvSpPr>
            <p:nvPr/>
          </p:nvSpPr>
          <p:spPr bwMode="auto">
            <a:xfrm>
              <a:off x="930275" y="2011363"/>
              <a:ext cx="2495550"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r>
                <a:rPr lang="en-US" altLang="en-US" sz="2800">
                  <a:solidFill>
                    <a:schemeClr val="tx2">
                      <a:lumMod val="60000"/>
                      <a:lumOff val="40000"/>
                    </a:schemeClr>
                  </a:solidFill>
                  <a:latin typeface="Arial" panose="020B0604020202020204" pitchFamily="34" charset="0"/>
                  <a:cs typeface="Arial" panose="020B0604020202020204" pitchFamily="34" charset="0"/>
                </a:rPr>
                <a:t>Step 04</a:t>
              </a:r>
            </a:p>
            <a:p>
              <a:pPr algn="r">
                <a:lnSpc>
                  <a:spcPct val="90000"/>
                </a:lnSpc>
              </a:pPr>
              <a:r>
                <a:rPr lang="en-US" altLang="en-US" sz="1200">
                  <a:solidFill>
                    <a:schemeClr val="tx2">
                      <a:lumMod val="60000"/>
                      <a:lumOff val="40000"/>
                    </a:schemeClr>
                  </a:solidFill>
                  <a:latin typeface="Arial" panose="020B0604020202020204" pitchFamily="34" charset="0"/>
                  <a:cs typeface="Arial" panose="020B0604020202020204" pitchFamily="34" charset="0"/>
                </a:rPr>
                <a:t>Lorem ipsum dolor sit amet, consectetur adipiscing elit.</a:t>
              </a:r>
            </a:p>
          </p:txBody>
        </p:sp>
      </p:grpSp>
      <p:sp>
        <p:nvSpPr>
          <p:cNvPr id="287758" name="Title 3">
            <a:extLst>
              <a:ext uri="{FF2B5EF4-FFF2-40B4-BE49-F238E27FC236}">
                <a16:creationId xmlns:a16="http://schemas.microsoft.com/office/drawing/2014/main" id="{FD0CAA62-CF82-BA44-8286-109C190609E5}"/>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algn="ctr"/>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infographic</a:t>
            </a:r>
          </a:p>
        </p:txBody>
      </p:sp>
    </p:spTree>
    <p:extLst>
      <p:ext uri="{BB962C8B-B14F-4D97-AF65-F5344CB8AC3E}">
        <p14:creationId xmlns:p14="http://schemas.microsoft.com/office/powerpoint/2010/main" val="21490051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87758"/>
                                        </p:tgtEl>
                                        <p:attrNameLst>
                                          <p:attrName>style.visibility</p:attrName>
                                        </p:attrNameLst>
                                      </p:cBhvr>
                                      <p:to>
                                        <p:strVal val="visible"/>
                                      </p:to>
                                    </p:set>
                                    <p:anim calcmode="lin" valueType="num">
                                      <p:cBhvr additive="base">
                                        <p:cTn id="7" dur="500" fill="hold"/>
                                        <p:tgtEl>
                                          <p:spTgt spid="287758"/>
                                        </p:tgtEl>
                                        <p:attrNameLst>
                                          <p:attrName>ppt_x</p:attrName>
                                        </p:attrNameLst>
                                      </p:cBhvr>
                                      <p:tavLst>
                                        <p:tav tm="0">
                                          <p:val>
                                            <p:strVal val="0-#ppt_w/2"/>
                                          </p:val>
                                        </p:tav>
                                        <p:tav tm="100000">
                                          <p:val>
                                            <p:strVal val="#ppt_x"/>
                                          </p:val>
                                        </p:tav>
                                      </p:tavLst>
                                    </p:anim>
                                    <p:anim calcmode="lin" valueType="num">
                                      <p:cBhvr additive="base">
                                        <p:cTn id="8" dur="500" fill="hold"/>
                                        <p:tgtEl>
                                          <p:spTgt spid="28775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par>
                          <p:cTn id="13" fill="hold">
                            <p:stCondLst>
                              <p:cond delay="1000"/>
                            </p:stCondLst>
                            <p:childTnLst>
                              <p:par>
                                <p:cTn id="14" presetID="2" presetClass="entr" presetSubtype="2" decel="10000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par>
                          <p:cTn id="22" fill="hold">
                            <p:stCondLst>
                              <p:cond delay="2000"/>
                            </p:stCondLst>
                            <p:childTnLst>
                              <p:par>
                                <p:cTn id="23" presetID="2" presetClass="entr" presetSubtype="8" decel="10000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0-#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2" presetClass="entr" presetSubtype="4"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down)">
                                      <p:cBhvr>
                                        <p:cTn id="30" dur="500"/>
                                        <p:tgtEl>
                                          <p:spTgt spid="3"/>
                                        </p:tgtEl>
                                      </p:cBhvr>
                                    </p:animEffect>
                                  </p:childTnLst>
                                </p:cTn>
                              </p:par>
                            </p:childTnLst>
                          </p:cTn>
                        </p:par>
                        <p:par>
                          <p:cTn id="31" fill="hold">
                            <p:stCondLst>
                              <p:cond delay="3000"/>
                            </p:stCondLst>
                            <p:childTnLst>
                              <p:par>
                                <p:cTn id="32" presetID="2" presetClass="entr" presetSubtype="2" decel="100000"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1+#ppt_w/2"/>
                                          </p:val>
                                        </p:tav>
                                        <p:tav tm="100000">
                                          <p:val>
                                            <p:strVal val="#ppt_x"/>
                                          </p:val>
                                        </p:tav>
                                      </p:tavLst>
                                    </p:anim>
                                    <p:anim calcmode="lin" valueType="num">
                                      <p:cBhvr additive="base">
                                        <p:cTn id="35" dur="500" fill="hold"/>
                                        <p:tgtEl>
                                          <p:spTgt spid="11"/>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2" presetClass="entr" presetSubtype="4" fill="hold" nodeType="after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wipe(down)">
                                      <p:cBhvr>
                                        <p:cTn id="39" dur="500"/>
                                        <p:tgtEl>
                                          <p:spTgt spid="2"/>
                                        </p:tgtEl>
                                      </p:cBhvr>
                                    </p:animEffect>
                                  </p:childTnLst>
                                </p:cTn>
                              </p:par>
                            </p:childTnLst>
                          </p:cTn>
                        </p:par>
                        <p:par>
                          <p:cTn id="40" fill="hold">
                            <p:stCondLst>
                              <p:cond delay="4000"/>
                            </p:stCondLst>
                            <p:childTnLst>
                              <p:par>
                                <p:cTn id="41" presetID="2" presetClass="entr" presetSubtype="8" decel="100000"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0-#ppt_w/2"/>
                                          </p:val>
                                        </p:tav>
                                        <p:tav tm="100000">
                                          <p:val>
                                            <p:strVal val="#ppt_x"/>
                                          </p:val>
                                        </p:tav>
                                      </p:tavLst>
                                    </p:anim>
                                    <p:anim calcmode="lin" valueType="num">
                                      <p:cBhvr additive="base">
                                        <p:cTn id="4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5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FE6CEF9-38C0-4D90-8458-9CFE65AA2C20}"/>
              </a:ext>
            </a:extLst>
          </p:cNvPr>
          <p:cNvGrpSpPr/>
          <p:nvPr/>
        </p:nvGrpSpPr>
        <p:grpSpPr>
          <a:xfrm>
            <a:off x="906463" y="2216150"/>
            <a:ext cx="1828800" cy="4745038"/>
            <a:chOff x="906463" y="2216150"/>
            <a:chExt cx="1828800" cy="4745038"/>
          </a:xfrm>
        </p:grpSpPr>
        <p:sp>
          <p:nvSpPr>
            <p:cNvPr id="15" name="Freeform 18">
              <a:extLst>
                <a:ext uri="{FF2B5EF4-FFF2-40B4-BE49-F238E27FC236}">
                  <a16:creationId xmlns:a16="http://schemas.microsoft.com/office/drawing/2014/main" id="{93B14740-A29A-C649-A0C5-58C3516C98F3}"/>
                </a:ext>
              </a:extLst>
            </p:cNvPr>
            <p:cNvSpPr>
              <a:spLocks/>
            </p:cNvSpPr>
            <p:nvPr/>
          </p:nvSpPr>
          <p:spPr bwMode="auto">
            <a:xfrm>
              <a:off x="906463" y="2889250"/>
              <a:ext cx="1828800" cy="512763"/>
            </a:xfrm>
            <a:custGeom>
              <a:avLst/>
              <a:gdLst>
                <a:gd name="T0" fmla="*/ 0 w 1096"/>
                <a:gd name="T1" fmla="*/ 0 h 315"/>
                <a:gd name="T2" fmla="*/ 1096 w 1096"/>
                <a:gd name="T3" fmla="*/ 0 h 315"/>
                <a:gd name="T4" fmla="*/ 548 w 1096"/>
                <a:gd name="T5" fmla="*/ 315 h 315"/>
                <a:gd name="T6" fmla="*/ 0 w 1096"/>
                <a:gd name="T7" fmla="*/ 0 h 315"/>
              </a:gdLst>
              <a:ahLst/>
              <a:cxnLst>
                <a:cxn ang="0">
                  <a:pos x="T0" y="T1"/>
                </a:cxn>
                <a:cxn ang="0">
                  <a:pos x="T2" y="T3"/>
                </a:cxn>
                <a:cxn ang="0">
                  <a:pos x="T4" y="T5"/>
                </a:cxn>
                <a:cxn ang="0">
                  <a:pos x="T6" y="T7"/>
                </a:cxn>
              </a:cxnLst>
              <a:rect l="0" t="0" r="r" b="b"/>
              <a:pathLst>
                <a:path w="1096" h="315">
                  <a:moveTo>
                    <a:pt x="0" y="0"/>
                  </a:moveTo>
                  <a:lnTo>
                    <a:pt x="1096" y="0"/>
                  </a:lnTo>
                  <a:lnTo>
                    <a:pt x="548" y="315"/>
                  </a:lnTo>
                  <a:lnTo>
                    <a:pt x="0" y="0"/>
                  </a:lnTo>
                  <a:close/>
                </a:path>
              </a:pathLst>
            </a:custGeom>
            <a:solidFill>
              <a:schemeClr val="accent1">
                <a:lumMod val="5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16" name="Freeform 19">
              <a:extLst>
                <a:ext uri="{FF2B5EF4-FFF2-40B4-BE49-F238E27FC236}">
                  <a16:creationId xmlns:a16="http://schemas.microsoft.com/office/drawing/2014/main" id="{304EBE2F-AD64-004C-92F0-E6C09F1EBA4D}"/>
                </a:ext>
              </a:extLst>
            </p:cNvPr>
            <p:cNvSpPr>
              <a:spLocks/>
            </p:cNvSpPr>
            <p:nvPr/>
          </p:nvSpPr>
          <p:spPr bwMode="auto">
            <a:xfrm>
              <a:off x="1206500" y="2216150"/>
              <a:ext cx="1228725" cy="4745038"/>
            </a:xfrm>
            <a:custGeom>
              <a:avLst/>
              <a:gdLst>
                <a:gd name="T0" fmla="*/ 614488 w 562"/>
                <a:gd name="T1" fmla="*/ 0 h 2516"/>
                <a:gd name="T2" fmla="*/ 614488 w 562"/>
                <a:gd name="T3" fmla="*/ 0 h 2516"/>
                <a:gd name="T4" fmla="*/ 1228976 w 562"/>
                <a:gd name="T5" fmla="*/ 529878 h 2516"/>
                <a:gd name="T6" fmla="*/ 1228976 w 562"/>
                <a:gd name="T7" fmla="*/ 4670844 h 2516"/>
                <a:gd name="T8" fmla="*/ 1143691 w 562"/>
                <a:gd name="T9" fmla="*/ 4744386 h 2516"/>
                <a:gd name="T10" fmla="*/ 85285 w 562"/>
                <a:gd name="T11" fmla="*/ 4744386 h 2516"/>
                <a:gd name="T12" fmla="*/ 0 w 562"/>
                <a:gd name="T13" fmla="*/ 4670844 h 2516"/>
                <a:gd name="T14" fmla="*/ 0 w 562"/>
                <a:gd name="T15" fmla="*/ 529878 h 2516"/>
                <a:gd name="T16" fmla="*/ 614488 w 562"/>
                <a:gd name="T17" fmla="*/ 0 h 25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2"/>
                <a:gd name="T28" fmla="*/ 0 h 2516"/>
                <a:gd name="T29" fmla="*/ 562 w 562"/>
                <a:gd name="T30" fmla="*/ 2516 h 25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2" h="2516">
                  <a:moveTo>
                    <a:pt x="281" y="0"/>
                  </a:moveTo>
                  <a:cubicBezTo>
                    <a:pt x="281" y="0"/>
                    <a:pt x="281" y="0"/>
                    <a:pt x="281" y="0"/>
                  </a:cubicBezTo>
                  <a:cubicBezTo>
                    <a:pt x="437" y="0"/>
                    <a:pt x="562" y="126"/>
                    <a:pt x="562" y="281"/>
                  </a:cubicBezTo>
                  <a:cubicBezTo>
                    <a:pt x="562" y="2477"/>
                    <a:pt x="562" y="2477"/>
                    <a:pt x="562" y="2477"/>
                  </a:cubicBezTo>
                  <a:cubicBezTo>
                    <a:pt x="562" y="2498"/>
                    <a:pt x="545" y="2516"/>
                    <a:pt x="523" y="2516"/>
                  </a:cubicBezTo>
                  <a:cubicBezTo>
                    <a:pt x="39" y="2516"/>
                    <a:pt x="39" y="2516"/>
                    <a:pt x="39" y="2516"/>
                  </a:cubicBezTo>
                  <a:cubicBezTo>
                    <a:pt x="18" y="2516"/>
                    <a:pt x="0" y="2498"/>
                    <a:pt x="0" y="2477"/>
                  </a:cubicBezTo>
                  <a:cubicBezTo>
                    <a:pt x="0" y="281"/>
                    <a:pt x="0" y="281"/>
                    <a:pt x="0" y="281"/>
                  </a:cubicBezTo>
                  <a:cubicBezTo>
                    <a:pt x="0" y="126"/>
                    <a:pt x="126" y="0"/>
                    <a:pt x="281" y="0"/>
                  </a:cubicBez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tIns="18288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4000" b="1">
                  <a:solidFill>
                    <a:srgbClr val="FFFFFF"/>
                  </a:solidFill>
                  <a:latin typeface="Source Sans Pro" panose="020B0503030403020204" pitchFamily="34" charset="0"/>
                </a:rPr>
                <a:t>01</a:t>
              </a:r>
            </a:p>
          </p:txBody>
        </p:sp>
        <p:grpSp>
          <p:nvGrpSpPr>
            <p:cNvPr id="2" name="Group 17">
              <a:extLst>
                <a:ext uri="{FF2B5EF4-FFF2-40B4-BE49-F238E27FC236}">
                  <a16:creationId xmlns:a16="http://schemas.microsoft.com/office/drawing/2014/main" id="{68665233-A170-B646-9C47-D490870CA15A}"/>
                </a:ext>
              </a:extLst>
            </p:cNvPr>
            <p:cNvGrpSpPr>
              <a:grpSpLocks/>
            </p:cNvGrpSpPr>
            <p:nvPr/>
          </p:nvGrpSpPr>
          <p:grpSpPr bwMode="auto">
            <a:xfrm>
              <a:off x="906463" y="2889250"/>
              <a:ext cx="1828800" cy="3398838"/>
              <a:chOff x="907083" y="2889896"/>
              <a:chExt cx="1828622" cy="3398477"/>
            </a:xfrm>
          </p:grpSpPr>
          <p:sp>
            <p:nvSpPr>
              <p:cNvPr id="13" name="Freeform 9">
                <a:extLst>
                  <a:ext uri="{FF2B5EF4-FFF2-40B4-BE49-F238E27FC236}">
                    <a16:creationId xmlns:a16="http://schemas.microsoft.com/office/drawing/2014/main" id="{271EB51B-3DB6-3045-8FA8-B29883BD7256}"/>
                  </a:ext>
                </a:extLst>
              </p:cNvPr>
              <p:cNvSpPr>
                <a:spLocks/>
              </p:cNvSpPr>
              <p:nvPr/>
            </p:nvSpPr>
            <p:spPr bwMode="auto">
              <a:xfrm flipH="1">
                <a:off x="907083" y="2889896"/>
                <a:ext cx="1828622" cy="3398477"/>
              </a:xfrm>
              <a:custGeom>
                <a:avLst/>
                <a:gdLst>
                  <a:gd name="T0" fmla="*/ 1664 w 1664"/>
                  <a:gd name="T1" fmla="*/ 4216 h 4216"/>
                  <a:gd name="T2" fmla="*/ 0 w 1664"/>
                  <a:gd name="T3" fmla="*/ 4216 h 4216"/>
                  <a:gd name="T4" fmla="*/ 0 w 1664"/>
                  <a:gd name="T5" fmla="*/ 956 h 4216"/>
                  <a:gd name="T6" fmla="*/ 1664 w 1664"/>
                  <a:gd name="T7" fmla="*/ 0 h 4216"/>
                  <a:gd name="T8" fmla="*/ 1664 w 1664"/>
                  <a:gd name="T9" fmla="*/ 4216 h 4216"/>
                </a:gdLst>
                <a:ahLst/>
                <a:cxnLst>
                  <a:cxn ang="0">
                    <a:pos x="T0" y="T1"/>
                  </a:cxn>
                  <a:cxn ang="0">
                    <a:pos x="T2" y="T3"/>
                  </a:cxn>
                  <a:cxn ang="0">
                    <a:pos x="T4" y="T5"/>
                  </a:cxn>
                  <a:cxn ang="0">
                    <a:pos x="T6" y="T7"/>
                  </a:cxn>
                  <a:cxn ang="0">
                    <a:pos x="T8" y="T9"/>
                  </a:cxn>
                </a:cxnLst>
                <a:rect l="0" t="0" r="r" b="b"/>
                <a:pathLst>
                  <a:path w="1664" h="4216">
                    <a:moveTo>
                      <a:pt x="1664" y="4216"/>
                    </a:moveTo>
                    <a:lnTo>
                      <a:pt x="0" y="4216"/>
                    </a:lnTo>
                    <a:lnTo>
                      <a:pt x="0" y="956"/>
                    </a:lnTo>
                    <a:lnTo>
                      <a:pt x="1664" y="0"/>
                    </a:lnTo>
                    <a:lnTo>
                      <a:pt x="1664" y="4216"/>
                    </a:lnTo>
                    <a:close/>
                  </a:path>
                </a:pathLst>
              </a:custGeom>
              <a:solidFill>
                <a:schemeClr val="accent1">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7" name="Freeform 9">
                <a:extLst>
                  <a:ext uri="{FF2B5EF4-FFF2-40B4-BE49-F238E27FC236}">
                    <a16:creationId xmlns:a16="http://schemas.microsoft.com/office/drawing/2014/main" id="{5F7ED6B1-6B91-2C43-BE9B-D307127D0ED1}"/>
                  </a:ext>
                </a:extLst>
              </p:cNvPr>
              <p:cNvSpPr>
                <a:spLocks/>
              </p:cNvSpPr>
              <p:nvPr/>
            </p:nvSpPr>
            <p:spPr bwMode="auto">
              <a:xfrm>
                <a:off x="907083" y="2889896"/>
                <a:ext cx="1828622" cy="3398477"/>
              </a:xfrm>
              <a:custGeom>
                <a:avLst/>
                <a:gdLst>
                  <a:gd name="T0" fmla="*/ 1664 w 1664"/>
                  <a:gd name="T1" fmla="*/ 4216 h 4216"/>
                  <a:gd name="T2" fmla="*/ 0 w 1664"/>
                  <a:gd name="T3" fmla="*/ 4216 h 4216"/>
                  <a:gd name="T4" fmla="*/ 0 w 1664"/>
                  <a:gd name="T5" fmla="*/ 956 h 4216"/>
                  <a:gd name="T6" fmla="*/ 1664 w 1664"/>
                  <a:gd name="T7" fmla="*/ 0 h 4216"/>
                  <a:gd name="T8" fmla="*/ 1664 w 1664"/>
                  <a:gd name="T9" fmla="*/ 4216 h 4216"/>
                </a:gdLst>
                <a:ahLst/>
                <a:cxnLst>
                  <a:cxn ang="0">
                    <a:pos x="T0" y="T1"/>
                  </a:cxn>
                  <a:cxn ang="0">
                    <a:pos x="T2" y="T3"/>
                  </a:cxn>
                  <a:cxn ang="0">
                    <a:pos x="T4" y="T5"/>
                  </a:cxn>
                  <a:cxn ang="0">
                    <a:pos x="T6" y="T7"/>
                  </a:cxn>
                  <a:cxn ang="0">
                    <a:pos x="T8" y="T9"/>
                  </a:cxn>
                </a:cxnLst>
                <a:rect l="0" t="0" r="r" b="b"/>
                <a:pathLst>
                  <a:path w="1664" h="4216">
                    <a:moveTo>
                      <a:pt x="1664" y="4216"/>
                    </a:moveTo>
                    <a:lnTo>
                      <a:pt x="0" y="4216"/>
                    </a:lnTo>
                    <a:lnTo>
                      <a:pt x="0" y="956"/>
                    </a:lnTo>
                    <a:lnTo>
                      <a:pt x="1664" y="0"/>
                    </a:lnTo>
                    <a:lnTo>
                      <a:pt x="1664" y="4216"/>
                    </a:lnTo>
                    <a:close/>
                  </a:path>
                </a:pathLst>
              </a:custGeom>
              <a:solidFill>
                <a:schemeClr val="accent1">
                  <a:lumMod val="60000"/>
                  <a:lumOff val="40000"/>
                </a:schemeClr>
              </a:solidFill>
              <a:ln>
                <a:noFill/>
              </a:ln>
            </p:spPr>
            <p:txBody>
              <a:bodyPr anchor="ctr"/>
              <a:lstStyle/>
              <a:p>
                <a:pPr algn="ctr" fontAlgn="auto">
                  <a:spcBef>
                    <a:spcPts val="0"/>
                  </a:spcBef>
                  <a:spcAft>
                    <a:spcPts val="0"/>
                  </a:spcAft>
                  <a:defRPr/>
                </a:pPr>
                <a:r>
                  <a:rPr lang="en-US" sz="2800" dirty="0">
                    <a:solidFill>
                      <a:srgbClr val="FFFFFF"/>
                    </a:solidFill>
                    <a:latin typeface="Source Sans Pro" charset="0"/>
                    <a:cs typeface="+mn-cs"/>
                  </a:rPr>
                  <a:t>Heading </a:t>
                </a:r>
              </a:p>
              <a:p>
                <a:pPr algn="ctr" fontAlgn="auto">
                  <a:lnSpc>
                    <a:spcPct val="90000"/>
                  </a:lnSpc>
                  <a:spcBef>
                    <a:spcPts val="0"/>
                  </a:spcBef>
                  <a:spcAft>
                    <a:spcPts val="0"/>
                  </a:spcAft>
                  <a:defRPr/>
                </a:pP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elit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a:t>
                </a:r>
              </a:p>
            </p:txBody>
          </p:sp>
        </p:grpSp>
      </p:grpSp>
      <p:grpSp>
        <p:nvGrpSpPr>
          <p:cNvPr id="9" name="Group 8">
            <a:extLst>
              <a:ext uri="{FF2B5EF4-FFF2-40B4-BE49-F238E27FC236}">
                <a16:creationId xmlns:a16="http://schemas.microsoft.com/office/drawing/2014/main" id="{8A89C47C-3F15-4598-9BFF-910F9E08302E}"/>
              </a:ext>
            </a:extLst>
          </p:cNvPr>
          <p:cNvGrpSpPr/>
          <p:nvPr/>
        </p:nvGrpSpPr>
        <p:grpSpPr>
          <a:xfrm>
            <a:off x="3055938" y="1944688"/>
            <a:ext cx="1828800" cy="5016500"/>
            <a:chOff x="3055938" y="1944688"/>
            <a:chExt cx="1828800" cy="5016500"/>
          </a:xfrm>
        </p:grpSpPr>
        <p:sp>
          <p:nvSpPr>
            <p:cNvPr id="25" name="Freeform 18">
              <a:extLst>
                <a:ext uri="{FF2B5EF4-FFF2-40B4-BE49-F238E27FC236}">
                  <a16:creationId xmlns:a16="http://schemas.microsoft.com/office/drawing/2014/main" id="{916F4DFA-A532-4F44-AD0C-67B2BCF85059}"/>
                </a:ext>
              </a:extLst>
            </p:cNvPr>
            <p:cNvSpPr>
              <a:spLocks/>
            </p:cNvSpPr>
            <p:nvPr/>
          </p:nvSpPr>
          <p:spPr bwMode="auto">
            <a:xfrm>
              <a:off x="3055938" y="2617788"/>
              <a:ext cx="1828800" cy="512762"/>
            </a:xfrm>
            <a:custGeom>
              <a:avLst/>
              <a:gdLst>
                <a:gd name="T0" fmla="*/ 0 w 1096"/>
                <a:gd name="T1" fmla="*/ 0 h 315"/>
                <a:gd name="T2" fmla="*/ 1096 w 1096"/>
                <a:gd name="T3" fmla="*/ 0 h 315"/>
                <a:gd name="T4" fmla="*/ 548 w 1096"/>
                <a:gd name="T5" fmla="*/ 315 h 315"/>
                <a:gd name="T6" fmla="*/ 0 w 1096"/>
                <a:gd name="T7" fmla="*/ 0 h 315"/>
              </a:gdLst>
              <a:ahLst/>
              <a:cxnLst>
                <a:cxn ang="0">
                  <a:pos x="T0" y="T1"/>
                </a:cxn>
                <a:cxn ang="0">
                  <a:pos x="T2" y="T3"/>
                </a:cxn>
                <a:cxn ang="0">
                  <a:pos x="T4" y="T5"/>
                </a:cxn>
                <a:cxn ang="0">
                  <a:pos x="T6" y="T7"/>
                </a:cxn>
              </a:cxnLst>
              <a:rect l="0" t="0" r="r" b="b"/>
              <a:pathLst>
                <a:path w="1096" h="315">
                  <a:moveTo>
                    <a:pt x="0" y="0"/>
                  </a:moveTo>
                  <a:lnTo>
                    <a:pt x="1096" y="0"/>
                  </a:lnTo>
                  <a:lnTo>
                    <a:pt x="548" y="315"/>
                  </a:lnTo>
                  <a:lnTo>
                    <a:pt x="0" y="0"/>
                  </a:lnTo>
                  <a:close/>
                </a:path>
              </a:pathLst>
            </a:custGeom>
            <a:solidFill>
              <a:schemeClr val="accent2">
                <a:lumMod val="5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6" name="Freeform 19">
              <a:extLst>
                <a:ext uri="{FF2B5EF4-FFF2-40B4-BE49-F238E27FC236}">
                  <a16:creationId xmlns:a16="http://schemas.microsoft.com/office/drawing/2014/main" id="{1747C05D-CF31-DC4C-8971-6D35985A9011}"/>
                </a:ext>
              </a:extLst>
            </p:cNvPr>
            <p:cNvSpPr>
              <a:spLocks/>
            </p:cNvSpPr>
            <p:nvPr/>
          </p:nvSpPr>
          <p:spPr bwMode="auto">
            <a:xfrm>
              <a:off x="3355975" y="1944688"/>
              <a:ext cx="1228725" cy="5016500"/>
            </a:xfrm>
            <a:custGeom>
              <a:avLst/>
              <a:gdLst>
                <a:gd name="T0" fmla="*/ 614488 w 562"/>
                <a:gd name="T1" fmla="*/ 0 h 2516"/>
                <a:gd name="T2" fmla="*/ 614488 w 562"/>
                <a:gd name="T3" fmla="*/ 0 h 2516"/>
                <a:gd name="T4" fmla="*/ 1228976 w 562"/>
                <a:gd name="T5" fmla="*/ 560222 h 2516"/>
                <a:gd name="T6" fmla="*/ 1228976 w 562"/>
                <a:gd name="T7" fmla="*/ 4938329 h 2516"/>
                <a:gd name="T8" fmla="*/ 1143691 w 562"/>
                <a:gd name="T9" fmla="*/ 5016082 h 2516"/>
                <a:gd name="T10" fmla="*/ 85285 w 562"/>
                <a:gd name="T11" fmla="*/ 5016082 h 2516"/>
                <a:gd name="T12" fmla="*/ 0 w 562"/>
                <a:gd name="T13" fmla="*/ 4938329 h 2516"/>
                <a:gd name="T14" fmla="*/ 0 w 562"/>
                <a:gd name="T15" fmla="*/ 560222 h 2516"/>
                <a:gd name="T16" fmla="*/ 614488 w 562"/>
                <a:gd name="T17" fmla="*/ 0 h 25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2"/>
                <a:gd name="T28" fmla="*/ 0 h 2516"/>
                <a:gd name="T29" fmla="*/ 562 w 562"/>
                <a:gd name="T30" fmla="*/ 2516 h 25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2" h="2516">
                  <a:moveTo>
                    <a:pt x="281" y="0"/>
                  </a:moveTo>
                  <a:cubicBezTo>
                    <a:pt x="281" y="0"/>
                    <a:pt x="281" y="0"/>
                    <a:pt x="281" y="0"/>
                  </a:cubicBezTo>
                  <a:cubicBezTo>
                    <a:pt x="437" y="0"/>
                    <a:pt x="562" y="126"/>
                    <a:pt x="562" y="281"/>
                  </a:cubicBezTo>
                  <a:cubicBezTo>
                    <a:pt x="562" y="2477"/>
                    <a:pt x="562" y="2477"/>
                    <a:pt x="562" y="2477"/>
                  </a:cubicBezTo>
                  <a:cubicBezTo>
                    <a:pt x="562" y="2498"/>
                    <a:pt x="545" y="2516"/>
                    <a:pt x="523" y="2516"/>
                  </a:cubicBezTo>
                  <a:cubicBezTo>
                    <a:pt x="39" y="2516"/>
                    <a:pt x="39" y="2516"/>
                    <a:pt x="39" y="2516"/>
                  </a:cubicBezTo>
                  <a:cubicBezTo>
                    <a:pt x="18" y="2516"/>
                    <a:pt x="0" y="2498"/>
                    <a:pt x="0" y="2477"/>
                  </a:cubicBezTo>
                  <a:cubicBezTo>
                    <a:pt x="0" y="281"/>
                    <a:pt x="0" y="281"/>
                    <a:pt x="0" y="281"/>
                  </a:cubicBezTo>
                  <a:cubicBezTo>
                    <a:pt x="0" y="126"/>
                    <a:pt x="126" y="0"/>
                    <a:pt x="281" y="0"/>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tIns="18288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4000" b="1">
                  <a:solidFill>
                    <a:srgbClr val="FFFFFF"/>
                  </a:solidFill>
                  <a:latin typeface="Source Sans Pro" panose="020B0503030403020204" pitchFamily="34" charset="0"/>
                </a:rPr>
                <a:t>02</a:t>
              </a:r>
            </a:p>
          </p:txBody>
        </p:sp>
        <p:grpSp>
          <p:nvGrpSpPr>
            <p:cNvPr id="3" name="Group 18">
              <a:extLst>
                <a:ext uri="{FF2B5EF4-FFF2-40B4-BE49-F238E27FC236}">
                  <a16:creationId xmlns:a16="http://schemas.microsoft.com/office/drawing/2014/main" id="{DCAF5E18-0B4C-F241-9EB9-AA91593D496F}"/>
                </a:ext>
              </a:extLst>
            </p:cNvPr>
            <p:cNvGrpSpPr>
              <a:grpSpLocks/>
            </p:cNvGrpSpPr>
            <p:nvPr/>
          </p:nvGrpSpPr>
          <p:grpSpPr bwMode="auto">
            <a:xfrm>
              <a:off x="3055938" y="2617788"/>
              <a:ext cx="1828800" cy="3398837"/>
              <a:chOff x="3056329" y="2618200"/>
              <a:chExt cx="1828622" cy="3398477"/>
            </a:xfrm>
          </p:grpSpPr>
          <p:sp>
            <p:nvSpPr>
              <p:cNvPr id="27" name="Freeform 9">
                <a:extLst>
                  <a:ext uri="{FF2B5EF4-FFF2-40B4-BE49-F238E27FC236}">
                    <a16:creationId xmlns:a16="http://schemas.microsoft.com/office/drawing/2014/main" id="{AF4C605F-D144-D143-B399-352C62E6376F}"/>
                  </a:ext>
                </a:extLst>
              </p:cNvPr>
              <p:cNvSpPr>
                <a:spLocks/>
              </p:cNvSpPr>
              <p:nvPr/>
            </p:nvSpPr>
            <p:spPr bwMode="auto">
              <a:xfrm flipH="1">
                <a:off x="3056329" y="2618200"/>
                <a:ext cx="1828622" cy="3398477"/>
              </a:xfrm>
              <a:custGeom>
                <a:avLst/>
                <a:gdLst>
                  <a:gd name="T0" fmla="*/ 1664 w 1664"/>
                  <a:gd name="T1" fmla="*/ 4216 h 4216"/>
                  <a:gd name="T2" fmla="*/ 0 w 1664"/>
                  <a:gd name="T3" fmla="*/ 4216 h 4216"/>
                  <a:gd name="T4" fmla="*/ 0 w 1664"/>
                  <a:gd name="T5" fmla="*/ 956 h 4216"/>
                  <a:gd name="T6" fmla="*/ 1664 w 1664"/>
                  <a:gd name="T7" fmla="*/ 0 h 4216"/>
                  <a:gd name="T8" fmla="*/ 1664 w 1664"/>
                  <a:gd name="T9" fmla="*/ 4216 h 4216"/>
                </a:gdLst>
                <a:ahLst/>
                <a:cxnLst>
                  <a:cxn ang="0">
                    <a:pos x="T0" y="T1"/>
                  </a:cxn>
                  <a:cxn ang="0">
                    <a:pos x="T2" y="T3"/>
                  </a:cxn>
                  <a:cxn ang="0">
                    <a:pos x="T4" y="T5"/>
                  </a:cxn>
                  <a:cxn ang="0">
                    <a:pos x="T6" y="T7"/>
                  </a:cxn>
                  <a:cxn ang="0">
                    <a:pos x="T8" y="T9"/>
                  </a:cxn>
                </a:cxnLst>
                <a:rect l="0" t="0" r="r" b="b"/>
                <a:pathLst>
                  <a:path w="1664" h="4216">
                    <a:moveTo>
                      <a:pt x="1664" y="4216"/>
                    </a:moveTo>
                    <a:lnTo>
                      <a:pt x="0" y="4216"/>
                    </a:lnTo>
                    <a:lnTo>
                      <a:pt x="0" y="956"/>
                    </a:lnTo>
                    <a:lnTo>
                      <a:pt x="1664" y="0"/>
                    </a:lnTo>
                    <a:lnTo>
                      <a:pt x="1664" y="4216"/>
                    </a:lnTo>
                    <a:close/>
                  </a:path>
                </a:pathLst>
              </a:custGeom>
              <a:solidFill>
                <a:schemeClr val="accent2">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8" name="Freeform 9">
                <a:extLst>
                  <a:ext uri="{FF2B5EF4-FFF2-40B4-BE49-F238E27FC236}">
                    <a16:creationId xmlns:a16="http://schemas.microsoft.com/office/drawing/2014/main" id="{F7D280EB-0BA1-484D-AE56-E6BAC22D36B6}"/>
                  </a:ext>
                </a:extLst>
              </p:cNvPr>
              <p:cNvSpPr>
                <a:spLocks/>
              </p:cNvSpPr>
              <p:nvPr/>
            </p:nvSpPr>
            <p:spPr bwMode="auto">
              <a:xfrm>
                <a:off x="3056329" y="2618200"/>
                <a:ext cx="1828622" cy="3398477"/>
              </a:xfrm>
              <a:custGeom>
                <a:avLst/>
                <a:gdLst>
                  <a:gd name="T0" fmla="*/ 1664 w 1664"/>
                  <a:gd name="T1" fmla="*/ 4216 h 4216"/>
                  <a:gd name="T2" fmla="*/ 0 w 1664"/>
                  <a:gd name="T3" fmla="*/ 4216 h 4216"/>
                  <a:gd name="T4" fmla="*/ 0 w 1664"/>
                  <a:gd name="T5" fmla="*/ 956 h 4216"/>
                  <a:gd name="T6" fmla="*/ 1664 w 1664"/>
                  <a:gd name="T7" fmla="*/ 0 h 4216"/>
                  <a:gd name="T8" fmla="*/ 1664 w 1664"/>
                  <a:gd name="T9" fmla="*/ 4216 h 4216"/>
                </a:gdLst>
                <a:ahLst/>
                <a:cxnLst>
                  <a:cxn ang="0">
                    <a:pos x="T0" y="T1"/>
                  </a:cxn>
                  <a:cxn ang="0">
                    <a:pos x="T2" y="T3"/>
                  </a:cxn>
                  <a:cxn ang="0">
                    <a:pos x="T4" y="T5"/>
                  </a:cxn>
                  <a:cxn ang="0">
                    <a:pos x="T6" y="T7"/>
                  </a:cxn>
                  <a:cxn ang="0">
                    <a:pos x="T8" y="T9"/>
                  </a:cxn>
                </a:cxnLst>
                <a:rect l="0" t="0" r="r" b="b"/>
                <a:pathLst>
                  <a:path w="1664" h="4216">
                    <a:moveTo>
                      <a:pt x="1664" y="4216"/>
                    </a:moveTo>
                    <a:lnTo>
                      <a:pt x="0" y="4216"/>
                    </a:lnTo>
                    <a:lnTo>
                      <a:pt x="0" y="956"/>
                    </a:lnTo>
                    <a:lnTo>
                      <a:pt x="1664" y="0"/>
                    </a:lnTo>
                    <a:lnTo>
                      <a:pt x="1664" y="4216"/>
                    </a:lnTo>
                    <a:close/>
                  </a:path>
                </a:pathLst>
              </a:custGeom>
              <a:solidFill>
                <a:schemeClr val="accent2">
                  <a:lumMod val="60000"/>
                  <a:lumOff val="40000"/>
                </a:schemeClr>
              </a:solidFill>
              <a:ln>
                <a:noFill/>
              </a:ln>
            </p:spPr>
            <p:txBody>
              <a:bodyPr anchor="ctr"/>
              <a:lstStyle/>
              <a:p>
                <a:pPr algn="ctr" fontAlgn="auto">
                  <a:spcBef>
                    <a:spcPts val="0"/>
                  </a:spcBef>
                  <a:spcAft>
                    <a:spcPts val="0"/>
                  </a:spcAft>
                  <a:defRPr/>
                </a:pPr>
                <a:r>
                  <a:rPr lang="en-US" sz="2800" dirty="0">
                    <a:solidFill>
                      <a:srgbClr val="FFFFFF"/>
                    </a:solidFill>
                    <a:latin typeface="Source Sans Pro" charset="0"/>
                    <a:cs typeface="+mn-cs"/>
                  </a:rPr>
                  <a:t>Heading </a:t>
                </a:r>
              </a:p>
              <a:p>
                <a:pPr algn="ctr" fontAlgn="auto">
                  <a:lnSpc>
                    <a:spcPct val="90000"/>
                  </a:lnSpc>
                  <a:spcBef>
                    <a:spcPts val="0"/>
                  </a:spcBef>
                  <a:spcAft>
                    <a:spcPts val="0"/>
                  </a:spcAft>
                  <a:defRPr/>
                </a:pP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elit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a:t>
                </a:r>
              </a:p>
              <a:p>
                <a:pPr fontAlgn="auto">
                  <a:spcBef>
                    <a:spcPts val="0"/>
                  </a:spcBef>
                  <a:spcAft>
                    <a:spcPts val="0"/>
                  </a:spcAft>
                  <a:defRPr/>
                </a:pPr>
                <a:endParaRPr lang="en-US" sz="1200" dirty="0">
                  <a:latin typeface="Source Sans Pro" charset="0"/>
                  <a:cs typeface="+mn-cs"/>
                </a:endParaRPr>
              </a:p>
            </p:txBody>
          </p:sp>
        </p:grpSp>
      </p:grpSp>
      <p:grpSp>
        <p:nvGrpSpPr>
          <p:cNvPr id="10" name="Group 9">
            <a:extLst>
              <a:ext uri="{FF2B5EF4-FFF2-40B4-BE49-F238E27FC236}">
                <a16:creationId xmlns:a16="http://schemas.microsoft.com/office/drawing/2014/main" id="{1C5F6266-CD71-48EC-A6A7-ED7831AFEA79}"/>
              </a:ext>
            </a:extLst>
          </p:cNvPr>
          <p:cNvGrpSpPr/>
          <p:nvPr/>
        </p:nvGrpSpPr>
        <p:grpSpPr>
          <a:xfrm>
            <a:off x="5205413" y="1673225"/>
            <a:ext cx="1828800" cy="5287963"/>
            <a:chOff x="5205413" y="1673225"/>
            <a:chExt cx="1828800" cy="5287963"/>
          </a:xfrm>
        </p:grpSpPr>
        <p:sp>
          <p:nvSpPr>
            <p:cNvPr id="35" name="Freeform 18">
              <a:extLst>
                <a:ext uri="{FF2B5EF4-FFF2-40B4-BE49-F238E27FC236}">
                  <a16:creationId xmlns:a16="http://schemas.microsoft.com/office/drawing/2014/main" id="{1F62950B-93B4-594E-A548-FC2181212741}"/>
                </a:ext>
              </a:extLst>
            </p:cNvPr>
            <p:cNvSpPr>
              <a:spLocks/>
            </p:cNvSpPr>
            <p:nvPr/>
          </p:nvSpPr>
          <p:spPr bwMode="auto">
            <a:xfrm>
              <a:off x="5205413" y="2346325"/>
              <a:ext cx="1828800" cy="512763"/>
            </a:xfrm>
            <a:custGeom>
              <a:avLst/>
              <a:gdLst>
                <a:gd name="T0" fmla="*/ 0 w 1096"/>
                <a:gd name="T1" fmla="*/ 0 h 315"/>
                <a:gd name="T2" fmla="*/ 1096 w 1096"/>
                <a:gd name="T3" fmla="*/ 0 h 315"/>
                <a:gd name="T4" fmla="*/ 548 w 1096"/>
                <a:gd name="T5" fmla="*/ 315 h 315"/>
                <a:gd name="T6" fmla="*/ 0 w 1096"/>
                <a:gd name="T7" fmla="*/ 0 h 315"/>
              </a:gdLst>
              <a:ahLst/>
              <a:cxnLst>
                <a:cxn ang="0">
                  <a:pos x="T0" y="T1"/>
                </a:cxn>
                <a:cxn ang="0">
                  <a:pos x="T2" y="T3"/>
                </a:cxn>
                <a:cxn ang="0">
                  <a:pos x="T4" y="T5"/>
                </a:cxn>
                <a:cxn ang="0">
                  <a:pos x="T6" y="T7"/>
                </a:cxn>
              </a:cxnLst>
              <a:rect l="0" t="0" r="r" b="b"/>
              <a:pathLst>
                <a:path w="1096" h="315">
                  <a:moveTo>
                    <a:pt x="0" y="0"/>
                  </a:moveTo>
                  <a:lnTo>
                    <a:pt x="1096" y="0"/>
                  </a:lnTo>
                  <a:lnTo>
                    <a:pt x="548" y="315"/>
                  </a:lnTo>
                  <a:lnTo>
                    <a:pt x="0" y="0"/>
                  </a:lnTo>
                  <a:close/>
                </a:path>
              </a:pathLst>
            </a:custGeom>
            <a:solidFill>
              <a:schemeClr val="accent3">
                <a:lumMod val="5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36" name="Freeform 19">
              <a:extLst>
                <a:ext uri="{FF2B5EF4-FFF2-40B4-BE49-F238E27FC236}">
                  <a16:creationId xmlns:a16="http://schemas.microsoft.com/office/drawing/2014/main" id="{5687BBA9-E69A-D847-8784-BCE31AC5D6F9}"/>
                </a:ext>
              </a:extLst>
            </p:cNvPr>
            <p:cNvSpPr>
              <a:spLocks/>
            </p:cNvSpPr>
            <p:nvPr/>
          </p:nvSpPr>
          <p:spPr bwMode="auto">
            <a:xfrm>
              <a:off x="5505450" y="1673225"/>
              <a:ext cx="1228725" cy="5287963"/>
            </a:xfrm>
            <a:custGeom>
              <a:avLst/>
              <a:gdLst>
                <a:gd name="T0" fmla="*/ 281 w 562"/>
                <a:gd name="T1" fmla="*/ 0 h 2516"/>
                <a:gd name="T2" fmla="*/ 281 w 562"/>
                <a:gd name="T3" fmla="*/ 0 h 2516"/>
                <a:gd name="T4" fmla="*/ 562 w 562"/>
                <a:gd name="T5" fmla="*/ 281 h 2516"/>
                <a:gd name="T6" fmla="*/ 562 w 562"/>
                <a:gd name="T7" fmla="*/ 2477 h 2516"/>
                <a:gd name="T8" fmla="*/ 523 w 562"/>
                <a:gd name="T9" fmla="*/ 2516 h 2516"/>
                <a:gd name="T10" fmla="*/ 39 w 562"/>
                <a:gd name="T11" fmla="*/ 2516 h 2516"/>
                <a:gd name="T12" fmla="*/ 0 w 562"/>
                <a:gd name="T13" fmla="*/ 2477 h 2516"/>
                <a:gd name="T14" fmla="*/ 0 w 562"/>
                <a:gd name="T15" fmla="*/ 281 h 2516"/>
                <a:gd name="T16" fmla="*/ 281 w 562"/>
                <a:gd name="T17" fmla="*/ 0 h 2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2516">
                  <a:moveTo>
                    <a:pt x="281" y="0"/>
                  </a:moveTo>
                  <a:cubicBezTo>
                    <a:pt x="281" y="0"/>
                    <a:pt x="281" y="0"/>
                    <a:pt x="281" y="0"/>
                  </a:cubicBezTo>
                  <a:cubicBezTo>
                    <a:pt x="437" y="0"/>
                    <a:pt x="562" y="126"/>
                    <a:pt x="562" y="281"/>
                  </a:cubicBezTo>
                  <a:cubicBezTo>
                    <a:pt x="562" y="2477"/>
                    <a:pt x="562" y="2477"/>
                    <a:pt x="562" y="2477"/>
                  </a:cubicBezTo>
                  <a:cubicBezTo>
                    <a:pt x="562" y="2498"/>
                    <a:pt x="545" y="2516"/>
                    <a:pt x="523" y="2516"/>
                  </a:cubicBezTo>
                  <a:cubicBezTo>
                    <a:pt x="39" y="2516"/>
                    <a:pt x="39" y="2516"/>
                    <a:pt x="39" y="2516"/>
                  </a:cubicBezTo>
                  <a:cubicBezTo>
                    <a:pt x="18" y="2516"/>
                    <a:pt x="0" y="2498"/>
                    <a:pt x="0" y="2477"/>
                  </a:cubicBezTo>
                  <a:cubicBezTo>
                    <a:pt x="0" y="281"/>
                    <a:pt x="0" y="281"/>
                    <a:pt x="0" y="281"/>
                  </a:cubicBezTo>
                  <a:cubicBezTo>
                    <a:pt x="0" y="126"/>
                    <a:pt x="126" y="0"/>
                    <a:pt x="281" y="0"/>
                  </a:cubicBezTo>
                  <a:close/>
                </a:path>
              </a:pathLst>
            </a:custGeom>
            <a:solidFill>
              <a:schemeClr val="accent3"/>
            </a:solidFill>
            <a:ln>
              <a:noFill/>
            </a:ln>
          </p:spPr>
          <p:txBody>
            <a:bodyPr tIns="182880"/>
            <a:lstStyle/>
            <a:p>
              <a:pPr algn="ctr" fontAlgn="auto">
                <a:spcBef>
                  <a:spcPts val="0"/>
                </a:spcBef>
                <a:spcAft>
                  <a:spcPts val="0"/>
                </a:spcAft>
                <a:defRPr/>
              </a:pPr>
              <a:r>
                <a:rPr lang="en-US" sz="4000" b="1" dirty="0">
                  <a:solidFill>
                    <a:srgbClr val="FFFFFF"/>
                  </a:solidFill>
                  <a:latin typeface="Source Sans Pro" charset="0"/>
                  <a:cs typeface="+mn-cs"/>
                </a:rPr>
                <a:t>03</a:t>
              </a:r>
            </a:p>
          </p:txBody>
        </p:sp>
        <p:grpSp>
          <p:nvGrpSpPr>
            <p:cNvPr id="5" name="Group 19">
              <a:extLst>
                <a:ext uri="{FF2B5EF4-FFF2-40B4-BE49-F238E27FC236}">
                  <a16:creationId xmlns:a16="http://schemas.microsoft.com/office/drawing/2014/main" id="{549D4F25-7693-DB44-B16C-2207FEE8D92B}"/>
                </a:ext>
              </a:extLst>
            </p:cNvPr>
            <p:cNvGrpSpPr>
              <a:grpSpLocks/>
            </p:cNvGrpSpPr>
            <p:nvPr/>
          </p:nvGrpSpPr>
          <p:grpSpPr bwMode="auto">
            <a:xfrm>
              <a:off x="5205413" y="2346325"/>
              <a:ext cx="1828800" cy="3398838"/>
              <a:chOff x="5205575" y="2346503"/>
              <a:chExt cx="1828622" cy="3398477"/>
            </a:xfrm>
          </p:grpSpPr>
          <p:sp>
            <p:nvSpPr>
              <p:cNvPr id="37" name="Freeform 9">
                <a:extLst>
                  <a:ext uri="{FF2B5EF4-FFF2-40B4-BE49-F238E27FC236}">
                    <a16:creationId xmlns:a16="http://schemas.microsoft.com/office/drawing/2014/main" id="{AA6A3B61-04C3-9A4D-84CC-1359C91135EC}"/>
                  </a:ext>
                </a:extLst>
              </p:cNvPr>
              <p:cNvSpPr>
                <a:spLocks/>
              </p:cNvSpPr>
              <p:nvPr/>
            </p:nvSpPr>
            <p:spPr bwMode="auto">
              <a:xfrm flipH="1">
                <a:off x="5205575" y="2346503"/>
                <a:ext cx="1828622" cy="3398477"/>
              </a:xfrm>
              <a:custGeom>
                <a:avLst/>
                <a:gdLst>
                  <a:gd name="T0" fmla="*/ 1664 w 1664"/>
                  <a:gd name="T1" fmla="*/ 4216 h 4216"/>
                  <a:gd name="T2" fmla="*/ 0 w 1664"/>
                  <a:gd name="T3" fmla="*/ 4216 h 4216"/>
                  <a:gd name="T4" fmla="*/ 0 w 1664"/>
                  <a:gd name="T5" fmla="*/ 956 h 4216"/>
                  <a:gd name="T6" fmla="*/ 1664 w 1664"/>
                  <a:gd name="T7" fmla="*/ 0 h 4216"/>
                  <a:gd name="T8" fmla="*/ 1664 w 1664"/>
                  <a:gd name="T9" fmla="*/ 4216 h 4216"/>
                </a:gdLst>
                <a:ahLst/>
                <a:cxnLst>
                  <a:cxn ang="0">
                    <a:pos x="T0" y="T1"/>
                  </a:cxn>
                  <a:cxn ang="0">
                    <a:pos x="T2" y="T3"/>
                  </a:cxn>
                  <a:cxn ang="0">
                    <a:pos x="T4" y="T5"/>
                  </a:cxn>
                  <a:cxn ang="0">
                    <a:pos x="T6" y="T7"/>
                  </a:cxn>
                  <a:cxn ang="0">
                    <a:pos x="T8" y="T9"/>
                  </a:cxn>
                </a:cxnLst>
                <a:rect l="0" t="0" r="r" b="b"/>
                <a:pathLst>
                  <a:path w="1664" h="4216">
                    <a:moveTo>
                      <a:pt x="1664" y="4216"/>
                    </a:moveTo>
                    <a:lnTo>
                      <a:pt x="0" y="4216"/>
                    </a:lnTo>
                    <a:lnTo>
                      <a:pt x="0" y="956"/>
                    </a:lnTo>
                    <a:lnTo>
                      <a:pt x="1664" y="0"/>
                    </a:lnTo>
                    <a:lnTo>
                      <a:pt x="1664" y="4216"/>
                    </a:lnTo>
                    <a:close/>
                  </a:path>
                </a:pathLst>
              </a:custGeom>
              <a:solidFill>
                <a:schemeClr val="accent3">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38" name="Freeform 9">
                <a:extLst>
                  <a:ext uri="{FF2B5EF4-FFF2-40B4-BE49-F238E27FC236}">
                    <a16:creationId xmlns:a16="http://schemas.microsoft.com/office/drawing/2014/main" id="{E37C0D8D-93E1-E84D-9F42-385D86114284}"/>
                  </a:ext>
                </a:extLst>
              </p:cNvPr>
              <p:cNvSpPr>
                <a:spLocks/>
              </p:cNvSpPr>
              <p:nvPr/>
            </p:nvSpPr>
            <p:spPr bwMode="auto">
              <a:xfrm>
                <a:off x="5205575" y="2346503"/>
                <a:ext cx="1828622" cy="3398477"/>
              </a:xfrm>
              <a:custGeom>
                <a:avLst/>
                <a:gdLst>
                  <a:gd name="T0" fmla="*/ 1664 w 1664"/>
                  <a:gd name="T1" fmla="*/ 4216 h 4216"/>
                  <a:gd name="T2" fmla="*/ 0 w 1664"/>
                  <a:gd name="T3" fmla="*/ 4216 h 4216"/>
                  <a:gd name="T4" fmla="*/ 0 w 1664"/>
                  <a:gd name="T5" fmla="*/ 956 h 4216"/>
                  <a:gd name="T6" fmla="*/ 1664 w 1664"/>
                  <a:gd name="T7" fmla="*/ 0 h 4216"/>
                  <a:gd name="T8" fmla="*/ 1664 w 1664"/>
                  <a:gd name="T9" fmla="*/ 4216 h 4216"/>
                </a:gdLst>
                <a:ahLst/>
                <a:cxnLst>
                  <a:cxn ang="0">
                    <a:pos x="T0" y="T1"/>
                  </a:cxn>
                  <a:cxn ang="0">
                    <a:pos x="T2" y="T3"/>
                  </a:cxn>
                  <a:cxn ang="0">
                    <a:pos x="T4" y="T5"/>
                  </a:cxn>
                  <a:cxn ang="0">
                    <a:pos x="T6" y="T7"/>
                  </a:cxn>
                  <a:cxn ang="0">
                    <a:pos x="T8" y="T9"/>
                  </a:cxn>
                </a:cxnLst>
                <a:rect l="0" t="0" r="r" b="b"/>
                <a:pathLst>
                  <a:path w="1664" h="4216">
                    <a:moveTo>
                      <a:pt x="1664" y="4216"/>
                    </a:moveTo>
                    <a:lnTo>
                      <a:pt x="0" y="4216"/>
                    </a:lnTo>
                    <a:lnTo>
                      <a:pt x="0" y="956"/>
                    </a:lnTo>
                    <a:lnTo>
                      <a:pt x="1664" y="0"/>
                    </a:lnTo>
                    <a:lnTo>
                      <a:pt x="1664" y="4216"/>
                    </a:lnTo>
                    <a:close/>
                  </a:path>
                </a:pathLst>
              </a:custGeom>
              <a:solidFill>
                <a:schemeClr val="accent3">
                  <a:lumMod val="60000"/>
                  <a:lumOff val="40000"/>
                </a:schemeClr>
              </a:solidFill>
              <a:ln>
                <a:noFill/>
              </a:ln>
            </p:spPr>
            <p:txBody>
              <a:bodyPr anchor="ctr"/>
              <a:lstStyle/>
              <a:p>
                <a:pPr algn="ctr" fontAlgn="auto">
                  <a:spcBef>
                    <a:spcPts val="0"/>
                  </a:spcBef>
                  <a:spcAft>
                    <a:spcPts val="0"/>
                  </a:spcAft>
                  <a:defRPr/>
                </a:pPr>
                <a:r>
                  <a:rPr lang="en-US" sz="2800" dirty="0">
                    <a:solidFill>
                      <a:srgbClr val="FFFFFF"/>
                    </a:solidFill>
                    <a:latin typeface="Source Sans Pro" charset="0"/>
                    <a:cs typeface="+mn-cs"/>
                  </a:rPr>
                  <a:t>Heading </a:t>
                </a:r>
              </a:p>
              <a:p>
                <a:pPr algn="ctr" fontAlgn="auto">
                  <a:lnSpc>
                    <a:spcPct val="90000"/>
                  </a:lnSpc>
                  <a:spcBef>
                    <a:spcPts val="0"/>
                  </a:spcBef>
                  <a:spcAft>
                    <a:spcPts val="0"/>
                  </a:spcAft>
                  <a:defRPr/>
                </a:pP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elit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a:t>
                </a:r>
              </a:p>
              <a:p>
                <a:pPr fontAlgn="auto">
                  <a:spcBef>
                    <a:spcPts val="0"/>
                  </a:spcBef>
                  <a:spcAft>
                    <a:spcPts val="0"/>
                  </a:spcAft>
                  <a:defRPr/>
                </a:pPr>
                <a:endParaRPr lang="en-US" sz="1200" dirty="0">
                  <a:latin typeface="Source Sans Pro" charset="0"/>
                  <a:cs typeface="+mn-cs"/>
                </a:endParaRPr>
              </a:p>
            </p:txBody>
          </p:sp>
        </p:grpSp>
      </p:grpSp>
      <p:grpSp>
        <p:nvGrpSpPr>
          <p:cNvPr id="11" name="Group 10">
            <a:extLst>
              <a:ext uri="{FF2B5EF4-FFF2-40B4-BE49-F238E27FC236}">
                <a16:creationId xmlns:a16="http://schemas.microsoft.com/office/drawing/2014/main" id="{8633CE2E-8825-4128-9B63-2DBA0ADE348D}"/>
              </a:ext>
            </a:extLst>
          </p:cNvPr>
          <p:cNvGrpSpPr/>
          <p:nvPr/>
        </p:nvGrpSpPr>
        <p:grpSpPr>
          <a:xfrm>
            <a:off x="7354888" y="1930400"/>
            <a:ext cx="1828800" cy="5030788"/>
            <a:chOff x="7354888" y="1930400"/>
            <a:chExt cx="1828800" cy="5030788"/>
          </a:xfrm>
        </p:grpSpPr>
        <p:sp>
          <p:nvSpPr>
            <p:cNvPr id="40" name="Freeform 18">
              <a:extLst>
                <a:ext uri="{FF2B5EF4-FFF2-40B4-BE49-F238E27FC236}">
                  <a16:creationId xmlns:a16="http://schemas.microsoft.com/office/drawing/2014/main" id="{AFAD8F88-4014-904A-8C94-73E192AAD90E}"/>
                </a:ext>
              </a:extLst>
            </p:cNvPr>
            <p:cNvSpPr>
              <a:spLocks/>
            </p:cNvSpPr>
            <p:nvPr/>
          </p:nvSpPr>
          <p:spPr bwMode="auto">
            <a:xfrm>
              <a:off x="7354888" y="2603500"/>
              <a:ext cx="1828800" cy="512763"/>
            </a:xfrm>
            <a:custGeom>
              <a:avLst/>
              <a:gdLst>
                <a:gd name="T0" fmla="*/ 0 w 1096"/>
                <a:gd name="T1" fmla="*/ 0 h 315"/>
                <a:gd name="T2" fmla="*/ 1096 w 1096"/>
                <a:gd name="T3" fmla="*/ 0 h 315"/>
                <a:gd name="T4" fmla="*/ 548 w 1096"/>
                <a:gd name="T5" fmla="*/ 315 h 315"/>
                <a:gd name="T6" fmla="*/ 0 w 1096"/>
                <a:gd name="T7" fmla="*/ 0 h 315"/>
              </a:gdLst>
              <a:ahLst/>
              <a:cxnLst>
                <a:cxn ang="0">
                  <a:pos x="T0" y="T1"/>
                </a:cxn>
                <a:cxn ang="0">
                  <a:pos x="T2" y="T3"/>
                </a:cxn>
                <a:cxn ang="0">
                  <a:pos x="T4" y="T5"/>
                </a:cxn>
                <a:cxn ang="0">
                  <a:pos x="T6" y="T7"/>
                </a:cxn>
              </a:cxnLst>
              <a:rect l="0" t="0" r="r" b="b"/>
              <a:pathLst>
                <a:path w="1096" h="315">
                  <a:moveTo>
                    <a:pt x="0" y="0"/>
                  </a:moveTo>
                  <a:lnTo>
                    <a:pt x="1096" y="0"/>
                  </a:lnTo>
                  <a:lnTo>
                    <a:pt x="548" y="315"/>
                  </a:lnTo>
                  <a:lnTo>
                    <a:pt x="0" y="0"/>
                  </a:lnTo>
                  <a:close/>
                </a:path>
              </a:pathLst>
            </a:custGeom>
            <a:solidFill>
              <a:schemeClr val="accent4">
                <a:lumMod val="5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41" name="Freeform 19">
              <a:extLst>
                <a:ext uri="{FF2B5EF4-FFF2-40B4-BE49-F238E27FC236}">
                  <a16:creationId xmlns:a16="http://schemas.microsoft.com/office/drawing/2014/main" id="{C04A03BB-A2F6-154E-9AB5-6AC57F2CB18B}"/>
                </a:ext>
              </a:extLst>
            </p:cNvPr>
            <p:cNvSpPr>
              <a:spLocks/>
            </p:cNvSpPr>
            <p:nvPr/>
          </p:nvSpPr>
          <p:spPr bwMode="auto">
            <a:xfrm>
              <a:off x="7654925" y="1930400"/>
              <a:ext cx="1228725" cy="5030788"/>
            </a:xfrm>
            <a:custGeom>
              <a:avLst/>
              <a:gdLst>
                <a:gd name="T0" fmla="*/ 281 w 562"/>
                <a:gd name="T1" fmla="*/ 0 h 2516"/>
                <a:gd name="T2" fmla="*/ 281 w 562"/>
                <a:gd name="T3" fmla="*/ 0 h 2516"/>
                <a:gd name="T4" fmla="*/ 562 w 562"/>
                <a:gd name="T5" fmla="*/ 281 h 2516"/>
                <a:gd name="T6" fmla="*/ 562 w 562"/>
                <a:gd name="T7" fmla="*/ 2477 h 2516"/>
                <a:gd name="T8" fmla="*/ 523 w 562"/>
                <a:gd name="T9" fmla="*/ 2516 h 2516"/>
                <a:gd name="T10" fmla="*/ 39 w 562"/>
                <a:gd name="T11" fmla="*/ 2516 h 2516"/>
                <a:gd name="T12" fmla="*/ 0 w 562"/>
                <a:gd name="T13" fmla="*/ 2477 h 2516"/>
                <a:gd name="T14" fmla="*/ 0 w 562"/>
                <a:gd name="T15" fmla="*/ 281 h 2516"/>
                <a:gd name="T16" fmla="*/ 281 w 562"/>
                <a:gd name="T17" fmla="*/ 0 h 2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2516">
                  <a:moveTo>
                    <a:pt x="281" y="0"/>
                  </a:moveTo>
                  <a:cubicBezTo>
                    <a:pt x="281" y="0"/>
                    <a:pt x="281" y="0"/>
                    <a:pt x="281" y="0"/>
                  </a:cubicBezTo>
                  <a:cubicBezTo>
                    <a:pt x="437" y="0"/>
                    <a:pt x="562" y="126"/>
                    <a:pt x="562" y="281"/>
                  </a:cubicBezTo>
                  <a:cubicBezTo>
                    <a:pt x="562" y="2477"/>
                    <a:pt x="562" y="2477"/>
                    <a:pt x="562" y="2477"/>
                  </a:cubicBezTo>
                  <a:cubicBezTo>
                    <a:pt x="562" y="2498"/>
                    <a:pt x="545" y="2516"/>
                    <a:pt x="523" y="2516"/>
                  </a:cubicBezTo>
                  <a:cubicBezTo>
                    <a:pt x="39" y="2516"/>
                    <a:pt x="39" y="2516"/>
                    <a:pt x="39" y="2516"/>
                  </a:cubicBezTo>
                  <a:cubicBezTo>
                    <a:pt x="18" y="2516"/>
                    <a:pt x="0" y="2498"/>
                    <a:pt x="0" y="2477"/>
                  </a:cubicBezTo>
                  <a:cubicBezTo>
                    <a:pt x="0" y="281"/>
                    <a:pt x="0" y="281"/>
                    <a:pt x="0" y="281"/>
                  </a:cubicBezTo>
                  <a:cubicBezTo>
                    <a:pt x="0" y="126"/>
                    <a:pt x="126" y="0"/>
                    <a:pt x="281" y="0"/>
                  </a:cubicBezTo>
                  <a:close/>
                </a:path>
              </a:pathLst>
            </a:custGeom>
            <a:solidFill>
              <a:schemeClr val="accent4"/>
            </a:solidFill>
            <a:ln>
              <a:noFill/>
            </a:ln>
          </p:spPr>
          <p:txBody>
            <a:bodyPr tIns="182880"/>
            <a:lstStyle/>
            <a:p>
              <a:pPr algn="ctr" fontAlgn="auto">
                <a:spcBef>
                  <a:spcPts val="0"/>
                </a:spcBef>
                <a:spcAft>
                  <a:spcPts val="0"/>
                </a:spcAft>
                <a:defRPr/>
              </a:pPr>
              <a:r>
                <a:rPr lang="en-US" sz="4000" b="1" dirty="0">
                  <a:solidFill>
                    <a:srgbClr val="FFFFFF"/>
                  </a:solidFill>
                  <a:latin typeface="Source Sans Pro" charset="0"/>
                  <a:cs typeface="+mn-cs"/>
                </a:rPr>
                <a:t>04</a:t>
              </a:r>
            </a:p>
          </p:txBody>
        </p:sp>
        <p:grpSp>
          <p:nvGrpSpPr>
            <p:cNvPr id="6" name="Group 20">
              <a:extLst>
                <a:ext uri="{FF2B5EF4-FFF2-40B4-BE49-F238E27FC236}">
                  <a16:creationId xmlns:a16="http://schemas.microsoft.com/office/drawing/2014/main" id="{11EF0076-4FBF-5F41-9479-42961D9786A2}"/>
                </a:ext>
              </a:extLst>
            </p:cNvPr>
            <p:cNvGrpSpPr>
              <a:grpSpLocks/>
            </p:cNvGrpSpPr>
            <p:nvPr/>
          </p:nvGrpSpPr>
          <p:grpSpPr bwMode="auto">
            <a:xfrm>
              <a:off x="7354888" y="2603500"/>
              <a:ext cx="1828800" cy="3397250"/>
              <a:chOff x="7354821" y="2074806"/>
              <a:chExt cx="1828622" cy="3398477"/>
            </a:xfrm>
          </p:grpSpPr>
          <p:sp>
            <p:nvSpPr>
              <p:cNvPr id="42" name="Freeform 9">
                <a:extLst>
                  <a:ext uri="{FF2B5EF4-FFF2-40B4-BE49-F238E27FC236}">
                    <a16:creationId xmlns:a16="http://schemas.microsoft.com/office/drawing/2014/main" id="{A80B0401-F253-DA4E-95C4-2585B5BABE36}"/>
                  </a:ext>
                </a:extLst>
              </p:cNvPr>
              <p:cNvSpPr>
                <a:spLocks/>
              </p:cNvSpPr>
              <p:nvPr/>
            </p:nvSpPr>
            <p:spPr bwMode="auto">
              <a:xfrm flipH="1">
                <a:off x="7354821" y="2074806"/>
                <a:ext cx="1828622" cy="3398477"/>
              </a:xfrm>
              <a:custGeom>
                <a:avLst/>
                <a:gdLst>
                  <a:gd name="T0" fmla="*/ 1664 w 1664"/>
                  <a:gd name="T1" fmla="*/ 4216 h 4216"/>
                  <a:gd name="T2" fmla="*/ 0 w 1664"/>
                  <a:gd name="T3" fmla="*/ 4216 h 4216"/>
                  <a:gd name="T4" fmla="*/ 0 w 1664"/>
                  <a:gd name="T5" fmla="*/ 956 h 4216"/>
                  <a:gd name="T6" fmla="*/ 1664 w 1664"/>
                  <a:gd name="T7" fmla="*/ 0 h 4216"/>
                  <a:gd name="T8" fmla="*/ 1664 w 1664"/>
                  <a:gd name="T9" fmla="*/ 4216 h 4216"/>
                </a:gdLst>
                <a:ahLst/>
                <a:cxnLst>
                  <a:cxn ang="0">
                    <a:pos x="T0" y="T1"/>
                  </a:cxn>
                  <a:cxn ang="0">
                    <a:pos x="T2" y="T3"/>
                  </a:cxn>
                  <a:cxn ang="0">
                    <a:pos x="T4" y="T5"/>
                  </a:cxn>
                  <a:cxn ang="0">
                    <a:pos x="T6" y="T7"/>
                  </a:cxn>
                  <a:cxn ang="0">
                    <a:pos x="T8" y="T9"/>
                  </a:cxn>
                </a:cxnLst>
                <a:rect l="0" t="0" r="r" b="b"/>
                <a:pathLst>
                  <a:path w="1664" h="4216">
                    <a:moveTo>
                      <a:pt x="1664" y="4216"/>
                    </a:moveTo>
                    <a:lnTo>
                      <a:pt x="0" y="4216"/>
                    </a:lnTo>
                    <a:lnTo>
                      <a:pt x="0" y="956"/>
                    </a:lnTo>
                    <a:lnTo>
                      <a:pt x="1664" y="0"/>
                    </a:lnTo>
                    <a:lnTo>
                      <a:pt x="1664" y="4216"/>
                    </a:lnTo>
                    <a:close/>
                  </a:path>
                </a:pathLst>
              </a:custGeom>
              <a:solidFill>
                <a:schemeClr val="accent4">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43" name="Freeform 9">
                <a:extLst>
                  <a:ext uri="{FF2B5EF4-FFF2-40B4-BE49-F238E27FC236}">
                    <a16:creationId xmlns:a16="http://schemas.microsoft.com/office/drawing/2014/main" id="{6812B174-EBD0-1844-B089-7F8910F62102}"/>
                  </a:ext>
                </a:extLst>
              </p:cNvPr>
              <p:cNvSpPr>
                <a:spLocks/>
              </p:cNvSpPr>
              <p:nvPr/>
            </p:nvSpPr>
            <p:spPr bwMode="auto">
              <a:xfrm>
                <a:off x="7354821" y="2074806"/>
                <a:ext cx="1828622" cy="3398477"/>
              </a:xfrm>
              <a:custGeom>
                <a:avLst/>
                <a:gdLst>
                  <a:gd name="T0" fmla="*/ 1664 w 1664"/>
                  <a:gd name="T1" fmla="*/ 4216 h 4216"/>
                  <a:gd name="T2" fmla="*/ 0 w 1664"/>
                  <a:gd name="T3" fmla="*/ 4216 h 4216"/>
                  <a:gd name="T4" fmla="*/ 0 w 1664"/>
                  <a:gd name="T5" fmla="*/ 956 h 4216"/>
                  <a:gd name="T6" fmla="*/ 1664 w 1664"/>
                  <a:gd name="T7" fmla="*/ 0 h 4216"/>
                  <a:gd name="T8" fmla="*/ 1664 w 1664"/>
                  <a:gd name="T9" fmla="*/ 4216 h 4216"/>
                </a:gdLst>
                <a:ahLst/>
                <a:cxnLst>
                  <a:cxn ang="0">
                    <a:pos x="T0" y="T1"/>
                  </a:cxn>
                  <a:cxn ang="0">
                    <a:pos x="T2" y="T3"/>
                  </a:cxn>
                  <a:cxn ang="0">
                    <a:pos x="T4" y="T5"/>
                  </a:cxn>
                  <a:cxn ang="0">
                    <a:pos x="T6" y="T7"/>
                  </a:cxn>
                  <a:cxn ang="0">
                    <a:pos x="T8" y="T9"/>
                  </a:cxn>
                </a:cxnLst>
                <a:rect l="0" t="0" r="r" b="b"/>
                <a:pathLst>
                  <a:path w="1664" h="4216">
                    <a:moveTo>
                      <a:pt x="1664" y="4216"/>
                    </a:moveTo>
                    <a:lnTo>
                      <a:pt x="0" y="4216"/>
                    </a:lnTo>
                    <a:lnTo>
                      <a:pt x="0" y="956"/>
                    </a:lnTo>
                    <a:lnTo>
                      <a:pt x="1664" y="0"/>
                    </a:lnTo>
                    <a:lnTo>
                      <a:pt x="1664" y="4216"/>
                    </a:lnTo>
                    <a:close/>
                  </a:path>
                </a:pathLst>
              </a:custGeom>
              <a:solidFill>
                <a:schemeClr val="accent4">
                  <a:lumMod val="60000"/>
                  <a:lumOff val="40000"/>
                </a:schemeClr>
              </a:solidFill>
              <a:ln>
                <a:noFill/>
              </a:ln>
            </p:spPr>
            <p:txBody>
              <a:bodyPr anchor="ctr"/>
              <a:lstStyle/>
              <a:p>
                <a:pPr algn="ctr" fontAlgn="auto">
                  <a:spcBef>
                    <a:spcPts val="0"/>
                  </a:spcBef>
                  <a:spcAft>
                    <a:spcPts val="0"/>
                  </a:spcAft>
                  <a:defRPr/>
                </a:pPr>
                <a:r>
                  <a:rPr lang="en-US" sz="2800" dirty="0">
                    <a:solidFill>
                      <a:srgbClr val="FFFFFF"/>
                    </a:solidFill>
                    <a:latin typeface="Source Sans Pro" charset="0"/>
                    <a:cs typeface="+mn-cs"/>
                  </a:rPr>
                  <a:t>Heading </a:t>
                </a:r>
              </a:p>
              <a:p>
                <a:pPr algn="ctr" fontAlgn="auto">
                  <a:lnSpc>
                    <a:spcPct val="90000"/>
                  </a:lnSpc>
                  <a:spcBef>
                    <a:spcPts val="0"/>
                  </a:spcBef>
                  <a:spcAft>
                    <a:spcPts val="0"/>
                  </a:spcAft>
                  <a:defRPr/>
                </a:pP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elit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a:t>
                </a:r>
              </a:p>
            </p:txBody>
          </p:sp>
        </p:grpSp>
      </p:grpSp>
      <p:grpSp>
        <p:nvGrpSpPr>
          <p:cNvPr id="12" name="Group 11">
            <a:extLst>
              <a:ext uri="{FF2B5EF4-FFF2-40B4-BE49-F238E27FC236}">
                <a16:creationId xmlns:a16="http://schemas.microsoft.com/office/drawing/2014/main" id="{BD32972A-5F52-40C7-9FBE-3B51D32F0DFB}"/>
              </a:ext>
            </a:extLst>
          </p:cNvPr>
          <p:cNvGrpSpPr/>
          <p:nvPr/>
        </p:nvGrpSpPr>
        <p:grpSpPr>
          <a:xfrm>
            <a:off x="9504363" y="2216150"/>
            <a:ext cx="1828800" cy="4745038"/>
            <a:chOff x="9504363" y="2216150"/>
            <a:chExt cx="1828800" cy="4745038"/>
          </a:xfrm>
        </p:grpSpPr>
        <p:sp>
          <p:nvSpPr>
            <p:cNvPr id="45" name="Freeform 18">
              <a:extLst>
                <a:ext uri="{FF2B5EF4-FFF2-40B4-BE49-F238E27FC236}">
                  <a16:creationId xmlns:a16="http://schemas.microsoft.com/office/drawing/2014/main" id="{923FF375-0F2F-1C40-A493-D743F3EAC80F}"/>
                </a:ext>
              </a:extLst>
            </p:cNvPr>
            <p:cNvSpPr>
              <a:spLocks/>
            </p:cNvSpPr>
            <p:nvPr/>
          </p:nvSpPr>
          <p:spPr bwMode="auto">
            <a:xfrm>
              <a:off x="9504363" y="2889250"/>
              <a:ext cx="1828800" cy="512763"/>
            </a:xfrm>
            <a:custGeom>
              <a:avLst/>
              <a:gdLst>
                <a:gd name="T0" fmla="*/ 0 w 1096"/>
                <a:gd name="T1" fmla="*/ 0 h 315"/>
                <a:gd name="T2" fmla="*/ 1096 w 1096"/>
                <a:gd name="T3" fmla="*/ 0 h 315"/>
                <a:gd name="T4" fmla="*/ 548 w 1096"/>
                <a:gd name="T5" fmla="*/ 315 h 315"/>
                <a:gd name="T6" fmla="*/ 0 w 1096"/>
                <a:gd name="T7" fmla="*/ 0 h 315"/>
              </a:gdLst>
              <a:ahLst/>
              <a:cxnLst>
                <a:cxn ang="0">
                  <a:pos x="T0" y="T1"/>
                </a:cxn>
                <a:cxn ang="0">
                  <a:pos x="T2" y="T3"/>
                </a:cxn>
                <a:cxn ang="0">
                  <a:pos x="T4" y="T5"/>
                </a:cxn>
                <a:cxn ang="0">
                  <a:pos x="T6" y="T7"/>
                </a:cxn>
              </a:cxnLst>
              <a:rect l="0" t="0" r="r" b="b"/>
              <a:pathLst>
                <a:path w="1096" h="315">
                  <a:moveTo>
                    <a:pt x="0" y="0"/>
                  </a:moveTo>
                  <a:lnTo>
                    <a:pt x="1096" y="0"/>
                  </a:lnTo>
                  <a:lnTo>
                    <a:pt x="548" y="315"/>
                  </a:lnTo>
                  <a:lnTo>
                    <a:pt x="0" y="0"/>
                  </a:lnTo>
                  <a:close/>
                </a:path>
              </a:pathLst>
            </a:custGeom>
            <a:solidFill>
              <a:schemeClr val="accent5">
                <a:lumMod val="5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46" name="Freeform 19">
              <a:extLst>
                <a:ext uri="{FF2B5EF4-FFF2-40B4-BE49-F238E27FC236}">
                  <a16:creationId xmlns:a16="http://schemas.microsoft.com/office/drawing/2014/main" id="{6DA7411B-FDB0-D743-A7AF-D2BCA00AB1CB}"/>
                </a:ext>
              </a:extLst>
            </p:cNvPr>
            <p:cNvSpPr>
              <a:spLocks/>
            </p:cNvSpPr>
            <p:nvPr/>
          </p:nvSpPr>
          <p:spPr bwMode="auto">
            <a:xfrm>
              <a:off x="9804400" y="2216150"/>
              <a:ext cx="1228725" cy="4745038"/>
            </a:xfrm>
            <a:custGeom>
              <a:avLst/>
              <a:gdLst>
                <a:gd name="T0" fmla="*/ 281 w 562"/>
                <a:gd name="T1" fmla="*/ 0 h 2516"/>
                <a:gd name="T2" fmla="*/ 281 w 562"/>
                <a:gd name="T3" fmla="*/ 0 h 2516"/>
                <a:gd name="T4" fmla="*/ 562 w 562"/>
                <a:gd name="T5" fmla="*/ 281 h 2516"/>
                <a:gd name="T6" fmla="*/ 562 w 562"/>
                <a:gd name="T7" fmla="*/ 2477 h 2516"/>
                <a:gd name="T8" fmla="*/ 523 w 562"/>
                <a:gd name="T9" fmla="*/ 2516 h 2516"/>
                <a:gd name="T10" fmla="*/ 39 w 562"/>
                <a:gd name="T11" fmla="*/ 2516 h 2516"/>
                <a:gd name="T12" fmla="*/ 0 w 562"/>
                <a:gd name="T13" fmla="*/ 2477 h 2516"/>
                <a:gd name="T14" fmla="*/ 0 w 562"/>
                <a:gd name="T15" fmla="*/ 281 h 2516"/>
                <a:gd name="T16" fmla="*/ 281 w 562"/>
                <a:gd name="T17" fmla="*/ 0 h 2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2" h="2516">
                  <a:moveTo>
                    <a:pt x="281" y="0"/>
                  </a:moveTo>
                  <a:cubicBezTo>
                    <a:pt x="281" y="0"/>
                    <a:pt x="281" y="0"/>
                    <a:pt x="281" y="0"/>
                  </a:cubicBezTo>
                  <a:cubicBezTo>
                    <a:pt x="437" y="0"/>
                    <a:pt x="562" y="126"/>
                    <a:pt x="562" y="281"/>
                  </a:cubicBezTo>
                  <a:cubicBezTo>
                    <a:pt x="562" y="2477"/>
                    <a:pt x="562" y="2477"/>
                    <a:pt x="562" y="2477"/>
                  </a:cubicBezTo>
                  <a:cubicBezTo>
                    <a:pt x="562" y="2498"/>
                    <a:pt x="545" y="2516"/>
                    <a:pt x="523" y="2516"/>
                  </a:cubicBezTo>
                  <a:cubicBezTo>
                    <a:pt x="39" y="2516"/>
                    <a:pt x="39" y="2516"/>
                    <a:pt x="39" y="2516"/>
                  </a:cubicBezTo>
                  <a:cubicBezTo>
                    <a:pt x="18" y="2516"/>
                    <a:pt x="0" y="2498"/>
                    <a:pt x="0" y="2477"/>
                  </a:cubicBezTo>
                  <a:cubicBezTo>
                    <a:pt x="0" y="281"/>
                    <a:pt x="0" y="281"/>
                    <a:pt x="0" y="281"/>
                  </a:cubicBezTo>
                  <a:cubicBezTo>
                    <a:pt x="0" y="126"/>
                    <a:pt x="126" y="0"/>
                    <a:pt x="281" y="0"/>
                  </a:cubicBezTo>
                  <a:close/>
                </a:path>
              </a:pathLst>
            </a:custGeom>
            <a:solidFill>
              <a:schemeClr val="accent5"/>
            </a:solidFill>
            <a:ln>
              <a:noFill/>
            </a:ln>
          </p:spPr>
          <p:txBody>
            <a:bodyPr tIns="182880"/>
            <a:lstStyle/>
            <a:p>
              <a:pPr algn="ctr" fontAlgn="auto">
                <a:spcBef>
                  <a:spcPts val="0"/>
                </a:spcBef>
                <a:spcAft>
                  <a:spcPts val="0"/>
                </a:spcAft>
                <a:defRPr/>
              </a:pPr>
              <a:r>
                <a:rPr lang="en-US" sz="4000" b="1" dirty="0">
                  <a:solidFill>
                    <a:srgbClr val="FFFFFF"/>
                  </a:solidFill>
                  <a:latin typeface="Source Sans Pro" charset="0"/>
                  <a:cs typeface="+mn-cs"/>
                </a:rPr>
                <a:t>05</a:t>
              </a:r>
            </a:p>
          </p:txBody>
        </p:sp>
        <p:grpSp>
          <p:nvGrpSpPr>
            <p:cNvPr id="8" name="Group 21">
              <a:extLst>
                <a:ext uri="{FF2B5EF4-FFF2-40B4-BE49-F238E27FC236}">
                  <a16:creationId xmlns:a16="http://schemas.microsoft.com/office/drawing/2014/main" id="{284B0946-5379-9344-B339-4D73B3AA3EB5}"/>
                </a:ext>
              </a:extLst>
            </p:cNvPr>
            <p:cNvGrpSpPr>
              <a:grpSpLocks/>
            </p:cNvGrpSpPr>
            <p:nvPr/>
          </p:nvGrpSpPr>
          <p:grpSpPr bwMode="auto">
            <a:xfrm>
              <a:off x="9504363" y="2889250"/>
              <a:ext cx="1828800" cy="3398838"/>
              <a:chOff x="9504069" y="1803109"/>
              <a:chExt cx="1828622" cy="3398477"/>
            </a:xfrm>
          </p:grpSpPr>
          <p:sp>
            <p:nvSpPr>
              <p:cNvPr id="47" name="Freeform 9">
                <a:extLst>
                  <a:ext uri="{FF2B5EF4-FFF2-40B4-BE49-F238E27FC236}">
                    <a16:creationId xmlns:a16="http://schemas.microsoft.com/office/drawing/2014/main" id="{FF28A0F4-7A76-7A49-A131-0606E2A26900}"/>
                  </a:ext>
                </a:extLst>
              </p:cNvPr>
              <p:cNvSpPr>
                <a:spLocks/>
              </p:cNvSpPr>
              <p:nvPr/>
            </p:nvSpPr>
            <p:spPr bwMode="auto">
              <a:xfrm flipH="1">
                <a:off x="9504069" y="1803109"/>
                <a:ext cx="1828622" cy="3398477"/>
              </a:xfrm>
              <a:custGeom>
                <a:avLst/>
                <a:gdLst>
                  <a:gd name="T0" fmla="*/ 1664 w 1664"/>
                  <a:gd name="T1" fmla="*/ 4216 h 4216"/>
                  <a:gd name="T2" fmla="*/ 0 w 1664"/>
                  <a:gd name="T3" fmla="*/ 4216 h 4216"/>
                  <a:gd name="T4" fmla="*/ 0 w 1664"/>
                  <a:gd name="T5" fmla="*/ 956 h 4216"/>
                  <a:gd name="T6" fmla="*/ 1664 w 1664"/>
                  <a:gd name="T7" fmla="*/ 0 h 4216"/>
                  <a:gd name="T8" fmla="*/ 1664 w 1664"/>
                  <a:gd name="T9" fmla="*/ 4216 h 4216"/>
                </a:gdLst>
                <a:ahLst/>
                <a:cxnLst>
                  <a:cxn ang="0">
                    <a:pos x="T0" y="T1"/>
                  </a:cxn>
                  <a:cxn ang="0">
                    <a:pos x="T2" y="T3"/>
                  </a:cxn>
                  <a:cxn ang="0">
                    <a:pos x="T4" y="T5"/>
                  </a:cxn>
                  <a:cxn ang="0">
                    <a:pos x="T6" y="T7"/>
                  </a:cxn>
                  <a:cxn ang="0">
                    <a:pos x="T8" y="T9"/>
                  </a:cxn>
                </a:cxnLst>
                <a:rect l="0" t="0" r="r" b="b"/>
                <a:pathLst>
                  <a:path w="1664" h="4216">
                    <a:moveTo>
                      <a:pt x="1664" y="4216"/>
                    </a:moveTo>
                    <a:lnTo>
                      <a:pt x="0" y="4216"/>
                    </a:lnTo>
                    <a:lnTo>
                      <a:pt x="0" y="956"/>
                    </a:lnTo>
                    <a:lnTo>
                      <a:pt x="1664" y="0"/>
                    </a:lnTo>
                    <a:lnTo>
                      <a:pt x="1664" y="4216"/>
                    </a:lnTo>
                    <a:close/>
                  </a:path>
                </a:pathLst>
              </a:custGeom>
              <a:solidFill>
                <a:schemeClr val="accent5">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48" name="Freeform 9">
                <a:extLst>
                  <a:ext uri="{FF2B5EF4-FFF2-40B4-BE49-F238E27FC236}">
                    <a16:creationId xmlns:a16="http://schemas.microsoft.com/office/drawing/2014/main" id="{7D66CDF2-2F33-0B45-A126-690A9A104F18}"/>
                  </a:ext>
                </a:extLst>
              </p:cNvPr>
              <p:cNvSpPr>
                <a:spLocks/>
              </p:cNvSpPr>
              <p:nvPr/>
            </p:nvSpPr>
            <p:spPr bwMode="auto">
              <a:xfrm>
                <a:off x="9504069" y="1803109"/>
                <a:ext cx="1828622" cy="3398477"/>
              </a:xfrm>
              <a:custGeom>
                <a:avLst/>
                <a:gdLst>
                  <a:gd name="T0" fmla="*/ 1664 w 1664"/>
                  <a:gd name="T1" fmla="*/ 4216 h 4216"/>
                  <a:gd name="T2" fmla="*/ 0 w 1664"/>
                  <a:gd name="T3" fmla="*/ 4216 h 4216"/>
                  <a:gd name="T4" fmla="*/ 0 w 1664"/>
                  <a:gd name="T5" fmla="*/ 956 h 4216"/>
                  <a:gd name="T6" fmla="*/ 1664 w 1664"/>
                  <a:gd name="T7" fmla="*/ 0 h 4216"/>
                  <a:gd name="T8" fmla="*/ 1664 w 1664"/>
                  <a:gd name="T9" fmla="*/ 4216 h 4216"/>
                </a:gdLst>
                <a:ahLst/>
                <a:cxnLst>
                  <a:cxn ang="0">
                    <a:pos x="T0" y="T1"/>
                  </a:cxn>
                  <a:cxn ang="0">
                    <a:pos x="T2" y="T3"/>
                  </a:cxn>
                  <a:cxn ang="0">
                    <a:pos x="T4" y="T5"/>
                  </a:cxn>
                  <a:cxn ang="0">
                    <a:pos x="T6" y="T7"/>
                  </a:cxn>
                  <a:cxn ang="0">
                    <a:pos x="T8" y="T9"/>
                  </a:cxn>
                </a:cxnLst>
                <a:rect l="0" t="0" r="r" b="b"/>
                <a:pathLst>
                  <a:path w="1664" h="4216">
                    <a:moveTo>
                      <a:pt x="1664" y="4216"/>
                    </a:moveTo>
                    <a:lnTo>
                      <a:pt x="0" y="4216"/>
                    </a:lnTo>
                    <a:lnTo>
                      <a:pt x="0" y="956"/>
                    </a:lnTo>
                    <a:lnTo>
                      <a:pt x="1664" y="0"/>
                    </a:lnTo>
                    <a:lnTo>
                      <a:pt x="1664" y="4216"/>
                    </a:lnTo>
                    <a:close/>
                  </a:path>
                </a:pathLst>
              </a:custGeom>
              <a:solidFill>
                <a:schemeClr val="accent5">
                  <a:lumMod val="60000"/>
                  <a:lumOff val="40000"/>
                </a:schemeClr>
              </a:solidFill>
              <a:ln>
                <a:noFill/>
              </a:ln>
            </p:spPr>
            <p:txBody>
              <a:bodyPr anchor="ctr"/>
              <a:lstStyle/>
              <a:p>
                <a:pPr algn="ctr" fontAlgn="auto">
                  <a:spcBef>
                    <a:spcPts val="0"/>
                  </a:spcBef>
                  <a:spcAft>
                    <a:spcPts val="0"/>
                  </a:spcAft>
                  <a:defRPr/>
                </a:pPr>
                <a:r>
                  <a:rPr lang="en-US" sz="2800" dirty="0">
                    <a:solidFill>
                      <a:srgbClr val="FFFFFF"/>
                    </a:solidFill>
                    <a:latin typeface="Source Sans Pro" charset="0"/>
                    <a:cs typeface="+mn-cs"/>
                  </a:rPr>
                  <a:t>Heading </a:t>
                </a:r>
              </a:p>
              <a:p>
                <a:pPr algn="ctr" fontAlgn="auto">
                  <a:lnSpc>
                    <a:spcPct val="90000"/>
                  </a:lnSpc>
                  <a:spcBef>
                    <a:spcPts val="0"/>
                  </a:spcBef>
                  <a:spcAft>
                    <a:spcPts val="0"/>
                  </a:spcAft>
                  <a:defRPr/>
                </a:pP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elit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a:t>
                </a:r>
              </a:p>
            </p:txBody>
          </p:sp>
        </p:grpSp>
      </p:grpSp>
      <p:sp>
        <p:nvSpPr>
          <p:cNvPr id="288785" name="Title 3">
            <a:extLst>
              <a:ext uri="{FF2B5EF4-FFF2-40B4-BE49-F238E27FC236}">
                <a16:creationId xmlns:a16="http://schemas.microsoft.com/office/drawing/2014/main" id="{2FEBB524-C293-6C47-B818-B438E43D1C21}"/>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pPr algn="ctr"/>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infographic</a:t>
            </a:r>
          </a:p>
        </p:txBody>
      </p:sp>
    </p:spTree>
    <p:extLst>
      <p:ext uri="{BB962C8B-B14F-4D97-AF65-F5344CB8AC3E}">
        <p14:creationId xmlns:p14="http://schemas.microsoft.com/office/powerpoint/2010/main" val="35482328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88785"/>
                                        </p:tgtEl>
                                        <p:attrNameLst>
                                          <p:attrName>style.visibility</p:attrName>
                                        </p:attrNameLst>
                                      </p:cBhvr>
                                      <p:to>
                                        <p:strVal val="visible"/>
                                      </p:to>
                                    </p:set>
                                    <p:anim calcmode="lin" valueType="num">
                                      <p:cBhvr additive="base">
                                        <p:cTn id="7" dur="500" fill="hold"/>
                                        <p:tgtEl>
                                          <p:spTgt spid="288785"/>
                                        </p:tgtEl>
                                        <p:attrNameLst>
                                          <p:attrName>ppt_x</p:attrName>
                                        </p:attrNameLst>
                                      </p:cBhvr>
                                      <p:tavLst>
                                        <p:tav tm="0">
                                          <p:val>
                                            <p:strVal val="0-#ppt_w/2"/>
                                          </p:val>
                                        </p:tav>
                                        <p:tav tm="100000">
                                          <p:val>
                                            <p:strVal val="#ppt_x"/>
                                          </p:val>
                                        </p:tav>
                                      </p:tavLst>
                                    </p:anim>
                                    <p:anim calcmode="lin" valueType="num">
                                      <p:cBhvr additive="base">
                                        <p:cTn id="8" dur="500" fill="hold"/>
                                        <p:tgtEl>
                                          <p:spTgt spid="28878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10000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8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riangle 27">
            <a:extLst>
              <a:ext uri="{FF2B5EF4-FFF2-40B4-BE49-F238E27FC236}">
                <a16:creationId xmlns:a16="http://schemas.microsoft.com/office/drawing/2014/main" id="{EA4BD7BC-DD33-F242-888C-4D5BF8A1168B}"/>
              </a:ext>
            </a:extLst>
          </p:cNvPr>
          <p:cNvSpPr/>
          <p:nvPr/>
        </p:nvSpPr>
        <p:spPr>
          <a:xfrm rot="15811444">
            <a:off x="980147" y="-3489551"/>
            <a:ext cx="8429627" cy="15033170"/>
          </a:xfrm>
          <a:prstGeom prst="triangle">
            <a:avLst/>
          </a:prstGeom>
          <a:gradFill flip="none" rotWithShape="1">
            <a:gsLst>
              <a:gs pos="0">
                <a:schemeClr val="bg2">
                  <a:lumMod val="20000"/>
                  <a:lumOff val="80000"/>
                </a:schemeClr>
              </a:gs>
              <a:gs pos="100000">
                <a:schemeClr val="bg2">
                  <a:lumMod val="60000"/>
                  <a:lumOff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2">
            <a:extLst>
              <a:ext uri="{FF2B5EF4-FFF2-40B4-BE49-F238E27FC236}">
                <a16:creationId xmlns:a16="http://schemas.microsoft.com/office/drawing/2014/main" id="{EF3E69B0-7BB8-FD4A-88A1-358A0A3F3706}"/>
              </a:ext>
            </a:extLst>
          </p:cNvPr>
          <p:cNvGrpSpPr>
            <a:grpSpLocks/>
          </p:cNvGrpSpPr>
          <p:nvPr/>
        </p:nvGrpSpPr>
        <p:grpSpPr bwMode="auto">
          <a:xfrm>
            <a:off x="2001838" y="3405188"/>
            <a:ext cx="1076325" cy="1254125"/>
            <a:chOff x="2227454" y="3405244"/>
            <a:chExt cx="1074840" cy="1254485"/>
          </a:xfrm>
        </p:grpSpPr>
        <p:sp>
          <p:nvSpPr>
            <p:cNvPr id="7" name="Rectangle 5">
              <a:extLst>
                <a:ext uri="{FF2B5EF4-FFF2-40B4-BE49-F238E27FC236}">
                  <a16:creationId xmlns:a16="http://schemas.microsoft.com/office/drawing/2014/main" id="{CBBAE5D0-FC2A-F347-A241-6560F46D12AB}"/>
                </a:ext>
              </a:extLst>
            </p:cNvPr>
            <p:cNvSpPr>
              <a:spLocks noChangeArrowheads="1"/>
            </p:cNvSpPr>
            <p:nvPr/>
          </p:nvSpPr>
          <p:spPr bwMode="auto">
            <a:xfrm>
              <a:off x="2227454" y="4580331"/>
              <a:ext cx="863993" cy="79398"/>
            </a:xfrm>
            <a:prstGeom prst="rect">
              <a:avLst/>
            </a:prstGeom>
            <a:solidFill>
              <a:schemeClr val="accent1">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8" name="Freeform 6">
              <a:extLst>
                <a:ext uri="{FF2B5EF4-FFF2-40B4-BE49-F238E27FC236}">
                  <a16:creationId xmlns:a16="http://schemas.microsoft.com/office/drawing/2014/main" id="{2242DB13-176E-4B4A-B40F-3EF2A748A281}"/>
                </a:ext>
              </a:extLst>
            </p:cNvPr>
            <p:cNvSpPr>
              <a:spLocks/>
            </p:cNvSpPr>
            <p:nvPr/>
          </p:nvSpPr>
          <p:spPr bwMode="auto">
            <a:xfrm>
              <a:off x="3080351" y="3494170"/>
              <a:ext cx="221943" cy="362054"/>
            </a:xfrm>
            <a:custGeom>
              <a:avLst/>
              <a:gdLst>
                <a:gd name="T0" fmla="*/ 30 w 31"/>
                <a:gd name="T1" fmla="*/ 21 h 50"/>
                <a:gd name="T2" fmla="*/ 28 w 31"/>
                <a:gd name="T3" fmla="*/ 17 h 50"/>
                <a:gd name="T4" fmla="*/ 12 w 31"/>
                <a:gd name="T5" fmla="*/ 2 h 50"/>
                <a:gd name="T6" fmla="*/ 3 w 31"/>
                <a:gd name="T7" fmla="*/ 3 h 50"/>
                <a:gd name="T8" fmla="*/ 3 w 31"/>
                <a:gd name="T9" fmla="*/ 12 h 50"/>
                <a:gd name="T10" fmla="*/ 17 w 31"/>
                <a:gd name="T11" fmla="*/ 25 h 50"/>
                <a:gd name="T12" fmla="*/ 18 w 31"/>
                <a:gd name="T13" fmla="*/ 44 h 50"/>
                <a:gd name="T14" fmla="*/ 25 w 31"/>
                <a:gd name="T15" fmla="*/ 50 h 50"/>
                <a:gd name="T16" fmla="*/ 31 w 31"/>
                <a:gd name="T17" fmla="*/ 43 h 50"/>
                <a:gd name="T18" fmla="*/ 30 w 31"/>
                <a:gd name="T19" fmla="*/ 21 h 50"/>
                <a:gd name="T20" fmla="*/ 30 w 31"/>
                <a:gd name="T21"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50">
                  <a:moveTo>
                    <a:pt x="30" y="21"/>
                  </a:moveTo>
                  <a:cubicBezTo>
                    <a:pt x="30" y="20"/>
                    <a:pt x="29" y="18"/>
                    <a:pt x="28" y="17"/>
                  </a:cubicBezTo>
                  <a:cubicBezTo>
                    <a:pt x="12" y="2"/>
                    <a:pt x="12" y="2"/>
                    <a:pt x="12" y="2"/>
                  </a:cubicBezTo>
                  <a:cubicBezTo>
                    <a:pt x="9" y="0"/>
                    <a:pt x="5" y="0"/>
                    <a:pt x="3" y="3"/>
                  </a:cubicBezTo>
                  <a:cubicBezTo>
                    <a:pt x="0" y="5"/>
                    <a:pt x="0" y="9"/>
                    <a:pt x="3" y="12"/>
                  </a:cubicBezTo>
                  <a:cubicBezTo>
                    <a:pt x="17" y="25"/>
                    <a:pt x="17" y="25"/>
                    <a:pt x="17" y="25"/>
                  </a:cubicBezTo>
                  <a:cubicBezTo>
                    <a:pt x="18" y="44"/>
                    <a:pt x="18" y="44"/>
                    <a:pt x="18" y="44"/>
                  </a:cubicBezTo>
                  <a:cubicBezTo>
                    <a:pt x="18" y="47"/>
                    <a:pt x="21" y="50"/>
                    <a:pt x="25" y="50"/>
                  </a:cubicBezTo>
                  <a:cubicBezTo>
                    <a:pt x="28" y="50"/>
                    <a:pt x="31" y="47"/>
                    <a:pt x="31" y="43"/>
                  </a:cubicBezTo>
                  <a:cubicBezTo>
                    <a:pt x="30" y="21"/>
                    <a:pt x="30" y="21"/>
                    <a:pt x="30" y="21"/>
                  </a:cubicBezTo>
                  <a:cubicBezTo>
                    <a:pt x="30" y="21"/>
                    <a:pt x="30" y="21"/>
                    <a:pt x="30" y="21"/>
                  </a:cubicBezTo>
                  <a:close/>
                </a:path>
              </a:pathLst>
            </a:custGeom>
            <a:solidFill>
              <a:schemeClr val="accent1">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89817" name="Freeform 7">
              <a:extLst>
                <a:ext uri="{FF2B5EF4-FFF2-40B4-BE49-F238E27FC236}">
                  <a16:creationId xmlns:a16="http://schemas.microsoft.com/office/drawing/2014/main" id="{939E5452-5DCC-6341-B86D-2A14FD19141E}"/>
                </a:ext>
              </a:extLst>
            </p:cNvPr>
            <p:cNvSpPr>
              <a:spLocks/>
            </p:cNvSpPr>
            <p:nvPr/>
          </p:nvSpPr>
          <p:spPr bwMode="auto">
            <a:xfrm>
              <a:off x="3086108" y="3919826"/>
              <a:ext cx="216186" cy="618108"/>
            </a:xfrm>
            <a:custGeom>
              <a:avLst/>
              <a:gdLst>
                <a:gd name="T0" fmla="*/ 158536 w 30"/>
                <a:gd name="T1" fmla="*/ 0 h 85"/>
                <a:gd name="T2" fmla="*/ 158536 w 30"/>
                <a:gd name="T3" fmla="*/ 516302 h 85"/>
                <a:gd name="T4" fmla="*/ 108093 w 30"/>
                <a:gd name="T5" fmla="*/ 567205 h 85"/>
                <a:gd name="T6" fmla="*/ 57650 w 30"/>
                <a:gd name="T7" fmla="*/ 516302 h 85"/>
                <a:gd name="T8" fmla="*/ 57650 w 30"/>
                <a:gd name="T9" fmla="*/ 130893 h 85"/>
                <a:gd name="T10" fmla="*/ 0 w 30"/>
                <a:gd name="T11" fmla="*/ 130893 h 85"/>
                <a:gd name="T12" fmla="*/ 0 w 30"/>
                <a:gd name="T13" fmla="*/ 516302 h 85"/>
                <a:gd name="T14" fmla="*/ 108093 w 30"/>
                <a:gd name="T15" fmla="*/ 618108 h 85"/>
                <a:gd name="T16" fmla="*/ 216186 w 30"/>
                <a:gd name="T17" fmla="*/ 516302 h 85"/>
                <a:gd name="T18" fmla="*/ 216186 w 30"/>
                <a:gd name="T19" fmla="*/ 0 h 85"/>
                <a:gd name="T20" fmla="*/ 158536 w 30"/>
                <a:gd name="T21" fmla="*/ 0 h 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85"/>
                <a:gd name="T35" fmla="*/ 30 w 30"/>
                <a:gd name="T36" fmla="*/ 85 h 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85">
                  <a:moveTo>
                    <a:pt x="22" y="0"/>
                  </a:moveTo>
                  <a:cubicBezTo>
                    <a:pt x="22" y="71"/>
                    <a:pt x="22" y="71"/>
                    <a:pt x="22" y="71"/>
                  </a:cubicBezTo>
                  <a:cubicBezTo>
                    <a:pt x="22" y="75"/>
                    <a:pt x="19" y="78"/>
                    <a:pt x="15" y="78"/>
                  </a:cubicBezTo>
                  <a:cubicBezTo>
                    <a:pt x="11" y="78"/>
                    <a:pt x="8" y="75"/>
                    <a:pt x="8" y="71"/>
                  </a:cubicBezTo>
                  <a:cubicBezTo>
                    <a:pt x="8" y="18"/>
                    <a:pt x="8" y="18"/>
                    <a:pt x="8" y="18"/>
                  </a:cubicBezTo>
                  <a:cubicBezTo>
                    <a:pt x="0" y="18"/>
                    <a:pt x="0" y="18"/>
                    <a:pt x="0" y="18"/>
                  </a:cubicBezTo>
                  <a:cubicBezTo>
                    <a:pt x="0" y="71"/>
                    <a:pt x="0" y="71"/>
                    <a:pt x="0" y="71"/>
                  </a:cubicBezTo>
                  <a:cubicBezTo>
                    <a:pt x="0" y="79"/>
                    <a:pt x="7" y="85"/>
                    <a:pt x="15" y="85"/>
                  </a:cubicBezTo>
                  <a:cubicBezTo>
                    <a:pt x="23" y="85"/>
                    <a:pt x="30" y="79"/>
                    <a:pt x="30" y="71"/>
                  </a:cubicBezTo>
                  <a:cubicBezTo>
                    <a:pt x="30" y="0"/>
                    <a:pt x="30" y="0"/>
                    <a:pt x="30" y="0"/>
                  </a:cubicBezTo>
                  <a:lnTo>
                    <a:pt x="22"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89818" name="Freeform 8">
              <a:extLst>
                <a:ext uri="{FF2B5EF4-FFF2-40B4-BE49-F238E27FC236}">
                  <a16:creationId xmlns:a16="http://schemas.microsoft.com/office/drawing/2014/main" id="{4EB3D57E-45CF-3547-B28B-C2F16F0A2377}"/>
                </a:ext>
              </a:extLst>
            </p:cNvPr>
            <p:cNvSpPr>
              <a:spLocks noEditPoints="1"/>
            </p:cNvSpPr>
            <p:nvPr/>
          </p:nvSpPr>
          <p:spPr bwMode="auto">
            <a:xfrm>
              <a:off x="2312710" y="3405244"/>
              <a:ext cx="709455" cy="1102242"/>
            </a:xfrm>
            <a:custGeom>
              <a:avLst/>
              <a:gdLst>
                <a:gd name="T0" fmla="*/ 615344 w 98"/>
                <a:gd name="T1" fmla="*/ 0 h 152"/>
                <a:gd name="T2" fmla="*/ 86872 w 98"/>
                <a:gd name="T3" fmla="*/ 0 h 152"/>
                <a:gd name="T4" fmla="*/ 0 w 98"/>
                <a:gd name="T5" fmla="*/ 87019 h 152"/>
                <a:gd name="T6" fmla="*/ 0 w 98"/>
                <a:gd name="T7" fmla="*/ 783172 h 152"/>
                <a:gd name="T8" fmla="*/ 0 w 98"/>
                <a:gd name="T9" fmla="*/ 935455 h 152"/>
                <a:gd name="T10" fmla="*/ 0 w 98"/>
                <a:gd name="T11" fmla="*/ 1102242 h 152"/>
                <a:gd name="T12" fmla="*/ 709455 w 98"/>
                <a:gd name="T13" fmla="*/ 1102242 h 152"/>
                <a:gd name="T14" fmla="*/ 709455 w 98"/>
                <a:gd name="T15" fmla="*/ 935455 h 152"/>
                <a:gd name="T16" fmla="*/ 709455 w 98"/>
                <a:gd name="T17" fmla="*/ 783172 h 152"/>
                <a:gd name="T18" fmla="*/ 709455 w 98"/>
                <a:gd name="T19" fmla="*/ 87019 h 152"/>
                <a:gd name="T20" fmla="*/ 615344 w 98"/>
                <a:gd name="T21" fmla="*/ 0 h 152"/>
                <a:gd name="T22" fmla="*/ 108590 w 98"/>
                <a:gd name="T23" fmla="*/ 224799 h 152"/>
                <a:gd name="T24" fmla="*/ 195462 w 98"/>
                <a:gd name="T25" fmla="*/ 130529 h 152"/>
                <a:gd name="T26" fmla="*/ 492275 w 98"/>
                <a:gd name="T27" fmla="*/ 130529 h 152"/>
                <a:gd name="T28" fmla="*/ 579147 w 98"/>
                <a:gd name="T29" fmla="*/ 224799 h 152"/>
                <a:gd name="T30" fmla="*/ 579147 w 98"/>
                <a:gd name="T31" fmla="*/ 282812 h 152"/>
                <a:gd name="T32" fmla="*/ 492275 w 98"/>
                <a:gd name="T33" fmla="*/ 369831 h 152"/>
                <a:gd name="T34" fmla="*/ 195462 w 98"/>
                <a:gd name="T35" fmla="*/ 369831 h 152"/>
                <a:gd name="T36" fmla="*/ 108590 w 98"/>
                <a:gd name="T37" fmla="*/ 282812 h 152"/>
                <a:gd name="T38" fmla="*/ 108590 w 98"/>
                <a:gd name="T39" fmla="*/ 224799 h 1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8"/>
                <a:gd name="T61" fmla="*/ 0 h 152"/>
                <a:gd name="T62" fmla="*/ 98 w 98"/>
                <a:gd name="T63" fmla="*/ 152 h 15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8" h="152">
                  <a:moveTo>
                    <a:pt x="85" y="0"/>
                  </a:moveTo>
                  <a:cubicBezTo>
                    <a:pt x="12" y="0"/>
                    <a:pt x="12" y="0"/>
                    <a:pt x="12" y="0"/>
                  </a:cubicBezTo>
                  <a:cubicBezTo>
                    <a:pt x="5" y="0"/>
                    <a:pt x="0" y="5"/>
                    <a:pt x="0" y="12"/>
                  </a:cubicBezTo>
                  <a:cubicBezTo>
                    <a:pt x="0" y="108"/>
                    <a:pt x="0" y="108"/>
                    <a:pt x="0" y="108"/>
                  </a:cubicBezTo>
                  <a:cubicBezTo>
                    <a:pt x="0" y="129"/>
                    <a:pt x="0" y="129"/>
                    <a:pt x="0" y="129"/>
                  </a:cubicBezTo>
                  <a:cubicBezTo>
                    <a:pt x="0" y="152"/>
                    <a:pt x="0" y="152"/>
                    <a:pt x="0" y="152"/>
                  </a:cubicBezTo>
                  <a:cubicBezTo>
                    <a:pt x="98" y="152"/>
                    <a:pt x="98" y="152"/>
                    <a:pt x="98" y="152"/>
                  </a:cubicBezTo>
                  <a:cubicBezTo>
                    <a:pt x="98" y="129"/>
                    <a:pt x="98" y="129"/>
                    <a:pt x="98" y="129"/>
                  </a:cubicBezTo>
                  <a:cubicBezTo>
                    <a:pt x="98" y="108"/>
                    <a:pt x="98" y="108"/>
                    <a:pt x="98" y="108"/>
                  </a:cubicBezTo>
                  <a:cubicBezTo>
                    <a:pt x="98" y="12"/>
                    <a:pt x="98" y="12"/>
                    <a:pt x="98" y="12"/>
                  </a:cubicBezTo>
                  <a:cubicBezTo>
                    <a:pt x="98" y="5"/>
                    <a:pt x="92" y="0"/>
                    <a:pt x="85" y="0"/>
                  </a:cubicBezTo>
                  <a:close/>
                  <a:moveTo>
                    <a:pt x="15" y="31"/>
                  </a:moveTo>
                  <a:cubicBezTo>
                    <a:pt x="15" y="24"/>
                    <a:pt x="20" y="18"/>
                    <a:pt x="27" y="18"/>
                  </a:cubicBezTo>
                  <a:cubicBezTo>
                    <a:pt x="68" y="18"/>
                    <a:pt x="68" y="18"/>
                    <a:pt x="68" y="18"/>
                  </a:cubicBezTo>
                  <a:cubicBezTo>
                    <a:pt x="75" y="18"/>
                    <a:pt x="80" y="24"/>
                    <a:pt x="80" y="31"/>
                  </a:cubicBezTo>
                  <a:cubicBezTo>
                    <a:pt x="80" y="39"/>
                    <a:pt x="80" y="39"/>
                    <a:pt x="80" y="39"/>
                  </a:cubicBezTo>
                  <a:cubicBezTo>
                    <a:pt x="80" y="46"/>
                    <a:pt x="75" y="51"/>
                    <a:pt x="68" y="51"/>
                  </a:cubicBezTo>
                  <a:cubicBezTo>
                    <a:pt x="27" y="51"/>
                    <a:pt x="27" y="51"/>
                    <a:pt x="27" y="51"/>
                  </a:cubicBezTo>
                  <a:cubicBezTo>
                    <a:pt x="20" y="51"/>
                    <a:pt x="15" y="46"/>
                    <a:pt x="15" y="39"/>
                  </a:cubicBezTo>
                  <a:lnTo>
                    <a:pt x="15" y="31"/>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grpSp>
      <p:grpSp>
        <p:nvGrpSpPr>
          <p:cNvPr id="3" name="Group 23">
            <a:extLst>
              <a:ext uri="{FF2B5EF4-FFF2-40B4-BE49-F238E27FC236}">
                <a16:creationId xmlns:a16="http://schemas.microsoft.com/office/drawing/2014/main" id="{FFB889CB-EAE5-0043-B440-9D00E77E46E6}"/>
              </a:ext>
            </a:extLst>
          </p:cNvPr>
          <p:cNvGrpSpPr>
            <a:grpSpLocks/>
          </p:cNvGrpSpPr>
          <p:nvPr/>
        </p:nvGrpSpPr>
        <p:grpSpPr bwMode="auto">
          <a:xfrm>
            <a:off x="4337050" y="2921000"/>
            <a:ext cx="1077913" cy="1738313"/>
            <a:chOff x="3850371" y="2921110"/>
            <a:chExt cx="1077885" cy="1738619"/>
          </a:xfrm>
        </p:grpSpPr>
        <p:sp>
          <p:nvSpPr>
            <p:cNvPr id="11" name="Rectangle 9">
              <a:extLst>
                <a:ext uri="{FF2B5EF4-FFF2-40B4-BE49-F238E27FC236}">
                  <a16:creationId xmlns:a16="http://schemas.microsoft.com/office/drawing/2014/main" id="{3408A40C-7379-C34E-8C67-9C3C869BD871}"/>
                </a:ext>
              </a:extLst>
            </p:cNvPr>
            <p:cNvSpPr>
              <a:spLocks noChangeArrowheads="1"/>
            </p:cNvSpPr>
            <p:nvPr/>
          </p:nvSpPr>
          <p:spPr bwMode="auto">
            <a:xfrm>
              <a:off x="3850371" y="4580340"/>
              <a:ext cx="868340" cy="79389"/>
            </a:xfrm>
            <a:prstGeom prst="rect">
              <a:avLst/>
            </a:prstGeom>
            <a:solidFill>
              <a:schemeClr val="accent2">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12" name="Freeform 10">
              <a:extLst>
                <a:ext uri="{FF2B5EF4-FFF2-40B4-BE49-F238E27FC236}">
                  <a16:creationId xmlns:a16="http://schemas.microsoft.com/office/drawing/2014/main" id="{D31744B6-A746-E84E-B6B9-071DE6163A5F}"/>
                </a:ext>
              </a:extLst>
            </p:cNvPr>
            <p:cNvSpPr>
              <a:spLocks/>
            </p:cNvSpPr>
            <p:nvPr/>
          </p:nvSpPr>
          <p:spPr bwMode="auto">
            <a:xfrm>
              <a:off x="4702837" y="3006850"/>
              <a:ext cx="225419" cy="362014"/>
            </a:xfrm>
            <a:custGeom>
              <a:avLst/>
              <a:gdLst>
                <a:gd name="T0" fmla="*/ 30 w 31"/>
                <a:gd name="T1" fmla="*/ 21 h 50"/>
                <a:gd name="T2" fmla="*/ 28 w 31"/>
                <a:gd name="T3" fmla="*/ 17 h 50"/>
                <a:gd name="T4" fmla="*/ 12 w 31"/>
                <a:gd name="T5" fmla="*/ 2 h 50"/>
                <a:gd name="T6" fmla="*/ 3 w 31"/>
                <a:gd name="T7" fmla="*/ 2 h 50"/>
                <a:gd name="T8" fmla="*/ 3 w 31"/>
                <a:gd name="T9" fmla="*/ 12 h 50"/>
                <a:gd name="T10" fmla="*/ 17 w 31"/>
                <a:gd name="T11" fmla="*/ 24 h 50"/>
                <a:gd name="T12" fmla="*/ 18 w 31"/>
                <a:gd name="T13" fmla="*/ 43 h 50"/>
                <a:gd name="T14" fmla="*/ 25 w 31"/>
                <a:gd name="T15" fmla="*/ 50 h 50"/>
                <a:gd name="T16" fmla="*/ 31 w 31"/>
                <a:gd name="T17" fmla="*/ 43 h 50"/>
                <a:gd name="T18" fmla="*/ 30 w 31"/>
                <a:gd name="T19" fmla="*/ 21 h 50"/>
                <a:gd name="T20" fmla="*/ 30 w 31"/>
                <a:gd name="T21"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50">
                  <a:moveTo>
                    <a:pt x="30" y="21"/>
                  </a:moveTo>
                  <a:cubicBezTo>
                    <a:pt x="30" y="19"/>
                    <a:pt x="29" y="18"/>
                    <a:pt x="28" y="17"/>
                  </a:cubicBezTo>
                  <a:cubicBezTo>
                    <a:pt x="12" y="2"/>
                    <a:pt x="12" y="2"/>
                    <a:pt x="12" y="2"/>
                  </a:cubicBezTo>
                  <a:cubicBezTo>
                    <a:pt x="9" y="0"/>
                    <a:pt x="5" y="0"/>
                    <a:pt x="3" y="2"/>
                  </a:cubicBezTo>
                  <a:cubicBezTo>
                    <a:pt x="0" y="5"/>
                    <a:pt x="0" y="9"/>
                    <a:pt x="3" y="12"/>
                  </a:cubicBezTo>
                  <a:cubicBezTo>
                    <a:pt x="17" y="24"/>
                    <a:pt x="17" y="24"/>
                    <a:pt x="17" y="24"/>
                  </a:cubicBezTo>
                  <a:cubicBezTo>
                    <a:pt x="18" y="43"/>
                    <a:pt x="18" y="43"/>
                    <a:pt x="18" y="43"/>
                  </a:cubicBezTo>
                  <a:cubicBezTo>
                    <a:pt x="18" y="47"/>
                    <a:pt x="21" y="50"/>
                    <a:pt x="25" y="50"/>
                  </a:cubicBezTo>
                  <a:cubicBezTo>
                    <a:pt x="28" y="49"/>
                    <a:pt x="31" y="46"/>
                    <a:pt x="31" y="43"/>
                  </a:cubicBezTo>
                  <a:cubicBezTo>
                    <a:pt x="30" y="21"/>
                    <a:pt x="30" y="21"/>
                    <a:pt x="30" y="21"/>
                  </a:cubicBezTo>
                  <a:cubicBezTo>
                    <a:pt x="30" y="21"/>
                    <a:pt x="30" y="21"/>
                    <a:pt x="30" y="21"/>
                  </a:cubicBezTo>
                  <a:close/>
                </a:path>
              </a:pathLst>
            </a:custGeom>
            <a:solidFill>
              <a:schemeClr val="accent2">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89813" name="Freeform 11">
              <a:extLst>
                <a:ext uri="{FF2B5EF4-FFF2-40B4-BE49-F238E27FC236}">
                  <a16:creationId xmlns:a16="http://schemas.microsoft.com/office/drawing/2014/main" id="{40D83F50-E441-1C48-A16F-812B92FACCF1}"/>
                </a:ext>
              </a:extLst>
            </p:cNvPr>
            <p:cNvSpPr>
              <a:spLocks/>
            </p:cNvSpPr>
            <p:nvPr/>
          </p:nvSpPr>
          <p:spPr bwMode="auto">
            <a:xfrm>
              <a:off x="4712070" y="3426558"/>
              <a:ext cx="216186" cy="624198"/>
            </a:xfrm>
            <a:custGeom>
              <a:avLst/>
              <a:gdLst>
                <a:gd name="T0" fmla="*/ 158536 w 30"/>
                <a:gd name="T1" fmla="*/ 0 h 86"/>
                <a:gd name="T2" fmla="*/ 158536 w 30"/>
                <a:gd name="T3" fmla="*/ 515326 h 86"/>
                <a:gd name="T4" fmla="*/ 108093 w 30"/>
                <a:gd name="T5" fmla="*/ 573391 h 86"/>
                <a:gd name="T6" fmla="*/ 57650 w 30"/>
                <a:gd name="T7" fmla="*/ 515326 h 86"/>
                <a:gd name="T8" fmla="*/ 57650 w 30"/>
                <a:gd name="T9" fmla="*/ 137904 h 86"/>
                <a:gd name="T10" fmla="*/ 0 w 30"/>
                <a:gd name="T11" fmla="*/ 137904 h 86"/>
                <a:gd name="T12" fmla="*/ 0 w 30"/>
                <a:gd name="T13" fmla="*/ 515326 h 86"/>
                <a:gd name="T14" fmla="*/ 108093 w 30"/>
                <a:gd name="T15" fmla="*/ 624198 h 86"/>
                <a:gd name="T16" fmla="*/ 216186 w 30"/>
                <a:gd name="T17" fmla="*/ 515326 h 86"/>
                <a:gd name="T18" fmla="*/ 216186 w 30"/>
                <a:gd name="T19" fmla="*/ 0 h 86"/>
                <a:gd name="T20" fmla="*/ 158536 w 30"/>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0"/>
                <a:gd name="T34" fmla="*/ 0 h 86"/>
                <a:gd name="T35" fmla="*/ 30 w 30"/>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0" h="86">
                  <a:moveTo>
                    <a:pt x="22" y="0"/>
                  </a:moveTo>
                  <a:cubicBezTo>
                    <a:pt x="22" y="71"/>
                    <a:pt x="22" y="71"/>
                    <a:pt x="22" y="71"/>
                  </a:cubicBezTo>
                  <a:cubicBezTo>
                    <a:pt x="22" y="75"/>
                    <a:pt x="19" y="79"/>
                    <a:pt x="15" y="79"/>
                  </a:cubicBezTo>
                  <a:cubicBezTo>
                    <a:pt x="11" y="79"/>
                    <a:pt x="8" y="75"/>
                    <a:pt x="8" y="71"/>
                  </a:cubicBezTo>
                  <a:cubicBezTo>
                    <a:pt x="8" y="19"/>
                    <a:pt x="8" y="19"/>
                    <a:pt x="8" y="19"/>
                  </a:cubicBezTo>
                  <a:cubicBezTo>
                    <a:pt x="0" y="19"/>
                    <a:pt x="0" y="19"/>
                    <a:pt x="0" y="19"/>
                  </a:cubicBezTo>
                  <a:cubicBezTo>
                    <a:pt x="0" y="71"/>
                    <a:pt x="0" y="71"/>
                    <a:pt x="0" y="71"/>
                  </a:cubicBezTo>
                  <a:cubicBezTo>
                    <a:pt x="0" y="80"/>
                    <a:pt x="7" y="86"/>
                    <a:pt x="15" y="86"/>
                  </a:cubicBezTo>
                  <a:cubicBezTo>
                    <a:pt x="23" y="86"/>
                    <a:pt x="30" y="80"/>
                    <a:pt x="30" y="71"/>
                  </a:cubicBezTo>
                  <a:cubicBezTo>
                    <a:pt x="30" y="0"/>
                    <a:pt x="30" y="0"/>
                    <a:pt x="30" y="0"/>
                  </a:cubicBezTo>
                  <a:lnTo>
                    <a:pt x="22"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89814" name="Freeform 12">
              <a:extLst>
                <a:ext uri="{FF2B5EF4-FFF2-40B4-BE49-F238E27FC236}">
                  <a16:creationId xmlns:a16="http://schemas.microsoft.com/office/drawing/2014/main" id="{9BFF25D6-1B7D-A344-B6BB-88646B3F70E2}"/>
                </a:ext>
              </a:extLst>
            </p:cNvPr>
            <p:cNvSpPr>
              <a:spLocks noEditPoints="1"/>
            </p:cNvSpPr>
            <p:nvPr/>
          </p:nvSpPr>
          <p:spPr bwMode="auto">
            <a:xfrm>
              <a:off x="3938672" y="2921110"/>
              <a:ext cx="706410" cy="1586376"/>
            </a:xfrm>
            <a:custGeom>
              <a:avLst/>
              <a:gdLst>
                <a:gd name="T0" fmla="*/ 612703 w 98"/>
                <a:gd name="T1" fmla="*/ 0 h 219"/>
                <a:gd name="T2" fmla="*/ 86499 w 98"/>
                <a:gd name="T3" fmla="*/ 0 h 219"/>
                <a:gd name="T4" fmla="*/ 0 w 98"/>
                <a:gd name="T5" fmla="*/ 86925 h 219"/>
                <a:gd name="T6" fmla="*/ 0 w 98"/>
                <a:gd name="T7" fmla="*/ 1267652 h 219"/>
                <a:gd name="T8" fmla="*/ 0 w 98"/>
                <a:gd name="T9" fmla="*/ 1419770 h 219"/>
                <a:gd name="T10" fmla="*/ 0 w 98"/>
                <a:gd name="T11" fmla="*/ 1586376 h 219"/>
                <a:gd name="T12" fmla="*/ 706410 w 98"/>
                <a:gd name="T13" fmla="*/ 1586376 h 219"/>
                <a:gd name="T14" fmla="*/ 706410 w 98"/>
                <a:gd name="T15" fmla="*/ 1419770 h 219"/>
                <a:gd name="T16" fmla="*/ 706410 w 98"/>
                <a:gd name="T17" fmla="*/ 1267652 h 219"/>
                <a:gd name="T18" fmla="*/ 706410 w 98"/>
                <a:gd name="T19" fmla="*/ 86925 h 219"/>
                <a:gd name="T20" fmla="*/ 612703 w 98"/>
                <a:gd name="T21" fmla="*/ 0 h 219"/>
                <a:gd name="T22" fmla="*/ 108124 w 98"/>
                <a:gd name="T23" fmla="*/ 224555 h 219"/>
                <a:gd name="T24" fmla="*/ 194623 w 98"/>
                <a:gd name="T25" fmla="*/ 130387 h 219"/>
                <a:gd name="T26" fmla="*/ 490162 w 98"/>
                <a:gd name="T27" fmla="*/ 130387 h 219"/>
                <a:gd name="T28" fmla="*/ 576661 w 98"/>
                <a:gd name="T29" fmla="*/ 224555 h 219"/>
                <a:gd name="T30" fmla="*/ 576661 w 98"/>
                <a:gd name="T31" fmla="*/ 275262 h 219"/>
                <a:gd name="T32" fmla="*/ 490162 w 98"/>
                <a:gd name="T33" fmla="*/ 369430 h 219"/>
                <a:gd name="T34" fmla="*/ 194623 w 98"/>
                <a:gd name="T35" fmla="*/ 369430 h 219"/>
                <a:gd name="T36" fmla="*/ 108124 w 98"/>
                <a:gd name="T37" fmla="*/ 275262 h 219"/>
                <a:gd name="T38" fmla="*/ 108124 w 98"/>
                <a:gd name="T39" fmla="*/ 224555 h 21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8"/>
                <a:gd name="T61" fmla="*/ 0 h 219"/>
                <a:gd name="T62" fmla="*/ 98 w 98"/>
                <a:gd name="T63" fmla="*/ 219 h 21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8" h="219">
                  <a:moveTo>
                    <a:pt x="85" y="0"/>
                  </a:moveTo>
                  <a:cubicBezTo>
                    <a:pt x="12" y="0"/>
                    <a:pt x="12" y="0"/>
                    <a:pt x="12" y="0"/>
                  </a:cubicBezTo>
                  <a:cubicBezTo>
                    <a:pt x="5" y="0"/>
                    <a:pt x="0" y="5"/>
                    <a:pt x="0" y="12"/>
                  </a:cubicBezTo>
                  <a:cubicBezTo>
                    <a:pt x="0" y="175"/>
                    <a:pt x="0" y="175"/>
                    <a:pt x="0" y="175"/>
                  </a:cubicBezTo>
                  <a:cubicBezTo>
                    <a:pt x="0" y="196"/>
                    <a:pt x="0" y="196"/>
                    <a:pt x="0" y="196"/>
                  </a:cubicBezTo>
                  <a:cubicBezTo>
                    <a:pt x="0" y="219"/>
                    <a:pt x="0" y="219"/>
                    <a:pt x="0" y="219"/>
                  </a:cubicBezTo>
                  <a:cubicBezTo>
                    <a:pt x="98" y="219"/>
                    <a:pt x="98" y="219"/>
                    <a:pt x="98" y="219"/>
                  </a:cubicBezTo>
                  <a:cubicBezTo>
                    <a:pt x="98" y="196"/>
                    <a:pt x="98" y="196"/>
                    <a:pt x="98" y="196"/>
                  </a:cubicBezTo>
                  <a:cubicBezTo>
                    <a:pt x="98" y="175"/>
                    <a:pt x="98" y="175"/>
                    <a:pt x="98" y="175"/>
                  </a:cubicBezTo>
                  <a:cubicBezTo>
                    <a:pt x="98" y="12"/>
                    <a:pt x="98" y="12"/>
                    <a:pt x="98" y="12"/>
                  </a:cubicBezTo>
                  <a:cubicBezTo>
                    <a:pt x="98" y="5"/>
                    <a:pt x="92" y="0"/>
                    <a:pt x="85" y="0"/>
                  </a:cubicBezTo>
                  <a:close/>
                  <a:moveTo>
                    <a:pt x="15" y="31"/>
                  </a:moveTo>
                  <a:cubicBezTo>
                    <a:pt x="15" y="24"/>
                    <a:pt x="20" y="18"/>
                    <a:pt x="27" y="18"/>
                  </a:cubicBezTo>
                  <a:cubicBezTo>
                    <a:pt x="68" y="18"/>
                    <a:pt x="68" y="18"/>
                    <a:pt x="68" y="18"/>
                  </a:cubicBezTo>
                  <a:cubicBezTo>
                    <a:pt x="75" y="18"/>
                    <a:pt x="80" y="24"/>
                    <a:pt x="80" y="31"/>
                  </a:cubicBezTo>
                  <a:cubicBezTo>
                    <a:pt x="80" y="38"/>
                    <a:pt x="80" y="38"/>
                    <a:pt x="80" y="38"/>
                  </a:cubicBezTo>
                  <a:cubicBezTo>
                    <a:pt x="80" y="45"/>
                    <a:pt x="75" y="51"/>
                    <a:pt x="68" y="51"/>
                  </a:cubicBezTo>
                  <a:cubicBezTo>
                    <a:pt x="27" y="51"/>
                    <a:pt x="27" y="51"/>
                    <a:pt x="27" y="51"/>
                  </a:cubicBezTo>
                  <a:cubicBezTo>
                    <a:pt x="20" y="51"/>
                    <a:pt x="15" y="45"/>
                    <a:pt x="15" y="38"/>
                  </a:cubicBezTo>
                  <a:lnTo>
                    <a:pt x="15" y="31"/>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grpSp>
      <p:grpSp>
        <p:nvGrpSpPr>
          <p:cNvPr id="5" name="Group 24">
            <a:extLst>
              <a:ext uri="{FF2B5EF4-FFF2-40B4-BE49-F238E27FC236}">
                <a16:creationId xmlns:a16="http://schemas.microsoft.com/office/drawing/2014/main" id="{532AF975-C4D3-8141-85F6-02792F44ED67}"/>
              </a:ext>
            </a:extLst>
          </p:cNvPr>
          <p:cNvGrpSpPr>
            <a:grpSpLocks/>
          </p:cNvGrpSpPr>
          <p:nvPr/>
        </p:nvGrpSpPr>
        <p:grpSpPr bwMode="auto">
          <a:xfrm>
            <a:off x="6675438" y="2601913"/>
            <a:ext cx="1074737" cy="2057400"/>
            <a:chOff x="5476333" y="2601399"/>
            <a:chExt cx="1074840" cy="2058330"/>
          </a:xfrm>
        </p:grpSpPr>
        <p:sp>
          <p:nvSpPr>
            <p:cNvPr id="15" name="Rectangle 13">
              <a:extLst>
                <a:ext uri="{FF2B5EF4-FFF2-40B4-BE49-F238E27FC236}">
                  <a16:creationId xmlns:a16="http://schemas.microsoft.com/office/drawing/2014/main" id="{72AF4302-D062-4441-B2B0-570A75BB1EE0}"/>
                </a:ext>
              </a:extLst>
            </p:cNvPr>
            <p:cNvSpPr>
              <a:spLocks noChangeArrowheads="1"/>
            </p:cNvSpPr>
            <p:nvPr/>
          </p:nvSpPr>
          <p:spPr bwMode="auto">
            <a:xfrm>
              <a:off x="5476333" y="4580318"/>
              <a:ext cx="865270" cy="79411"/>
            </a:xfrm>
            <a:prstGeom prst="rect">
              <a:avLst/>
            </a:prstGeom>
            <a:solidFill>
              <a:schemeClr val="accent3">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16" name="Freeform 14">
              <a:extLst>
                <a:ext uri="{FF2B5EF4-FFF2-40B4-BE49-F238E27FC236}">
                  <a16:creationId xmlns:a16="http://schemas.microsoft.com/office/drawing/2014/main" id="{5127E4CE-FC05-454A-9C90-957751C82F66}"/>
                </a:ext>
              </a:extLst>
            </p:cNvPr>
            <p:cNvSpPr>
              <a:spLocks/>
            </p:cNvSpPr>
            <p:nvPr/>
          </p:nvSpPr>
          <p:spPr bwMode="auto">
            <a:xfrm>
              <a:off x="6328902" y="2690339"/>
              <a:ext cx="222271" cy="362114"/>
            </a:xfrm>
            <a:custGeom>
              <a:avLst/>
              <a:gdLst>
                <a:gd name="T0" fmla="*/ 30 w 31"/>
                <a:gd name="T1" fmla="*/ 22 h 50"/>
                <a:gd name="T2" fmla="*/ 28 w 31"/>
                <a:gd name="T3" fmla="*/ 17 h 50"/>
                <a:gd name="T4" fmla="*/ 12 w 31"/>
                <a:gd name="T5" fmla="*/ 2 h 50"/>
                <a:gd name="T6" fmla="*/ 3 w 31"/>
                <a:gd name="T7" fmla="*/ 3 h 50"/>
                <a:gd name="T8" fmla="*/ 3 w 31"/>
                <a:gd name="T9" fmla="*/ 12 h 50"/>
                <a:gd name="T10" fmla="*/ 17 w 31"/>
                <a:gd name="T11" fmla="*/ 25 h 50"/>
                <a:gd name="T12" fmla="*/ 18 w 31"/>
                <a:gd name="T13" fmla="*/ 44 h 50"/>
                <a:gd name="T14" fmla="*/ 25 w 31"/>
                <a:gd name="T15" fmla="*/ 50 h 50"/>
                <a:gd name="T16" fmla="*/ 31 w 31"/>
                <a:gd name="T17" fmla="*/ 43 h 50"/>
                <a:gd name="T18" fmla="*/ 30 w 31"/>
                <a:gd name="T19" fmla="*/ 22 h 50"/>
                <a:gd name="T20" fmla="*/ 30 w 31"/>
                <a:gd name="T21" fmla="*/ 2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50">
                  <a:moveTo>
                    <a:pt x="30" y="22"/>
                  </a:moveTo>
                  <a:cubicBezTo>
                    <a:pt x="30" y="20"/>
                    <a:pt x="29" y="18"/>
                    <a:pt x="28" y="17"/>
                  </a:cubicBezTo>
                  <a:cubicBezTo>
                    <a:pt x="12" y="2"/>
                    <a:pt x="12" y="2"/>
                    <a:pt x="12" y="2"/>
                  </a:cubicBezTo>
                  <a:cubicBezTo>
                    <a:pt x="9" y="0"/>
                    <a:pt x="5" y="0"/>
                    <a:pt x="3" y="3"/>
                  </a:cubicBezTo>
                  <a:cubicBezTo>
                    <a:pt x="0" y="6"/>
                    <a:pt x="0" y="10"/>
                    <a:pt x="3" y="12"/>
                  </a:cubicBezTo>
                  <a:cubicBezTo>
                    <a:pt x="17" y="25"/>
                    <a:pt x="17" y="25"/>
                    <a:pt x="17" y="25"/>
                  </a:cubicBezTo>
                  <a:cubicBezTo>
                    <a:pt x="18" y="44"/>
                    <a:pt x="18" y="44"/>
                    <a:pt x="18" y="44"/>
                  </a:cubicBezTo>
                  <a:cubicBezTo>
                    <a:pt x="18" y="47"/>
                    <a:pt x="21" y="50"/>
                    <a:pt x="25" y="50"/>
                  </a:cubicBezTo>
                  <a:cubicBezTo>
                    <a:pt x="28" y="50"/>
                    <a:pt x="31" y="47"/>
                    <a:pt x="31" y="43"/>
                  </a:cubicBezTo>
                  <a:cubicBezTo>
                    <a:pt x="30" y="22"/>
                    <a:pt x="30" y="22"/>
                    <a:pt x="30" y="22"/>
                  </a:cubicBezTo>
                  <a:cubicBezTo>
                    <a:pt x="30" y="22"/>
                    <a:pt x="30" y="22"/>
                    <a:pt x="30" y="22"/>
                  </a:cubicBezTo>
                  <a:close/>
                </a:path>
              </a:pathLst>
            </a:custGeom>
            <a:solidFill>
              <a:schemeClr val="accent3">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17" name="Freeform 15">
              <a:extLst>
                <a:ext uri="{FF2B5EF4-FFF2-40B4-BE49-F238E27FC236}">
                  <a16:creationId xmlns:a16="http://schemas.microsoft.com/office/drawing/2014/main" id="{60C15FF5-D3D2-9349-B1D6-9BBB40D29A23}"/>
                </a:ext>
              </a:extLst>
            </p:cNvPr>
            <p:cNvSpPr>
              <a:spLocks/>
            </p:cNvSpPr>
            <p:nvPr/>
          </p:nvSpPr>
          <p:spPr bwMode="auto">
            <a:xfrm>
              <a:off x="6335252" y="3115981"/>
              <a:ext cx="215921" cy="624169"/>
            </a:xfrm>
            <a:custGeom>
              <a:avLst/>
              <a:gdLst>
                <a:gd name="T0" fmla="*/ 22 w 30"/>
                <a:gd name="T1" fmla="*/ 0 h 86"/>
                <a:gd name="T2" fmla="*/ 22 w 30"/>
                <a:gd name="T3" fmla="*/ 71 h 86"/>
                <a:gd name="T4" fmla="*/ 15 w 30"/>
                <a:gd name="T5" fmla="*/ 78 h 86"/>
                <a:gd name="T6" fmla="*/ 8 w 30"/>
                <a:gd name="T7" fmla="*/ 71 h 86"/>
                <a:gd name="T8" fmla="*/ 8 w 30"/>
                <a:gd name="T9" fmla="*/ 18 h 86"/>
                <a:gd name="T10" fmla="*/ 0 w 30"/>
                <a:gd name="T11" fmla="*/ 18 h 86"/>
                <a:gd name="T12" fmla="*/ 0 w 30"/>
                <a:gd name="T13" fmla="*/ 71 h 86"/>
                <a:gd name="T14" fmla="*/ 15 w 30"/>
                <a:gd name="T15" fmla="*/ 86 h 86"/>
                <a:gd name="T16" fmla="*/ 30 w 30"/>
                <a:gd name="T17" fmla="*/ 71 h 86"/>
                <a:gd name="T18" fmla="*/ 30 w 30"/>
                <a:gd name="T19" fmla="*/ 0 h 86"/>
                <a:gd name="T20" fmla="*/ 22 w 30"/>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6">
                  <a:moveTo>
                    <a:pt x="22" y="0"/>
                  </a:moveTo>
                  <a:cubicBezTo>
                    <a:pt x="22" y="71"/>
                    <a:pt x="22" y="71"/>
                    <a:pt x="22" y="71"/>
                  </a:cubicBezTo>
                  <a:cubicBezTo>
                    <a:pt x="22" y="75"/>
                    <a:pt x="19" y="78"/>
                    <a:pt x="15" y="78"/>
                  </a:cubicBezTo>
                  <a:cubicBezTo>
                    <a:pt x="11" y="78"/>
                    <a:pt x="8" y="75"/>
                    <a:pt x="8" y="71"/>
                  </a:cubicBezTo>
                  <a:cubicBezTo>
                    <a:pt x="8" y="18"/>
                    <a:pt x="8" y="18"/>
                    <a:pt x="8" y="18"/>
                  </a:cubicBezTo>
                  <a:cubicBezTo>
                    <a:pt x="0" y="18"/>
                    <a:pt x="0" y="18"/>
                    <a:pt x="0" y="18"/>
                  </a:cubicBezTo>
                  <a:cubicBezTo>
                    <a:pt x="0" y="71"/>
                    <a:pt x="0" y="71"/>
                    <a:pt x="0" y="71"/>
                  </a:cubicBezTo>
                  <a:cubicBezTo>
                    <a:pt x="0" y="79"/>
                    <a:pt x="7" y="86"/>
                    <a:pt x="15" y="86"/>
                  </a:cubicBezTo>
                  <a:cubicBezTo>
                    <a:pt x="23" y="86"/>
                    <a:pt x="30" y="79"/>
                    <a:pt x="30" y="71"/>
                  </a:cubicBezTo>
                  <a:cubicBezTo>
                    <a:pt x="30" y="0"/>
                    <a:pt x="30" y="0"/>
                    <a:pt x="30" y="0"/>
                  </a:cubicBezTo>
                  <a:lnTo>
                    <a:pt x="22" y="0"/>
                  </a:lnTo>
                  <a:close/>
                </a:path>
              </a:pathLst>
            </a:custGeom>
            <a:solidFill>
              <a:schemeClr val="accent3"/>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18" name="Freeform 16">
              <a:extLst>
                <a:ext uri="{FF2B5EF4-FFF2-40B4-BE49-F238E27FC236}">
                  <a16:creationId xmlns:a16="http://schemas.microsoft.com/office/drawing/2014/main" id="{DDB332BC-5C0C-7C45-BF9E-7F9367150528}"/>
                </a:ext>
              </a:extLst>
            </p:cNvPr>
            <p:cNvSpPr>
              <a:spLocks noEditPoints="1"/>
            </p:cNvSpPr>
            <p:nvPr/>
          </p:nvSpPr>
          <p:spPr bwMode="auto">
            <a:xfrm>
              <a:off x="5562066" y="2601399"/>
              <a:ext cx="709680" cy="1905861"/>
            </a:xfrm>
            <a:custGeom>
              <a:avLst/>
              <a:gdLst>
                <a:gd name="T0" fmla="*/ 85 w 98"/>
                <a:gd name="T1" fmla="*/ 0 h 263"/>
                <a:gd name="T2" fmla="*/ 12 w 98"/>
                <a:gd name="T3" fmla="*/ 0 h 263"/>
                <a:gd name="T4" fmla="*/ 0 w 98"/>
                <a:gd name="T5" fmla="*/ 12 h 263"/>
                <a:gd name="T6" fmla="*/ 0 w 98"/>
                <a:gd name="T7" fmla="*/ 219 h 263"/>
                <a:gd name="T8" fmla="*/ 0 w 98"/>
                <a:gd name="T9" fmla="*/ 240 h 263"/>
                <a:gd name="T10" fmla="*/ 0 w 98"/>
                <a:gd name="T11" fmla="*/ 263 h 263"/>
                <a:gd name="T12" fmla="*/ 98 w 98"/>
                <a:gd name="T13" fmla="*/ 263 h 263"/>
                <a:gd name="T14" fmla="*/ 98 w 98"/>
                <a:gd name="T15" fmla="*/ 240 h 263"/>
                <a:gd name="T16" fmla="*/ 98 w 98"/>
                <a:gd name="T17" fmla="*/ 219 h 263"/>
                <a:gd name="T18" fmla="*/ 98 w 98"/>
                <a:gd name="T19" fmla="*/ 12 h 263"/>
                <a:gd name="T20" fmla="*/ 85 w 98"/>
                <a:gd name="T21" fmla="*/ 0 h 263"/>
                <a:gd name="T22" fmla="*/ 15 w 98"/>
                <a:gd name="T23" fmla="*/ 31 h 263"/>
                <a:gd name="T24" fmla="*/ 27 w 98"/>
                <a:gd name="T25" fmla="*/ 19 h 263"/>
                <a:gd name="T26" fmla="*/ 68 w 98"/>
                <a:gd name="T27" fmla="*/ 19 h 263"/>
                <a:gd name="T28" fmla="*/ 80 w 98"/>
                <a:gd name="T29" fmla="*/ 31 h 263"/>
                <a:gd name="T30" fmla="*/ 80 w 98"/>
                <a:gd name="T31" fmla="*/ 39 h 263"/>
                <a:gd name="T32" fmla="*/ 68 w 98"/>
                <a:gd name="T33" fmla="*/ 51 h 263"/>
                <a:gd name="T34" fmla="*/ 27 w 98"/>
                <a:gd name="T35" fmla="*/ 51 h 263"/>
                <a:gd name="T36" fmla="*/ 15 w 98"/>
                <a:gd name="T37" fmla="*/ 39 h 263"/>
                <a:gd name="T38" fmla="*/ 15 w 98"/>
                <a:gd name="T39" fmla="*/ 3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8" h="263">
                  <a:moveTo>
                    <a:pt x="85" y="0"/>
                  </a:moveTo>
                  <a:cubicBezTo>
                    <a:pt x="12" y="0"/>
                    <a:pt x="12" y="0"/>
                    <a:pt x="12" y="0"/>
                  </a:cubicBezTo>
                  <a:cubicBezTo>
                    <a:pt x="5" y="0"/>
                    <a:pt x="0" y="6"/>
                    <a:pt x="0" y="12"/>
                  </a:cubicBezTo>
                  <a:cubicBezTo>
                    <a:pt x="0" y="219"/>
                    <a:pt x="0" y="219"/>
                    <a:pt x="0" y="219"/>
                  </a:cubicBezTo>
                  <a:cubicBezTo>
                    <a:pt x="0" y="240"/>
                    <a:pt x="0" y="240"/>
                    <a:pt x="0" y="240"/>
                  </a:cubicBezTo>
                  <a:cubicBezTo>
                    <a:pt x="0" y="263"/>
                    <a:pt x="0" y="263"/>
                    <a:pt x="0" y="263"/>
                  </a:cubicBezTo>
                  <a:cubicBezTo>
                    <a:pt x="98" y="263"/>
                    <a:pt x="98" y="263"/>
                    <a:pt x="98" y="263"/>
                  </a:cubicBezTo>
                  <a:cubicBezTo>
                    <a:pt x="98" y="240"/>
                    <a:pt x="98" y="240"/>
                    <a:pt x="98" y="240"/>
                  </a:cubicBezTo>
                  <a:cubicBezTo>
                    <a:pt x="98" y="219"/>
                    <a:pt x="98" y="219"/>
                    <a:pt x="98" y="219"/>
                  </a:cubicBezTo>
                  <a:cubicBezTo>
                    <a:pt x="98" y="12"/>
                    <a:pt x="98" y="12"/>
                    <a:pt x="98" y="12"/>
                  </a:cubicBezTo>
                  <a:cubicBezTo>
                    <a:pt x="98" y="6"/>
                    <a:pt x="92" y="0"/>
                    <a:pt x="85" y="0"/>
                  </a:cubicBezTo>
                  <a:close/>
                  <a:moveTo>
                    <a:pt x="15" y="31"/>
                  </a:moveTo>
                  <a:cubicBezTo>
                    <a:pt x="15" y="24"/>
                    <a:pt x="20" y="19"/>
                    <a:pt x="27" y="19"/>
                  </a:cubicBezTo>
                  <a:cubicBezTo>
                    <a:pt x="68" y="19"/>
                    <a:pt x="68" y="19"/>
                    <a:pt x="68" y="19"/>
                  </a:cubicBezTo>
                  <a:cubicBezTo>
                    <a:pt x="75" y="19"/>
                    <a:pt x="80" y="24"/>
                    <a:pt x="80" y="31"/>
                  </a:cubicBezTo>
                  <a:cubicBezTo>
                    <a:pt x="80" y="39"/>
                    <a:pt x="80" y="39"/>
                    <a:pt x="80" y="39"/>
                  </a:cubicBezTo>
                  <a:cubicBezTo>
                    <a:pt x="80" y="46"/>
                    <a:pt x="75" y="51"/>
                    <a:pt x="68" y="51"/>
                  </a:cubicBezTo>
                  <a:cubicBezTo>
                    <a:pt x="27" y="51"/>
                    <a:pt x="27" y="51"/>
                    <a:pt x="27" y="51"/>
                  </a:cubicBezTo>
                  <a:cubicBezTo>
                    <a:pt x="20" y="51"/>
                    <a:pt x="15" y="46"/>
                    <a:pt x="15" y="39"/>
                  </a:cubicBezTo>
                  <a:lnTo>
                    <a:pt x="15" y="31"/>
                  </a:lnTo>
                  <a:close/>
                </a:path>
              </a:pathLst>
            </a:custGeom>
            <a:solidFill>
              <a:schemeClr val="accent3"/>
            </a:solidFill>
            <a:ln>
              <a:noFill/>
            </a:ln>
          </p:spPr>
          <p:txBody>
            <a:bodyPr/>
            <a:lstStyle/>
            <a:p>
              <a:pPr fontAlgn="auto">
                <a:spcBef>
                  <a:spcPts val="0"/>
                </a:spcBef>
                <a:spcAft>
                  <a:spcPts val="0"/>
                </a:spcAft>
                <a:defRPr/>
              </a:pPr>
              <a:endParaRPr lang="en-US" dirty="0">
                <a:latin typeface="Source Sans Pro" charset="0"/>
                <a:cs typeface="+mn-cs"/>
              </a:endParaRPr>
            </a:p>
          </p:txBody>
        </p:sp>
      </p:grpSp>
      <p:grpSp>
        <p:nvGrpSpPr>
          <p:cNvPr id="6" name="Group 25">
            <a:extLst>
              <a:ext uri="{FF2B5EF4-FFF2-40B4-BE49-F238E27FC236}">
                <a16:creationId xmlns:a16="http://schemas.microsoft.com/office/drawing/2014/main" id="{7C82E41A-F22D-6E49-9FCA-959B991D656D}"/>
              </a:ext>
            </a:extLst>
          </p:cNvPr>
          <p:cNvGrpSpPr>
            <a:grpSpLocks/>
          </p:cNvGrpSpPr>
          <p:nvPr/>
        </p:nvGrpSpPr>
        <p:grpSpPr bwMode="auto">
          <a:xfrm>
            <a:off x="9010650" y="2187575"/>
            <a:ext cx="1077913" cy="2471738"/>
            <a:chOff x="7099250" y="2187297"/>
            <a:chExt cx="1077885" cy="2472432"/>
          </a:xfrm>
        </p:grpSpPr>
        <p:sp>
          <p:nvSpPr>
            <p:cNvPr id="19" name="Rectangle 17">
              <a:extLst>
                <a:ext uri="{FF2B5EF4-FFF2-40B4-BE49-F238E27FC236}">
                  <a16:creationId xmlns:a16="http://schemas.microsoft.com/office/drawing/2014/main" id="{2D103DFE-EB4F-DC4B-A697-F841AAEA850D}"/>
                </a:ext>
              </a:extLst>
            </p:cNvPr>
            <p:cNvSpPr>
              <a:spLocks noChangeArrowheads="1"/>
            </p:cNvSpPr>
            <p:nvPr/>
          </p:nvSpPr>
          <p:spPr bwMode="auto">
            <a:xfrm>
              <a:off x="7099250" y="4580332"/>
              <a:ext cx="868340" cy="79397"/>
            </a:xfrm>
            <a:prstGeom prst="rect">
              <a:avLst/>
            </a:prstGeom>
            <a:solidFill>
              <a:schemeClr val="accent4">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0" name="Freeform 18">
              <a:extLst>
                <a:ext uri="{FF2B5EF4-FFF2-40B4-BE49-F238E27FC236}">
                  <a16:creationId xmlns:a16="http://schemas.microsoft.com/office/drawing/2014/main" id="{4714E268-2D91-4B4A-9A9B-C02F38ACDFF3}"/>
                </a:ext>
              </a:extLst>
            </p:cNvPr>
            <p:cNvSpPr>
              <a:spLocks/>
            </p:cNvSpPr>
            <p:nvPr/>
          </p:nvSpPr>
          <p:spPr bwMode="auto">
            <a:xfrm>
              <a:off x="7951716" y="2276222"/>
              <a:ext cx="225419" cy="362052"/>
            </a:xfrm>
            <a:custGeom>
              <a:avLst/>
              <a:gdLst>
                <a:gd name="T0" fmla="*/ 30 w 31"/>
                <a:gd name="T1" fmla="*/ 21 h 50"/>
                <a:gd name="T2" fmla="*/ 28 w 31"/>
                <a:gd name="T3" fmla="*/ 17 h 50"/>
                <a:gd name="T4" fmla="*/ 12 w 31"/>
                <a:gd name="T5" fmla="*/ 2 h 50"/>
                <a:gd name="T6" fmla="*/ 3 w 31"/>
                <a:gd name="T7" fmla="*/ 3 h 50"/>
                <a:gd name="T8" fmla="*/ 3 w 31"/>
                <a:gd name="T9" fmla="*/ 12 h 50"/>
                <a:gd name="T10" fmla="*/ 17 w 31"/>
                <a:gd name="T11" fmla="*/ 25 h 50"/>
                <a:gd name="T12" fmla="*/ 18 w 31"/>
                <a:gd name="T13" fmla="*/ 44 h 50"/>
                <a:gd name="T14" fmla="*/ 25 w 31"/>
                <a:gd name="T15" fmla="*/ 50 h 50"/>
                <a:gd name="T16" fmla="*/ 31 w 31"/>
                <a:gd name="T17" fmla="*/ 43 h 50"/>
                <a:gd name="T18" fmla="*/ 30 w 31"/>
                <a:gd name="T19" fmla="*/ 22 h 50"/>
                <a:gd name="T20" fmla="*/ 30 w 31"/>
                <a:gd name="T21"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50">
                  <a:moveTo>
                    <a:pt x="30" y="21"/>
                  </a:moveTo>
                  <a:cubicBezTo>
                    <a:pt x="30" y="20"/>
                    <a:pt x="29" y="18"/>
                    <a:pt x="28" y="17"/>
                  </a:cubicBezTo>
                  <a:cubicBezTo>
                    <a:pt x="12" y="2"/>
                    <a:pt x="12" y="2"/>
                    <a:pt x="12" y="2"/>
                  </a:cubicBezTo>
                  <a:cubicBezTo>
                    <a:pt x="9" y="0"/>
                    <a:pt x="5" y="0"/>
                    <a:pt x="3" y="3"/>
                  </a:cubicBezTo>
                  <a:cubicBezTo>
                    <a:pt x="0" y="5"/>
                    <a:pt x="0" y="10"/>
                    <a:pt x="3" y="12"/>
                  </a:cubicBezTo>
                  <a:cubicBezTo>
                    <a:pt x="17" y="25"/>
                    <a:pt x="17" y="25"/>
                    <a:pt x="17" y="25"/>
                  </a:cubicBezTo>
                  <a:cubicBezTo>
                    <a:pt x="18" y="44"/>
                    <a:pt x="18" y="44"/>
                    <a:pt x="18" y="44"/>
                  </a:cubicBezTo>
                  <a:cubicBezTo>
                    <a:pt x="18" y="47"/>
                    <a:pt x="21" y="50"/>
                    <a:pt x="25" y="50"/>
                  </a:cubicBezTo>
                  <a:cubicBezTo>
                    <a:pt x="28" y="50"/>
                    <a:pt x="31" y="47"/>
                    <a:pt x="31" y="43"/>
                  </a:cubicBezTo>
                  <a:cubicBezTo>
                    <a:pt x="30" y="22"/>
                    <a:pt x="30" y="22"/>
                    <a:pt x="30" y="22"/>
                  </a:cubicBezTo>
                  <a:cubicBezTo>
                    <a:pt x="30" y="22"/>
                    <a:pt x="30" y="21"/>
                    <a:pt x="30" y="21"/>
                  </a:cubicBezTo>
                  <a:close/>
                </a:path>
              </a:pathLst>
            </a:custGeom>
            <a:solidFill>
              <a:schemeClr val="accent4">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1" name="Freeform 19">
              <a:extLst>
                <a:ext uri="{FF2B5EF4-FFF2-40B4-BE49-F238E27FC236}">
                  <a16:creationId xmlns:a16="http://schemas.microsoft.com/office/drawing/2014/main" id="{457AB769-5DD6-1E4A-AB7D-B88ACABA1FD9}"/>
                </a:ext>
              </a:extLst>
            </p:cNvPr>
            <p:cNvSpPr>
              <a:spLocks/>
            </p:cNvSpPr>
            <p:nvPr/>
          </p:nvSpPr>
          <p:spPr bwMode="auto">
            <a:xfrm>
              <a:off x="7961241" y="2701791"/>
              <a:ext cx="215894" cy="624063"/>
            </a:xfrm>
            <a:custGeom>
              <a:avLst/>
              <a:gdLst>
                <a:gd name="T0" fmla="*/ 22 w 30"/>
                <a:gd name="T1" fmla="*/ 0 h 86"/>
                <a:gd name="T2" fmla="*/ 22 w 30"/>
                <a:gd name="T3" fmla="*/ 71 h 86"/>
                <a:gd name="T4" fmla="*/ 15 w 30"/>
                <a:gd name="T5" fmla="*/ 78 h 86"/>
                <a:gd name="T6" fmla="*/ 8 w 30"/>
                <a:gd name="T7" fmla="*/ 71 h 86"/>
                <a:gd name="T8" fmla="*/ 8 w 30"/>
                <a:gd name="T9" fmla="*/ 18 h 86"/>
                <a:gd name="T10" fmla="*/ 0 w 30"/>
                <a:gd name="T11" fmla="*/ 18 h 86"/>
                <a:gd name="T12" fmla="*/ 0 w 30"/>
                <a:gd name="T13" fmla="*/ 71 h 86"/>
                <a:gd name="T14" fmla="*/ 15 w 30"/>
                <a:gd name="T15" fmla="*/ 86 h 86"/>
                <a:gd name="T16" fmla="*/ 30 w 30"/>
                <a:gd name="T17" fmla="*/ 71 h 86"/>
                <a:gd name="T18" fmla="*/ 30 w 30"/>
                <a:gd name="T19" fmla="*/ 0 h 86"/>
                <a:gd name="T20" fmla="*/ 22 w 30"/>
                <a:gd name="T2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86">
                  <a:moveTo>
                    <a:pt x="22" y="0"/>
                  </a:moveTo>
                  <a:cubicBezTo>
                    <a:pt x="22" y="71"/>
                    <a:pt x="22" y="71"/>
                    <a:pt x="22" y="71"/>
                  </a:cubicBezTo>
                  <a:cubicBezTo>
                    <a:pt x="22" y="75"/>
                    <a:pt x="19" y="78"/>
                    <a:pt x="15" y="78"/>
                  </a:cubicBezTo>
                  <a:cubicBezTo>
                    <a:pt x="11" y="78"/>
                    <a:pt x="8" y="75"/>
                    <a:pt x="8" y="71"/>
                  </a:cubicBezTo>
                  <a:cubicBezTo>
                    <a:pt x="8" y="18"/>
                    <a:pt x="8" y="18"/>
                    <a:pt x="8" y="18"/>
                  </a:cubicBezTo>
                  <a:cubicBezTo>
                    <a:pt x="0" y="18"/>
                    <a:pt x="0" y="18"/>
                    <a:pt x="0" y="18"/>
                  </a:cubicBezTo>
                  <a:cubicBezTo>
                    <a:pt x="0" y="71"/>
                    <a:pt x="0" y="71"/>
                    <a:pt x="0" y="71"/>
                  </a:cubicBezTo>
                  <a:cubicBezTo>
                    <a:pt x="0" y="79"/>
                    <a:pt x="7" y="86"/>
                    <a:pt x="15" y="86"/>
                  </a:cubicBezTo>
                  <a:cubicBezTo>
                    <a:pt x="23" y="86"/>
                    <a:pt x="30" y="79"/>
                    <a:pt x="30" y="71"/>
                  </a:cubicBezTo>
                  <a:cubicBezTo>
                    <a:pt x="30" y="0"/>
                    <a:pt x="30" y="0"/>
                    <a:pt x="30" y="0"/>
                  </a:cubicBezTo>
                  <a:lnTo>
                    <a:pt x="22" y="0"/>
                  </a:lnTo>
                  <a:close/>
                </a:path>
              </a:pathLst>
            </a:custGeom>
            <a:solidFill>
              <a:schemeClr val="accent4"/>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2" name="Freeform 20">
              <a:extLst>
                <a:ext uri="{FF2B5EF4-FFF2-40B4-BE49-F238E27FC236}">
                  <a16:creationId xmlns:a16="http://schemas.microsoft.com/office/drawing/2014/main" id="{67BB92EF-39AC-6B4F-8A13-405011C6E95C}"/>
                </a:ext>
              </a:extLst>
            </p:cNvPr>
            <p:cNvSpPr>
              <a:spLocks noEditPoints="1"/>
            </p:cNvSpPr>
            <p:nvPr/>
          </p:nvSpPr>
          <p:spPr bwMode="auto">
            <a:xfrm>
              <a:off x="7188148" y="2187297"/>
              <a:ext cx="706420" cy="2319989"/>
            </a:xfrm>
            <a:custGeom>
              <a:avLst/>
              <a:gdLst>
                <a:gd name="T0" fmla="*/ 86 w 98"/>
                <a:gd name="T1" fmla="*/ 0 h 320"/>
                <a:gd name="T2" fmla="*/ 12 w 98"/>
                <a:gd name="T3" fmla="*/ 0 h 320"/>
                <a:gd name="T4" fmla="*/ 0 w 98"/>
                <a:gd name="T5" fmla="*/ 12 h 320"/>
                <a:gd name="T6" fmla="*/ 0 w 98"/>
                <a:gd name="T7" fmla="*/ 276 h 320"/>
                <a:gd name="T8" fmla="*/ 0 w 98"/>
                <a:gd name="T9" fmla="*/ 297 h 320"/>
                <a:gd name="T10" fmla="*/ 0 w 98"/>
                <a:gd name="T11" fmla="*/ 320 h 320"/>
                <a:gd name="T12" fmla="*/ 98 w 98"/>
                <a:gd name="T13" fmla="*/ 320 h 320"/>
                <a:gd name="T14" fmla="*/ 98 w 98"/>
                <a:gd name="T15" fmla="*/ 297 h 320"/>
                <a:gd name="T16" fmla="*/ 98 w 98"/>
                <a:gd name="T17" fmla="*/ 276 h 320"/>
                <a:gd name="T18" fmla="*/ 98 w 98"/>
                <a:gd name="T19" fmla="*/ 12 h 320"/>
                <a:gd name="T20" fmla="*/ 86 w 98"/>
                <a:gd name="T21" fmla="*/ 0 h 320"/>
                <a:gd name="T22" fmla="*/ 15 w 98"/>
                <a:gd name="T23" fmla="*/ 31 h 320"/>
                <a:gd name="T24" fmla="*/ 27 w 98"/>
                <a:gd name="T25" fmla="*/ 19 h 320"/>
                <a:gd name="T26" fmla="*/ 68 w 98"/>
                <a:gd name="T27" fmla="*/ 19 h 320"/>
                <a:gd name="T28" fmla="*/ 80 w 98"/>
                <a:gd name="T29" fmla="*/ 31 h 320"/>
                <a:gd name="T30" fmla="*/ 80 w 98"/>
                <a:gd name="T31" fmla="*/ 39 h 320"/>
                <a:gd name="T32" fmla="*/ 68 w 98"/>
                <a:gd name="T33" fmla="*/ 51 h 320"/>
                <a:gd name="T34" fmla="*/ 27 w 98"/>
                <a:gd name="T35" fmla="*/ 51 h 320"/>
                <a:gd name="T36" fmla="*/ 15 w 98"/>
                <a:gd name="T37" fmla="*/ 39 h 320"/>
                <a:gd name="T38" fmla="*/ 15 w 98"/>
                <a:gd name="T39" fmla="*/ 31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8" h="320">
                  <a:moveTo>
                    <a:pt x="86" y="0"/>
                  </a:moveTo>
                  <a:cubicBezTo>
                    <a:pt x="12" y="0"/>
                    <a:pt x="12" y="0"/>
                    <a:pt x="12" y="0"/>
                  </a:cubicBezTo>
                  <a:cubicBezTo>
                    <a:pt x="5" y="0"/>
                    <a:pt x="0" y="5"/>
                    <a:pt x="0" y="12"/>
                  </a:cubicBezTo>
                  <a:cubicBezTo>
                    <a:pt x="0" y="276"/>
                    <a:pt x="0" y="276"/>
                    <a:pt x="0" y="276"/>
                  </a:cubicBezTo>
                  <a:cubicBezTo>
                    <a:pt x="0" y="297"/>
                    <a:pt x="0" y="297"/>
                    <a:pt x="0" y="297"/>
                  </a:cubicBezTo>
                  <a:cubicBezTo>
                    <a:pt x="0" y="320"/>
                    <a:pt x="0" y="320"/>
                    <a:pt x="0" y="320"/>
                  </a:cubicBezTo>
                  <a:cubicBezTo>
                    <a:pt x="98" y="320"/>
                    <a:pt x="98" y="320"/>
                    <a:pt x="98" y="320"/>
                  </a:cubicBezTo>
                  <a:cubicBezTo>
                    <a:pt x="98" y="297"/>
                    <a:pt x="98" y="297"/>
                    <a:pt x="98" y="297"/>
                  </a:cubicBezTo>
                  <a:cubicBezTo>
                    <a:pt x="98" y="276"/>
                    <a:pt x="98" y="276"/>
                    <a:pt x="98" y="276"/>
                  </a:cubicBezTo>
                  <a:cubicBezTo>
                    <a:pt x="98" y="12"/>
                    <a:pt x="98" y="12"/>
                    <a:pt x="98" y="12"/>
                  </a:cubicBezTo>
                  <a:cubicBezTo>
                    <a:pt x="98" y="5"/>
                    <a:pt x="93" y="0"/>
                    <a:pt x="86" y="0"/>
                  </a:cubicBezTo>
                  <a:close/>
                  <a:moveTo>
                    <a:pt x="15" y="31"/>
                  </a:moveTo>
                  <a:cubicBezTo>
                    <a:pt x="15" y="24"/>
                    <a:pt x="20" y="19"/>
                    <a:pt x="27" y="19"/>
                  </a:cubicBezTo>
                  <a:cubicBezTo>
                    <a:pt x="68" y="19"/>
                    <a:pt x="68" y="19"/>
                    <a:pt x="68" y="19"/>
                  </a:cubicBezTo>
                  <a:cubicBezTo>
                    <a:pt x="75" y="19"/>
                    <a:pt x="80" y="24"/>
                    <a:pt x="80" y="31"/>
                  </a:cubicBezTo>
                  <a:cubicBezTo>
                    <a:pt x="80" y="39"/>
                    <a:pt x="80" y="39"/>
                    <a:pt x="80" y="39"/>
                  </a:cubicBezTo>
                  <a:cubicBezTo>
                    <a:pt x="80" y="46"/>
                    <a:pt x="75" y="51"/>
                    <a:pt x="68" y="51"/>
                  </a:cubicBezTo>
                  <a:cubicBezTo>
                    <a:pt x="27" y="51"/>
                    <a:pt x="27" y="51"/>
                    <a:pt x="27" y="51"/>
                  </a:cubicBezTo>
                  <a:cubicBezTo>
                    <a:pt x="20" y="51"/>
                    <a:pt x="15" y="46"/>
                    <a:pt x="15" y="39"/>
                  </a:cubicBezTo>
                  <a:lnTo>
                    <a:pt x="15" y="31"/>
                  </a:lnTo>
                  <a:close/>
                </a:path>
              </a:pathLst>
            </a:custGeom>
            <a:solidFill>
              <a:schemeClr val="accent4"/>
            </a:solidFill>
            <a:ln>
              <a:noFill/>
            </a:ln>
          </p:spPr>
          <p:txBody>
            <a:bodyPr/>
            <a:lstStyle/>
            <a:p>
              <a:pPr fontAlgn="auto">
                <a:spcBef>
                  <a:spcPts val="0"/>
                </a:spcBef>
                <a:spcAft>
                  <a:spcPts val="0"/>
                </a:spcAft>
                <a:defRPr/>
              </a:pPr>
              <a:endParaRPr lang="en-US" dirty="0">
                <a:latin typeface="Source Sans Pro" charset="0"/>
                <a:cs typeface="+mn-cs"/>
              </a:endParaRPr>
            </a:p>
          </p:txBody>
        </p:sp>
      </p:grpSp>
      <p:sp>
        <p:nvSpPr>
          <p:cNvPr id="289802" name="Title 3">
            <a:extLst>
              <a:ext uri="{FF2B5EF4-FFF2-40B4-BE49-F238E27FC236}">
                <a16:creationId xmlns:a16="http://schemas.microsoft.com/office/drawing/2014/main" id="{B982E77C-29D7-8C44-A54A-389EA867AB4D}"/>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infographic</a:t>
            </a:r>
          </a:p>
        </p:txBody>
      </p:sp>
      <p:sp>
        <p:nvSpPr>
          <p:cNvPr id="4" name="Rectangle 3">
            <a:extLst>
              <a:ext uri="{FF2B5EF4-FFF2-40B4-BE49-F238E27FC236}">
                <a16:creationId xmlns:a16="http://schemas.microsoft.com/office/drawing/2014/main" id="{B1256121-9D9C-4B41-983F-1F7033207C7E}"/>
              </a:ext>
            </a:extLst>
          </p:cNvPr>
          <p:cNvSpPr/>
          <p:nvPr/>
        </p:nvSpPr>
        <p:spPr>
          <a:xfrm>
            <a:off x="-2286000" y="4925290"/>
            <a:ext cx="15960436" cy="27224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87A2F69-1647-6B4A-BDF2-398F722AC6E9}"/>
              </a:ext>
            </a:extLst>
          </p:cNvPr>
          <p:cNvSpPr>
            <a:spLocks noChangeArrowheads="1"/>
          </p:cNvSpPr>
          <p:nvPr/>
        </p:nvSpPr>
        <p:spPr bwMode="auto">
          <a:xfrm>
            <a:off x="1371600" y="5245969"/>
            <a:ext cx="2141538"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800" dirty="0">
                <a:solidFill>
                  <a:schemeClr val="tx2">
                    <a:lumMod val="60000"/>
                    <a:lumOff val="40000"/>
                  </a:schemeClr>
                </a:solidFill>
                <a:latin typeface="Source Sans Pro" panose="020B0503030403020204" pitchFamily="34" charset="0"/>
              </a:rPr>
              <a:t>Step 01</a:t>
            </a:r>
          </a:p>
          <a:p>
            <a:pPr algn="ctr">
              <a:lnSpc>
                <a:spcPct val="90000"/>
              </a:lnSpc>
            </a:pPr>
            <a:r>
              <a:rPr lang="en-US" altLang="en-US" sz="1200" dirty="0">
                <a:solidFill>
                  <a:schemeClr val="tx2">
                    <a:lumMod val="60000"/>
                    <a:lumOff val="40000"/>
                  </a:schemeClr>
                </a:solidFill>
                <a:latin typeface="Source Sans Pro" panose="020B0503030403020204" pitchFamily="34" charset="0"/>
              </a:rPr>
              <a:t>Lorem ipsum dolor sit </a:t>
            </a:r>
            <a:r>
              <a:rPr lang="en-US" altLang="en-US" sz="1200" dirty="0" err="1">
                <a:solidFill>
                  <a:schemeClr val="tx2">
                    <a:lumMod val="60000"/>
                    <a:lumOff val="40000"/>
                  </a:schemeClr>
                </a:solidFill>
                <a:latin typeface="Source Sans Pro" panose="020B0503030403020204" pitchFamily="34" charset="0"/>
              </a:rPr>
              <a:t>amet</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consectetur</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adipiscing</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elit</a:t>
            </a:r>
            <a:r>
              <a:rPr lang="en-US" altLang="en-US" sz="1200" dirty="0">
                <a:solidFill>
                  <a:schemeClr val="tx2">
                    <a:lumMod val="60000"/>
                    <a:lumOff val="40000"/>
                  </a:schemeClr>
                </a:solidFill>
                <a:latin typeface="Source Sans Pro" panose="020B0503030403020204" pitchFamily="34" charset="0"/>
              </a:rPr>
              <a:t>.</a:t>
            </a:r>
          </a:p>
        </p:txBody>
      </p:sp>
      <p:sp>
        <p:nvSpPr>
          <p:cNvPr id="29" name="Rectangle 28">
            <a:extLst>
              <a:ext uri="{FF2B5EF4-FFF2-40B4-BE49-F238E27FC236}">
                <a16:creationId xmlns:a16="http://schemas.microsoft.com/office/drawing/2014/main" id="{8872E567-C8E7-994B-B61F-DE81CF59964D}"/>
              </a:ext>
            </a:extLst>
          </p:cNvPr>
          <p:cNvSpPr>
            <a:spLocks noChangeArrowheads="1"/>
          </p:cNvSpPr>
          <p:nvPr/>
        </p:nvSpPr>
        <p:spPr bwMode="auto">
          <a:xfrm>
            <a:off x="3708400" y="5245969"/>
            <a:ext cx="2141538"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800" dirty="0">
                <a:solidFill>
                  <a:schemeClr val="tx2">
                    <a:lumMod val="60000"/>
                    <a:lumOff val="40000"/>
                  </a:schemeClr>
                </a:solidFill>
                <a:latin typeface="Source Sans Pro" panose="020B0503030403020204" pitchFamily="34" charset="0"/>
              </a:rPr>
              <a:t>Step 02</a:t>
            </a:r>
          </a:p>
          <a:p>
            <a:pPr algn="ctr">
              <a:lnSpc>
                <a:spcPct val="90000"/>
              </a:lnSpc>
            </a:pPr>
            <a:r>
              <a:rPr lang="en-US" altLang="en-US" sz="1200" dirty="0">
                <a:solidFill>
                  <a:schemeClr val="tx2">
                    <a:lumMod val="60000"/>
                    <a:lumOff val="40000"/>
                  </a:schemeClr>
                </a:solidFill>
                <a:latin typeface="Source Sans Pro" panose="020B0503030403020204" pitchFamily="34" charset="0"/>
              </a:rPr>
              <a:t>Lorem ipsum dolor sit </a:t>
            </a:r>
            <a:r>
              <a:rPr lang="en-US" altLang="en-US" sz="1200" dirty="0" err="1">
                <a:solidFill>
                  <a:schemeClr val="tx2">
                    <a:lumMod val="60000"/>
                    <a:lumOff val="40000"/>
                  </a:schemeClr>
                </a:solidFill>
                <a:latin typeface="Source Sans Pro" panose="020B0503030403020204" pitchFamily="34" charset="0"/>
              </a:rPr>
              <a:t>amet</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consectetur</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adipiscing</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elit</a:t>
            </a:r>
            <a:r>
              <a:rPr lang="en-US" altLang="en-US" sz="1200" dirty="0">
                <a:solidFill>
                  <a:schemeClr val="tx2">
                    <a:lumMod val="60000"/>
                    <a:lumOff val="40000"/>
                  </a:schemeClr>
                </a:solidFill>
                <a:latin typeface="Source Sans Pro" panose="020B0503030403020204" pitchFamily="34" charset="0"/>
              </a:rPr>
              <a:t>.</a:t>
            </a:r>
          </a:p>
        </p:txBody>
      </p:sp>
      <p:sp>
        <p:nvSpPr>
          <p:cNvPr id="30" name="Rectangle 29">
            <a:extLst>
              <a:ext uri="{FF2B5EF4-FFF2-40B4-BE49-F238E27FC236}">
                <a16:creationId xmlns:a16="http://schemas.microsoft.com/office/drawing/2014/main" id="{C6F8C146-691F-B64A-A1F0-76AEF43CE65C}"/>
              </a:ext>
            </a:extLst>
          </p:cNvPr>
          <p:cNvSpPr>
            <a:spLocks noChangeArrowheads="1"/>
          </p:cNvSpPr>
          <p:nvPr/>
        </p:nvSpPr>
        <p:spPr bwMode="auto">
          <a:xfrm>
            <a:off x="6045200" y="5245969"/>
            <a:ext cx="2139950"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800">
                <a:solidFill>
                  <a:schemeClr val="tx2">
                    <a:lumMod val="60000"/>
                    <a:lumOff val="40000"/>
                  </a:schemeClr>
                </a:solidFill>
                <a:latin typeface="Source Sans Pro" panose="020B0503030403020204" pitchFamily="34" charset="0"/>
              </a:rPr>
              <a:t>Step 03</a:t>
            </a:r>
          </a:p>
          <a:p>
            <a:pPr algn="ctr">
              <a:lnSpc>
                <a:spcPct val="90000"/>
              </a:lnSpc>
            </a:pPr>
            <a:r>
              <a:rPr lang="en-US" altLang="en-US" sz="1200">
                <a:solidFill>
                  <a:schemeClr val="tx2">
                    <a:lumMod val="60000"/>
                    <a:lumOff val="40000"/>
                  </a:schemeClr>
                </a:solidFill>
                <a:latin typeface="Source Sans Pro" panose="020B0503030403020204" pitchFamily="34" charset="0"/>
              </a:rPr>
              <a:t>Lorem ipsum dolor sit amet, consectetur adipiscing elit.</a:t>
            </a:r>
          </a:p>
        </p:txBody>
      </p:sp>
      <p:sp>
        <p:nvSpPr>
          <p:cNvPr id="31" name="Rectangle 30">
            <a:extLst>
              <a:ext uri="{FF2B5EF4-FFF2-40B4-BE49-F238E27FC236}">
                <a16:creationId xmlns:a16="http://schemas.microsoft.com/office/drawing/2014/main" id="{D6B04DF0-9895-3744-A985-83009BBA06A1}"/>
              </a:ext>
            </a:extLst>
          </p:cNvPr>
          <p:cNvSpPr>
            <a:spLocks noChangeArrowheads="1"/>
          </p:cNvSpPr>
          <p:nvPr/>
        </p:nvSpPr>
        <p:spPr bwMode="auto">
          <a:xfrm>
            <a:off x="8382000" y="5245969"/>
            <a:ext cx="2139950"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800">
                <a:solidFill>
                  <a:schemeClr val="tx2">
                    <a:lumMod val="60000"/>
                    <a:lumOff val="40000"/>
                  </a:schemeClr>
                </a:solidFill>
                <a:latin typeface="Source Sans Pro" panose="020B0503030403020204" pitchFamily="34" charset="0"/>
              </a:rPr>
              <a:t>Step 04</a:t>
            </a:r>
          </a:p>
          <a:p>
            <a:pPr algn="ctr">
              <a:lnSpc>
                <a:spcPct val="90000"/>
              </a:lnSpc>
            </a:pPr>
            <a:r>
              <a:rPr lang="en-US" altLang="en-US" sz="1200">
                <a:solidFill>
                  <a:schemeClr val="tx2">
                    <a:lumMod val="60000"/>
                    <a:lumOff val="40000"/>
                  </a:schemeClr>
                </a:solidFill>
                <a:latin typeface="Source Sans Pro" panose="020B0503030403020204" pitchFamily="34" charset="0"/>
              </a:rPr>
              <a:t>Lorem ipsum dolor sit amet, consectetur adipiscing elit.</a:t>
            </a:r>
          </a:p>
        </p:txBody>
      </p:sp>
    </p:spTree>
    <p:extLst>
      <p:ext uri="{BB962C8B-B14F-4D97-AF65-F5344CB8AC3E}">
        <p14:creationId xmlns:p14="http://schemas.microsoft.com/office/powerpoint/2010/main" val="23371772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89802"/>
                                        </p:tgtEl>
                                        <p:attrNameLst>
                                          <p:attrName>style.visibility</p:attrName>
                                        </p:attrNameLst>
                                      </p:cBhvr>
                                      <p:to>
                                        <p:strVal val="visible"/>
                                      </p:to>
                                    </p:set>
                                    <p:anim calcmode="lin" valueType="num">
                                      <p:cBhvr additive="base">
                                        <p:cTn id="7" dur="500" fill="hold"/>
                                        <p:tgtEl>
                                          <p:spTgt spid="289802"/>
                                        </p:tgtEl>
                                        <p:attrNameLst>
                                          <p:attrName>ppt_x</p:attrName>
                                        </p:attrNameLst>
                                      </p:cBhvr>
                                      <p:tavLst>
                                        <p:tav tm="0">
                                          <p:val>
                                            <p:strVal val="0-#ppt_w/2"/>
                                          </p:val>
                                        </p:tav>
                                        <p:tav tm="100000">
                                          <p:val>
                                            <p:strVal val="#ppt_x"/>
                                          </p:val>
                                        </p:tav>
                                      </p:tavLst>
                                    </p:anim>
                                    <p:anim calcmode="lin" valueType="num">
                                      <p:cBhvr additive="base">
                                        <p:cTn id="8" dur="500" fill="hold"/>
                                        <p:tgtEl>
                                          <p:spTgt spid="28980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cTn>
                              </p:par>
                            </p:childTnLst>
                          </p:cTn>
                        </p:par>
                        <p:par>
                          <p:cTn id="13" fill="hold">
                            <p:stCondLst>
                              <p:cond delay="1000"/>
                            </p:stCondLst>
                            <p:childTnLst>
                              <p:par>
                                <p:cTn id="14" presetID="2" presetClass="entr" presetSubtype="4" decel="10000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2" decel="100000"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additive="base">
                                        <p:cTn id="26" dur="500" fill="hold"/>
                                        <p:tgtEl>
                                          <p:spTgt spid="27"/>
                                        </p:tgtEl>
                                        <p:attrNameLst>
                                          <p:attrName>ppt_x</p:attrName>
                                        </p:attrNameLst>
                                      </p:cBhvr>
                                      <p:tavLst>
                                        <p:tav tm="0">
                                          <p:val>
                                            <p:strVal val="1+#ppt_w/2"/>
                                          </p:val>
                                        </p:tav>
                                        <p:tav tm="100000">
                                          <p:val>
                                            <p:strVal val="#ppt_x"/>
                                          </p:val>
                                        </p:tav>
                                      </p:tavLst>
                                    </p:anim>
                                    <p:anim calcmode="lin" valueType="num">
                                      <p:cBhvr additive="base">
                                        <p:cTn id="27" dur="500" fill="hold"/>
                                        <p:tgtEl>
                                          <p:spTgt spid="27"/>
                                        </p:tgtEl>
                                        <p:attrNameLst>
                                          <p:attrName>ppt_y</p:attrName>
                                        </p:attrNameLst>
                                      </p:cBhvr>
                                      <p:tavLst>
                                        <p:tav tm="0">
                                          <p:val>
                                            <p:strVal val="#ppt_y"/>
                                          </p:val>
                                        </p:tav>
                                        <p:tav tm="100000">
                                          <p:val>
                                            <p:strVal val="#ppt_y"/>
                                          </p:val>
                                        </p:tav>
                                      </p:tavLst>
                                    </p:anim>
                                  </p:childTnLst>
                                </p:cTn>
                              </p:par>
                            </p:childTnLst>
                          </p:cTn>
                        </p:par>
                        <p:par>
                          <p:cTn id="28" fill="hold">
                            <p:stCondLst>
                              <p:cond delay="2500"/>
                            </p:stCondLst>
                            <p:childTnLst>
                              <p:par>
                                <p:cTn id="29" presetID="2" presetClass="entr" presetSubtype="4" decel="10000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2" decel="100000" fill="hold" grpId="0" nodeType="after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additive="base">
                                        <p:cTn id="36" dur="500" fill="hold"/>
                                        <p:tgtEl>
                                          <p:spTgt spid="29"/>
                                        </p:tgtEl>
                                        <p:attrNameLst>
                                          <p:attrName>ppt_x</p:attrName>
                                        </p:attrNameLst>
                                      </p:cBhvr>
                                      <p:tavLst>
                                        <p:tav tm="0">
                                          <p:val>
                                            <p:strVal val="1+#ppt_w/2"/>
                                          </p:val>
                                        </p:tav>
                                        <p:tav tm="100000">
                                          <p:val>
                                            <p:strVal val="#ppt_x"/>
                                          </p:val>
                                        </p:tav>
                                      </p:tavLst>
                                    </p:anim>
                                    <p:anim calcmode="lin" valueType="num">
                                      <p:cBhvr additive="base">
                                        <p:cTn id="37" dur="500" fill="hold"/>
                                        <p:tgtEl>
                                          <p:spTgt spid="29"/>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 presetClass="entr" presetSubtype="4" decel="100000" fill="hold" nodeType="after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2" decel="100000" fill="hold" grpId="0" nodeType="afterEffect">
                                  <p:stCondLst>
                                    <p:cond delay="0"/>
                                  </p:stCondLst>
                                  <p:childTnLst>
                                    <p:set>
                                      <p:cBhvr>
                                        <p:cTn id="45" dur="1" fill="hold">
                                          <p:stCondLst>
                                            <p:cond delay="0"/>
                                          </p:stCondLst>
                                        </p:cTn>
                                        <p:tgtEl>
                                          <p:spTgt spid="30"/>
                                        </p:tgtEl>
                                        <p:attrNameLst>
                                          <p:attrName>style.visibility</p:attrName>
                                        </p:attrNameLst>
                                      </p:cBhvr>
                                      <p:to>
                                        <p:strVal val="visible"/>
                                      </p:to>
                                    </p:set>
                                    <p:anim calcmode="lin" valueType="num">
                                      <p:cBhvr additive="base">
                                        <p:cTn id="46" dur="500" fill="hold"/>
                                        <p:tgtEl>
                                          <p:spTgt spid="30"/>
                                        </p:tgtEl>
                                        <p:attrNameLst>
                                          <p:attrName>ppt_x</p:attrName>
                                        </p:attrNameLst>
                                      </p:cBhvr>
                                      <p:tavLst>
                                        <p:tav tm="0">
                                          <p:val>
                                            <p:strVal val="1+#ppt_w/2"/>
                                          </p:val>
                                        </p:tav>
                                        <p:tav tm="100000">
                                          <p:val>
                                            <p:strVal val="#ppt_x"/>
                                          </p:val>
                                        </p:tav>
                                      </p:tavLst>
                                    </p:anim>
                                    <p:anim calcmode="lin" valueType="num">
                                      <p:cBhvr additive="base">
                                        <p:cTn id="47" dur="500" fill="hold"/>
                                        <p:tgtEl>
                                          <p:spTgt spid="30"/>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4" decel="100000" fill="hold" nodeType="after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par>
                          <p:cTn id="53" fill="hold">
                            <p:stCondLst>
                              <p:cond delay="5000"/>
                            </p:stCondLst>
                            <p:childTnLst>
                              <p:par>
                                <p:cTn id="54" presetID="2" presetClass="entr" presetSubtype="2" decel="100000" fill="hold" grpId="0" nodeType="afterEffect">
                                  <p:stCondLst>
                                    <p:cond delay="0"/>
                                  </p:stCondLst>
                                  <p:childTnLst>
                                    <p:set>
                                      <p:cBhvr>
                                        <p:cTn id="55" dur="1" fill="hold">
                                          <p:stCondLst>
                                            <p:cond delay="0"/>
                                          </p:stCondLst>
                                        </p:cTn>
                                        <p:tgtEl>
                                          <p:spTgt spid="31"/>
                                        </p:tgtEl>
                                        <p:attrNameLst>
                                          <p:attrName>style.visibility</p:attrName>
                                        </p:attrNameLst>
                                      </p:cBhvr>
                                      <p:to>
                                        <p:strVal val="visible"/>
                                      </p:to>
                                    </p:set>
                                    <p:anim calcmode="lin" valueType="num">
                                      <p:cBhvr additive="base">
                                        <p:cTn id="56" dur="500" fill="hold"/>
                                        <p:tgtEl>
                                          <p:spTgt spid="31"/>
                                        </p:tgtEl>
                                        <p:attrNameLst>
                                          <p:attrName>ppt_x</p:attrName>
                                        </p:attrNameLst>
                                      </p:cBhvr>
                                      <p:tavLst>
                                        <p:tav tm="0">
                                          <p:val>
                                            <p:strVal val="1+#ppt_w/2"/>
                                          </p:val>
                                        </p:tav>
                                        <p:tav tm="100000">
                                          <p:val>
                                            <p:strVal val="#ppt_x"/>
                                          </p:val>
                                        </p:tav>
                                      </p:tavLst>
                                    </p:anim>
                                    <p:anim calcmode="lin" valueType="num">
                                      <p:cBhvr additive="base">
                                        <p:cTn id="57"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9802" grpId="0"/>
      <p:bldP spid="4" grpId="0" animBg="1"/>
      <p:bldP spid="27" grpId="0"/>
      <p:bldP spid="29" grpId="0"/>
      <p:bldP spid="30"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35">
            <a:extLst>
              <a:ext uri="{FF2B5EF4-FFF2-40B4-BE49-F238E27FC236}">
                <a16:creationId xmlns:a16="http://schemas.microsoft.com/office/drawing/2014/main" id="{A3B4CCF0-B939-4D43-B2CE-E2A120BEBACC}"/>
              </a:ext>
            </a:extLst>
          </p:cNvPr>
          <p:cNvGrpSpPr>
            <a:grpSpLocks/>
          </p:cNvGrpSpPr>
          <p:nvPr/>
        </p:nvGrpSpPr>
        <p:grpSpPr bwMode="auto">
          <a:xfrm>
            <a:off x="2016125" y="1998663"/>
            <a:ext cx="2054225" cy="4867275"/>
            <a:chOff x="1881539" y="1997973"/>
            <a:chExt cx="2053689" cy="4868476"/>
          </a:xfrm>
        </p:grpSpPr>
        <p:sp>
          <p:nvSpPr>
            <p:cNvPr id="9" name="Freeform 7">
              <a:extLst>
                <a:ext uri="{FF2B5EF4-FFF2-40B4-BE49-F238E27FC236}">
                  <a16:creationId xmlns:a16="http://schemas.microsoft.com/office/drawing/2014/main" id="{CA05FB30-875B-1C48-9646-1EC55824CF2B}"/>
                </a:ext>
              </a:extLst>
            </p:cNvPr>
            <p:cNvSpPr>
              <a:spLocks/>
            </p:cNvSpPr>
            <p:nvPr/>
          </p:nvSpPr>
          <p:spPr bwMode="auto">
            <a:xfrm>
              <a:off x="2140234" y="1997973"/>
              <a:ext cx="303133" cy="203250"/>
            </a:xfrm>
            <a:custGeom>
              <a:avLst/>
              <a:gdLst>
                <a:gd name="T0" fmla="*/ 0 w 189"/>
                <a:gd name="T1" fmla="*/ 0 h 126"/>
                <a:gd name="T2" fmla="*/ 0 w 189"/>
                <a:gd name="T3" fmla="*/ 126 h 126"/>
                <a:gd name="T4" fmla="*/ 189 w 189"/>
                <a:gd name="T5" fmla="*/ 73 h 126"/>
                <a:gd name="T6" fmla="*/ 0 w 189"/>
                <a:gd name="T7" fmla="*/ 0 h 126"/>
              </a:gdLst>
              <a:ahLst/>
              <a:cxnLst>
                <a:cxn ang="0">
                  <a:pos x="T0" y="T1"/>
                </a:cxn>
                <a:cxn ang="0">
                  <a:pos x="T2" y="T3"/>
                </a:cxn>
                <a:cxn ang="0">
                  <a:pos x="T4" y="T5"/>
                </a:cxn>
                <a:cxn ang="0">
                  <a:pos x="T6" y="T7"/>
                </a:cxn>
              </a:cxnLst>
              <a:rect l="0" t="0" r="r" b="b"/>
              <a:pathLst>
                <a:path w="189" h="126">
                  <a:moveTo>
                    <a:pt x="0" y="0"/>
                  </a:moveTo>
                  <a:lnTo>
                    <a:pt x="0" y="126"/>
                  </a:lnTo>
                  <a:lnTo>
                    <a:pt x="189" y="73"/>
                  </a:lnTo>
                  <a:lnTo>
                    <a:pt x="0" y="0"/>
                  </a:lnTo>
                  <a:close/>
                </a:path>
              </a:pathLst>
            </a:custGeom>
            <a:solidFill>
              <a:schemeClr val="accent1">
                <a:lumMod val="5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10" name="Rectangle 8">
              <a:extLst>
                <a:ext uri="{FF2B5EF4-FFF2-40B4-BE49-F238E27FC236}">
                  <a16:creationId xmlns:a16="http://schemas.microsoft.com/office/drawing/2014/main" id="{E7048E53-3AB9-084A-ABA8-A3E85E052A2B}"/>
                </a:ext>
              </a:extLst>
            </p:cNvPr>
            <p:cNvSpPr>
              <a:spLocks noChangeArrowheads="1"/>
            </p:cNvSpPr>
            <p:nvPr/>
          </p:nvSpPr>
          <p:spPr bwMode="auto">
            <a:xfrm>
              <a:off x="1881539" y="2231393"/>
              <a:ext cx="1631524" cy="4627116"/>
            </a:xfrm>
            <a:prstGeom prst="rect">
              <a:avLst/>
            </a:prstGeom>
            <a:solidFill>
              <a:schemeClr val="accent1">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290849" name="Freeform 10">
              <a:extLst>
                <a:ext uri="{FF2B5EF4-FFF2-40B4-BE49-F238E27FC236}">
                  <a16:creationId xmlns:a16="http://schemas.microsoft.com/office/drawing/2014/main" id="{5347D6DD-B8A7-BE44-8AF5-0E7DE7695593}"/>
                </a:ext>
              </a:extLst>
            </p:cNvPr>
            <p:cNvSpPr>
              <a:spLocks/>
            </p:cNvSpPr>
            <p:nvPr/>
          </p:nvSpPr>
          <p:spPr bwMode="auto">
            <a:xfrm>
              <a:off x="2139720" y="1997973"/>
              <a:ext cx="1780514" cy="117308"/>
            </a:xfrm>
            <a:custGeom>
              <a:avLst/>
              <a:gdLst>
                <a:gd name="T0" fmla="*/ 1780514 w 1108"/>
                <a:gd name="T1" fmla="*/ 117308 h 73"/>
                <a:gd name="T2" fmla="*/ 1380380 w 1108"/>
                <a:gd name="T3" fmla="*/ 0 h 73"/>
                <a:gd name="T4" fmla="*/ 0 w 1108"/>
                <a:gd name="T5" fmla="*/ 0 h 73"/>
                <a:gd name="T6" fmla="*/ 273184 w 1108"/>
                <a:gd name="T7" fmla="*/ 117308 h 73"/>
                <a:gd name="T8" fmla="*/ 1780514 w 1108"/>
                <a:gd name="T9" fmla="*/ 117308 h 73"/>
                <a:gd name="T10" fmla="*/ 0 60000 65536"/>
                <a:gd name="T11" fmla="*/ 0 60000 65536"/>
                <a:gd name="T12" fmla="*/ 0 60000 65536"/>
                <a:gd name="T13" fmla="*/ 0 60000 65536"/>
                <a:gd name="T14" fmla="*/ 0 60000 65536"/>
                <a:gd name="T15" fmla="*/ 0 w 1108"/>
                <a:gd name="T16" fmla="*/ 0 h 73"/>
                <a:gd name="T17" fmla="*/ 1108 w 1108"/>
                <a:gd name="T18" fmla="*/ 73 h 73"/>
              </a:gdLst>
              <a:ahLst/>
              <a:cxnLst>
                <a:cxn ang="T10">
                  <a:pos x="T0" y="T1"/>
                </a:cxn>
                <a:cxn ang="T11">
                  <a:pos x="T2" y="T3"/>
                </a:cxn>
                <a:cxn ang="T12">
                  <a:pos x="T4" y="T5"/>
                </a:cxn>
                <a:cxn ang="T13">
                  <a:pos x="T6" y="T7"/>
                </a:cxn>
                <a:cxn ang="T14">
                  <a:pos x="T8" y="T9"/>
                </a:cxn>
              </a:cxnLst>
              <a:rect l="T15" t="T16" r="T17" b="T18"/>
              <a:pathLst>
                <a:path w="1108" h="73">
                  <a:moveTo>
                    <a:pt x="1108" y="73"/>
                  </a:moveTo>
                  <a:lnTo>
                    <a:pt x="859" y="0"/>
                  </a:lnTo>
                  <a:lnTo>
                    <a:pt x="0" y="0"/>
                  </a:lnTo>
                  <a:lnTo>
                    <a:pt x="170" y="73"/>
                  </a:lnTo>
                  <a:lnTo>
                    <a:pt x="1108" y="73"/>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sp>
          <p:nvSpPr>
            <p:cNvPr id="13" name="Freeform 11">
              <a:extLst>
                <a:ext uri="{FF2B5EF4-FFF2-40B4-BE49-F238E27FC236}">
                  <a16:creationId xmlns:a16="http://schemas.microsoft.com/office/drawing/2014/main" id="{7577F28F-911E-AA4B-B459-7F34CD3708B9}"/>
                </a:ext>
              </a:extLst>
            </p:cNvPr>
            <p:cNvSpPr>
              <a:spLocks/>
            </p:cNvSpPr>
            <p:nvPr/>
          </p:nvSpPr>
          <p:spPr bwMode="auto">
            <a:xfrm>
              <a:off x="3513063" y="2115477"/>
              <a:ext cx="422165" cy="4750972"/>
            </a:xfrm>
            <a:custGeom>
              <a:avLst/>
              <a:gdLst>
                <a:gd name="T0" fmla="*/ 249 w 249"/>
                <a:gd name="T1" fmla="*/ 0 h 1295"/>
                <a:gd name="T2" fmla="*/ 249 w 249"/>
                <a:gd name="T3" fmla="*/ 1147 h 1295"/>
                <a:gd name="T4" fmla="*/ 0 w 249"/>
                <a:gd name="T5" fmla="*/ 1295 h 1295"/>
                <a:gd name="T6" fmla="*/ 0 w 249"/>
                <a:gd name="T7" fmla="*/ 72 h 1295"/>
                <a:gd name="T8" fmla="*/ 249 w 249"/>
                <a:gd name="T9" fmla="*/ 0 h 1295"/>
                <a:gd name="connsiteX0" fmla="*/ 10000 w 10562"/>
                <a:gd name="connsiteY0" fmla="*/ 0 h 22831"/>
                <a:gd name="connsiteX1" fmla="*/ 10562 w 10562"/>
                <a:gd name="connsiteY1" fmla="*/ 22831 h 22831"/>
                <a:gd name="connsiteX2" fmla="*/ 0 w 10562"/>
                <a:gd name="connsiteY2" fmla="*/ 10000 h 22831"/>
                <a:gd name="connsiteX3" fmla="*/ 0 w 10562"/>
                <a:gd name="connsiteY3" fmla="*/ 556 h 22831"/>
                <a:gd name="connsiteX4" fmla="*/ 10000 w 10562"/>
                <a:gd name="connsiteY4" fmla="*/ 0 h 22831"/>
                <a:gd name="connsiteX0" fmla="*/ 10000 w 10562"/>
                <a:gd name="connsiteY0" fmla="*/ 0 h 22831"/>
                <a:gd name="connsiteX1" fmla="*/ 10562 w 10562"/>
                <a:gd name="connsiteY1" fmla="*/ 22831 h 22831"/>
                <a:gd name="connsiteX2" fmla="*/ 0 w 10562"/>
                <a:gd name="connsiteY2" fmla="*/ 22786 h 22831"/>
                <a:gd name="connsiteX3" fmla="*/ 0 w 10562"/>
                <a:gd name="connsiteY3" fmla="*/ 556 h 22831"/>
                <a:gd name="connsiteX4" fmla="*/ 10000 w 10562"/>
                <a:gd name="connsiteY4" fmla="*/ 0 h 22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2" h="22831">
                  <a:moveTo>
                    <a:pt x="10000" y="0"/>
                  </a:moveTo>
                  <a:cubicBezTo>
                    <a:pt x="10187" y="7610"/>
                    <a:pt x="10375" y="15221"/>
                    <a:pt x="10562" y="22831"/>
                  </a:cubicBezTo>
                  <a:lnTo>
                    <a:pt x="0" y="22786"/>
                  </a:lnTo>
                  <a:lnTo>
                    <a:pt x="0" y="556"/>
                  </a:lnTo>
                  <a:lnTo>
                    <a:pt x="10000" y="0"/>
                  </a:lnTo>
                  <a:close/>
                </a:path>
              </a:pathLst>
            </a:custGeom>
            <a:solidFill>
              <a:schemeClr val="accent1">
                <a:lumMod val="5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290851" name="Freeform 9">
              <a:extLst>
                <a:ext uri="{FF2B5EF4-FFF2-40B4-BE49-F238E27FC236}">
                  <a16:creationId xmlns:a16="http://schemas.microsoft.com/office/drawing/2014/main" id="{43263135-7FB8-BD49-B7C1-A20E8DE11F6A}"/>
                </a:ext>
              </a:extLst>
            </p:cNvPr>
            <p:cNvSpPr>
              <a:spLocks/>
            </p:cNvSpPr>
            <p:nvPr/>
          </p:nvSpPr>
          <p:spPr bwMode="auto">
            <a:xfrm>
              <a:off x="1889034" y="2115281"/>
              <a:ext cx="2031200" cy="115701"/>
            </a:xfrm>
            <a:custGeom>
              <a:avLst/>
              <a:gdLst>
                <a:gd name="T0" fmla="*/ 1631066 w 1264"/>
                <a:gd name="T1" fmla="*/ 115701 h 72"/>
                <a:gd name="T2" fmla="*/ 2031200 w 1264"/>
                <a:gd name="T3" fmla="*/ 0 h 72"/>
                <a:gd name="T4" fmla="*/ 523870 w 1264"/>
                <a:gd name="T5" fmla="*/ 0 h 72"/>
                <a:gd name="T6" fmla="*/ 0 w 1264"/>
                <a:gd name="T7" fmla="*/ 115701 h 72"/>
                <a:gd name="T8" fmla="*/ 1631066 w 1264"/>
                <a:gd name="T9" fmla="*/ 115701 h 72"/>
                <a:gd name="T10" fmla="*/ 0 60000 65536"/>
                <a:gd name="T11" fmla="*/ 0 60000 65536"/>
                <a:gd name="T12" fmla="*/ 0 60000 65536"/>
                <a:gd name="T13" fmla="*/ 0 60000 65536"/>
                <a:gd name="T14" fmla="*/ 0 60000 65536"/>
                <a:gd name="T15" fmla="*/ 0 w 1264"/>
                <a:gd name="T16" fmla="*/ 0 h 72"/>
                <a:gd name="T17" fmla="*/ 1264 w 1264"/>
                <a:gd name="T18" fmla="*/ 72 h 72"/>
              </a:gdLst>
              <a:ahLst/>
              <a:cxnLst>
                <a:cxn ang="T10">
                  <a:pos x="T0" y="T1"/>
                </a:cxn>
                <a:cxn ang="T11">
                  <a:pos x="T2" y="T3"/>
                </a:cxn>
                <a:cxn ang="T12">
                  <a:pos x="T4" y="T5"/>
                </a:cxn>
                <a:cxn ang="T13">
                  <a:pos x="T6" y="T7"/>
                </a:cxn>
                <a:cxn ang="T14">
                  <a:pos x="T8" y="T9"/>
                </a:cxn>
              </a:cxnLst>
              <a:rect l="T15" t="T16" r="T17" b="T18"/>
              <a:pathLst>
                <a:path w="1264" h="72">
                  <a:moveTo>
                    <a:pt x="1015" y="72"/>
                  </a:moveTo>
                  <a:lnTo>
                    <a:pt x="1264" y="0"/>
                  </a:lnTo>
                  <a:lnTo>
                    <a:pt x="326" y="0"/>
                  </a:lnTo>
                  <a:lnTo>
                    <a:pt x="0" y="72"/>
                  </a:lnTo>
                  <a:lnTo>
                    <a:pt x="1015" y="72"/>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3BF66207-BD98-4DCC-9C76-7C961A82FE8D}"/>
              </a:ext>
            </a:extLst>
          </p:cNvPr>
          <p:cNvGrpSpPr/>
          <p:nvPr/>
        </p:nvGrpSpPr>
        <p:grpSpPr>
          <a:xfrm>
            <a:off x="3941763" y="3068638"/>
            <a:ext cx="984250" cy="3794125"/>
            <a:chOff x="3941763" y="3068638"/>
            <a:chExt cx="984250" cy="3794125"/>
          </a:xfrm>
        </p:grpSpPr>
        <p:grpSp>
          <p:nvGrpSpPr>
            <p:cNvPr id="2" name="Group 30">
              <a:extLst>
                <a:ext uri="{FF2B5EF4-FFF2-40B4-BE49-F238E27FC236}">
                  <a16:creationId xmlns:a16="http://schemas.microsoft.com/office/drawing/2014/main" id="{CED7690C-730B-8E41-86DB-3652269E159A}"/>
                </a:ext>
              </a:extLst>
            </p:cNvPr>
            <p:cNvGrpSpPr>
              <a:grpSpLocks/>
            </p:cNvGrpSpPr>
            <p:nvPr/>
          </p:nvGrpSpPr>
          <p:grpSpPr bwMode="auto">
            <a:xfrm>
              <a:off x="3952875" y="3068638"/>
              <a:ext cx="965200" cy="496887"/>
              <a:chOff x="3817929" y="3069013"/>
              <a:chExt cx="965784" cy="496551"/>
            </a:xfrm>
          </p:grpSpPr>
          <p:sp>
            <p:nvSpPr>
              <p:cNvPr id="7" name="Rectangle 5">
                <a:extLst>
                  <a:ext uri="{FF2B5EF4-FFF2-40B4-BE49-F238E27FC236}">
                    <a16:creationId xmlns:a16="http://schemas.microsoft.com/office/drawing/2014/main" id="{D0150535-F573-DC4D-9079-2A50290BAAAC}"/>
                  </a:ext>
                </a:extLst>
              </p:cNvPr>
              <p:cNvSpPr>
                <a:spLocks noChangeArrowheads="1"/>
              </p:cNvSpPr>
              <p:nvPr/>
            </p:nvSpPr>
            <p:spPr bwMode="auto">
              <a:xfrm>
                <a:off x="3817929" y="3088050"/>
                <a:ext cx="384407" cy="477514"/>
              </a:xfrm>
              <a:prstGeom prst="rect">
                <a:avLst/>
              </a:prstGeom>
              <a:solidFill>
                <a:schemeClr val="accent2">
                  <a:lumMod val="5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290857" name="Freeform 6">
                <a:extLst>
                  <a:ext uri="{FF2B5EF4-FFF2-40B4-BE49-F238E27FC236}">
                    <a16:creationId xmlns:a16="http://schemas.microsoft.com/office/drawing/2014/main" id="{2F7F897D-440D-4345-B6D2-7E3820829769}"/>
                  </a:ext>
                </a:extLst>
              </p:cNvPr>
              <p:cNvSpPr>
                <a:spLocks/>
              </p:cNvSpPr>
              <p:nvPr/>
            </p:nvSpPr>
            <p:spPr bwMode="auto">
              <a:xfrm>
                <a:off x="3817929" y="3069013"/>
                <a:ext cx="965784" cy="130164"/>
              </a:xfrm>
              <a:custGeom>
                <a:avLst/>
                <a:gdLst>
                  <a:gd name="T0" fmla="*/ 965784 w 601"/>
                  <a:gd name="T1" fmla="*/ 130164 h 81"/>
                  <a:gd name="T2" fmla="*/ 562437 w 601"/>
                  <a:gd name="T3" fmla="*/ 0 h 81"/>
                  <a:gd name="T4" fmla="*/ 0 w 601"/>
                  <a:gd name="T5" fmla="*/ 0 h 81"/>
                  <a:gd name="T6" fmla="*/ 367994 w 601"/>
                  <a:gd name="T7" fmla="*/ 130164 h 81"/>
                  <a:gd name="T8" fmla="*/ 965784 w 601"/>
                  <a:gd name="T9" fmla="*/ 130164 h 81"/>
                  <a:gd name="T10" fmla="*/ 0 60000 65536"/>
                  <a:gd name="T11" fmla="*/ 0 60000 65536"/>
                  <a:gd name="T12" fmla="*/ 0 60000 65536"/>
                  <a:gd name="T13" fmla="*/ 0 60000 65536"/>
                  <a:gd name="T14" fmla="*/ 0 60000 65536"/>
                  <a:gd name="T15" fmla="*/ 0 w 601"/>
                  <a:gd name="T16" fmla="*/ 0 h 81"/>
                  <a:gd name="T17" fmla="*/ 601 w 601"/>
                  <a:gd name="T18" fmla="*/ 81 h 81"/>
                </a:gdLst>
                <a:ahLst/>
                <a:cxnLst>
                  <a:cxn ang="T10">
                    <a:pos x="T0" y="T1"/>
                  </a:cxn>
                  <a:cxn ang="T11">
                    <a:pos x="T2" y="T3"/>
                  </a:cxn>
                  <a:cxn ang="T12">
                    <a:pos x="T4" y="T5"/>
                  </a:cxn>
                  <a:cxn ang="T13">
                    <a:pos x="T6" y="T7"/>
                  </a:cxn>
                  <a:cxn ang="T14">
                    <a:pos x="T8" y="T9"/>
                  </a:cxn>
                </a:cxnLst>
                <a:rect l="T15" t="T16" r="T17" b="T18"/>
                <a:pathLst>
                  <a:path w="601" h="81">
                    <a:moveTo>
                      <a:pt x="601" y="81"/>
                    </a:moveTo>
                    <a:lnTo>
                      <a:pt x="350" y="0"/>
                    </a:lnTo>
                    <a:lnTo>
                      <a:pt x="0" y="0"/>
                    </a:lnTo>
                    <a:lnTo>
                      <a:pt x="229" y="81"/>
                    </a:lnTo>
                    <a:lnTo>
                      <a:pt x="601" y="81"/>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grpSp>
        <p:grpSp>
          <p:nvGrpSpPr>
            <p:cNvPr id="27" name="Group 29">
              <a:extLst>
                <a:ext uri="{FF2B5EF4-FFF2-40B4-BE49-F238E27FC236}">
                  <a16:creationId xmlns:a16="http://schemas.microsoft.com/office/drawing/2014/main" id="{75521997-DBF0-2046-A5BC-631CCF4BABCA}"/>
                </a:ext>
              </a:extLst>
            </p:cNvPr>
            <p:cNvGrpSpPr>
              <a:grpSpLocks/>
            </p:cNvGrpSpPr>
            <p:nvPr/>
          </p:nvGrpSpPr>
          <p:grpSpPr bwMode="auto">
            <a:xfrm>
              <a:off x="3941763" y="3192463"/>
              <a:ext cx="984250" cy="3670300"/>
              <a:chOff x="3806680" y="3191682"/>
              <a:chExt cx="984511" cy="3670825"/>
            </a:xfrm>
          </p:grpSpPr>
          <p:sp>
            <p:nvSpPr>
              <p:cNvPr id="17" name="Rectangle 15">
                <a:extLst>
                  <a:ext uri="{FF2B5EF4-FFF2-40B4-BE49-F238E27FC236}">
                    <a16:creationId xmlns:a16="http://schemas.microsoft.com/office/drawing/2014/main" id="{1F3B64C4-1ADB-144A-BA49-6C42E6D3546D}"/>
                  </a:ext>
                </a:extLst>
              </p:cNvPr>
              <p:cNvSpPr>
                <a:spLocks noChangeArrowheads="1"/>
              </p:cNvSpPr>
              <p:nvPr/>
            </p:nvSpPr>
            <p:spPr bwMode="auto">
              <a:xfrm>
                <a:off x="3806680" y="3359981"/>
                <a:ext cx="612937" cy="3497762"/>
              </a:xfrm>
              <a:prstGeom prst="rect">
                <a:avLst/>
              </a:prstGeom>
              <a:solidFill>
                <a:schemeClr val="accent2">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290845" name="Freeform 16">
                <a:extLst>
                  <a:ext uri="{FF2B5EF4-FFF2-40B4-BE49-F238E27FC236}">
                    <a16:creationId xmlns:a16="http://schemas.microsoft.com/office/drawing/2014/main" id="{5AD8560F-8E23-754F-BA6A-9D6FD69AC52C}"/>
                  </a:ext>
                </a:extLst>
              </p:cNvPr>
              <p:cNvSpPr>
                <a:spLocks/>
              </p:cNvSpPr>
              <p:nvPr/>
            </p:nvSpPr>
            <p:spPr bwMode="auto">
              <a:xfrm>
                <a:off x="3806680" y="3199177"/>
                <a:ext cx="977033" cy="160696"/>
              </a:xfrm>
              <a:custGeom>
                <a:avLst/>
                <a:gdLst>
                  <a:gd name="T0" fmla="*/ 612253 w 608"/>
                  <a:gd name="T1" fmla="*/ 160696 h 100"/>
                  <a:gd name="T2" fmla="*/ 977033 w 608"/>
                  <a:gd name="T3" fmla="*/ 0 h 100"/>
                  <a:gd name="T4" fmla="*/ 379243 w 608"/>
                  <a:gd name="T5" fmla="*/ 0 h 100"/>
                  <a:gd name="T6" fmla="*/ 0 w 608"/>
                  <a:gd name="T7" fmla="*/ 160696 h 100"/>
                  <a:gd name="T8" fmla="*/ 612253 w 608"/>
                  <a:gd name="T9" fmla="*/ 160696 h 100"/>
                  <a:gd name="T10" fmla="*/ 0 60000 65536"/>
                  <a:gd name="T11" fmla="*/ 0 60000 65536"/>
                  <a:gd name="T12" fmla="*/ 0 60000 65536"/>
                  <a:gd name="T13" fmla="*/ 0 60000 65536"/>
                  <a:gd name="T14" fmla="*/ 0 60000 65536"/>
                  <a:gd name="T15" fmla="*/ 0 w 608"/>
                  <a:gd name="T16" fmla="*/ 0 h 100"/>
                  <a:gd name="T17" fmla="*/ 608 w 608"/>
                  <a:gd name="T18" fmla="*/ 100 h 100"/>
                </a:gdLst>
                <a:ahLst/>
                <a:cxnLst>
                  <a:cxn ang="T10">
                    <a:pos x="T0" y="T1"/>
                  </a:cxn>
                  <a:cxn ang="T11">
                    <a:pos x="T2" y="T3"/>
                  </a:cxn>
                  <a:cxn ang="T12">
                    <a:pos x="T4" y="T5"/>
                  </a:cxn>
                  <a:cxn ang="T13">
                    <a:pos x="T6" y="T7"/>
                  </a:cxn>
                  <a:cxn ang="T14">
                    <a:pos x="T8" y="T9"/>
                  </a:cxn>
                </a:cxnLst>
                <a:rect l="T15" t="T16" r="T17" b="T18"/>
                <a:pathLst>
                  <a:path w="608" h="100">
                    <a:moveTo>
                      <a:pt x="381" y="100"/>
                    </a:moveTo>
                    <a:lnTo>
                      <a:pt x="608" y="0"/>
                    </a:lnTo>
                    <a:lnTo>
                      <a:pt x="236" y="0"/>
                    </a:lnTo>
                    <a:lnTo>
                      <a:pt x="0" y="100"/>
                    </a:lnTo>
                    <a:lnTo>
                      <a:pt x="381" y="10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Arial" panose="020B0604020202020204" pitchFamily="34" charset="0"/>
                  <a:cs typeface="Arial" panose="020B0604020202020204" pitchFamily="34" charset="0"/>
                </a:endParaRPr>
              </a:p>
            </p:txBody>
          </p:sp>
          <p:sp>
            <p:nvSpPr>
              <p:cNvPr id="20" name="Freeform 18">
                <a:extLst>
                  <a:ext uri="{FF2B5EF4-FFF2-40B4-BE49-F238E27FC236}">
                    <a16:creationId xmlns:a16="http://schemas.microsoft.com/office/drawing/2014/main" id="{C60A70CB-50EC-E84E-B501-B11E244D1F1E}"/>
                  </a:ext>
                </a:extLst>
              </p:cNvPr>
              <p:cNvSpPr>
                <a:spLocks/>
              </p:cNvSpPr>
              <p:nvPr/>
            </p:nvSpPr>
            <p:spPr bwMode="auto">
              <a:xfrm>
                <a:off x="4419617" y="3191682"/>
                <a:ext cx="371574" cy="3670825"/>
              </a:xfrm>
              <a:custGeom>
                <a:avLst/>
                <a:gdLst>
                  <a:gd name="T0" fmla="*/ 227 w 227"/>
                  <a:gd name="T1" fmla="*/ 0 h 997"/>
                  <a:gd name="T2" fmla="*/ 227 w 227"/>
                  <a:gd name="T3" fmla="*/ 831 h 997"/>
                  <a:gd name="T4" fmla="*/ 0 w 227"/>
                  <a:gd name="T5" fmla="*/ 997 h 997"/>
                  <a:gd name="T6" fmla="*/ 0 w 227"/>
                  <a:gd name="T7" fmla="*/ 100 h 997"/>
                  <a:gd name="T8" fmla="*/ 227 w 227"/>
                  <a:gd name="T9" fmla="*/ 0 h 997"/>
                  <a:gd name="connsiteX0" fmla="*/ 10000 w 10205"/>
                  <a:gd name="connsiteY0" fmla="*/ 0 h 22837"/>
                  <a:gd name="connsiteX1" fmla="*/ 10205 w 10205"/>
                  <a:gd name="connsiteY1" fmla="*/ 22837 h 22837"/>
                  <a:gd name="connsiteX2" fmla="*/ 0 w 10205"/>
                  <a:gd name="connsiteY2" fmla="*/ 10000 h 22837"/>
                  <a:gd name="connsiteX3" fmla="*/ 0 w 10205"/>
                  <a:gd name="connsiteY3" fmla="*/ 1003 h 22837"/>
                  <a:gd name="connsiteX4" fmla="*/ 10000 w 10205"/>
                  <a:gd name="connsiteY4" fmla="*/ 0 h 22837"/>
                  <a:gd name="connsiteX0" fmla="*/ 10000 w 10205"/>
                  <a:gd name="connsiteY0" fmla="*/ 0 h 22912"/>
                  <a:gd name="connsiteX1" fmla="*/ 10205 w 10205"/>
                  <a:gd name="connsiteY1" fmla="*/ 22837 h 22912"/>
                  <a:gd name="connsiteX2" fmla="*/ 0 w 10205"/>
                  <a:gd name="connsiteY2" fmla="*/ 22912 h 22912"/>
                  <a:gd name="connsiteX3" fmla="*/ 0 w 10205"/>
                  <a:gd name="connsiteY3" fmla="*/ 1003 h 22912"/>
                  <a:gd name="connsiteX4" fmla="*/ 10000 w 10205"/>
                  <a:gd name="connsiteY4" fmla="*/ 0 h 2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05" h="22912">
                    <a:moveTo>
                      <a:pt x="10000" y="0"/>
                    </a:moveTo>
                    <a:cubicBezTo>
                      <a:pt x="10068" y="7612"/>
                      <a:pt x="10137" y="15225"/>
                      <a:pt x="10205" y="22837"/>
                    </a:cubicBezTo>
                    <a:lnTo>
                      <a:pt x="0" y="22912"/>
                    </a:lnTo>
                    <a:lnTo>
                      <a:pt x="0" y="1003"/>
                    </a:lnTo>
                    <a:lnTo>
                      <a:pt x="10000" y="0"/>
                    </a:lnTo>
                    <a:close/>
                  </a:path>
                </a:pathLst>
              </a:custGeom>
              <a:solidFill>
                <a:schemeClr val="accent2">
                  <a:lumMod val="5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grpSp>
        <p:nvGrpSpPr>
          <p:cNvPr id="30" name="Group 29">
            <a:extLst>
              <a:ext uri="{FF2B5EF4-FFF2-40B4-BE49-F238E27FC236}">
                <a16:creationId xmlns:a16="http://schemas.microsoft.com/office/drawing/2014/main" id="{DF2DB394-D473-4F4E-B41F-EFB526B9C811}"/>
              </a:ext>
            </a:extLst>
          </p:cNvPr>
          <p:cNvGrpSpPr/>
          <p:nvPr/>
        </p:nvGrpSpPr>
        <p:grpSpPr>
          <a:xfrm>
            <a:off x="4843463" y="4044950"/>
            <a:ext cx="912812" cy="2822575"/>
            <a:chOff x="4843463" y="4044950"/>
            <a:chExt cx="912812" cy="2822575"/>
          </a:xfrm>
        </p:grpSpPr>
        <p:grpSp>
          <p:nvGrpSpPr>
            <p:cNvPr id="3" name="Group 31">
              <a:extLst>
                <a:ext uri="{FF2B5EF4-FFF2-40B4-BE49-F238E27FC236}">
                  <a16:creationId xmlns:a16="http://schemas.microsoft.com/office/drawing/2014/main" id="{1258A630-AAE3-B245-824D-8077D93BECF8}"/>
                </a:ext>
              </a:extLst>
            </p:cNvPr>
            <p:cNvGrpSpPr>
              <a:grpSpLocks/>
            </p:cNvGrpSpPr>
            <p:nvPr/>
          </p:nvGrpSpPr>
          <p:grpSpPr bwMode="auto">
            <a:xfrm>
              <a:off x="4848225" y="4044950"/>
              <a:ext cx="908050" cy="476250"/>
              <a:chOff x="4714049" y="4045127"/>
              <a:chExt cx="906892" cy="476753"/>
            </a:xfrm>
          </p:grpSpPr>
          <p:sp>
            <p:nvSpPr>
              <p:cNvPr id="14" name="Rectangle 12">
                <a:extLst>
                  <a:ext uri="{FF2B5EF4-FFF2-40B4-BE49-F238E27FC236}">
                    <a16:creationId xmlns:a16="http://schemas.microsoft.com/office/drawing/2014/main" id="{A35D5A34-B186-EB49-83D4-5646DC8D20A2}"/>
                  </a:ext>
                </a:extLst>
              </p:cNvPr>
              <p:cNvSpPr>
                <a:spLocks noChangeArrowheads="1"/>
              </p:cNvSpPr>
              <p:nvPr/>
            </p:nvSpPr>
            <p:spPr bwMode="auto">
              <a:xfrm>
                <a:off x="4714049" y="4049895"/>
                <a:ext cx="399540" cy="471985"/>
              </a:xfrm>
              <a:prstGeom prst="rect">
                <a:avLst/>
              </a:prstGeom>
              <a:solidFill>
                <a:schemeClr val="accent3">
                  <a:lumMod val="5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16" name="Freeform 14">
                <a:extLst>
                  <a:ext uri="{FF2B5EF4-FFF2-40B4-BE49-F238E27FC236}">
                    <a16:creationId xmlns:a16="http://schemas.microsoft.com/office/drawing/2014/main" id="{69604E88-F97D-9543-88FD-FE5CB901A324}"/>
                  </a:ext>
                </a:extLst>
              </p:cNvPr>
              <p:cNvSpPr>
                <a:spLocks/>
              </p:cNvSpPr>
              <p:nvPr/>
            </p:nvSpPr>
            <p:spPr bwMode="auto">
              <a:xfrm>
                <a:off x="4714049" y="4045127"/>
                <a:ext cx="906892" cy="136669"/>
              </a:xfrm>
              <a:custGeom>
                <a:avLst/>
                <a:gdLst>
                  <a:gd name="T0" fmla="*/ 5 w 564"/>
                  <a:gd name="T1" fmla="*/ 0 h 85"/>
                  <a:gd name="T2" fmla="*/ 296 w 564"/>
                  <a:gd name="T3" fmla="*/ 0 h 85"/>
                  <a:gd name="T4" fmla="*/ 564 w 564"/>
                  <a:gd name="T5" fmla="*/ 85 h 85"/>
                  <a:gd name="T6" fmla="*/ 211 w 564"/>
                  <a:gd name="T7" fmla="*/ 85 h 85"/>
                  <a:gd name="T8" fmla="*/ 0 w 564"/>
                  <a:gd name="T9" fmla="*/ 9 h 85"/>
                  <a:gd name="T10" fmla="*/ 5 w 564"/>
                  <a:gd name="T11" fmla="*/ 0 h 85"/>
                </a:gdLst>
                <a:ahLst/>
                <a:cxnLst>
                  <a:cxn ang="0">
                    <a:pos x="T0" y="T1"/>
                  </a:cxn>
                  <a:cxn ang="0">
                    <a:pos x="T2" y="T3"/>
                  </a:cxn>
                  <a:cxn ang="0">
                    <a:pos x="T4" y="T5"/>
                  </a:cxn>
                  <a:cxn ang="0">
                    <a:pos x="T6" y="T7"/>
                  </a:cxn>
                  <a:cxn ang="0">
                    <a:pos x="T8" y="T9"/>
                  </a:cxn>
                  <a:cxn ang="0">
                    <a:pos x="T10" y="T11"/>
                  </a:cxn>
                </a:cxnLst>
                <a:rect l="0" t="0" r="r" b="b"/>
                <a:pathLst>
                  <a:path w="564" h="85">
                    <a:moveTo>
                      <a:pt x="5" y="0"/>
                    </a:moveTo>
                    <a:lnTo>
                      <a:pt x="296" y="0"/>
                    </a:lnTo>
                    <a:lnTo>
                      <a:pt x="564" y="85"/>
                    </a:lnTo>
                    <a:lnTo>
                      <a:pt x="211" y="85"/>
                    </a:lnTo>
                    <a:lnTo>
                      <a:pt x="0" y="9"/>
                    </a:lnTo>
                    <a:lnTo>
                      <a:pt x="5" y="0"/>
                    </a:lnTo>
                    <a:close/>
                  </a:path>
                </a:pathLst>
              </a:custGeom>
              <a:solidFill>
                <a:schemeClr val="accent3"/>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nvGrpSpPr>
            <p:cNvPr id="28" name="Group 32">
              <a:extLst>
                <a:ext uri="{FF2B5EF4-FFF2-40B4-BE49-F238E27FC236}">
                  <a16:creationId xmlns:a16="http://schemas.microsoft.com/office/drawing/2014/main" id="{783A60C5-63AA-EF40-BA30-9413D212E9D2}"/>
                </a:ext>
              </a:extLst>
            </p:cNvPr>
            <p:cNvGrpSpPr>
              <a:grpSpLocks/>
            </p:cNvGrpSpPr>
            <p:nvPr/>
          </p:nvGrpSpPr>
          <p:grpSpPr bwMode="auto">
            <a:xfrm>
              <a:off x="4843463" y="4181475"/>
              <a:ext cx="912812" cy="2686050"/>
              <a:chOff x="4708186" y="4181719"/>
              <a:chExt cx="912755" cy="2685375"/>
            </a:xfrm>
          </p:grpSpPr>
          <p:sp>
            <p:nvSpPr>
              <p:cNvPr id="21" name="Rectangle 19">
                <a:extLst>
                  <a:ext uri="{FF2B5EF4-FFF2-40B4-BE49-F238E27FC236}">
                    <a16:creationId xmlns:a16="http://schemas.microsoft.com/office/drawing/2014/main" id="{0BDF8D4E-2C37-6E41-ACED-97A97B6C410A}"/>
                  </a:ext>
                </a:extLst>
              </p:cNvPr>
              <p:cNvSpPr>
                <a:spLocks noChangeArrowheads="1"/>
              </p:cNvSpPr>
              <p:nvPr/>
            </p:nvSpPr>
            <p:spPr bwMode="auto">
              <a:xfrm>
                <a:off x="4708186" y="4364236"/>
                <a:ext cx="593688" cy="2502858"/>
              </a:xfrm>
              <a:prstGeom prst="rect">
                <a:avLst/>
              </a:prstGeom>
              <a:solidFill>
                <a:schemeClr val="accent3">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22" name="Freeform 20">
                <a:extLst>
                  <a:ext uri="{FF2B5EF4-FFF2-40B4-BE49-F238E27FC236}">
                    <a16:creationId xmlns:a16="http://schemas.microsoft.com/office/drawing/2014/main" id="{F7C57741-D13A-7048-ACB7-137616E3A2DC}"/>
                  </a:ext>
                </a:extLst>
              </p:cNvPr>
              <p:cNvSpPr>
                <a:spLocks/>
              </p:cNvSpPr>
              <p:nvPr/>
            </p:nvSpPr>
            <p:spPr bwMode="auto">
              <a:xfrm>
                <a:off x="5293936" y="4181719"/>
                <a:ext cx="327005" cy="2685375"/>
              </a:xfrm>
              <a:custGeom>
                <a:avLst/>
                <a:gdLst>
                  <a:gd name="T0" fmla="*/ 0 w 199"/>
                  <a:gd name="T1" fmla="*/ 114 h 760"/>
                  <a:gd name="T2" fmla="*/ 199 w 199"/>
                  <a:gd name="T3" fmla="*/ 0 h 760"/>
                  <a:gd name="T4" fmla="*/ 199 w 199"/>
                  <a:gd name="T5" fmla="*/ 589 h 760"/>
                  <a:gd name="T6" fmla="*/ 0 w 199"/>
                  <a:gd name="T7" fmla="*/ 760 h 760"/>
                  <a:gd name="T8" fmla="*/ 0 w 199"/>
                  <a:gd name="T9" fmla="*/ 114 h 760"/>
                  <a:gd name="connsiteX0" fmla="*/ 0 w 10000"/>
                  <a:gd name="connsiteY0" fmla="*/ 1500 h 21988"/>
                  <a:gd name="connsiteX1" fmla="*/ 10000 w 10000"/>
                  <a:gd name="connsiteY1" fmla="*/ 0 h 21988"/>
                  <a:gd name="connsiteX2" fmla="*/ 9766 w 10000"/>
                  <a:gd name="connsiteY2" fmla="*/ 21988 h 21988"/>
                  <a:gd name="connsiteX3" fmla="*/ 0 w 10000"/>
                  <a:gd name="connsiteY3" fmla="*/ 10000 h 21988"/>
                  <a:gd name="connsiteX4" fmla="*/ 0 w 10000"/>
                  <a:gd name="connsiteY4" fmla="*/ 1500 h 21988"/>
                  <a:gd name="connsiteX0" fmla="*/ 0 w 10000"/>
                  <a:gd name="connsiteY0" fmla="*/ 1500 h 21988"/>
                  <a:gd name="connsiteX1" fmla="*/ 10000 w 10000"/>
                  <a:gd name="connsiteY1" fmla="*/ 0 h 21988"/>
                  <a:gd name="connsiteX2" fmla="*/ 9766 w 10000"/>
                  <a:gd name="connsiteY2" fmla="*/ 21988 h 21988"/>
                  <a:gd name="connsiteX3" fmla="*/ 234 w 10000"/>
                  <a:gd name="connsiteY3" fmla="*/ 21967 h 21988"/>
                  <a:gd name="connsiteX4" fmla="*/ 0 w 10000"/>
                  <a:gd name="connsiteY4" fmla="*/ 1500 h 21988"/>
                  <a:gd name="connsiteX0" fmla="*/ 235 w 10235"/>
                  <a:gd name="connsiteY0" fmla="*/ 1500 h 21988"/>
                  <a:gd name="connsiteX1" fmla="*/ 10235 w 10235"/>
                  <a:gd name="connsiteY1" fmla="*/ 0 h 21988"/>
                  <a:gd name="connsiteX2" fmla="*/ 10001 w 10235"/>
                  <a:gd name="connsiteY2" fmla="*/ 21988 h 21988"/>
                  <a:gd name="connsiteX3" fmla="*/ 0 w 10235"/>
                  <a:gd name="connsiteY3" fmla="*/ 21967 h 21988"/>
                  <a:gd name="connsiteX4" fmla="*/ 235 w 10235"/>
                  <a:gd name="connsiteY4" fmla="*/ 1500 h 21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5" h="21988">
                    <a:moveTo>
                      <a:pt x="235" y="1500"/>
                    </a:moveTo>
                    <a:lnTo>
                      <a:pt x="10235" y="0"/>
                    </a:lnTo>
                    <a:lnTo>
                      <a:pt x="10001" y="21988"/>
                    </a:lnTo>
                    <a:lnTo>
                      <a:pt x="0" y="21967"/>
                    </a:lnTo>
                    <a:cubicBezTo>
                      <a:pt x="78" y="15145"/>
                      <a:pt x="157" y="8322"/>
                      <a:pt x="235" y="1500"/>
                    </a:cubicBezTo>
                    <a:close/>
                  </a:path>
                </a:pathLst>
              </a:custGeom>
              <a:solidFill>
                <a:schemeClr val="accent3">
                  <a:lumMod val="5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23" name="Freeform 21">
                <a:extLst>
                  <a:ext uri="{FF2B5EF4-FFF2-40B4-BE49-F238E27FC236}">
                    <a16:creationId xmlns:a16="http://schemas.microsoft.com/office/drawing/2014/main" id="{0ED16765-B1BC-6D42-B79A-D3EAB5885F19}"/>
                  </a:ext>
                </a:extLst>
              </p:cNvPr>
              <p:cNvSpPr>
                <a:spLocks/>
              </p:cNvSpPr>
              <p:nvPr/>
            </p:nvSpPr>
            <p:spPr bwMode="auto">
              <a:xfrm>
                <a:off x="4708186" y="4181719"/>
                <a:ext cx="912755" cy="182517"/>
              </a:xfrm>
              <a:custGeom>
                <a:avLst/>
                <a:gdLst>
                  <a:gd name="T0" fmla="*/ 0 w 568"/>
                  <a:gd name="T1" fmla="*/ 114 h 114"/>
                  <a:gd name="T2" fmla="*/ 215 w 568"/>
                  <a:gd name="T3" fmla="*/ 0 h 114"/>
                  <a:gd name="T4" fmla="*/ 568 w 568"/>
                  <a:gd name="T5" fmla="*/ 0 h 114"/>
                  <a:gd name="T6" fmla="*/ 369 w 568"/>
                  <a:gd name="T7" fmla="*/ 114 h 114"/>
                  <a:gd name="T8" fmla="*/ 0 w 568"/>
                  <a:gd name="T9" fmla="*/ 114 h 114"/>
                </a:gdLst>
                <a:ahLst/>
                <a:cxnLst>
                  <a:cxn ang="0">
                    <a:pos x="T0" y="T1"/>
                  </a:cxn>
                  <a:cxn ang="0">
                    <a:pos x="T2" y="T3"/>
                  </a:cxn>
                  <a:cxn ang="0">
                    <a:pos x="T4" y="T5"/>
                  </a:cxn>
                  <a:cxn ang="0">
                    <a:pos x="T6" y="T7"/>
                  </a:cxn>
                  <a:cxn ang="0">
                    <a:pos x="T8" y="T9"/>
                  </a:cxn>
                </a:cxnLst>
                <a:rect l="0" t="0" r="r" b="b"/>
                <a:pathLst>
                  <a:path w="568" h="114">
                    <a:moveTo>
                      <a:pt x="0" y="114"/>
                    </a:moveTo>
                    <a:lnTo>
                      <a:pt x="215" y="0"/>
                    </a:lnTo>
                    <a:lnTo>
                      <a:pt x="568" y="0"/>
                    </a:lnTo>
                    <a:lnTo>
                      <a:pt x="369" y="114"/>
                    </a:lnTo>
                    <a:lnTo>
                      <a:pt x="0" y="114"/>
                    </a:lnTo>
                    <a:close/>
                  </a:path>
                </a:pathLst>
              </a:custGeom>
              <a:solidFill>
                <a:schemeClr val="accent3"/>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grpSp>
        <p:nvGrpSpPr>
          <p:cNvPr id="31" name="Group 30">
            <a:extLst>
              <a:ext uri="{FF2B5EF4-FFF2-40B4-BE49-F238E27FC236}">
                <a16:creationId xmlns:a16="http://schemas.microsoft.com/office/drawing/2014/main" id="{36D15A0E-830C-49A9-8040-D92AD89E8F1E}"/>
              </a:ext>
            </a:extLst>
          </p:cNvPr>
          <p:cNvGrpSpPr/>
          <p:nvPr/>
        </p:nvGrpSpPr>
        <p:grpSpPr>
          <a:xfrm>
            <a:off x="5481638" y="4894263"/>
            <a:ext cx="1027112" cy="2020887"/>
            <a:chOff x="5481638" y="4894263"/>
            <a:chExt cx="1027112" cy="2020887"/>
          </a:xfrm>
        </p:grpSpPr>
        <p:grpSp>
          <p:nvGrpSpPr>
            <p:cNvPr id="5" name="Group 33">
              <a:extLst>
                <a:ext uri="{FF2B5EF4-FFF2-40B4-BE49-F238E27FC236}">
                  <a16:creationId xmlns:a16="http://schemas.microsoft.com/office/drawing/2014/main" id="{CC93D677-5EB2-704B-9667-A6BB7F58A17F}"/>
                </a:ext>
              </a:extLst>
            </p:cNvPr>
            <p:cNvGrpSpPr>
              <a:grpSpLocks/>
            </p:cNvGrpSpPr>
            <p:nvPr/>
          </p:nvGrpSpPr>
          <p:grpSpPr bwMode="auto">
            <a:xfrm>
              <a:off x="5481638" y="4894263"/>
              <a:ext cx="1027112" cy="485775"/>
              <a:chOff x="5346125" y="4893804"/>
              <a:chExt cx="1028456" cy="486383"/>
            </a:xfrm>
          </p:grpSpPr>
          <p:sp>
            <p:nvSpPr>
              <p:cNvPr id="15" name="Rectangle 13">
                <a:extLst>
                  <a:ext uri="{FF2B5EF4-FFF2-40B4-BE49-F238E27FC236}">
                    <a16:creationId xmlns:a16="http://schemas.microsoft.com/office/drawing/2014/main" id="{A06A00B5-A63F-4542-975D-D64B034FFA4C}"/>
                  </a:ext>
                </a:extLst>
              </p:cNvPr>
              <p:cNvSpPr>
                <a:spLocks noChangeArrowheads="1"/>
              </p:cNvSpPr>
              <p:nvPr/>
            </p:nvSpPr>
            <p:spPr bwMode="auto">
              <a:xfrm>
                <a:off x="5374737" y="4903341"/>
                <a:ext cx="481641" cy="476846"/>
              </a:xfrm>
              <a:prstGeom prst="rect">
                <a:avLst/>
              </a:prstGeom>
              <a:solidFill>
                <a:schemeClr val="accent4">
                  <a:lumMod val="5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19" name="Freeform 17">
                <a:extLst>
                  <a:ext uri="{FF2B5EF4-FFF2-40B4-BE49-F238E27FC236}">
                    <a16:creationId xmlns:a16="http://schemas.microsoft.com/office/drawing/2014/main" id="{2F7BE155-78DA-624E-98E8-09CE2CD4F39D}"/>
                  </a:ext>
                </a:extLst>
              </p:cNvPr>
              <p:cNvSpPr>
                <a:spLocks/>
              </p:cNvSpPr>
              <p:nvPr/>
            </p:nvSpPr>
            <p:spPr bwMode="auto">
              <a:xfrm>
                <a:off x="5346125" y="4893804"/>
                <a:ext cx="1028456" cy="160538"/>
              </a:xfrm>
              <a:custGeom>
                <a:avLst/>
                <a:gdLst>
                  <a:gd name="T0" fmla="*/ 640 w 640"/>
                  <a:gd name="T1" fmla="*/ 100 h 100"/>
                  <a:gd name="T2" fmla="*/ 341 w 640"/>
                  <a:gd name="T3" fmla="*/ 0 h 100"/>
                  <a:gd name="T4" fmla="*/ 0 w 640"/>
                  <a:gd name="T5" fmla="*/ 0 h 100"/>
                  <a:gd name="T6" fmla="*/ 289 w 640"/>
                  <a:gd name="T7" fmla="*/ 100 h 100"/>
                  <a:gd name="T8" fmla="*/ 640 w 640"/>
                  <a:gd name="T9" fmla="*/ 100 h 100"/>
                </a:gdLst>
                <a:ahLst/>
                <a:cxnLst>
                  <a:cxn ang="0">
                    <a:pos x="T0" y="T1"/>
                  </a:cxn>
                  <a:cxn ang="0">
                    <a:pos x="T2" y="T3"/>
                  </a:cxn>
                  <a:cxn ang="0">
                    <a:pos x="T4" y="T5"/>
                  </a:cxn>
                  <a:cxn ang="0">
                    <a:pos x="T6" y="T7"/>
                  </a:cxn>
                  <a:cxn ang="0">
                    <a:pos x="T8" y="T9"/>
                  </a:cxn>
                </a:cxnLst>
                <a:rect l="0" t="0" r="r" b="b"/>
                <a:pathLst>
                  <a:path w="640" h="100">
                    <a:moveTo>
                      <a:pt x="640" y="100"/>
                    </a:moveTo>
                    <a:lnTo>
                      <a:pt x="341" y="0"/>
                    </a:lnTo>
                    <a:lnTo>
                      <a:pt x="0" y="0"/>
                    </a:lnTo>
                    <a:lnTo>
                      <a:pt x="289" y="100"/>
                    </a:lnTo>
                    <a:lnTo>
                      <a:pt x="640" y="100"/>
                    </a:lnTo>
                    <a:close/>
                  </a:path>
                </a:pathLst>
              </a:custGeom>
              <a:solidFill>
                <a:schemeClr val="accent4"/>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nvGrpSpPr>
            <p:cNvPr id="29" name="Group 34">
              <a:extLst>
                <a:ext uri="{FF2B5EF4-FFF2-40B4-BE49-F238E27FC236}">
                  <a16:creationId xmlns:a16="http://schemas.microsoft.com/office/drawing/2014/main" id="{9A203CFF-5533-844D-9B33-8E1A5276C39C}"/>
                </a:ext>
              </a:extLst>
            </p:cNvPr>
            <p:cNvGrpSpPr>
              <a:grpSpLocks/>
            </p:cNvGrpSpPr>
            <p:nvPr/>
          </p:nvGrpSpPr>
          <p:grpSpPr bwMode="auto">
            <a:xfrm>
              <a:off x="5675313" y="5054600"/>
              <a:ext cx="833437" cy="1860550"/>
              <a:chOff x="5540568" y="5054500"/>
              <a:chExt cx="834013" cy="1860297"/>
            </a:xfrm>
          </p:grpSpPr>
          <p:sp>
            <p:nvSpPr>
              <p:cNvPr id="24" name="Rectangle 22">
                <a:extLst>
                  <a:ext uri="{FF2B5EF4-FFF2-40B4-BE49-F238E27FC236}">
                    <a16:creationId xmlns:a16="http://schemas.microsoft.com/office/drawing/2014/main" id="{16C1F6EF-4103-1447-9C8E-457F5C7F7341}"/>
                  </a:ext>
                </a:extLst>
              </p:cNvPr>
              <p:cNvSpPr>
                <a:spLocks noChangeArrowheads="1"/>
              </p:cNvSpPr>
              <p:nvPr/>
            </p:nvSpPr>
            <p:spPr bwMode="auto">
              <a:xfrm>
                <a:off x="5540568" y="5257672"/>
                <a:ext cx="575072" cy="1609506"/>
              </a:xfrm>
              <a:prstGeom prst="rect">
                <a:avLst/>
              </a:prstGeom>
              <a:solidFill>
                <a:schemeClr val="accent4">
                  <a:lumMod val="75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25" name="Freeform 23">
                <a:extLst>
                  <a:ext uri="{FF2B5EF4-FFF2-40B4-BE49-F238E27FC236}">
                    <a16:creationId xmlns:a16="http://schemas.microsoft.com/office/drawing/2014/main" id="{A7F4F867-948A-1244-8DD3-1CA81C78858F}"/>
                  </a:ext>
                </a:extLst>
              </p:cNvPr>
              <p:cNvSpPr>
                <a:spLocks/>
              </p:cNvSpPr>
              <p:nvPr/>
            </p:nvSpPr>
            <p:spPr bwMode="auto">
              <a:xfrm>
                <a:off x="6085456" y="5054500"/>
                <a:ext cx="281182" cy="1860297"/>
              </a:xfrm>
              <a:custGeom>
                <a:avLst/>
                <a:gdLst>
                  <a:gd name="T0" fmla="*/ 0 w 161"/>
                  <a:gd name="T1" fmla="*/ 126 h 556"/>
                  <a:gd name="T2" fmla="*/ 161 w 161"/>
                  <a:gd name="T3" fmla="*/ 0 h 556"/>
                  <a:gd name="T4" fmla="*/ 161 w 161"/>
                  <a:gd name="T5" fmla="*/ 394 h 556"/>
                  <a:gd name="T6" fmla="*/ 0 w 161"/>
                  <a:gd name="T7" fmla="*/ 556 h 556"/>
                  <a:gd name="T8" fmla="*/ 0 w 161"/>
                  <a:gd name="T9" fmla="*/ 126 h 556"/>
                  <a:gd name="connsiteX0" fmla="*/ 869 w 10869"/>
                  <a:gd name="connsiteY0" fmla="*/ 2266 h 20821"/>
                  <a:gd name="connsiteX1" fmla="*/ 10869 w 10869"/>
                  <a:gd name="connsiteY1" fmla="*/ 0 h 20821"/>
                  <a:gd name="connsiteX2" fmla="*/ 10869 w 10869"/>
                  <a:gd name="connsiteY2" fmla="*/ 7086 h 20821"/>
                  <a:gd name="connsiteX3" fmla="*/ 0 w 10869"/>
                  <a:gd name="connsiteY3" fmla="*/ 20821 h 20821"/>
                  <a:gd name="connsiteX4" fmla="*/ 869 w 10869"/>
                  <a:gd name="connsiteY4" fmla="*/ 2266 h 20821"/>
                  <a:gd name="connsiteX0" fmla="*/ 869 w 10869"/>
                  <a:gd name="connsiteY0" fmla="*/ 2266 h 20821"/>
                  <a:gd name="connsiteX1" fmla="*/ 10869 w 10869"/>
                  <a:gd name="connsiteY1" fmla="*/ 0 h 20821"/>
                  <a:gd name="connsiteX2" fmla="*/ 10290 w 10869"/>
                  <a:gd name="connsiteY2" fmla="*/ 20676 h 20821"/>
                  <a:gd name="connsiteX3" fmla="*/ 0 w 10869"/>
                  <a:gd name="connsiteY3" fmla="*/ 20821 h 20821"/>
                  <a:gd name="connsiteX4" fmla="*/ 869 w 10869"/>
                  <a:gd name="connsiteY4" fmla="*/ 2266 h 20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 h="20821">
                    <a:moveTo>
                      <a:pt x="869" y="2266"/>
                    </a:moveTo>
                    <a:lnTo>
                      <a:pt x="10869" y="0"/>
                    </a:lnTo>
                    <a:lnTo>
                      <a:pt x="10290" y="20676"/>
                    </a:lnTo>
                    <a:lnTo>
                      <a:pt x="0" y="20821"/>
                    </a:lnTo>
                    <a:cubicBezTo>
                      <a:pt x="290" y="14636"/>
                      <a:pt x="579" y="8451"/>
                      <a:pt x="869" y="2266"/>
                    </a:cubicBezTo>
                    <a:close/>
                  </a:path>
                </a:pathLst>
              </a:custGeom>
              <a:solidFill>
                <a:schemeClr val="accent4">
                  <a:lumMod val="50000"/>
                </a:schemeClr>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sp>
            <p:nvSpPr>
              <p:cNvPr id="26" name="Freeform 24">
                <a:extLst>
                  <a:ext uri="{FF2B5EF4-FFF2-40B4-BE49-F238E27FC236}">
                    <a16:creationId xmlns:a16="http://schemas.microsoft.com/office/drawing/2014/main" id="{3506C21D-AB8E-A24C-B103-D50C206C322B}"/>
                  </a:ext>
                </a:extLst>
              </p:cNvPr>
              <p:cNvSpPr>
                <a:spLocks/>
              </p:cNvSpPr>
              <p:nvPr/>
            </p:nvSpPr>
            <p:spPr bwMode="auto">
              <a:xfrm>
                <a:off x="5540568" y="5054500"/>
                <a:ext cx="834013" cy="203172"/>
              </a:xfrm>
              <a:custGeom>
                <a:avLst/>
                <a:gdLst>
                  <a:gd name="T0" fmla="*/ 0 w 519"/>
                  <a:gd name="T1" fmla="*/ 126 h 126"/>
                  <a:gd name="T2" fmla="*/ 168 w 519"/>
                  <a:gd name="T3" fmla="*/ 0 h 126"/>
                  <a:gd name="T4" fmla="*/ 519 w 519"/>
                  <a:gd name="T5" fmla="*/ 0 h 126"/>
                  <a:gd name="T6" fmla="*/ 358 w 519"/>
                  <a:gd name="T7" fmla="*/ 126 h 126"/>
                  <a:gd name="T8" fmla="*/ 0 w 519"/>
                  <a:gd name="T9" fmla="*/ 126 h 126"/>
                </a:gdLst>
                <a:ahLst/>
                <a:cxnLst>
                  <a:cxn ang="0">
                    <a:pos x="T0" y="T1"/>
                  </a:cxn>
                  <a:cxn ang="0">
                    <a:pos x="T2" y="T3"/>
                  </a:cxn>
                  <a:cxn ang="0">
                    <a:pos x="T4" y="T5"/>
                  </a:cxn>
                  <a:cxn ang="0">
                    <a:pos x="T6" y="T7"/>
                  </a:cxn>
                  <a:cxn ang="0">
                    <a:pos x="T8" y="T9"/>
                  </a:cxn>
                </a:cxnLst>
                <a:rect l="0" t="0" r="r" b="b"/>
                <a:pathLst>
                  <a:path w="519" h="126">
                    <a:moveTo>
                      <a:pt x="0" y="126"/>
                    </a:moveTo>
                    <a:lnTo>
                      <a:pt x="168" y="0"/>
                    </a:lnTo>
                    <a:lnTo>
                      <a:pt x="519" y="0"/>
                    </a:lnTo>
                    <a:lnTo>
                      <a:pt x="358" y="126"/>
                    </a:lnTo>
                    <a:lnTo>
                      <a:pt x="0" y="126"/>
                    </a:lnTo>
                    <a:close/>
                  </a:path>
                </a:pathLst>
              </a:custGeom>
              <a:solidFill>
                <a:schemeClr val="accent4"/>
              </a:solidFill>
              <a:ln>
                <a:noFill/>
              </a:ln>
            </p:spPr>
            <p:txBody>
              <a:bodyPr/>
              <a:lstStyle/>
              <a:p>
                <a:pPr fontAlgn="auto">
                  <a:spcBef>
                    <a:spcPts val="0"/>
                  </a:spcBef>
                  <a:spcAft>
                    <a:spcPts val="0"/>
                  </a:spcAft>
                  <a:defRPr/>
                </a:pPr>
                <a:endParaRPr lang="en-US" dirty="0">
                  <a:latin typeface="Arial" panose="020B0604020202020204" pitchFamily="34" charset="0"/>
                  <a:cs typeface="Arial" panose="020B0604020202020204" pitchFamily="34" charset="0"/>
                </a:endParaRPr>
              </a:p>
            </p:txBody>
          </p:sp>
        </p:grpSp>
      </p:grpSp>
      <p:grpSp>
        <p:nvGrpSpPr>
          <p:cNvPr id="4" name="Group 3">
            <a:extLst>
              <a:ext uri="{FF2B5EF4-FFF2-40B4-BE49-F238E27FC236}">
                <a16:creationId xmlns:a16="http://schemas.microsoft.com/office/drawing/2014/main" id="{B5D49359-8B69-4391-B78E-FBAE3467EBFC}"/>
              </a:ext>
            </a:extLst>
          </p:cNvPr>
          <p:cNvGrpSpPr/>
          <p:nvPr/>
        </p:nvGrpSpPr>
        <p:grpSpPr>
          <a:xfrm>
            <a:off x="4037014" y="1885950"/>
            <a:ext cx="6352181" cy="838200"/>
            <a:chOff x="4037014" y="1885950"/>
            <a:chExt cx="6352181" cy="838200"/>
          </a:xfrm>
        </p:grpSpPr>
        <p:sp>
          <p:nvSpPr>
            <p:cNvPr id="37" name="Rectangle 36">
              <a:extLst>
                <a:ext uri="{FF2B5EF4-FFF2-40B4-BE49-F238E27FC236}">
                  <a16:creationId xmlns:a16="http://schemas.microsoft.com/office/drawing/2014/main" id="{5C30989F-1502-084C-9347-7F8CA3223404}"/>
                </a:ext>
              </a:extLst>
            </p:cNvPr>
            <p:cNvSpPr>
              <a:spLocks noChangeArrowheads="1"/>
            </p:cNvSpPr>
            <p:nvPr/>
          </p:nvSpPr>
          <p:spPr bwMode="auto">
            <a:xfrm>
              <a:off x="7893645" y="1885950"/>
              <a:ext cx="24955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600"/>
                </a:spcBef>
              </a:pP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01</a:t>
              </a:r>
            </a:p>
            <a:p>
              <a:pPr>
                <a:lnSpc>
                  <a:spcPct val="90000"/>
                </a:lnSpc>
                <a:spcBef>
                  <a:spcPts val="600"/>
                </a:spcBef>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41" name="Oval 40">
              <a:extLst>
                <a:ext uri="{FF2B5EF4-FFF2-40B4-BE49-F238E27FC236}">
                  <a16:creationId xmlns:a16="http://schemas.microsoft.com/office/drawing/2014/main" id="{6E3547C2-2197-C74B-9DDC-21C575101513}"/>
                </a:ext>
              </a:extLst>
            </p:cNvPr>
            <p:cNvSpPr/>
            <p:nvPr/>
          </p:nvSpPr>
          <p:spPr>
            <a:xfrm>
              <a:off x="7050682" y="1955800"/>
              <a:ext cx="768350" cy="768350"/>
            </a:xfrm>
            <a:prstGeom prst="ellipse">
              <a:avLst/>
            </a:pr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3200" dirty="0">
                  <a:solidFill>
                    <a:schemeClr val="accent1"/>
                  </a:solidFill>
                  <a:latin typeface="Arial" panose="020B0604020202020204" pitchFamily="34" charset="0"/>
                  <a:ea typeface="linea-basic-10" charset="0"/>
                  <a:cs typeface="Arial" panose="020B0604020202020204" pitchFamily="34" charset="0"/>
                </a:rPr>
                <a:t>A</a:t>
              </a:r>
            </a:p>
          </p:txBody>
        </p:sp>
        <p:cxnSp>
          <p:nvCxnSpPr>
            <p:cNvPr id="42" name="Straight Connector 41">
              <a:extLst>
                <a:ext uri="{FF2B5EF4-FFF2-40B4-BE49-F238E27FC236}">
                  <a16:creationId xmlns:a16="http://schemas.microsoft.com/office/drawing/2014/main" id="{F2A21C5A-D146-E845-813B-55BA919CB624}"/>
                </a:ext>
              </a:extLst>
            </p:cNvPr>
            <p:cNvCxnSpPr>
              <a:cxnSpLocks/>
              <a:stCxn id="41" idx="2"/>
            </p:cNvCxnSpPr>
            <p:nvPr/>
          </p:nvCxnSpPr>
          <p:spPr>
            <a:xfrm flipH="1">
              <a:off x="4037014" y="2339975"/>
              <a:ext cx="3013668"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688F6C70-BC1C-4B4C-9083-83184D34D0CD}"/>
              </a:ext>
            </a:extLst>
          </p:cNvPr>
          <p:cNvGrpSpPr/>
          <p:nvPr/>
        </p:nvGrpSpPr>
        <p:grpSpPr>
          <a:xfrm>
            <a:off x="4911725" y="2887663"/>
            <a:ext cx="3978275" cy="828675"/>
            <a:chOff x="4911725" y="2887663"/>
            <a:chExt cx="3978275" cy="828675"/>
          </a:xfrm>
        </p:grpSpPr>
        <p:sp>
          <p:nvSpPr>
            <p:cNvPr id="38" name="Rectangle 37">
              <a:extLst>
                <a:ext uri="{FF2B5EF4-FFF2-40B4-BE49-F238E27FC236}">
                  <a16:creationId xmlns:a16="http://schemas.microsoft.com/office/drawing/2014/main" id="{8A495B74-02D2-5D42-B502-D66396C728CA}"/>
                </a:ext>
              </a:extLst>
            </p:cNvPr>
            <p:cNvSpPr>
              <a:spLocks noChangeArrowheads="1"/>
            </p:cNvSpPr>
            <p:nvPr/>
          </p:nvSpPr>
          <p:spPr bwMode="auto">
            <a:xfrm>
              <a:off x="6394450" y="2887663"/>
              <a:ext cx="24955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600"/>
                </a:spcBef>
              </a:pP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02</a:t>
              </a:r>
            </a:p>
            <a:p>
              <a:pPr>
                <a:lnSpc>
                  <a:spcPct val="90000"/>
                </a:lnSpc>
                <a:spcBef>
                  <a:spcPts val="600"/>
                </a:spcBef>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43" name="Oval 42">
              <a:extLst>
                <a:ext uri="{FF2B5EF4-FFF2-40B4-BE49-F238E27FC236}">
                  <a16:creationId xmlns:a16="http://schemas.microsoft.com/office/drawing/2014/main" id="{BC0F713C-CE12-DC45-A51F-B7EE2EE8C9D6}"/>
                </a:ext>
              </a:extLst>
            </p:cNvPr>
            <p:cNvSpPr/>
            <p:nvPr/>
          </p:nvSpPr>
          <p:spPr>
            <a:xfrm>
              <a:off x="5541963" y="2947988"/>
              <a:ext cx="768350" cy="768350"/>
            </a:xfrm>
            <a:prstGeom prst="ellipse">
              <a:avLst/>
            </a:prstGeom>
            <a:noFill/>
            <a:ln w="25400">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3200" dirty="0">
                  <a:solidFill>
                    <a:schemeClr val="accent2"/>
                  </a:solidFill>
                  <a:latin typeface="Arial" panose="020B0604020202020204" pitchFamily="34" charset="0"/>
                  <a:ea typeface="linea-basic-10" charset="0"/>
                  <a:cs typeface="Arial" panose="020B0604020202020204" pitchFamily="34" charset="0"/>
                </a:rPr>
                <a:t>B</a:t>
              </a:r>
            </a:p>
          </p:txBody>
        </p:sp>
        <p:cxnSp>
          <p:nvCxnSpPr>
            <p:cNvPr id="44" name="Straight Connector 43">
              <a:extLst>
                <a:ext uri="{FF2B5EF4-FFF2-40B4-BE49-F238E27FC236}">
                  <a16:creationId xmlns:a16="http://schemas.microsoft.com/office/drawing/2014/main" id="{BF6269BC-A585-5F43-A9D5-AFCABC16AFBF}"/>
                </a:ext>
              </a:extLst>
            </p:cNvPr>
            <p:cNvCxnSpPr/>
            <p:nvPr/>
          </p:nvCxnSpPr>
          <p:spPr>
            <a:xfrm flipH="1">
              <a:off x="4911725" y="3328988"/>
              <a:ext cx="630238"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E1CC2C5A-2B4B-4DA0-B850-6CE512DCEE98}"/>
              </a:ext>
            </a:extLst>
          </p:cNvPr>
          <p:cNvGrpSpPr/>
          <p:nvPr/>
        </p:nvGrpSpPr>
        <p:grpSpPr>
          <a:xfrm>
            <a:off x="5748339" y="3868738"/>
            <a:ext cx="5348537" cy="839787"/>
            <a:chOff x="5748339" y="3868738"/>
            <a:chExt cx="5348537" cy="839787"/>
          </a:xfrm>
        </p:grpSpPr>
        <p:sp>
          <p:nvSpPr>
            <p:cNvPr id="39" name="Rectangle 38">
              <a:extLst>
                <a:ext uri="{FF2B5EF4-FFF2-40B4-BE49-F238E27FC236}">
                  <a16:creationId xmlns:a16="http://schemas.microsoft.com/office/drawing/2014/main" id="{614E8DA8-A052-E740-88D2-0C3DB45D2B30}"/>
                </a:ext>
              </a:extLst>
            </p:cNvPr>
            <p:cNvSpPr>
              <a:spLocks noChangeArrowheads="1"/>
            </p:cNvSpPr>
            <p:nvPr/>
          </p:nvSpPr>
          <p:spPr bwMode="auto">
            <a:xfrm>
              <a:off x="8601326" y="3868738"/>
              <a:ext cx="24955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600"/>
                </a:spcBef>
              </a:pP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03</a:t>
              </a:r>
            </a:p>
            <a:p>
              <a:pPr>
                <a:lnSpc>
                  <a:spcPct val="90000"/>
                </a:lnSpc>
                <a:spcBef>
                  <a:spcPts val="600"/>
                </a:spcBef>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45" name="Oval 44">
              <a:extLst>
                <a:ext uri="{FF2B5EF4-FFF2-40B4-BE49-F238E27FC236}">
                  <a16:creationId xmlns:a16="http://schemas.microsoft.com/office/drawing/2014/main" id="{53E43E8D-C424-FE40-A383-8044E19E6439}"/>
                </a:ext>
              </a:extLst>
            </p:cNvPr>
            <p:cNvSpPr/>
            <p:nvPr/>
          </p:nvSpPr>
          <p:spPr>
            <a:xfrm>
              <a:off x="7772651" y="3940175"/>
              <a:ext cx="766763" cy="768350"/>
            </a:xfrm>
            <a:prstGeom prst="ellipse">
              <a:avLst/>
            </a:prstGeom>
            <a:noFill/>
            <a:ln w="25400">
              <a:solidFill>
                <a:schemeClr val="accent3"/>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3200" dirty="0">
                  <a:solidFill>
                    <a:schemeClr val="accent3"/>
                  </a:solidFill>
                  <a:latin typeface="Arial" panose="020B0604020202020204" pitchFamily="34" charset="0"/>
                  <a:ea typeface="linea-basic-10" charset="0"/>
                  <a:cs typeface="Arial" panose="020B0604020202020204" pitchFamily="34" charset="0"/>
                </a:rPr>
                <a:t>C</a:t>
              </a:r>
            </a:p>
          </p:txBody>
        </p:sp>
        <p:cxnSp>
          <p:nvCxnSpPr>
            <p:cNvPr id="46" name="Straight Connector 45">
              <a:extLst>
                <a:ext uri="{FF2B5EF4-FFF2-40B4-BE49-F238E27FC236}">
                  <a16:creationId xmlns:a16="http://schemas.microsoft.com/office/drawing/2014/main" id="{8EDDF007-593E-6E4D-A0D6-84F80B58D112}"/>
                </a:ext>
              </a:extLst>
            </p:cNvPr>
            <p:cNvCxnSpPr>
              <a:cxnSpLocks/>
              <a:stCxn id="45" idx="2"/>
            </p:cNvCxnSpPr>
            <p:nvPr/>
          </p:nvCxnSpPr>
          <p:spPr>
            <a:xfrm flipH="1">
              <a:off x="5748339" y="4324350"/>
              <a:ext cx="2024312"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151E1E17-789C-41D8-BA58-066F611127A1}"/>
              </a:ext>
            </a:extLst>
          </p:cNvPr>
          <p:cNvGrpSpPr/>
          <p:nvPr/>
        </p:nvGrpSpPr>
        <p:grpSpPr>
          <a:xfrm>
            <a:off x="6488113" y="4891088"/>
            <a:ext cx="4013200" cy="809625"/>
            <a:chOff x="6488113" y="4891088"/>
            <a:chExt cx="4013200" cy="809625"/>
          </a:xfrm>
        </p:grpSpPr>
        <p:sp>
          <p:nvSpPr>
            <p:cNvPr id="40" name="Rectangle 39">
              <a:extLst>
                <a:ext uri="{FF2B5EF4-FFF2-40B4-BE49-F238E27FC236}">
                  <a16:creationId xmlns:a16="http://schemas.microsoft.com/office/drawing/2014/main" id="{D29353A8-4FDA-AC44-B7D9-89494A12A8BD}"/>
                </a:ext>
              </a:extLst>
            </p:cNvPr>
            <p:cNvSpPr>
              <a:spLocks noChangeArrowheads="1"/>
            </p:cNvSpPr>
            <p:nvPr/>
          </p:nvSpPr>
          <p:spPr bwMode="auto">
            <a:xfrm>
              <a:off x="8005763" y="4891088"/>
              <a:ext cx="24955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600"/>
                </a:spcBef>
              </a:pPr>
              <a:r>
                <a:rPr lang="en-US" altLang="en-US" sz="2000" dirty="0">
                  <a:solidFill>
                    <a:schemeClr val="tx2">
                      <a:lumMod val="60000"/>
                      <a:lumOff val="40000"/>
                    </a:schemeClr>
                  </a:solidFill>
                  <a:latin typeface="Arial" panose="020B0604020202020204" pitchFamily="34" charset="0"/>
                  <a:cs typeface="Arial" panose="020B0604020202020204" pitchFamily="34" charset="0"/>
                </a:rPr>
                <a:t>Step 04</a:t>
              </a:r>
            </a:p>
            <a:p>
              <a:pPr>
                <a:lnSpc>
                  <a:spcPct val="90000"/>
                </a:lnSpc>
                <a:spcBef>
                  <a:spcPts val="600"/>
                </a:spcBef>
              </a:pPr>
              <a:r>
                <a:rPr lang="en-US" altLang="en-US" sz="1200" dirty="0">
                  <a:solidFill>
                    <a:schemeClr val="tx2">
                      <a:lumMod val="60000"/>
                      <a:lumOff val="40000"/>
                    </a:schemeClr>
                  </a:solidFill>
                  <a:latin typeface="Arial" panose="020B0604020202020204" pitchFamily="34" charset="0"/>
                  <a:cs typeface="Arial" panose="020B0604020202020204" pitchFamily="34" charset="0"/>
                </a:rPr>
                <a:t>Lorem ipsum dolor sit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amet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 </a:t>
              </a:r>
              <a:r>
                <a:rPr lang="en-US" altLang="en-US" sz="1200" dirty="0" err="1">
                  <a:solidFill>
                    <a:schemeClr val="tx2">
                      <a:lumMod val="60000"/>
                      <a:lumOff val="40000"/>
                    </a:schemeClr>
                  </a:solidFill>
                  <a:latin typeface="Arial" panose="020B0604020202020204" pitchFamily="34" charset="0"/>
                  <a:cs typeface="Arial" panose="020B0604020202020204" pitchFamily="34" charset="0"/>
                </a:rPr>
                <a:t>elit</a:t>
              </a:r>
              <a:r>
                <a:rPr lang="en-US" altLang="en-US" sz="1200" dirty="0">
                  <a:solidFill>
                    <a:schemeClr val="tx2">
                      <a:lumMod val="60000"/>
                      <a:lumOff val="40000"/>
                    </a:schemeClr>
                  </a:solidFill>
                  <a:latin typeface="Arial" panose="020B0604020202020204" pitchFamily="34" charset="0"/>
                  <a:cs typeface="Arial" panose="020B0604020202020204" pitchFamily="34" charset="0"/>
                </a:rPr>
                <a:t>.</a:t>
              </a:r>
            </a:p>
          </p:txBody>
        </p:sp>
        <p:sp>
          <p:nvSpPr>
            <p:cNvPr id="47" name="Oval 46">
              <a:extLst>
                <a:ext uri="{FF2B5EF4-FFF2-40B4-BE49-F238E27FC236}">
                  <a16:creationId xmlns:a16="http://schemas.microsoft.com/office/drawing/2014/main" id="{09AFFA9E-73AF-234F-9697-A3DECDD077E7}"/>
                </a:ext>
              </a:extLst>
            </p:cNvPr>
            <p:cNvSpPr/>
            <p:nvPr/>
          </p:nvSpPr>
          <p:spPr>
            <a:xfrm>
              <a:off x="7118350" y="4932363"/>
              <a:ext cx="768350" cy="768350"/>
            </a:xfrm>
            <a:prstGeom prst="ellipse">
              <a:avLst/>
            </a:prstGeom>
            <a:noFill/>
            <a:ln w="25400">
              <a:solidFill>
                <a:schemeClr val="accent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sz="3200" dirty="0">
                  <a:solidFill>
                    <a:schemeClr val="accent4"/>
                  </a:solidFill>
                  <a:latin typeface="Arial" panose="020B0604020202020204" pitchFamily="34" charset="0"/>
                  <a:ea typeface="linea-basic-10" charset="0"/>
                  <a:cs typeface="Arial" panose="020B0604020202020204" pitchFamily="34" charset="0"/>
                </a:rPr>
                <a:t>D</a:t>
              </a:r>
            </a:p>
          </p:txBody>
        </p:sp>
        <p:cxnSp>
          <p:nvCxnSpPr>
            <p:cNvPr id="48" name="Straight Connector 47">
              <a:extLst>
                <a:ext uri="{FF2B5EF4-FFF2-40B4-BE49-F238E27FC236}">
                  <a16:creationId xmlns:a16="http://schemas.microsoft.com/office/drawing/2014/main" id="{C4232CD8-23CD-964D-A551-49359078FCA2}"/>
                </a:ext>
              </a:extLst>
            </p:cNvPr>
            <p:cNvCxnSpPr/>
            <p:nvPr/>
          </p:nvCxnSpPr>
          <p:spPr>
            <a:xfrm flipH="1">
              <a:off x="6488113" y="5316538"/>
              <a:ext cx="630237"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90837" name="Title 3">
            <a:extLst>
              <a:ext uri="{FF2B5EF4-FFF2-40B4-BE49-F238E27FC236}">
                <a16:creationId xmlns:a16="http://schemas.microsoft.com/office/drawing/2014/main" id="{3226C3CF-C067-D141-BDB4-F29C20FBF981}"/>
              </a:ext>
            </a:extLst>
          </p:cNvPr>
          <p:cNvSpPr>
            <a:spLocks noGrp="1"/>
          </p:cNvSpPr>
          <p:nvPr>
            <p:ph type="title"/>
          </p:nvPr>
        </p:nvSpPr>
        <p:spPr bwMode="auto">
          <a:xfrm>
            <a:off x="1499016" y="736600"/>
            <a:ext cx="9854784"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infographic</a:t>
            </a:r>
          </a:p>
        </p:txBody>
      </p:sp>
    </p:spTree>
    <p:extLst>
      <p:ext uri="{BB962C8B-B14F-4D97-AF65-F5344CB8AC3E}">
        <p14:creationId xmlns:p14="http://schemas.microsoft.com/office/powerpoint/2010/main" val="5122169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90837"/>
                                        </p:tgtEl>
                                        <p:attrNameLst>
                                          <p:attrName>style.visibility</p:attrName>
                                        </p:attrNameLst>
                                      </p:cBhvr>
                                      <p:to>
                                        <p:strVal val="visible"/>
                                      </p:to>
                                    </p:set>
                                    <p:anim calcmode="lin" valueType="num">
                                      <p:cBhvr additive="base">
                                        <p:cTn id="7" dur="500" fill="hold"/>
                                        <p:tgtEl>
                                          <p:spTgt spid="290837"/>
                                        </p:tgtEl>
                                        <p:attrNameLst>
                                          <p:attrName>ppt_x</p:attrName>
                                        </p:attrNameLst>
                                      </p:cBhvr>
                                      <p:tavLst>
                                        <p:tav tm="0">
                                          <p:val>
                                            <p:strVal val="0-#ppt_w/2"/>
                                          </p:val>
                                        </p:tav>
                                        <p:tav tm="100000">
                                          <p:val>
                                            <p:strVal val="#ppt_x"/>
                                          </p:val>
                                        </p:tav>
                                      </p:tavLst>
                                    </p:anim>
                                    <p:anim calcmode="lin" valueType="num">
                                      <p:cBhvr additive="base">
                                        <p:cTn id="8" dur="500" fill="hold"/>
                                        <p:tgtEl>
                                          <p:spTgt spid="29083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1500"/>
                            </p:stCondLst>
                            <p:childTnLst>
                              <p:par>
                                <p:cTn id="19" presetID="2" presetClass="entr" presetSubtype="4" decel="100000"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par>
                          <p:cTn id="27" fill="hold">
                            <p:stCondLst>
                              <p:cond delay="2500"/>
                            </p:stCondLst>
                            <p:childTnLst>
                              <p:par>
                                <p:cTn id="28" presetID="2" presetClass="entr" presetSubtype="4" decel="100000" fill="hold" nodeType="after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additive="base">
                                        <p:cTn id="30" dur="500" fill="hold"/>
                                        <p:tgtEl>
                                          <p:spTgt spid="30"/>
                                        </p:tgtEl>
                                        <p:attrNameLst>
                                          <p:attrName>ppt_x</p:attrName>
                                        </p:attrNameLst>
                                      </p:cBhvr>
                                      <p:tavLst>
                                        <p:tav tm="0">
                                          <p:val>
                                            <p:strVal val="#ppt_x"/>
                                          </p:val>
                                        </p:tav>
                                        <p:tav tm="100000">
                                          <p:val>
                                            <p:strVal val="#ppt_x"/>
                                          </p:val>
                                        </p:tav>
                                      </p:tavLst>
                                    </p:anim>
                                    <p:anim calcmode="lin" valueType="num">
                                      <p:cBhvr additive="base">
                                        <p:cTn id="31" dur="500" fill="hold"/>
                                        <p:tgtEl>
                                          <p:spTgt spid="30"/>
                                        </p:tgtEl>
                                        <p:attrNameLst>
                                          <p:attrName>ppt_y</p:attrName>
                                        </p:attrNameLst>
                                      </p:cBhvr>
                                      <p:tavLst>
                                        <p:tav tm="0">
                                          <p:val>
                                            <p:strVal val="1+#ppt_h/2"/>
                                          </p:val>
                                        </p:tav>
                                        <p:tav tm="100000">
                                          <p:val>
                                            <p:strVal val="#ppt_y"/>
                                          </p:val>
                                        </p:tav>
                                      </p:tavLst>
                                    </p:anim>
                                  </p:childTnLst>
                                </p:cTn>
                              </p:par>
                            </p:childTnLst>
                          </p:cTn>
                        </p:par>
                        <p:par>
                          <p:cTn id="32" fill="hold">
                            <p:stCondLst>
                              <p:cond delay="3000"/>
                            </p:stCondLst>
                            <p:childTnLst>
                              <p:par>
                                <p:cTn id="33" presetID="22" presetClass="entr" presetSubtype="8"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childTnLst>
                          </p:cTn>
                        </p:par>
                        <p:par>
                          <p:cTn id="36" fill="hold">
                            <p:stCondLst>
                              <p:cond delay="3500"/>
                            </p:stCondLst>
                            <p:childTnLst>
                              <p:par>
                                <p:cTn id="37" presetID="2" presetClass="entr" presetSubtype="4" decel="100000" fill="hold" nodeType="after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500" fill="hold"/>
                                        <p:tgtEl>
                                          <p:spTgt spid="31"/>
                                        </p:tgtEl>
                                        <p:attrNameLst>
                                          <p:attrName>ppt_x</p:attrName>
                                        </p:attrNameLst>
                                      </p:cBhvr>
                                      <p:tavLst>
                                        <p:tav tm="0">
                                          <p:val>
                                            <p:strVal val="#ppt_x"/>
                                          </p:val>
                                        </p:tav>
                                        <p:tav tm="100000">
                                          <p:val>
                                            <p:strVal val="#ppt_x"/>
                                          </p:val>
                                        </p:tav>
                                      </p:tavLst>
                                    </p:anim>
                                    <p:anim calcmode="lin" valueType="num">
                                      <p:cBhvr additive="base">
                                        <p:cTn id="40" dur="500" fill="hold"/>
                                        <p:tgtEl>
                                          <p:spTgt spid="31"/>
                                        </p:tgtEl>
                                        <p:attrNameLst>
                                          <p:attrName>ppt_y</p:attrName>
                                        </p:attrNameLst>
                                      </p:cBhvr>
                                      <p:tavLst>
                                        <p:tav tm="0">
                                          <p:val>
                                            <p:strVal val="1+#ppt_h/2"/>
                                          </p:val>
                                        </p:tav>
                                        <p:tav tm="100000">
                                          <p:val>
                                            <p:strVal val="#ppt_y"/>
                                          </p:val>
                                        </p:tav>
                                      </p:tavLst>
                                    </p:anim>
                                  </p:childTnLst>
                                </p:cTn>
                              </p:par>
                            </p:childTnLst>
                          </p:cTn>
                        </p:par>
                        <p:par>
                          <p:cTn id="41" fill="hold">
                            <p:stCondLst>
                              <p:cond delay="4000"/>
                            </p:stCondLst>
                            <p:childTnLst>
                              <p:par>
                                <p:cTn id="42" presetID="22" presetClass="entr" presetSubtype="8" fill="hold"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left)">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0">
            <a:extLst>
              <a:ext uri="{FF2B5EF4-FFF2-40B4-BE49-F238E27FC236}">
                <a16:creationId xmlns:a16="http://schemas.microsoft.com/office/drawing/2014/main" id="{905C5036-EB24-E040-9CD1-3634CD9B6C10}"/>
              </a:ext>
            </a:extLst>
          </p:cNvPr>
          <p:cNvGrpSpPr>
            <a:grpSpLocks/>
          </p:cNvGrpSpPr>
          <p:nvPr/>
        </p:nvGrpSpPr>
        <p:grpSpPr bwMode="auto">
          <a:xfrm>
            <a:off x="5165831" y="1634970"/>
            <a:ext cx="2212975" cy="2270125"/>
            <a:chOff x="6285929" y="1309923"/>
            <a:chExt cx="2212975" cy="2270125"/>
          </a:xfrm>
        </p:grpSpPr>
        <p:sp>
          <p:nvSpPr>
            <p:cNvPr id="291864" name="Freeform 7">
              <a:extLst>
                <a:ext uri="{FF2B5EF4-FFF2-40B4-BE49-F238E27FC236}">
                  <a16:creationId xmlns:a16="http://schemas.microsoft.com/office/drawing/2014/main" id="{353FCDE8-8119-CA4E-B8D8-F5704533A58F}"/>
                </a:ext>
              </a:extLst>
            </p:cNvPr>
            <p:cNvSpPr>
              <a:spLocks noEditPoints="1"/>
            </p:cNvSpPr>
            <p:nvPr/>
          </p:nvSpPr>
          <p:spPr bwMode="auto">
            <a:xfrm>
              <a:off x="6998716" y="2348148"/>
              <a:ext cx="1500188" cy="908050"/>
            </a:xfrm>
            <a:custGeom>
              <a:avLst/>
              <a:gdLst>
                <a:gd name="T0" fmla="*/ 1138238 w 945"/>
                <a:gd name="T1" fmla="*/ 458787 h 572"/>
                <a:gd name="T2" fmla="*/ 1138238 w 945"/>
                <a:gd name="T3" fmla="*/ 458787 h 572"/>
                <a:gd name="T4" fmla="*/ 1138238 w 945"/>
                <a:gd name="T5" fmla="*/ 458787 h 572"/>
                <a:gd name="T6" fmla="*/ 1138238 w 945"/>
                <a:gd name="T7" fmla="*/ 458787 h 572"/>
                <a:gd name="T8" fmla="*/ 1143000 w 945"/>
                <a:gd name="T9" fmla="*/ 455612 h 572"/>
                <a:gd name="T10" fmla="*/ 1143000 w 945"/>
                <a:gd name="T11" fmla="*/ 455612 h 572"/>
                <a:gd name="T12" fmla="*/ 1143000 w 945"/>
                <a:gd name="T13" fmla="*/ 455612 h 572"/>
                <a:gd name="T14" fmla="*/ 1143000 w 945"/>
                <a:gd name="T15" fmla="*/ 455612 h 572"/>
                <a:gd name="T16" fmla="*/ 1143000 w 945"/>
                <a:gd name="T17" fmla="*/ 455612 h 572"/>
                <a:gd name="T18" fmla="*/ 1143000 w 945"/>
                <a:gd name="T19" fmla="*/ 455612 h 572"/>
                <a:gd name="T20" fmla="*/ 1143000 w 945"/>
                <a:gd name="T21" fmla="*/ 455612 h 572"/>
                <a:gd name="T22" fmla="*/ 1143000 w 945"/>
                <a:gd name="T23" fmla="*/ 455612 h 572"/>
                <a:gd name="T24" fmla="*/ 1143000 w 945"/>
                <a:gd name="T25" fmla="*/ 455612 h 572"/>
                <a:gd name="T26" fmla="*/ 1500188 w 945"/>
                <a:gd name="T27" fmla="*/ 0 h 572"/>
                <a:gd name="T28" fmla="*/ 350838 w 945"/>
                <a:gd name="T29" fmla="*/ 0 h 572"/>
                <a:gd name="T30" fmla="*/ 204788 w 945"/>
                <a:gd name="T31" fmla="*/ 184150 h 572"/>
                <a:gd name="T32" fmla="*/ 204788 w 945"/>
                <a:gd name="T33" fmla="*/ 184150 h 572"/>
                <a:gd name="T34" fmla="*/ 0 w 945"/>
                <a:gd name="T35" fmla="*/ 449263 h 572"/>
                <a:gd name="T36" fmla="*/ 3175 w 945"/>
                <a:gd name="T37" fmla="*/ 450850 h 572"/>
                <a:gd name="T38" fmla="*/ 209550 w 945"/>
                <a:gd name="T39" fmla="*/ 712787 h 572"/>
                <a:gd name="T40" fmla="*/ 209550 w 945"/>
                <a:gd name="T41" fmla="*/ 712787 h 572"/>
                <a:gd name="T42" fmla="*/ 360363 w 945"/>
                <a:gd name="T43" fmla="*/ 908050 h 572"/>
                <a:gd name="T44" fmla="*/ 1497013 w 945"/>
                <a:gd name="T45" fmla="*/ 908050 h 572"/>
                <a:gd name="T46" fmla="*/ 1143000 w 945"/>
                <a:gd name="T47" fmla="*/ 454025 h 572"/>
                <a:gd name="T48" fmla="*/ 1500188 w 945"/>
                <a:gd name="T49" fmla="*/ 0 h 5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45"/>
                <a:gd name="T76" fmla="*/ 0 h 572"/>
                <a:gd name="T77" fmla="*/ 945 w 945"/>
                <a:gd name="T78" fmla="*/ 572 h 57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45" h="572">
                  <a:moveTo>
                    <a:pt x="717" y="289"/>
                  </a:moveTo>
                  <a:lnTo>
                    <a:pt x="717" y="289"/>
                  </a:lnTo>
                  <a:close/>
                  <a:moveTo>
                    <a:pt x="720" y="287"/>
                  </a:moveTo>
                  <a:lnTo>
                    <a:pt x="720" y="287"/>
                  </a:lnTo>
                  <a:close/>
                  <a:moveTo>
                    <a:pt x="720" y="287"/>
                  </a:moveTo>
                  <a:lnTo>
                    <a:pt x="720" y="287"/>
                  </a:lnTo>
                  <a:close/>
                  <a:moveTo>
                    <a:pt x="720" y="287"/>
                  </a:moveTo>
                  <a:lnTo>
                    <a:pt x="720" y="287"/>
                  </a:lnTo>
                  <a:close/>
                  <a:moveTo>
                    <a:pt x="945" y="0"/>
                  </a:moveTo>
                  <a:lnTo>
                    <a:pt x="221" y="0"/>
                  </a:lnTo>
                  <a:lnTo>
                    <a:pt x="129" y="116"/>
                  </a:lnTo>
                  <a:lnTo>
                    <a:pt x="0" y="283"/>
                  </a:lnTo>
                  <a:lnTo>
                    <a:pt x="2" y="284"/>
                  </a:lnTo>
                  <a:lnTo>
                    <a:pt x="132" y="449"/>
                  </a:lnTo>
                  <a:lnTo>
                    <a:pt x="227" y="572"/>
                  </a:lnTo>
                  <a:lnTo>
                    <a:pt x="943" y="572"/>
                  </a:lnTo>
                  <a:lnTo>
                    <a:pt x="720" y="286"/>
                  </a:lnTo>
                  <a:lnTo>
                    <a:pt x="945" y="0"/>
                  </a:lnTo>
                  <a:close/>
                </a:path>
              </a:pathLst>
            </a:custGeom>
            <a:solidFill>
              <a:schemeClr val="accent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3200" dirty="0">
                  <a:solidFill>
                    <a:srgbClr val="FFFFFF"/>
                  </a:solidFill>
                  <a:latin typeface="Source Sans Pro" panose="020B0503030403020204" pitchFamily="34" charset="0"/>
                </a:rPr>
                <a:t>01</a:t>
              </a:r>
            </a:p>
          </p:txBody>
        </p:sp>
        <p:sp>
          <p:nvSpPr>
            <p:cNvPr id="291865" name="Freeform 17">
              <a:extLst>
                <a:ext uri="{FF2B5EF4-FFF2-40B4-BE49-F238E27FC236}">
                  <a16:creationId xmlns:a16="http://schemas.microsoft.com/office/drawing/2014/main" id="{2421B282-2ED5-F04D-9867-637E0EC057A9}"/>
                </a:ext>
              </a:extLst>
            </p:cNvPr>
            <p:cNvSpPr>
              <a:spLocks/>
            </p:cNvSpPr>
            <p:nvPr/>
          </p:nvSpPr>
          <p:spPr bwMode="auto">
            <a:xfrm>
              <a:off x="6644704" y="3256198"/>
              <a:ext cx="962025" cy="323850"/>
            </a:xfrm>
            <a:custGeom>
              <a:avLst/>
              <a:gdLst>
                <a:gd name="T0" fmla="*/ 714375 w 606"/>
                <a:gd name="T1" fmla="*/ 0 h 204"/>
                <a:gd name="T2" fmla="*/ 1588 w 606"/>
                <a:gd name="T3" fmla="*/ 0 h 204"/>
                <a:gd name="T4" fmla="*/ 0 w 606"/>
                <a:gd name="T5" fmla="*/ 1588 h 204"/>
                <a:gd name="T6" fmla="*/ 250825 w 606"/>
                <a:gd name="T7" fmla="*/ 323850 h 204"/>
                <a:gd name="T8" fmla="*/ 962025 w 606"/>
                <a:gd name="T9" fmla="*/ 323850 h 204"/>
                <a:gd name="T10" fmla="*/ 714375 w 606"/>
                <a:gd name="T11" fmla="*/ 0 h 204"/>
                <a:gd name="T12" fmla="*/ 0 60000 65536"/>
                <a:gd name="T13" fmla="*/ 0 60000 65536"/>
                <a:gd name="T14" fmla="*/ 0 60000 65536"/>
                <a:gd name="T15" fmla="*/ 0 60000 65536"/>
                <a:gd name="T16" fmla="*/ 0 60000 65536"/>
                <a:gd name="T17" fmla="*/ 0 60000 65536"/>
                <a:gd name="T18" fmla="*/ 0 w 606"/>
                <a:gd name="T19" fmla="*/ 0 h 204"/>
                <a:gd name="T20" fmla="*/ 606 w 606"/>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606" h="204">
                  <a:moveTo>
                    <a:pt x="450" y="0"/>
                  </a:moveTo>
                  <a:lnTo>
                    <a:pt x="1" y="0"/>
                  </a:lnTo>
                  <a:lnTo>
                    <a:pt x="0" y="1"/>
                  </a:lnTo>
                  <a:lnTo>
                    <a:pt x="158" y="204"/>
                  </a:lnTo>
                  <a:lnTo>
                    <a:pt x="606" y="204"/>
                  </a:lnTo>
                  <a:lnTo>
                    <a:pt x="450"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66" name="Freeform 19">
              <a:extLst>
                <a:ext uri="{FF2B5EF4-FFF2-40B4-BE49-F238E27FC236}">
                  <a16:creationId xmlns:a16="http://schemas.microsoft.com/office/drawing/2014/main" id="{81B5A22F-3CE8-C442-9B1C-E018D6E6D8CC}"/>
                </a:ext>
              </a:extLst>
            </p:cNvPr>
            <p:cNvSpPr>
              <a:spLocks/>
            </p:cNvSpPr>
            <p:nvPr/>
          </p:nvSpPr>
          <p:spPr bwMode="auto">
            <a:xfrm>
              <a:off x="6646291" y="2797411"/>
              <a:ext cx="712788" cy="458788"/>
            </a:xfrm>
            <a:custGeom>
              <a:avLst/>
              <a:gdLst>
                <a:gd name="T0" fmla="*/ 352425 w 449"/>
                <a:gd name="T1" fmla="*/ 0 h 289"/>
                <a:gd name="T2" fmla="*/ 350838 w 449"/>
                <a:gd name="T3" fmla="*/ 4763 h 289"/>
                <a:gd name="T4" fmla="*/ 0 w 449"/>
                <a:gd name="T5" fmla="*/ 458788 h 289"/>
                <a:gd name="T6" fmla="*/ 712788 w 449"/>
                <a:gd name="T7" fmla="*/ 458788 h 289"/>
                <a:gd name="T8" fmla="*/ 561975 w 449"/>
                <a:gd name="T9" fmla="*/ 263525 h 289"/>
                <a:gd name="T10" fmla="*/ 561975 w 449"/>
                <a:gd name="T11" fmla="*/ 263525 h 289"/>
                <a:gd name="T12" fmla="*/ 355600 w 449"/>
                <a:gd name="T13" fmla="*/ 1588 h 289"/>
                <a:gd name="T14" fmla="*/ 352425 w 449"/>
                <a:gd name="T15" fmla="*/ 0 h 289"/>
                <a:gd name="T16" fmla="*/ 0 60000 65536"/>
                <a:gd name="T17" fmla="*/ 0 60000 65536"/>
                <a:gd name="T18" fmla="*/ 0 60000 65536"/>
                <a:gd name="T19" fmla="*/ 0 60000 65536"/>
                <a:gd name="T20" fmla="*/ 0 60000 65536"/>
                <a:gd name="T21" fmla="*/ 0 60000 65536"/>
                <a:gd name="T22" fmla="*/ 0 60000 65536"/>
                <a:gd name="T23" fmla="*/ 0 60000 65536"/>
                <a:gd name="T24" fmla="*/ 0 w 449"/>
                <a:gd name="T25" fmla="*/ 0 h 289"/>
                <a:gd name="T26" fmla="*/ 449 w 449"/>
                <a:gd name="T27" fmla="*/ 289 h 2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9" h="289">
                  <a:moveTo>
                    <a:pt x="222" y="0"/>
                  </a:moveTo>
                  <a:lnTo>
                    <a:pt x="221" y="3"/>
                  </a:lnTo>
                  <a:lnTo>
                    <a:pt x="0" y="289"/>
                  </a:lnTo>
                  <a:lnTo>
                    <a:pt x="449" y="289"/>
                  </a:lnTo>
                  <a:lnTo>
                    <a:pt x="354" y="166"/>
                  </a:lnTo>
                  <a:lnTo>
                    <a:pt x="224" y="1"/>
                  </a:lnTo>
                  <a:lnTo>
                    <a:pt x="222"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67" name="Freeform 21">
              <a:extLst>
                <a:ext uri="{FF2B5EF4-FFF2-40B4-BE49-F238E27FC236}">
                  <a16:creationId xmlns:a16="http://schemas.microsoft.com/office/drawing/2014/main" id="{EC6FE1F4-4C40-5E46-AFE3-2DFDC1ADFDEF}"/>
                </a:ext>
              </a:extLst>
            </p:cNvPr>
            <p:cNvSpPr>
              <a:spLocks noEditPoints="1"/>
            </p:cNvSpPr>
            <p:nvPr/>
          </p:nvSpPr>
          <p:spPr bwMode="auto">
            <a:xfrm>
              <a:off x="6285929" y="2022711"/>
              <a:ext cx="1316038" cy="1239838"/>
            </a:xfrm>
            <a:custGeom>
              <a:avLst/>
              <a:gdLst>
                <a:gd name="T0" fmla="*/ 4763 w 829"/>
                <a:gd name="T1" fmla="*/ 781050 h 781"/>
                <a:gd name="T2" fmla="*/ 4763 w 829"/>
                <a:gd name="T3" fmla="*/ 781050 h 781"/>
                <a:gd name="T4" fmla="*/ 4763 w 829"/>
                <a:gd name="T5" fmla="*/ 781050 h 781"/>
                <a:gd name="T6" fmla="*/ 4763 w 829"/>
                <a:gd name="T7" fmla="*/ 781050 h 781"/>
                <a:gd name="T8" fmla="*/ 4763 w 829"/>
                <a:gd name="T9" fmla="*/ 781050 h 781"/>
                <a:gd name="T10" fmla="*/ 4763 w 829"/>
                <a:gd name="T11" fmla="*/ 781050 h 781"/>
                <a:gd name="T12" fmla="*/ 1316038 w 829"/>
                <a:gd name="T13" fmla="*/ 0 h 781"/>
                <a:gd name="T14" fmla="*/ 604838 w 829"/>
                <a:gd name="T15" fmla="*/ 0 h 781"/>
                <a:gd name="T16" fmla="*/ 0 w 829"/>
                <a:gd name="T17" fmla="*/ 781050 h 781"/>
                <a:gd name="T18" fmla="*/ 0 w 829"/>
                <a:gd name="T19" fmla="*/ 781050 h 781"/>
                <a:gd name="T20" fmla="*/ 354013 w 829"/>
                <a:gd name="T21" fmla="*/ 1239838 h 781"/>
                <a:gd name="T22" fmla="*/ 358775 w 829"/>
                <a:gd name="T23" fmla="*/ 1235075 h 781"/>
                <a:gd name="T24" fmla="*/ 4763 w 829"/>
                <a:gd name="T25" fmla="*/ 781050 h 781"/>
                <a:gd name="T26" fmla="*/ 4763 w 829"/>
                <a:gd name="T27" fmla="*/ 781050 h 781"/>
                <a:gd name="T28" fmla="*/ 4763 w 829"/>
                <a:gd name="T29" fmla="*/ 781050 h 781"/>
                <a:gd name="T30" fmla="*/ 4763 w 829"/>
                <a:gd name="T31" fmla="*/ 781050 h 781"/>
                <a:gd name="T32" fmla="*/ 4763 w 829"/>
                <a:gd name="T33" fmla="*/ 781050 h 781"/>
                <a:gd name="T34" fmla="*/ 4763 w 829"/>
                <a:gd name="T35" fmla="*/ 779463 h 781"/>
                <a:gd name="T36" fmla="*/ 223838 w 829"/>
                <a:gd name="T37" fmla="*/ 496888 h 781"/>
                <a:gd name="T38" fmla="*/ 358775 w 829"/>
                <a:gd name="T39" fmla="*/ 325438 h 781"/>
                <a:gd name="T40" fmla="*/ 360363 w 829"/>
                <a:gd name="T41" fmla="*/ 325438 h 781"/>
                <a:gd name="T42" fmla="*/ 1063625 w 829"/>
                <a:gd name="T43" fmla="*/ 325438 h 781"/>
                <a:gd name="T44" fmla="*/ 1316038 w 829"/>
                <a:gd name="T45" fmla="*/ 0 h 78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29"/>
                <a:gd name="T70" fmla="*/ 0 h 781"/>
                <a:gd name="T71" fmla="*/ 829 w 829"/>
                <a:gd name="T72" fmla="*/ 781 h 78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29" h="781">
                  <a:moveTo>
                    <a:pt x="3" y="492"/>
                  </a:moveTo>
                  <a:lnTo>
                    <a:pt x="3" y="492"/>
                  </a:lnTo>
                  <a:close/>
                  <a:moveTo>
                    <a:pt x="3" y="492"/>
                  </a:moveTo>
                  <a:lnTo>
                    <a:pt x="3" y="492"/>
                  </a:lnTo>
                  <a:close/>
                  <a:moveTo>
                    <a:pt x="829" y="0"/>
                  </a:moveTo>
                  <a:lnTo>
                    <a:pt x="381" y="0"/>
                  </a:lnTo>
                  <a:lnTo>
                    <a:pt x="0" y="492"/>
                  </a:lnTo>
                  <a:lnTo>
                    <a:pt x="223" y="781"/>
                  </a:lnTo>
                  <a:lnTo>
                    <a:pt x="226" y="778"/>
                  </a:lnTo>
                  <a:lnTo>
                    <a:pt x="3" y="492"/>
                  </a:lnTo>
                  <a:lnTo>
                    <a:pt x="3" y="491"/>
                  </a:lnTo>
                  <a:lnTo>
                    <a:pt x="141" y="313"/>
                  </a:lnTo>
                  <a:lnTo>
                    <a:pt x="226" y="205"/>
                  </a:lnTo>
                  <a:lnTo>
                    <a:pt x="227" y="205"/>
                  </a:lnTo>
                  <a:lnTo>
                    <a:pt x="670" y="205"/>
                  </a:lnTo>
                  <a:lnTo>
                    <a:pt x="829"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68" name="Freeform 23">
              <a:extLst>
                <a:ext uri="{FF2B5EF4-FFF2-40B4-BE49-F238E27FC236}">
                  <a16:creationId xmlns:a16="http://schemas.microsoft.com/office/drawing/2014/main" id="{F49644F1-A63D-964C-9AEB-578BB2110119}"/>
                </a:ext>
              </a:extLst>
            </p:cNvPr>
            <p:cNvSpPr>
              <a:spLocks noEditPoints="1"/>
            </p:cNvSpPr>
            <p:nvPr/>
          </p:nvSpPr>
          <p:spPr bwMode="auto">
            <a:xfrm>
              <a:off x="6290691" y="2348148"/>
              <a:ext cx="1058863" cy="455613"/>
            </a:xfrm>
            <a:custGeom>
              <a:avLst/>
              <a:gdLst>
                <a:gd name="T0" fmla="*/ 219075 w 667"/>
                <a:gd name="T1" fmla="*/ 171450 h 287"/>
                <a:gd name="T2" fmla="*/ 0 w 667"/>
                <a:gd name="T3" fmla="*/ 454025 h 287"/>
                <a:gd name="T4" fmla="*/ 0 w 667"/>
                <a:gd name="T5" fmla="*/ 455613 h 287"/>
                <a:gd name="T6" fmla="*/ 219075 w 667"/>
                <a:gd name="T7" fmla="*/ 171450 h 287"/>
                <a:gd name="T8" fmla="*/ 1058863 w 667"/>
                <a:gd name="T9" fmla="*/ 0 h 287"/>
                <a:gd name="T10" fmla="*/ 355600 w 667"/>
                <a:gd name="T11" fmla="*/ 0 h 287"/>
                <a:gd name="T12" fmla="*/ 708025 w 667"/>
                <a:gd name="T13" fmla="*/ 449263 h 287"/>
                <a:gd name="T14" fmla="*/ 912813 w 667"/>
                <a:gd name="T15" fmla="*/ 184150 h 287"/>
                <a:gd name="T16" fmla="*/ 912813 w 667"/>
                <a:gd name="T17" fmla="*/ 184150 h 287"/>
                <a:gd name="T18" fmla="*/ 1058863 w 667"/>
                <a:gd name="T19" fmla="*/ 0 h 2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67"/>
                <a:gd name="T31" fmla="*/ 0 h 287"/>
                <a:gd name="T32" fmla="*/ 667 w 667"/>
                <a:gd name="T33" fmla="*/ 287 h 2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67" h="287">
                  <a:moveTo>
                    <a:pt x="138" y="108"/>
                  </a:moveTo>
                  <a:lnTo>
                    <a:pt x="0" y="286"/>
                  </a:lnTo>
                  <a:lnTo>
                    <a:pt x="0" y="287"/>
                  </a:lnTo>
                  <a:lnTo>
                    <a:pt x="138" y="108"/>
                  </a:lnTo>
                  <a:close/>
                  <a:moveTo>
                    <a:pt x="667" y="0"/>
                  </a:moveTo>
                  <a:lnTo>
                    <a:pt x="224" y="0"/>
                  </a:lnTo>
                  <a:lnTo>
                    <a:pt x="446" y="283"/>
                  </a:lnTo>
                  <a:lnTo>
                    <a:pt x="575" y="116"/>
                  </a:lnTo>
                  <a:lnTo>
                    <a:pt x="667"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69" name="Freeform 31">
              <a:extLst>
                <a:ext uri="{FF2B5EF4-FFF2-40B4-BE49-F238E27FC236}">
                  <a16:creationId xmlns:a16="http://schemas.microsoft.com/office/drawing/2014/main" id="{ECBEFA7C-397B-9A4D-A003-152E01881631}"/>
                </a:ext>
              </a:extLst>
            </p:cNvPr>
            <p:cNvSpPr>
              <a:spLocks/>
            </p:cNvSpPr>
            <p:nvPr/>
          </p:nvSpPr>
          <p:spPr bwMode="auto">
            <a:xfrm>
              <a:off x="6290691" y="2348148"/>
              <a:ext cx="708025" cy="908050"/>
            </a:xfrm>
            <a:custGeom>
              <a:avLst/>
              <a:gdLst>
                <a:gd name="T0" fmla="*/ 355600 w 446"/>
                <a:gd name="T1" fmla="*/ 0 h 572"/>
                <a:gd name="T2" fmla="*/ 354013 w 446"/>
                <a:gd name="T3" fmla="*/ 0 h 572"/>
                <a:gd name="T4" fmla="*/ 219075 w 446"/>
                <a:gd name="T5" fmla="*/ 171450 h 572"/>
                <a:gd name="T6" fmla="*/ 0 w 446"/>
                <a:gd name="T7" fmla="*/ 455612 h 572"/>
                <a:gd name="T8" fmla="*/ 354013 w 446"/>
                <a:gd name="T9" fmla="*/ 908050 h 572"/>
                <a:gd name="T10" fmla="*/ 355600 w 446"/>
                <a:gd name="T11" fmla="*/ 908050 h 572"/>
                <a:gd name="T12" fmla="*/ 706438 w 446"/>
                <a:gd name="T13" fmla="*/ 454025 h 572"/>
                <a:gd name="T14" fmla="*/ 708025 w 446"/>
                <a:gd name="T15" fmla="*/ 449263 h 572"/>
                <a:gd name="T16" fmla="*/ 355600 w 446"/>
                <a:gd name="T17" fmla="*/ 0 h 5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6"/>
                <a:gd name="T28" fmla="*/ 0 h 572"/>
                <a:gd name="T29" fmla="*/ 446 w 446"/>
                <a:gd name="T30" fmla="*/ 572 h 5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6" h="572">
                  <a:moveTo>
                    <a:pt x="224" y="0"/>
                  </a:moveTo>
                  <a:lnTo>
                    <a:pt x="223" y="0"/>
                  </a:lnTo>
                  <a:lnTo>
                    <a:pt x="138" y="108"/>
                  </a:lnTo>
                  <a:lnTo>
                    <a:pt x="0" y="287"/>
                  </a:lnTo>
                  <a:lnTo>
                    <a:pt x="223" y="572"/>
                  </a:lnTo>
                  <a:lnTo>
                    <a:pt x="224" y="572"/>
                  </a:lnTo>
                  <a:lnTo>
                    <a:pt x="445" y="286"/>
                  </a:lnTo>
                  <a:lnTo>
                    <a:pt x="446" y="283"/>
                  </a:lnTo>
                  <a:lnTo>
                    <a:pt x="224"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70" name="Freeform 35">
              <a:extLst>
                <a:ext uri="{FF2B5EF4-FFF2-40B4-BE49-F238E27FC236}">
                  <a16:creationId xmlns:a16="http://schemas.microsoft.com/office/drawing/2014/main" id="{D09B5701-D2B1-854E-84C0-EC478C3C65F9}"/>
                </a:ext>
              </a:extLst>
            </p:cNvPr>
            <p:cNvSpPr>
              <a:spLocks/>
            </p:cNvSpPr>
            <p:nvPr/>
          </p:nvSpPr>
          <p:spPr bwMode="auto">
            <a:xfrm>
              <a:off x="6917754" y="1781411"/>
              <a:ext cx="869950" cy="204788"/>
            </a:xfrm>
            <a:custGeom>
              <a:avLst/>
              <a:gdLst>
                <a:gd name="T0" fmla="*/ 869950 w 548"/>
                <a:gd name="T1" fmla="*/ 0 h 129"/>
                <a:gd name="T2" fmla="*/ 157162 w 548"/>
                <a:gd name="T3" fmla="*/ 0 h 129"/>
                <a:gd name="T4" fmla="*/ 0 w 548"/>
                <a:gd name="T5" fmla="*/ 204788 h 129"/>
                <a:gd name="T6" fmla="*/ 709612 w 548"/>
                <a:gd name="T7" fmla="*/ 204788 h 129"/>
                <a:gd name="T8" fmla="*/ 869950 w 548"/>
                <a:gd name="T9" fmla="*/ 0 h 129"/>
                <a:gd name="T10" fmla="*/ 0 60000 65536"/>
                <a:gd name="T11" fmla="*/ 0 60000 65536"/>
                <a:gd name="T12" fmla="*/ 0 60000 65536"/>
                <a:gd name="T13" fmla="*/ 0 60000 65536"/>
                <a:gd name="T14" fmla="*/ 0 60000 65536"/>
                <a:gd name="T15" fmla="*/ 0 w 548"/>
                <a:gd name="T16" fmla="*/ 0 h 129"/>
                <a:gd name="T17" fmla="*/ 548 w 548"/>
                <a:gd name="T18" fmla="*/ 129 h 129"/>
              </a:gdLst>
              <a:ahLst/>
              <a:cxnLst>
                <a:cxn ang="T10">
                  <a:pos x="T0" y="T1"/>
                </a:cxn>
                <a:cxn ang="T11">
                  <a:pos x="T2" y="T3"/>
                </a:cxn>
                <a:cxn ang="T12">
                  <a:pos x="T4" y="T5"/>
                </a:cxn>
                <a:cxn ang="T13">
                  <a:pos x="T6" y="T7"/>
                </a:cxn>
                <a:cxn ang="T14">
                  <a:pos x="T8" y="T9"/>
                </a:cxn>
              </a:cxnLst>
              <a:rect l="T15" t="T16" r="T17" b="T18"/>
              <a:pathLst>
                <a:path w="548" h="129">
                  <a:moveTo>
                    <a:pt x="548" y="0"/>
                  </a:moveTo>
                  <a:lnTo>
                    <a:pt x="99" y="0"/>
                  </a:lnTo>
                  <a:lnTo>
                    <a:pt x="0" y="129"/>
                  </a:lnTo>
                  <a:lnTo>
                    <a:pt x="447" y="129"/>
                  </a:lnTo>
                  <a:lnTo>
                    <a:pt x="548" y="0"/>
                  </a:lnTo>
                  <a:close/>
                </a:path>
              </a:pathLst>
            </a:custGeom>
            <a:solidFill>
              <a:schemeClr val="accent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71" name="Freeform 37">
              <a:extLst>
                <a:ext uri="{FF2B5EF4-FFF2-40B4-BE49-F238E27FC236}">
                  <a16:creationId xmlns:a16="http://schemas.microsoft.com/office/drawing/2014/main" id="{23A6B708-8294-2648-B88B-3D5F348563F8}"/>
                </a:ext>
              </a:extLst>
            </p:cNvPr>
            <p:cNvSpPr>
              <a:spLocks/>
            </p:cNvSpPr>
            <p:nvPr/>
          </p:nvSpPr>
          <p:spPr bwMode="auto">
            <a:xfrm>
              <a:off x="7093966" y="1541698"/>
              <a:ext cx="869950" cy="203200"/>
            </a:xfrm>
            <a:custGeom>
              <a:avLst/>
              <a:gdLst>
                <a:gd name="T0" fmla="*/ 869950 w 548"/>
                <a:gd name="T1" fmla="*/ 0 h 128"/>
                <a:gd name="T2" fmla="*/ 157162 w 548"/>
                <a:gd name="T3" fmla="*/ 0 h 128"/>
                <a:gd name="T4" fmla="*/ 0 w 548"/>
                <a:gd name="T5" fmla="*/ 203200 h 128"/>
                <a:gd name="T6" fmla="*/ 709612 w 548"/>
                <a:gd name="T7" fmla="*/ 203200 h 128"/>
                <a:gd name="T8" fmla="*/ 869950 w 548"/>
                <a:gd name="T9" fmla="*/ 0 h 128"/>
                <a:gd name="T10" fmla="*/ 0 60000 65536"/>
                <a:gd name="T11" fmla="*/ 0 60000 65536"/>
                <a:gd name="T12" fmla="*/ 0 60000 65536"/>
                <a:gd name="T13" fmla="*/ 0 60000 65536"/>
                <a:gd name="T14" fmla="*/ 0 60000 65536"/>
                <a:gd name="T15" fmla="*/ 0 w 548"/>
                <a:gd name="T16" fmla="*/ 0 h 128"/>
                <a:gd name="T17" fmla="*/ 548 w 548"/>
                <a:gd name="T18" fmla="*/ 128 h 128"/>
              </a:gdLst>
              <a:ahLst/>
              <a:cxnLst>
                <a:cxn ang="T10">
                  <a:pos x="T0" y="T1"/>
                </a:cxn>
                <a:cxn ang="T11">
                  <a:pos x="T2" y="T3"/>
                </a:cxn>
                <a:cxn ang="T12">
                  <a:pos x="T4" y="T5"/>
                </a:cxn>
                <a:cxn ang="T13">
                  <a:pos x="T6" y="T7"/>
                </a:cxn>
                <a:cxn ang="T14">
                  <a:pos x="T8" y="T9"/>
                </a:cxn>
              </a:cxnLst>
              <a:rect l="T15" t="T16" r="T17" b="T18"/>
              <a:pathLst>
                <a:path w="548" h="128">
                  <a:moveTo>
                    <a:pt x="548" y="0"/>
                  </a:moveTo>
                  <a:lnTo>
                    <a:pt x="99" y="0"/>
                  </a:lnTo>
                  <a:lnTo>
                    <a:pt x="0" y="128"/>
                  </a:lnTo>
                  <a:lnTo>
                    <a:pt x="447" y="128"/>
                  </a:lnTo>
                  <a:lnTo>
                    <a:pt x="548" y="0"/>
                  </a:lnTo>
                  <a:close/>
                </a:path>
              </a:pathLst>
            </a:custGeom>
            <a:solidFill>
              <a:schemeClr val="accent1">
                <a:alpha val="3019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72" name="Freeform 39">
              <a:extLst>
                <a:ext uri="{FF2B5EF4-FFF2-40B4-BE49-F238E27FC236}">
                  <a16:creationId xmlns:a16="http://schemas.microsoft.com/office/drawing/2014/main" id="{1517A3BC-FFEE-C84F-AD88-3D28FC9925BE}"/>
                </a:ext>
              </a:extLst>
            </p:cNvPr>
            <p:cNvSpPr>
              <a:spLocks noEditPoints="1"/>
            </p:cNvSpPr>
            <p:nvPr/>
          </p:nvSpPr>
          <p:spPr bwMode="auto">
            <a:xfrm>
              <a:off x="7270179" y="1309923"/>
              <a:ext cx="869950" cy="203200"/>
            </a:xfrm>
            <a:custGeom>
              <a:avLst/>
              <a:gdLst>
                <a:gd name="T0" fmla="*/ 412750 w 548"/>
                <a:gd name="T1" fmla="*/ 142875 h 128"/>
                <a:gd name="T2" fmla="*/ 412750 w 548"/>
                <a:gd name="T3" fmla="*/ 142875 h 128"/>
                <a:gd name="T4" fmla="*/ 412750 w 548"/>
                <a:gd name="T5" fmla="*/ 142875 h 128"/>
                <a:gd name="T6" fmla="*/ 412750 w 548"/>
                <a:gd name="T7" fmla="*/ 142875 h 128"/>
                <a:gd name="T8" fmla="*/ 869950 w 548"/>
                <a:gd name="T9" fmla="*/ 0 h 128"/>
                <a:gd name="T10" fmla="*/ 157162 w 548"/>
                <a:gd name="T11" fmla="*/ 0 h 128"/>
                <a:gd name="T12" fmla="*/ 0 w 548"/>
                <a:gd name="T13" fmla="*/ 203200 h 128"/>
                <a:gd name="T14" fmla="*/ 709612 w 548"/>
                <a:gd name="T15" fmla="*/ 203200 h 128"/>
                <a:gd name="T16" fmla="*/ 869950 w 548"/>
                <a:gd name="T17" fmla="*/ 0 h 1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8"/>
                <a:gd name="T28" fmla="*/ 0 h 128"/>
                <a:gd name="T29" fmla="*/ 548 w 548"/>
                <a:gd name="T30" fmla="*/ 128 h 1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8" h="128">
                  <a:moveTo>
                    <a:pt x="260" y="90"/>
                  </a:moveTo>
                  <a:lnTo>
                    <a:pt x="260" y="90"/>
                  </a:lnTo>
                  <a:close/>
                  <a:moveTo>
                    <a:pt x="548" y="0"/>
                  </a:moveTo>
                  <a:lnTo>
                    <a:pt x="99" y="0"/>
                  </a:lnTo>
                  <a:lnTo>
                    <a:pt x="0" y="128"/>
                  </a:lnTo>
                  <a:lnTo>
                    <a:pt x="447" y="128"/>
                  </a:lnTo>
                  <a:lnTo>
                    <a:pt x="548" y="0"/>
                  </a:lnTo>
                  <a:close/>
                </a:path>
              </a:pathLst>
            </a:custGeom>
            <a:solidFill>
              <a:schemeClr val="accent1">
                <a:alpha val="1019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grpSp>
      <p:grpSp>
        <p:nvGrpSpPr>
          <p:cNvPr id="3" name="Group 301">
            <a:extLst>
              <a:ext uri="{FF2B5EF4-FFF2-40B4-BE49-F238E27FC236}">
                <a16:creationId xmlns:a16="http://schemas.microsoft.com/office/drawing/2014/main" id="{BA0A73B9-A198-7B42-9A0E-F79DEE78F086}"/>
              </a:ext>
            </a:extLst>
          </p:cNvPr>
          <p:cNvGrpSpPr>
            <a:grpSpLocks/>
          </p:cNvGrpSpPr>
          <p:nvPr/>
        </p:nvGrpSpPr>
        <p:grpSpPr bwMode="auto">
          <a:xfrm>
            <a:off x="5376969" y="4184495"/>
            <a:ext cx="2208212" cy="1557338"/>
            <a:chOff x="6272585" y="3618148"/>
            <a:chExt cx="2208213" cy="1557338"/>
          </a:xfrm>
        </p:grpSpPr>
        <p:sp>
          <p:nvSpPr>
            <p:cNvPr id="176" name="Freeform 81">
              <a:extLst>
                <a:ext uri="{FF2B5EF4-FFF2-40B4-BE49-F238E27FC236}">
                  <a16:creationId xmlns:a16="http://schemas.microsoft.com/office/drawing/2014/main" id="{C038DBF4-7ACB-FF42-9639-A6718D58C95D}"/>
                </a:ext>
              </a:extLst>
            </p:cNvPr>
            <p:cNvSpPr>
              <a:spLocks noEditPoints="1"/>
            </p:cNvSpPr>
            <p:nvPr/>
          </p:nvSpPr>
          <p:spPr bwMode="auto">
            <a:xfrm>
              <a:off x="6272585" y="3941998"/>
              <a:ext cx="2208213" cy="900113"/>
            </a:xfrm>
            <a:custGeom>
              <a:avLst/>
              <a:gdLst>
                <a:gd name="T0" fmla="*/ 16 w 1391"/>
                <a:gd name="T1" fmla="*/ 264 h 567"/>
                <a:gd name="T2" fmla="*/ 0 w 1391"/>
                <a:gd name="T3" fmla="*/ 283 h 567"/>
                <a:gd name="T4" fmla="*/ 0 w 1391"/>
                <a:gd name="T5" fmla="*/ 285 h 567"/>
                <a:gd name="T6" fmla="*/ 16 w 1391"/>
                <a:gd name="T7" fmla="*/ 264 h 567"/>
                <a:gd name="T8" fmla="*/ 1163 w 1391"/>
                <a:gd name="T9" fmla="*/ 291 h 567"/>
                <a:gd name="T10" fmla="*/ 1163 w 1391"/>
                <a:gd name="T11" fmla="*/ 291 h 567"/>
                <a:gd name="T12" fmla="*/ 1163 w 1391"/>
                <a:gd name="T13" fmla="*/ 291 h 567"/>
                <a:gd name="T14" fmla="*/ 1163 w 1391"/>
                <a:gd name="T15" fmla="*/ 291 h 567"/>
                <a:gd name="T16" fmla="*/ 1166 w 1391"/>
                <a:gd name="T17" fmla="*/ 289 h 567"/>
                <a:gd name="T18" fmla="*/ 1166 w 1391"/>
                <a:gd name="T19" fmla="*/ 289 h 567"/>
                <a:gd name="T20" fmla="*/ 1166 w 1391"/>
                <a:gd name="T21" fmla="*/ 289 h 567"/>
                <a:gd name="T22" fmla="*/ 1166 w 1391"/>
                <a:gd name="T23" fmla="*/ 289 h 567"/>
                <a:gd name="T24" fmla="*/ 1166 w 1391"/>
                <a:gd name="T25" fmla="*/ 289 h 567"/>
                <a:gd name="T26" fmla="*/ 1166 w 1391"/>
                <a:gd name="T27" fmla="*/ 289 h 567"/>
                <a:gd name="T28" fmla="*/ 1166 w 1391"/>
                <a:gd name="T29" fmla="*/ 289 h 567"/>
                <a:gd name="T30" fmla="*/ 1166 w 1391"/>
                <a:gd name="T31" fmla="*/ 289 h 567"/>
                <a:gd name="T32" fmla="*/ 1166 w 1391"/>
                <a:gd name="T33" fmla="*/ 289 h 567"/>
                <a:gd name="T34" fmla="*/ 1391 w 1391"/>
                <a:gd name="T35" fmla="*/ 0 h 567"/>
                <a:gd name="T36" fmla="*/ 670 w 1391"/>
                <a:gd name="T37" fmla="*/ 0 h 567"/>
                <a:gd name="T38" fmla="*/ 575 w 1391"/>
                <a:gd name="T39" fmla="*/ 123 h 567"/>
                <a:gd name="T40" fmla="*/ 575 w 1391"/>
                <a:gd name="T41" fmla="*/ 123 h 567"/>
                <a:gd name="T42" fmla="*/ 446 w 1391"/>
                <a:gd name="T43" fmla="*/ 288 h 567"/>
                <a:gd name="T44" fmla="*/ 448 w 1391"/>
                <a:gd name="T45" fmla="*/ 289 h 567"/>
                <a:gd name="T46" fmla="*/ 578 w 1391"/>
                <a:gd name="T47" fmla="*/ 456 h 567"/>
                <a:gd name="T48" fmla="*/ 578 w 1391"/>
                <a:gd name="T49" fmla="*/ 456 h 567"/>
                <a:gd name="T50" fmla="*/ 665 w 1391"/>
                <a:gd name="T51" fmla="*/ 567 h 567"/>
                <a:gd name="T52" fmla="*/ 1389 w 1391"/>
                <a:gd name="T53" fmla="*/ 567 h 567"/>
                <a:gd name="T54" fmla="*/ 1166 w 1391"/>
                <a:gd name="T55" fmla="*/ 283 h 567"/>
                <a:gd name="T56" fmla="*/ 1391 w 1391"/>
                <a:gd name="T57" fmla="*/ 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91" h="567">
                  <a:moveTo>
                    <a:pt x="16" y="264"/>
                  </a:moveTo>
                  <a:lnTo>
                    <a:pt x="0" y="283"/>
                  </a:lnTo>
                  <a:lnTo>
                    <a:pt x="0" y="285"/>
                  </a:lnTo>
                  <a:lnTo>
                    <a:pt x="16" y="264"/>
                  </a:lnTo>
                  <a:close/>
                  <a:moveTo>
                    <a:pt x="1163" y="291"/>
                  </a:moveTo>
                  <a:lnTo>
                    <a:pt x="1163" y="291"/>
                  </a:lnTo>
                  <a:lnTo>
                    <a:pt x="1163" y="291"/>
                  </a:lnTo>
                  <a:lnTo>
                    <a:pt x="1163" y="291"/>
                  </a:lnTo>
                  <a:close/>
                  <a:moveTo>
                    <a:pt x="1166" y="289"/>
                  </a:moveTo>
                  <a:lnTo>
                    <a:pt x="1166" y="289"/>
                  </a:lnTo>
                  <a:lnTo>
                    <a:pt x="1166" y="289"/>
                  </a:lnTo>
                  <a:close/>
                  <a:moveTo>
                    <a:pt x="1166" y="289"/>
                  </a:moveTo>
                  <a:lnTo>
                    <a:pt x="1166" y="289"/>
                  </a:lnTo>
                  <a:lnTo>
                    <a:pt x="1166" y="289"/>
                  </a:lnTo>
                  <a:close/>
                  <a:moveTo>
                    <a:pt x="1166" y="289"/>
                  </a:moveTo>
                  <a:lnTo>
                    <a:pt x="1166" y="289"/>
                  </a:lnTo>
                  <a:lnTo>
                    <a:pt x="1166" y="289"/>
                  </a:lnTo>
                  <a:close/>
                  <a:moveTo>
                    <a:pt x="1391" y="0"/>
                  </a:moveTo>
                  <a:lnTo>
                    <a:pt x="670" y="0"/>
                  </a:lnTo>
                  <a:lnTo>
                    <a:pt x="575" y="123"/>
                  </a:lnTo>
                  <a:lnTo>
                    <a:pt x="575" y="123"/>
                  </a:lnTo>
                  <a:lnTo>
                    <a:pt x="446" y="288"/>
                  </a:lnTo>
                  <a:lnTo>
                    <a:pt x="448" y="289"/>
                  </a:lnTo>
                  <a:lnTo>
                    <a:pt x="578" y="456"/>
                  </a:lnTo>
                  <a:lnTo>
                    <a:pt x="578" y="456"/>
                  </a:lnTo>
                  <a:lnTo>
                    <a:pt x="665" y="567"/>
                  </a:lnTo>
                  <a:lnTo>
                    <a:pt x="1389" y="567"/>
                  </a:lnTo>
                  <a:lnTo>
                    <a:pt x="1166" y="283"/>
                  </a:lnTo>
                  <a:lnTo>
                    <a:pt x="1391" y="0"/>
                  </a:lnTo>
                  <a:close/>
                </a:path>
              </a:pathLst>
            </a:custGeom>
            <a:solidFill>
              <a:schemeClr val="accent3">
                <a:alpha val="70000"/>
              </a:schemeClr>
            </a:solidFill>
            <a:ln>
              <a:noFill/>
            </a:ln>
          </p:spPr>
          <p:txBody>
            <a:bodyPr anchor="ctr"/>
            <a:lstStyle/>
            <a:p>
              <a:pPr algn="ctr" fontAlgn="auto">
                <a:spcBef>
                  <a:spcPts val="0"/>
                </a:spcBef>
                <a:spcAft>
                  <a:spcPts val="0"/>
                </a:spcAft>
                <a:defRPr/>
              </a:pPr>
              <a:r>
                <a:rPr lang="en-US" sz="3200" dirty="0">
                  <a:solidFill>
                    <a:srgbClr val="FFFFFF"/>
                  </a:solidFill>
                  <a:latin typeface="Source Sans Pro" charset="0"/>
                  <a:cs typeface="+mn-cs"/>
                </a:rPr>
                <a:t>03</a:t>
              </a:r>
            </a:p>
          </p:txBody>
        </p:sp>
        <p:sp>
          <p:nvSpPr>
            <p:cNvPr id="186" name="Freeform 91">
              <a:extLst>
                <a:ext uri="{FF2B5EF4-FFF2-40B4-BE49-F238E27FC236}">
                  <a16:creationId xmlns:a16="http://schemas.microsoft.com/office/drawing/2014/main" id="{A59C40E0-A8B2-8844-AEF1-FF99BD88739F}"/>
                </a:ext>
              </a:extLst>
            </p:cNvPr>
            <p:cNvSpPr>
              <a:spLocks/>
            </p:cNvSpPr>
            <p:nvPr/>
          </p:nvSpPr>
          <p:spPr bwMode="auto">
            <a:xfrm>
              <a:off x="6644060" y="4842111"/>
              <a:ext cx="962025" cy="333375"/>
            </a:xfrm>
            <a:custGeom>
              <a:avLst/>
              <a:gdLst>
                <a:gd name="T0" fmla="*/ 442 w 606"/>
                <a:gd name="T1" fmla="*/ 0 h 210"/>
                <a:gd name="T2" fmla="*/ 6 w 606"/>
                <a:gd name="T3" fmla="*/ 0 h 210"/>
                <a:gd name="T4" fmla="*/ 0 w 606"/>
                <a:gd name="T5" fmla="*/ 7 h 210"/>
                <a:gd name="T6" fmla="*/ 158 w 606"/>
                <a:gd name="T7" fmla="*/ 210 h 210"/>
                <a:gd name="T8" fmla="*/ 606 w 606"/>
                <a:gd name="T9" fmla="*/ 210 h 210"/>
                <a:gd name="T10" fmla="*/ 442 w 606"/>
                <a:gd name="T11" fmla="*/ 0 h 210"/>
              </a:gdLst>
              <a:ahLst/>
              <a:cxnLst>
                <a:cxn ang="0">
                  <a:pos x="T0" y="T1"/>
                </a:cxn>
                <a:cxn ang="0">
                  <a:pos x="T2" y="T3"/>
                </a:cxn>
                <a:cxn ang="0">
                  <a:pos x="T4" y="T5"/>
                </a:cxn>
                <a:cxn ang="0">
                  <a:pos x="T6" y="T7"/>
                </a:cxn>
                <a:cxn ang="0">
                  <a:pos x="T8" y="T9"/>
                </a:cxn>
                <a:cxn ang="0">
                  <a:pos x="T10" y="T11"/>
                </a:cxn>
              </a:cxnLst>
              <a:rect l="0" t="0" r="r" b="b"/>
              <a:pathLst>
                <a:path w="606" h="210">
                  <a:moveTo>
                    <a:pt x="442" y="0"/>
                  </a:moveTo>
                  <a:lnTo>
                    <a:pt x="6" y="0"/>
                  </a:lnTo>
                  <a:lnTo>
                    <a:pt x="0" y="7"/>
                  </a:lnTo>
                  <a:lnTo>
                    <a:pt x="158" y="210"/>
                  </a:lnTo>
                  <a:lnTo>
                    <a:pt x="606" y="210"/>
                  </a:lnTo>
                  <a:lnTo>
                    <a:pt x="442" y="0"/>
                  </a:lnTo>
                  <a:close/>
                </a:path>
              </a:pathLst>
            </a:custGeom>
            <a:solidFill>
              <a:schemeClr val="accent3">
                <a:alpha val="7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188" name="Freeform 93">
              <a:extLst>
                <a:ext uri="{FF2B5EF4-FFF2-40B4-BE49-F238E27FC236}">
                  <a16:creationId xmlns:a16="http://schemas.microsoft.com/office/drawing/2014/main" id="{22C8684B-398D-C643-913E-33AC58EA18AA}"/>
                </a:ext>
              </a:extLst>
            </p:cNvPr>
            <p:cNvSpPr>
              <a:spLocks/>
            </p:cNvSpPr>
            <p:nvPr/>
          </p:nvSpPr>
          <p:spPr bwMode="auto">
            <a:xfrm>
              <a:off x="6645647" y="4399198"/>
              <a:ext cx="692150" cy="442913"/>
            </a:xfrm>
            <a:custGeom>
              <a:avLst/>
              <a:gdLst>
                <a:gd name="T0" fmla="*/ 217 w 436"/>
                <a:gd name="T1" fmla="*/ 0 h 279"/>
                <a:gd name="T2" fmla="*/ 216 w 436"/>
                <a:gd name="T3" fmla="*/ 1 h 279"/>
                <a:gd name="T4" fmla="*/ 0 w 436"/>
                <a:gd name="T5" fmla="*/ 279 h 279"/>
                <a:gd name="T6" fmla="*/ 436 w 436"/>
                <a:gd name="T7" fmla="*/ 279 h 279"/>
                <a:gd name="T8" fmla="*/ 349 w 436"/>
                <a:gd name="T9" fmla="*/ 168 h 279"/>
                <a:gd name="T10" fmla="*/ 349 w 436"/>
                <a:gd name="T11" fmla="*/ 168 h 279"/>
                <a:gd name="T12" fmla="*/ 219 w 436"/>
                <a:gd name="T13" fmla="*/ 1 h 279"/>
                <a:gd name="T14" fmla="*/ 217 w 436"/>
                <a:gd name="T15" fmla="*/ 0 h 2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6" h="279">
                  <a:moveTo>
                    <a:pt x="217" y="0"/>
                  </a:moveTo>
                  <a:lnTo>
                    <a:pt x="216" y="1"/>
                  </a:lnTo>
                  <a:lnTo>
                    <a:pt x="0" y="279"/>
                  </a:lnTo>
                  <a:lnTo>
                    <a:pt x="436" y="279"/>
                  </a:lnTo>
                  <a:lnTo>
                    <a:pt x="349" y="168"/>
                  </a:lnTo>
                  <a:lnTo>
                    <a:pt x="349" y="168"/>
                  </a:lnTo>
                  <a:lnTo>
                    <a:pt x="219" y="1"/>
                  </a:lnTo>
                  <a:lnTo>
                    <a:pt x="217" y="0"/>
                  </a:lnTo>
                  <a:close/>
                </a:path>
              </a:pathLst>
            </a:custGeom>
            <a:solidFill>
              <a:schemeClr val="accent3"/>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190" name="Freeform 95">
              <a:extLst>
                <a:ext uri="{FF2B5EF4-FFF2-40B4-BE49-F238E27FC236}">
                  <a16:creationId xmlns:a16="http://schemas.microsoft.com/office/drawing/2014/main" id="{C94D7D04-3D9B-3C49-9FFD-8F51710734F1}"/>
                </a:ext>
              </a:extLst>
            </p:cNvPr>
            <p:cNvSpPr>
              <a:spLocks noEditPoints="1"/>
            </p:cNvSpPr>
            <p:nvPr/>
          </p:nvSpPr>
          <p:spPr bwMode="auto">
            <a:xfrm>
              <a:off x="6285285" y="3618148"/>
              <a:ext cx="1316038" cy="1241425"/>
            </a:xfrm>
            <a:custGeom>
              <a:avLst/>
              <a:gdLst>
                <a:gd name="T0" fmla="*/ 3 w 829"/>
                <a:gd name="T1" fmla="*/ 493 h 782"/>
                <a:gd name="T2" fmla="*/ 3 w 829"/>
                <a:gd name="T3" fmla="*/ 493 h 782"/>
                <a:gd name="T4" fmla="*/ 3 w 829"/>
                <a:gd name="T5" fmla="*/ 493 h 782"/>
                <a:gd name="T6" fmla="*/ 3 w 829"/>
                <a:gd name="T7" fmla="*/ 493 h 782"/>
                <a:gd name="T8" fmla="*/ 3 w 829"/>
                <a:gd name="T9" fmla="*/ 493 h 782"/>
                <a:gd name="T10" fmla="*/ 3 w 829"/>
                <a:gd name="T11" fmla="*/ 493 h 782"/>
                <a:gd name="T12" fmla="*/ 3 w 829"/>
                <a:gd name="T13" fmla="*/ 489 h 782"/>
                <a:gd name="T14" fmla="*/ 0 w 829"/>
                <a:gd name="T15" fmla="*/ 492 h 782"/>
                <a:gd name="T16" fmla="*/ 0 w 829"/>
                <a:gd name="T17" fmla="*/ 493 h 782"/>
                <a:gd name="T18" fmla="*/ 223 w 829"/>
                <a:gd name="T19" fmla="*/ 782 h 782"/>
                <a:gd name="T20" fmla="*/ 226 w 829"/>
                <a:gd name="T21" fmla="*/ 778 h 782"/>
                <a:gd name="T22" fmla="*/ 3 w 829"/>
                <a:gd name="T23" fmla="*/ 492 h 782"/>
                <a:gd name="T24" fmla="*/ 3 w 829"/>
                <a:gd name="T25" fmla="*/ 492 h 782"/>
                <a:gd name="T26" fmla="*/ 3 w 829"/>
                <a:gd name="T27" fmla="*/ 492 h 782"/>
                <a:gd name="T28" fmla="*/ 3 w 829"/>
                <a:gd name="T29" fmla="*/ 492 h 782"/>
                <a:gd name="T30" fmla="*/ 4 w 829"/>
                <a:gd name="T31" fmla="*/ 490 h 782"/>
                <a:gd name="T32" fmla="*/ 3 w 829"/>
                <a:gd name="T33" fmla="*/ 489 h 782"/>
                <a:gd name="T34" fmla="*/ 829 w 829"/>
                <a:gd name="T35" fmla="*/ 0 h 782"/>
                <a:gd name="T36" fmla="*/ 381 w 829"/>
                <a:gd name="T37" fmla="*/ 0 h 782"/>
                <a:gd name="T38" fmla="*/ 19 w 829"/>
                <a:gd name="T39" fmla="*/ 468 h 782"/>
                <a:gd name="T40" fmla="*/ 226 w 829"/>
                <a:gd name="T41" fmla="*/ 204 h 782"/>
                <a:gd name="T42" fmla="*/ 673 w 829"/>
                <a:gd name="T43" fmla="*/ 204 h 782"/>
                <a:gd name="T44" fmla="*/ 829 w 829"/>
                <a:gd name="T45" fmla="*/ 0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29" h="782">
                  <a:moveTo>
                    <a:pt x="3" y="493"/>
                  </a:moveTo>
                  <a:lnTo>
                    <a:pt x="3" y="493"/>
                  </a:lnTo>
                  <a:lnTo>
                    <a:pt x="3" y="493"/>
                  </a:lnTo>
                  <a:close/>
                  <a:moveTo>
                    <a:pt x="3" y="493"/>
                  </a:moveTo>
                  <a:lnTo>
                    <a:pt x="3" y="493"/>
                  </a:lnTo>
                  <a:lnTo>
                    <a:pt x="3" y="493"/>
                  </a:lnTo>
                  <a:close/>
                  <a:moveTo>
                    <a:pt x="3" y="489"/>
                  </a:moveTo>
                  <a:lnTo>
                    <a:pt x="0" y="492"/>
                  </a:lnTo>
                  <a:lnTo>
                    <a:pt x="0" y="493"/>
                  </a:lnTo>
                  <a:lnTo>
                    <a:pt x="223" y="782"/>
                  </a:lnTo>
                  <a:lnTo>
                    <a:pt x="226" y="778"/>
                  </a:lnTo>
                  <a:lnTo>
                    <a:pt x="3" y="492"/>
                  </a:lnTo>
                  <a:lnTo>
                    <a:pt x="3" y="492"/>
                  </a:lnTo>
                  <a:lnTo>
                    <a:pt x="3" y="492"/>
                  </a:lnTo>
                  <a:lnTo>
                    <a:pt x="3" y="492"/>
                  </a:lnTo>
                  <a:lnTo>
                    <a:pt x="4" y="490"/>
                  </a:lnTo>
                  <a:lnTo>
                    <a:pt x="3" y="489"/>
                  </a:lnTo>
                  <a:close/>
                  <a:moveTo>
                    <a:pt x="829" y="0"/>
                  </a:moveTo>
                  <a:lnTo>
                    <a:pt x="381" y="0"/>
                  </a:lnTo>
                  <a:lnTo>
                    <a:pt x="19" y="468"/>
                  </a:lnTo>
                  <a:lnTo>
                    <a:pt x="226" y="204"/>
                  </a:lnTo>
                  <a:lnTo>
                    <a:pt x="673" y="204"/>
                  </a:lnTo>
                  <a:lnTo>
                    <a:pt x="829" y="0"/>
                  </a:lnTo>
                  <a:close/>
                </a:path>
              </a:pathLst>
            </a:custGeom>
            <a:solidFill>
              <a:schemeClr val="accent3">
                <a:alpha val="7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192" name="Freeform 97">
              <a:extLst>
                <a:ext uri="{FF2B5EF4-FFF2-40B4-BE49-F238E27FC236}">
                  <a16:creationId xmlns:a16="http://schemas.microsoft.com/office/drawing/2014/main" id="{21FE731B-BBB7-B042-B996-1376D89A44E5}"/>
                </a:ext>
              </a:extLst>
            </p:cNvPr>
            <p:cNvSpPr>
              <a:spLocks/>
            </p:cNvSpPr>
            <p:nvPr/>
          </p:nvSpPr>
          <p:spPr bwMode="auto">
            <a:xfrm>
              <a:off x="6282110" y="3941998"/>
              <a:ext cx="1063625" cy="457200"/>
            </a:xfrm>
            <a:custGeom>
              <a:avLst/>
              <a:gdLst>
                <a:gd name="T0" fmla="*/ 670 w 670"/>
                <a:gd name="T1" fmla="*/ 0 h 288"/>
                <a:gd name="T2" fmla="*/ 223 w 670"/>
                <a:gd name="T3" fmla="*/ 0 h 288"/>
                <a:gd name="T4" fmla="*/ 16 w 670"/>
                <a:gd name="T5" fmla="*/ 264 h 288"/>
                <a:gd name="T6" fmla="*/ 0 w 670"/>
                <a:gd name="T7" fmla="*/ 285 h 288"/>
                <a:gd name="T8" fmla="*/ 1 w 670"/>
                <a:gd name="T9" fmla="*/ 286 h 288"/>
                <a:gd name="T10" fmla="*/ 223 w 670"/>
                <a:gd name="T11" fmla="*/ 0 h 288"/>
                <a:gd name="T12" fmla="*/ 446 w 670"/>
                <a:gd name="T13" fmla="*/ 288 h 288"/>
                <a:gd name="T14" fmla="*/ 575 w 670"/>
                <a:gd name="T15" fmla="*/ 123 h 288"/>
                <a:gd name="T16" fmla="*/ 575 w 670"/>
                <a:gd name="T17" fmla="*/ 123 h 288"/>
                <a:gd name="T18" fmla="*/ 670 w 670"/>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0" h="288">
                  <a:moveTo>
                    <a:pt x="670" y="0"/>
                  </a:moveTo>
                  <a:lnTo>
                    <a:pt x="223" y="0"/>
                  </a:lnTo>
                  <a:lnTo>
                    <a:pt x="16" y="264"/>
                  </a:lnTo>
                  <a:lnTo>
                    <a:pt x="0" y="285"/>
                  </a:lnTo>
                  <a:lnTo>
                    <a:pt x="1" y="286"/>
                  </a:lnTo>
                  <a:lnTo>
                    <a:pt x="223" y="0"/>
                  </a:lnTo>
                  <a:lnTo>
                    <a:pt x="446" y="288"/>
                  </a:lnTo>
                  <a:lnTo>
                    <a:pt x="575" y="123"/>
                  </a:lnTo>
                  <a:lnTo>
                    <a:pt x="575" y="123"/>
                  </a:lnTo>
                  <a:lnTo>
                    <a:pt x="670" y="0"/>
                  </a:lnTo>
                  <a:close/>
                </a:path>
              </a:pathLst>
            </a:custGeom>
            <a:solidFill>
              <a:schemeClr val="accent3"/>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00" name="Freeform 105">
              <a:extLst>
                <a:ext uri="{FF2B5EF4-FFF2-40B4-BE49-F238E27FC236}">
                  <a16:creationId xmlns:a16="http://schemas.microsoft.com/office/drawing/2014/main" id="{75D96EE4-6F8E-3D45-B77F-EFBE65DB05F3}"/>
                </a:ext>
              </a:extLst>
            </p:cNvPr>
            <p:cNvSpPr>
              <a:spLocks/>
            </p:cNvSpPr>
            <p:nvPr/>
          </p:nvSpPr>
          <p:spPr bwMode="auto">
            <a:xfrm>
              <a:off x="6291635" y="3941998"/>
              <a:ext cx="706437" cy="900113"/>
            </a:xfrm>
            <a:custGeom>
              <a:avLst/>
              <a:gdLst>
                <a:gd name="T0" fmla="*/ 222 w 445"/>
                <a:gd name="T1" fmla="*/ 0 h 567"/>
                <a:gd name="T2" fmla="*/ 0 w 445"/>
                <a:gd name="T3" fmla="*/ 286 h 567"/>
                <a:gd name="T4" fmla="*/ 222 w 445"/>
                <a:gd name="T5" fmla="*/ 567 h 567"/>
                <a:gd name="T6" fmla="*/ 228 w 445"/>
                <a:gd name="T7" fmla="*/ 567 h 567"/>
                <a:gd name="T8" fmla="*/ 444 w 445"/>
                <a:gd name="T9" fmla="*/ 289 h 567"/>
                <a:gd name="T10" fmla="*/ 445 w 445"/>
                <a:gd name="T11" fmla="*/ 288 h 567"/>
                <a:gd name="T12" fmla="*/ 222 w 445"/>
                <a:gd name="T13" fmla="*/ 0 h 567"/>
              </a:gdLst>
              <a:ahLst/>
              <a:cxnLst>
                <a:cxn ang="0">
                  <a:pos x="T0" y="T1"/>
                </a:cxn>
                <a:cxn ang="0">
                  <a:pos x="T2" y="T3"/>
                </a:cxn>
                <a:cxn ang="0">
                  <a:pos x="T4" y="T5"/>
                </a:cxn>
                <a:cxn ang="0">
                  <a:pos x="T6" y="T7"/>
                </a:cxn>
                <a:cxn ang="0">
                  <a:pos x="T8" y="T9"/>
                </a:cxn>
                <a:cxn ang="0">
                  <a:pos x="T10" y="T11"/>
                </a:cxn>
                <a:cxn ang="0">
                  <a:pos x="T12" y="T13"/>
                </a:cxn>
              </a:cxnLst>
              <a:rect l="0" t="0" r="r" b="b"/>
              <a:pathLst>
                <a:path w="445" h="567">
                  <a:moveTo>
                    <a:pt x="222" y="0"/>
                  </a:moveTo>
                  <a:lnTo>
                    <a:pt x="0" y="286"/>
                  </a:lnTo>
                  <a:lnTo>
                    <a:pt x="222" y="567"/>
                  </a:lnTo>
                  <a:lnTo>
                    <a:pt x="228" y="567"/>
                  </a:lnTo>
                  <a:lnTo>
                    <a:pt x="444" y="289"/>
                  </a:lnTo>
                  <a:lnTo>
                    <a:pt x="445" y="288"/>
                  </a:lnTo>
                  <a:lnTo>
                    <a:pt x="222" y="0"/>
                  </a:lnTo>
                  <a:close/>
                </a:path>
              </a:pathLst>
            </a:custGeom>
            <a:solidFill>
              <a:schemeClr val="accent3"/>
            </a:solidFill>
            <a:ln>
              <a:noFill/>
            </a:ln>
          </p:spPr>
          <p:txBody>
            <a:bodyPr/>
            <a:lstStyle/>
            <a:p>
              <a:pPr fontAlgn="auto">
                <a:spcBef>
                  <a:spcPts val="0"/>
                </a:spcBef>
                <a:spcAft>
                  <a:spcPts val="0"/>
                </a:spcAft>
                <a:defRPr/>
              </a:pPr>
              <a:endParaRPr lang="en-US" dirty="0">
                <a:latin typeface="Source Sans Pro" charset="0"/>
                <a:cs typeface="+mn-cs"/>
              </a:endParaRPr>
            </a:p>
          </p:txBody>
        </p:sp>
      </p:grpSp>
      <p:grpSp>
        <p:nvGrpSpPr>
          <p:cNvPr id="5" name="Group 299">
            <a:extLst>
              <a:ext uri="{FF2B5EF4-FFF2-40B4-BE49-F238E27FC236}">
                <a16:creationId xmlns:a16="http://schemas.microsoft.com/office/drawing/2014/main" id="{BD8B244C-2AD8-FE48-BFC5-2039E33F3F75}"/>
              </a:ext>
            </a:extLst>
          </p:cNvPr>
          <p:cNvGrpSpPr>
            <a:grpSpLocks/>
          </p:cNvGrpSpPr>
          <p:nvPr/>
        </p:nvGrpSpPr>
        <p:grpSpPr bwMode="auto">
          <a:xfrm>
            <a:off x="2152756" y="3216120"/>
            <a:ext cx="3503613" cy="1557338"/>
            <a:chOff x="769288" y="1041635"/>
            <a:chExt cx="3503613" cy="1557338"/>
          </a:xfrm>
        </p:grpSpPr>
        <p:sp>
          <p:nvSpPr>
            <p:cNvPr id="291849" name="Freeform 47">
              <a:extLst>
                <a:ext uri="{FF2B5EF4-FFF2-40B4-BE49-F238E27FC236}">
                  <a16:creationId xmlns:a16="http://schemas.microsoft.com/office/drawing/2014/main" id="{DBC997E8-9C50-1245-AEAA-15A0D6327DAB}"/>
                </a:ext>
              </a:extLst>
            </p:cNvPr>
            <p:cNvSpPr>
              <a:spLocks noEditPoints="1"/>
            </p:cNvSpPr>
            <p:nvPr/>
          </p:nvSpPr>
          <p:spPr bwMode="auto">
            <a:xfrm>
              <a:off x="2279001" y="1367072"/>
              <a:ext cx="1639888" cy="917575"/>
            </a:xfrm>
            <a:custGeom>
              <a:avLst/>
              <a:gdLst>
                <a:gd name="T0" fmla="*/ 357188 w 1033"/>
                <a:gd name="T1" fmla="*/ 463550 h 578"/>
                <a:gd name="T2" fmla="*/ 357188 w 1033"/>
                <a:gd name="T3" fmla="*/ 463550 h 578"/>
                <a:gd name="T4" fmla="*/ 357188 w 1033"/>
                <a:gd name="T5" fmla="*/ 463550 h 578"/>
                <a:gd name="T6" fmla="*/ 357188 w 1033"/>
                <a:gd name="T7" fmla="*/ 463550 h 578"/>
                <a:gd name="T8" fmla="*/ 357188 w 1033"/>
                <a:gd name="T9" fmla="*/ 463550 h 578"/>
                <a:gd name="T10" fmla="*/ 357188 w 1033"/>
                <a:gd name="T11" fmla="*/ 463550 h 578"/>
                <a:gd name="T12" fmla="*/ 357188 w 1033"/>
                <a:gd name="T13" fmla="*/ 463550 h 578"/>
                <a:gd name="T14" fmla="*/ 357188 w 1033"/>
                <a:gd name="T15" fmla="*/ 463550 h 578"/>
                <a:gd name="T16" fmla="*/ 357188 w 1033"/>
                <a:gd name="T17" fmla="*/ 463550 h 578"/>
                <a:gd name="T18" fmla="*/ 361950 w 1033"/>
                <a:gd name="T19" fmla="*/ 460375 h 578"/>
                <a:gd name="T20" fmla="*/ 361950 w 1033"/>
                <a:gd name="T21" fmla="*/ 460375 h 578"/>
                <a:gd name="T22" fmla="*/ 361950 w 1033"/>
                <a:gd name="T23" fmla="*/ 460375 h 578"/>
                <a:gd name="T24" fmla="*/ 361950 w 1033"/>
                <a:gd name="T25" fmla="*/ 460375 h 578"/>
                <a:gd name="T26" fmla="*/ 361950 w 1033"/>
                <a:gd name="T27" fmla="*/ 460375 h 578"/>
                <a:gd name="T28" fmla="*/ 925513 w 1033"/>
                <a:gd name="T29" fmla="*/ 0 h 578"/>
                <a:gd name="T30" fmla="*/ 3175 w 1033"/>
                <a:gd name="T31" fmla="*/ 0 h 578"/>
                <a:gd name="T32" fmla="*/ 357188 w 1033"/>
                <a:gd name="T33" fmla="*/ 458788 h 578"/>
                <a:gd name="T34" fmla="*/ 0 w 1033"/>
                <a:gd name="T35" fmla="*/ 917575 h 578"/>
                <a:gd name="T36" fmla="*/ 922338 w 1033"/>
                <a:gd name="T37" fmla="*/ 917575 h 578"/>
                <a:gd name="T38" fmla="*/ 1076325 w 1033"/>
                <a:gd name="T39" fmla="*/ 722312 h 578"/>
                <a:gd name="T40" fmla="*/ 1076325 w 1033"/>
                <a:gd name="T41" fmla="*/ 722312 h 578"/>
                <a:gd name="T42" fmla="*/ 1282700 w 1033"/>
                <a:gd name="T43" fmla="*/ 460375 h 578"/>
                <a:gd name="T44" fmla="*/ 1277938 w 1033"/>
                <a:gd name="T45" fmla="*/ 455613 h 578"/>
                <a:gd name="T46" fmla="*/ 1071563 w 1033"/>
                <a:gd name="T47" fmla="*/ 184150 h 578"/>
                <a:gd name="T48" fmla="*/ 1071563 w 1033"/>
                <a:gd name="T49" fmla="*/ 184150 h 578"/>
                <a:gd name="T50" fmla="*/ 925513 w 1033"/>
                <a:gd name="T51" fmla="*/ 0 h 578"/>
                <a:gd name="T52" fmla="*/ 1636713 w 1033"/>
                <a:gd name="T53" fmla="*/ 0 h 578"/>
                <a:gd name="T54" fmla="*/ 1635126 w 1033"/>
                <a:gd name="T55" fmla="*/ 0 h 578"/>
                <a:gd name="T56" fmla="*/ 1636713 w 1033"/>
                <a:gd name="T57" fmla="*/ 4762 h 578"/>
                <a:gd name="T58" fmla="*/ 1639888 w 1033"/>
                <a:gd name="T59" fmla="*/ 1588 h 578"/>
                <a:gd name="T60" fmla="*/ 1636713 w 1033"/>
                <a:gd name="T61" fmla="*/ 0 h 57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33"/>
                <a:gd name="T94" fmla="*/ 0 h 578"/>
                <a:gd name="T95" fmla="*/ 1033 w 1033"/>
                <a:gd name="T96" fmla="*/ 578 h 57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33" h="578">
                  <a:moveTo>
                    <a:pt x="225" y="292"/>
                  </a:moveTo>
                  <a:lnTo>
                    <a:pt x="225" y="292"/>
                  </a:lnTo>
                  <a:close/>
                  <a:moveTo>
                    <a:pt x="225" y="292"/>
                  </a:moveTo>
                  <a:lnTo>
                    <a:pt x="225" y="292"/>
                  </a:lnTo>
                  <a:close/>
                  <a:moveTo>
                    <a:pt x="225" y="292"/>
                  </a:moveTo>
                  <a:lnTo>
                    <a:pt x="225" y="292"/>
                  </a:lnTo>
                  <a:close/>
                  <a:moveTo>
                    <a:pt x="228" y="290"/>
                  </a:moveTo>
                  <a:lnTo>
                    <a:pt x="228" y="290"/>
                  </a:lnTo>
                  <a:close/>
                  <a:moveTo>
                    <a:pt x="583" y="0"/>
                  </a:moveTo>
                  <a:lnTo>
                    <a:pt x="2" y="0"/>
                  </a:lnTo>
                  <a:lnTo>
                    <a:pt x="225" y="289"/>
                  </a:lnTo>
                  <a:lnTo>
                    <a:pt x="0" y="578"/>
                  </a:lnTo>
                  <a:lnTo>
                    <a:pt x="581" y="578"/>
                  </a:lnTo>
                  <a:lnTo>
                    <a:pt x="678" y="455"/>
                  </a:lnTo>
                  <a:lnTo>
                    <a:pt x="808" y="290"/>
                  </a:lnTo>
                  <a:lnTo>
                    <a:pt x="805" y="287"/>
                  </a:lnTo>
                  <a:lnTo>
                    <a:pt x="675" y="116"/>
                  </a:lnTo>
                  <a:lnTo>
                    <a:pt x="583" y="0"/>
                  </a:lnTo>
                  <a:close/>
                  <a:moveTo>
                    <a:pt x="1031" y="0"/>
                  </a:moveTo>
                  <a:lnTo>
                    <a:pt x="1030" y="0"/>
                  </a:lnTo>
                  <a:lnTo>
                    <a:pt x="1031" y="3"/>
                  </a:lnTo>
                  <a:lnTo>
                    <a:pt x="1033" y="1"/>
                  </a:lnTo>
                  <a:lnTo>
                    <a:pt x="1031" y="0"/>
                  </a:lnTo>
                  <a:close/>
                </a:path>
              </a:pathLst>
            </a:custGeom>
            <a:solidFill>
              <a:schemeClr val="accent2">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3200" dirty="0">
                  <a:solidFill>
                    <a:srgbClr val="FFFFFF"/>
                  </a:solidFill>
                  <a:latin typeface="Source Sans Pro" panose="020B0503030403020204" pitchFamily="34" charset="0"/>
                </a:rPr>
                <a:t>02</a:t>
              </a:r>
            </a:p>
          </p:txBody>
        </p:sp>
        <p:sp>
          <p:nvSpPr>
            <p:cNvPr id="291850" name="Freeform 57">
              <a:extLst>
                <a:ext uri="{FF2B5EF4-FFF2-40B4-BE49-F238E27FC236}">
                  <a16:creationId xmlns:a16="http://schemas.microsoft.com/office/drawing/2014/main" id="{F7A80E91-74E7-CF44-8C43-0B495A83B028}"/>
                </a:ext>
              </a:extLst>
            </p:cNvPr>
            <p:cNvSpPr>
              <a:spLocks/>
            </p:cNvSpPr>
            <p:nvPr/>
          </p:nvSpPr>
          <p:spPr bwMode="auto">
            <a:xfrm>
              <a:off x="2952101" y="1041635"/>
              <a:ext cx="962025" cy="325438"/>
            </a:xfrm>
            <a:custGeom>
              <a:avLst/>
              <a:gdLst>
                <a:gd name="T0" fmla="*/ 711200 w 606"/>
                <a:gd name="T1" fmla="*/ 0 h 205"/>
                <a:gd name="T2" fmla="*/ 0 w 606"/>
                <a:gd name="T3" fmla="*/ 0 h 205"/>
                <a:gd name="T4" fmla="*/ 252412 w 606"/>
                <a:gd name="T5" fmla="*/ 325438 h 205"/>
                <a:gd name="T6" fmla="*/ 962025 w 606"/>
                <a:gd name="T7" fmla="*/ 325438 h 205"/>
                <a:gd name="T8" fmla="*/ 711200 w 606"/>
                <a:gd name="T9" fmla="*/ 0 h 205"/>
                <a:gd name="T10" fmla="*/ 0 60000 65536"/>
                <a:gd name="T11" fmla="*/ 0 60000 65536"/>
                <a:gd name="T12" fmla="*/ 0 60000 65536"/>
                <a:gd name="T13" fmla="*/ 0 60000 65536"/>
                <a:gd name="T14" fmla="*/ 0 60000 65536"/>
                <a:gd name="T15" fmla="*/ 0 w 606"/>
                <a:gd name="T16" fmla="*/ 0 h 205"/>
                <a:gd name="T17" fmla="*/ 606 w 606"/>
                <a:gd name="T18" fmla="*/ 205 h 205"/>
              </a:gdLst>
              <a:ahLst/>
              <a:cxnLst>
                <a:cxn ang="T10">
                  <a:pos x="T0" y="T1"/>
                </a:cxn>
                <a:cxn ang="T11">
                  <a:pos x="T2" y="T3"/>
                </a:cxn>
                <a:cxn ang="T12">
                  <a:pos x="T4" y="T5"/>
                </a:cxn>
                <a:cxn ang="T13">
                  <a:pos x="T6" y="T7"/>
                </a:cxn>
                <a:cxn ang="T14">
                  <a:pos x="T8" y="T9"/>
                </a:cxn>
              </a:cxnLst>
              <a:rect l="T15" t="T16" r="T17" b="T18"/>
              <a:pathLst>
                <a:path w="606" h="205">
                  <a:moveTo>
                    <a:pt x="448" y="0"/>
                  </a:moveTo>
                  <a:lnTo>
                    <a:pt x="0" y="0"/>
                  </a:lnTo>
                  <a:lnTo>
                    <a:pt x="159" y="205"/>
                  </a:lnTo>
                  <a:lnTo>
                    <a:pt x="606" y="205"/>
                  </a:lnTo>
                  <a:lnTo>
                    <a:pt x="448"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51" name="Freeform 59">
              <a:extLst>
                <a:ext uri="{FF2B5EF4-FFF2-40B4-BE49-F238E27FC236}">
                  <a16:creationId xmlns:a16="http://schemas.microsoft.com/office/drawing/2014/main" id="{FCFC4FEC-8CE5-AF47-951B-90402F765CC7}"/>
                </a:ext>
              </a:extLst>
            </p:cNvPr>
            <p:cNvSpPr>
              <a:spLocks/>
            </p:cNvSpPr>
            <p:nvPr/>
          </p:nvSpPr>
          <p:spPr bwMode="auto">
            <a:xfrm>
              <a:off x="3204513" y="1367072"/>
              <a:ext cx="711200" cy="460375"/>
            </a:xfrm>
            <a:custGeom>
              <a:avLst/>
              <a:gdLst>
                <a:gd name="T0" fmla="*/ 709613 w 448"/>
                <a:gd name="T1" fmla="*/ 0 h 290"/>
                <a:gd name="T2" fmla="*/ 0 w 448"/>
                <a:gd name="T3" fmla="*/ 0 h 290"/>
                <a:gd name="T4" fmla="*/ 146050 w 448"/>
                <a:gd name="T5" fmla="*/ 184150 h 290"/>
                <a:gd name="T6" fmla="*/ 146050 w 448"/>
                <a:gd name="T7" fmla="*/ 184150 h 290"/>
                <a:gd name="T8" fmla="*/ 352425 w 448"/>
                <a:gd name="T9" fmla="*/ 455613 h 290"/>
                <a:gd name="T10" fmla="*/ 357187 w 448"/>
                <a:gd name="T11" fmla="*/ 460375 h 290"/>
                <a:gd name="T12" fmla="*/ 357187 w 448"/>
                <a:gd name="T13" fmla="*/ 458788 h 290"/>
                <a:gd name="T14" fmla="*/ 711200 w 448"/>
                <a:gd name="T15" fmla="*/ 4762 h 290"/>
                <a:gd name="T16" fmla="*/ 709613 w 448"/>
                <a:gd name="T17" fmla="*/ 0 h 2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8"/>
                <a:gd name="T28" fmla="*/ 0 h 290"/>
                <a:gd name="T29" fmla="*/ 448 w 448"/>
                <a:gd name="T30" fmla="*/ 290 h 2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8" h="290">
                  <a:moveTo>
                    <a:pt x="447" y="0"/>
                  </a:moveTo>
                  <a:lnTo>
                    <a:pt x="0" y="0"/>
                  </a:lnTo>
                  <a:lnTo>
                    <a:pt x="92" y="116"/>
                  </a:lnTo>
                  <a:lnTo>
                    <a:pt x="222" y="287"/>
                  </a:lnTo>
                  <a:lnTo>
                    <a:pt x="225" y="290"/>
                  </a:lnTo>
                  <a:lnTo>
                    <a:pt x="225" y="289"/>
                  </a:lnTo>
                  <a:lnTo>
                    <a:pt x="448" y="3"/>
                  </a:lnTo>
                  <a:lnTo>
                    <a:pt x="447"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52" name="Freeform 71">
              <a:extLst>
                <a:ext uri="{FF2B5EF4-FFF2-40B4-BE49-F238E27FC236}">
                  <a16:creationId xmlns:a16="http://schemas.microsoft.com/office/drawing/2014/main" id="{DA47FF37-DC12-714C-9F3A-6C10A200DE34}"/>
                </a:ext>
              </a:extLst>
            </p:cNvPr>
            <p:cNvSpPr>
              <a:spLocks noEditPoints="1"/>
            </p:cNvSpPr>
            <p:nvPr/>
          </p:nvSpPr>
          <p:spPr bwMode="auto">
            <a:xfrm>
              <a:off x="2956863" y="1822685"/>
              <a:ext cx="1316038" cy="776288"/>
            </a:xfrm>
            <a:custGeom>
              <a:avLst/>
              <a:gdLst>
                <a:gd name="T0" fmla="*/ 954088 w 829"/>
                <a:gd name="T1" fmla="*/ 461963 h 489"/>
                <a:gd name="T2" fmla="*/ 244475 w 829"/>
                <a:gd name="T3" fmla="*/ 461963 h 489"/>
                <a:gd name="T4" fmla="*/ 0 w 829"/>
                <a:gd name="T5" fmla="*/ 776288 h 489"/>
                <a:gd name="T6" fmla="*/ 711200 w 829"/>
                <a:gd name="T7" fmla="*/ 776288 h 489"/>
                <a:gd name="T8" fmla="*/ 957263 w 829"/>
                <a:gd name="T9" fmla="*/ 463550 h 489"/>
                <a:gd name="T10" fmla="*/ 954088 w 829"/>
                <a:gd name="T11" fmla="*/ 461963 h 489"/>
                <a:gd name="T12" fmla="*/ 1316038 w 829"/>
                <a:gd name="T13" fmla="*/ 0 h 489"/>
                <a:gd name="T14" fmla="*/ 1316038 w 829"/>
                <a:gd name="T15" fmla="*/ 3175 h 489"/>
                <a:gd name="T16" fmla="*/ 1316038 w 829"/>
                <a:gd name="T17" fmla="*/ 3175 h 489"/>
                <a:gd name="T18" fmla="*/ 1316038 w 829"/>
                <a:gd name="T19" fmla="*/ 0 h 4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29"/>
                <a:gd name="T31" fmla="*/ 0 h 489"/>
                <a:gd name="T32" fmla="*/ 829 w 829"/>
                <a:gd name="T33" fmla="*/ 489 h 4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29" h="489">
                  <a:moveTo>
                    <a:pt x="601" y="291"/>
                  </a:moveTo>
                  <a:lnTo>
                    <a:pt x="154" y="291"/>
                  </a:lnTo>
                  <a:lnTo>
                    <a:pt x="0" y="489"/>
                  </a:lnTo>
                  <a:lnTo>
                    <a:pt x="448" y="489"/>
                  </a:lnTo>
                  <a:lnTo>
                    <a:pt x="603" y="292"/>
                  </a:lnTo>
                  <a:lnTo>
                    <a:pt x="601" y="291"/>
                  </a:lnTo>
                  <a:close/>
                  <a:moveTo>
                    <a:pt x="829" y="0"/>
                  </a:moveTo>
                  <a:lnTo>
                    <a:pt x="829" y="2"/>
                  </a:lnTo>
                  <a:lnTo>
                    <a:pt x="829"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53" name="Freeform 73">
              <a:extLst>
                <a:ext uri="{FF2B5EF4-FFF2-40B4-BE49-F238E27FC236}">
                  <a16:creationId xmlns:a16="http://schemas.microsoft.com/office/drawing/2014/main" id="{4A4D97DD-E684-704F-8638-F3518E1CA8B3}"/>
                </a:ext>
              </a:extLst>
            </p:cNvPr>
            <p:cNvSpPr>
              <a:spLocks/>
            </p:cNvSpPr>
            <p:nvPr/>
          </p:nvSpPr>
          <p:spPr bwMode="auto">
            <a:xfrm>
              <a:off x="3201338" y="1827447"/>
              <a:ext cx="709613" cy="457200"/>
            </a:xfrm>
            <a:custGeom>
              <a:avLst/>
              <a:gdLst>
                <a:gd name="T0" fmla="*/ 360363 w 447"/>
                <a:gd name="T1" fmla="*/ 0 h 288"/>
                <a:gd name="T2" fmla="*/ 153988 w 447"/>
                <a:gd name="T3" fmla="*/ 261937 h 288"/>
                <a:gd name="T4" fmla="*/ 153988 w 447"/>
                <a:gd name="T5" fmla="*/ 261937 h 288"/>
                <a:gd name="T6" fmla="*/ 0 w 447"/>
                <a:gd name="T7" fmla="*/ 457200 h 288"/>
                <a:gd name="T8" fmla="*/ 709613 w 447"/>
                <a:gd name="T9" fmla="*/ 457200 h 288"/>
                <a:gd name="T10" fmla="*/ 360363 w 447"/>
                <a:gd name="T11" fmla="*/ 0 h 288"/>
                <a:gd name="T12" fmla="*/ 0 60000 65536"/>
                <a:gd name="T13" fmla="*/ 0 60000 65536"/>
                <a:gd name="T14" fmla="*/ 0 60000 65536"/>
                <a:gd name="T15" fmla="*/ 0 60000 65536"/>
                <a:gd name="T16" fmla="*/ 0 60000 65536"/>
                <a:gd name="T17" fmla="*/ 0 60000 65536"/>
                <a:gd name="T18" fmla="*/ 0 w 447"/>
                <a:gd name="T19" fmla="*/ 0 h 288"/>
                <a:gd name="T20" fmla="*/ 447 w 447"/>
                <a:gd name="T21" fmla="*/ 288 h 288"/>
              </a:gdLst>
              <a:ahLst/>
              <a:cxnLst>
                <a:cxn ang="T12">
                  <a:pos x="T0" y="T1"/>
                </a:cxn>
                <a:cxn ang="T13">
                  <a:pos x="T2" y="T3"/>
                </a:cxn>
                <a:cxn ang="T14">
                  <a:pos x="T4" y="T5"/>
                </a:cxn>
                <a:cxn ang="T15">
                  <a:pos x="T6" y="T7"/>
                </a:cxn>
                <a:cxn ang="T16">
                  <a:pos x="T8" y="T9"/>
                </a:cxn>
                <a:cxn ang="T17">
                  <a:pos x="T10" y="T11"/>
                </a:cxn>
              </a:cxnLst>
              <a:rect l="T18" t="T19" r="T20" b="T21"/>
              <a:pathLst>
                <a:path w="447" h="288">
                  <a:moveTo>
                    <a:pt x="227" y="0"/>
                  </a:moveTo>
                  <a:lnTo>
                    <a:pt x="97" y="165"/>
                  </a:lnTo>
                  <a:lnTo>
                    <a:pt x="0" y="288"/>
                  </a:lnTo>
                  <a:lnTo>
                    <a:pt x="447" y="288"/>
                  </a:lnTo>
                  <a:lnTo>
                    <a:pt x="227"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54" name="Freeform 77">
              <a:extLst>
                <a:ext uri="{FF2B5EF4-FFF2-40B4-BE49-F238E27FC236}">
                  <a16:creationId xmlns:a16="http://schemas.microsoft.com/office/drawing/2014/main" id="{CFFFA094-E858-EA41-BDF1-79D8640A3F60}"/>
                </a:ext>
              </a:extLst>
            </p:cNvPr>
            <p:cNvSpPr>
              <a:spLocks/>
            </p:cNvSpPr>
            <p:nvPr/>
          </p:nvSpPr>
          <p:spPr bwMode="auto">
            <a:xfrm>
              <a:off x="3561701" y="1371835"/>
              <a:ext cx="706438" cy="912813"/>
            </a:xfrm>
            <a:custGeom>
              <a:avLst/>
              <a:gdLst>
                <a:gd name="T0" fmla="*/ 354013 w 445"/>
                <a:gd name="T1" fmla="*/ 0 h 575"/>
                <a:gd name="T2" fmla="*/ 0 w 445"/>
                <a:gd name="T3" fmla="*/ 454025 h 575"/>
                <a:gd name="T4" fmla="*/ 0 w 445"/>
                <a:gd name="T5" fmla="*/ 455613 h 575"/>
                <a:gd name="T6" fmla="*/ 349250 w 445"/>
                <a:gd name="T7" fmla="*/ 912813 h 575"/>
                <a:gd name="T8" fmla="*/ 352425 w 445"/>
                <a:gd name="T9" fmla="*/ 912813 h 575"/>
                <a:gd name="T10" fmla="*/ 706438 w 445"/>
                <a:gd name="T11" fmla="*/ 454025 h 575"/>
                <a:gd name="T12" fmla="*/ 354013 w 445"/>
                <a:gd name="T13" fmla="*/ 0 h 575"/>
                <a:gd name="T14" fmla="*/ 0 60000 65536"/>
                <a:gd name="T15" fmla="*/ 0 60000 65536"/>
                <a:gd name="T16" fmla="*/ 0 60000 65536"/>
                <a:gd name="T17" fmla="*/ 0 60000 65536"/>
                <a:gd name="T18" fmla="*/ 0 60000 65536"/>
                <a:gd name="T19" fmla="*/ 0 60000 65536"/>
                <a:gd name="T20" fmla="*/ 0 60000 65536"/>
                <a:gd name="T21" fmla="*/ 0 w 445"/>
                <a:gd name="T22" fmla="*/ 0 h 575"/>
                <a:gd name="T23" fmla="*/ 445 w 445"/>
                <a:gd name="T24" fmla="*/ 575 h 5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5" h="575">
                  <a:moveTo>
                    <a:pt x="223" y="0"/>
                  </a:moveTo>
                  <a:lnTo>
                    <a:pt x="0" y="286"/>
                  </a:lnTo>
                  <a:lnTo>
                    <a:pt x="0" y="287"/>
                  </a:lnTo>
                  <a:lnTo>
                    <a:pt x="220" y="575"/>
                  </a:lnTo>
                  <a:lnTo>
                    <a:pt x="222" y="575"/>
                  </a:lnTo>
                  <a:lnTo>
                    <a:pt x="445" y="286"/>
                  </a:lnTo>
                  <a:lnTo>
                    <a:pt x="223" y="0"/>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55" name="Freeform 200">
              <a:extLst>
                <a:ext uri="{FF2B5EF4-FFF2-40B4-BE49-F238E27FC236}">
                  <a16:creationId xmlns:a16="http://schemas.microsoft.com/office/drawing/2014/main" id="{63771BC6-2014-D342-98F3-63AC71451D7E}"/>
                </a:ext>
              </a:extLst>
            </p:cNvPr>
            <p:cNvSpPr>
              <a:spLocks noEditPoints="1"/>
            </p:cNvSpPr>
            <p:nvPr/>
          </p:nvSpPr>
          <p:spPr bwMode="auto">
            <a:xfrm>
              <a:off x="1658288" y="1357547"/>
              <a:ext cx="809625" cy="927100"/>
            </a:xfrm>
            <a:custGeom>
              <a:avLst/>
              <a:gdLst>
                <a:gd name="T0" fmla="*/ 354013 w 510"/>
                <a:gd name="T1" fmla="*/ 465137 h 584"/>
                <a:gd name="T2" fmla="*/ 354013 w 510"/>
                <a:gd name="T3" fmla="*/ 465137 h 584"/>
                <a:gd name="T4" fmla="*/ 354013 w 510"/>
                <a:gd name="T5" fmla="*/ 465137 h 584"/>
                <a:gd name="T6" fmla="*/ 354013 w 510"/>
                <a:gd name="T7" fmla="*/ 465137 h 584"/>
                <a:gd name="T8" fmla="*/ 354013 w 510"/>
                <a:gd name="T9" fmla="*/ 465137 h 584"/>
                <a:gd name="T10" fmla="*/ 354013 w 510"/>
                <a:gd name="T11" fmla="*/ 465137 h 584"/>
                <a:gd name="T12" fmla="*/ 354013 w 510"/>
                <a:gd name="T13" fmla="*/ 465137 h 584"/>
                <a:gd name="T14" fmla="*/ 354013 w 510"/>
                <a:gd name="T15" fmla="*/ 465137 h 584"/>
                <a:gd name="T16" fmla="*/ 354013 w 510"/>
                <a:gd name="T17" fmla="*/ 465137 h 584"/>
                <a:gd name="T18" fmla="*/ 358775 w 510"/>
                <a:gd name="T19" fmla="*/ 465137 h 584"/>
                <a:gd name="T20" fmla="*/ 358775 w 510"/>
                <a:gd name="T21" fmla="*/ 465137 h 584"/>
                <a:gd name="T22" fmla="*/ 358775 w 510"/>
                <a:gd name="T23" fmla="*/ 465137 h 584"/>
                <a:gd name="T24" fmla="*/ 358775 w 510"/>
                <a:gd name="T25" fmla="*/ 465137 h 584"/>
                <a:gd name="T26" fmla="*/ 358775 w 510"/>
                <a:gd name="T27" fmla="*/ 465137 h 584"/>
                <a:gd name="T28" fmla="*/ 454025 w 510"/>
                <a:gd name="T29" fmla="*/ 0 h 584"/>
                <a:gd name="T30" fmla="*/ 3175 w 510"/>
                <a:gd name="T31" fmla="*/ 0 h 584"/>
                <a:gd name="T32" fmla="*/ 354013 w 510"/>
                <a:gd name="T33" fmla="*/ 463550 h 584"/>
                <a:gd name="T34" fmla="*/ 0 w 510"/>
                <a:gd name="T35" fmla="*/ 927100 h 584"/>
                <a:gd name="T36" fmla="*/ 452438 w 510"/>
                <a:gd name="T37" fmla="*/ 927100 h 584"/>
                <a:gd name="T38" fmla="*/ 809625 w 510"/>
                <a:gd name="T39" fmla="*/ 463550 h 584"/>
                <a:gd name="T40" fmla="*/ 454025 w 510"/>
                <a:gd name="T41" fmla="*/ 0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10"/>
                <a:gd name="T64" fmla="*/ 0 h 584"/>
                <a:gd name="T65" fmla="*/ 510 w 510"/>
                <a:gd name="T66" fmla="*/ 584 h 58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10" h="584">
                  <a:moveTo>
                    <a:pt x="223" y="293"/>
                  </a:moveTo>
                  <a:lnTo>
                    <a:pt x="223" y="293"/>
                  </a:lnTo>
                  <a:moveTo>
                    <a:pt x="223" y="293"/>
                  </a:moveTo>
                  <a:lnTo>
                    <a:pt x="223" y="293"/>
                  </a:lnTo>
                  <a:moveTo>
                    <a:pt x="223" y="293"/>
                  </a:moveTo>
                  <a:lnTo>
                    <a:pt x="223" y="293"/>
                  </a:lnTo>
                  <a:moveTo>
                    <a:pt x="226" y="293"/>
                  </a:moveTo>
                  <a:lnTo>
                    <a:pt x="226" y="293"/>
                  </a:lnTo>
                  <a:moveTo>
                    <a:pt x="286" y="0"/>
                  </a:moveTo>
                  <a:lnTo>
                    <a:pt x="2" y="0"/>
                  </a:lnTo>
                  <a:lnTo>
                    <a:pt x="223" y="292"/>
                  </a:lnTo>
                  <a:lnTo>
                    <a:pt x="0" y="584"/>
                  </a:lnTo>
                  <a:lnTo>
                    <a:pt x="285" y="584"/>
                  </a:lnTo>
                  <a:lnTo>
                    <a:pt x="510" y="292"/>
                  </a:lnTo>
                  <a:lnTo>
                    <a:pt x="286" y="0"/>
                  </a:lnTo>
                </a:path>
              </a:pathLst>
            </a:custGeom>
            <a:solidFill>
              <a:schemeClr val="accent2">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56" name="Freeform 217">
              <a:extLst>
                <a:ext uri="{FF2B5EF4-FFF2-40B4-BE49-F238E27FC236}">
                  <a16:creationId xmlns:a16="http://schemas.microsoft.com/office/drawing/2014/main" id="{B46D4238-8DF3-484B-A709-62B47A9B6A14}"/>
                </a:ext>
              </a:extLst>
            </p:cNvPr>
            <p:cNvSpPr>
              <a:spLocks noEditPoints="1"/>
            </p:cNvSpPr>
            <p:nvPr/>
          </p:nvSpPr>
          <p:spPr bwMode="auto">
            <a:xfrm>
              <a:off x="1204263" y="1357547"/>
              <a:ext cx="614363" cy="927100"/>
            </a:xfrm>
            <a:custGeom>
              <a:avLst/>
              <a:gdLst>
                <a:gd name="T0" fmla="*/ 354013 w 387"/>
                <a:gd name="T1" fmla="*/ 465137 h 584"/>
                <a:gd name="T2" fmla="*/ 354013 w 387"/>
                <a:gd name="T3" fmla="*/ 465137 h 584"/>
                <a:gd name="T4" fmla="*/ 354013 w 387"/>
                <a:gd name="T5" fmla="*/ 465137 h 584"/>
                <a:gd name="T6" fmla="*/ 354013 w 387"/>
                <a:gd name="T7" fmla="*/ 465137 h 584"/>
                <a:gd name="T8" fmla="*/ 354013 w 387"/>
                <a:gd name="T9" fmla="*/ 465137 h 584"/>
                <a:gd name="T10" fmla="*/ 354013 w 387"/>
                <a:gd name="T11" fmla="*/ 465137 h 584"/>
                <a:gd name="T12" fmla="*/ 354013 w 387"/>
                <a:gd name="T13" fmla="*/ 465137 h 584"/>
                <a:gd name="T14" fmla="*/ 354013 w 387"/>
                <a:gd name="T15" fmla="*/ 465137 h 584"/>
                <a:gd name="T16" fmla="*/ 354013 w 387"/>
                <a:gd name="T17" fmla="*/ 465137 h 584"/>
                <a:gd name="T18" fmla="*/ 358775 w 387"/>
                <a:gd name="T19" fmla="*/ 465137 h 584"/>
                <a:gd name="T20" fmla="*/ 358775 w 387"/>
                <a:gd name="T21" fmla="*/ 465137 h 584"/>
                <a:gd name="T22" fmla="*/ 358775 w 387"/>
                <a:gd name="T23" fmla="*/ 465137 h 584"/>
                <a:gd name="T24" fmla="*/ 358775 w 387"/>
                <a:gd name="T25" fmla="*/ 465137 h 584"/>
                <a:gd name="T26" fmla="*/ 358775 w 387"/>
                <a:gd name="T27" fmla="*/ 465137 h 584"/>
                <a:gd name="T28" fmla="*/ 258763 w 387"/>
                <a:gd name="T29" fmla="*/ 0 h 584"/>
                <a:gd name="T30" fmla="*/ 1588 w 387"/>
                <a:gd name="T31" fmla="*/ 0 h 584"/>
                <a:gd name="T32" fmla="*/ 354013 w 387"/>
                <a:gd name="T33" fmla="*/ 463550 h 584"/>
                <a:gd name="T34" fmla="*/ 0 w 387"/>
                <a:gd name="T35" fmla="*/ 927100 h 584"/>
                <a:gd name="T36" fmla="*/ 257175 w 387"/>
                <a:gd name="T37" fmla="*/ 927100 h 584"/>
                <a:gd name="T38" fmla="*/ 614363 w 387"/>
                <a:gd name="T39" fmla="*/ 463550 h 584"/>
                <a:gd name="T40" fmla="*/ 258763 w 387"/>
                <a:gd name="T41" fmla="*/ 0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87"/>
                <a:gd name="T64" fmla="*/ 0 h 584"/>
                <a:gd name="T65" fmla="*/ 387 w 387"/>
                <a:gd name="T66" fmla="*/ 584 h 58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87" h="584">
                  <a:moveTo>
                    <a:pt x="223" y="293"/>
                  </a:moveTo>
                  <a:lnTo>
                    <a:pt x="223" y="293"/>
                  </a:lnTo>
                  <a:moveTo>
                    <a:pt x="223" y="293"/>
                  </a:moveTo>
                  <a:lnTo>
                    <a:pt x="223" y="293"/>
                  </a:lnTo>
                  <a:moveTo>
                    <a:pt x="223" y="293"/>
                  </a:moveTo>
                  <a:lnTo>
                    <a:pt x="223" y="293"/>
                  </a:lnTo>
                  <a:moveTo>
                    <a:pt x="226" y="293"/>
                  </a:moveTo>
                  <a:lnTo>
                    <a:pt x="226" y="293"/>
                  </a:lnTo>
                  <a:moveTo>
                    <a:pt x="163" y="0"/>
                  </a:moveTo>
                  <a:lnTo>
                    <a:pt x="1" y="0"/>
                  </a:lnTo>
                  <a:lnTo>
                    <a:pt x="223" y="292"/>
                  </a:lnTo>
                  <a:lnTo>
                    <a:pt x="0" y="584"/>
                  </a:lnTo>
                  <a:lnTo>
                    <a:pt x="162" y="584"/>
                  </a:lnTo>
                  <a:lnTo>
                    <a:pt x="387" y="292"/>
                  </a:lnTo>
                  <a:lnTo>
                    <a:pt x="163" y="0"/>
                  </a:lnTo>
                </a:path>
              </a:pathLst>
            </a:custGeom>
            <a:solidFill>
              <a:schemeClr val="accent2">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1857" name="Freeform 233">
              <a:extLst>
                <a:ext uri="{FF2B5EF4-FFF2-40B4-BE49-F238E27FC236}">
                  <a16:creationId xmlns:a16="http://schemas.microsoft.com/office/drawing/2014/main" id="{3FD9EB1E-6E25-3546-82D8-62877BA30CC7}"/>
                </a:ext>
              </a:extLst>
            </p:cNvPr>
            <p:cNvSpPr>
              <a:spLocks noEditPoints="1"/>
            </p:cNvSpPr>
            <p:nvPr/>
          </p:nvSpPr>
          <p:spPr bwMode="auto">
            <a:xfrm>
              <a:off x="769288" y="1357547"/>
              <a:ext cx="612775" cy="927100"/>
            </a:xfrm>
            <a:custGeom>
              <a:avLst/>
              <a:gdLst>
                <a:gd name="T0" fmla="*/ 354012 w 386"/>
                <a:gd name="T1" fmla="*/ 465137 h 584"/>
                <a:gd name="T2" fmla="*/ 354012 w 386"/>
                <a:gd name="T3" fmla="*/ 465137 h 584"/>
                <a:gd name="T4" fmla="*/ 354012 w 386"/>
                <a:gd name="T5" fmla="*/ 465137 h 584"/>
                <a:gd name="T6" fmla="*/ 354012 w 386"/>
                <a:gd name="T7" fmla="*/ 465137 h 584"/>
                <a:gd name="T8" fmla="*/ 354012 w 386"/>
                <a:gd name="T9" fmla="*/ 465137 h 584"/>
                <a:gd name="T10" fmla="*/ 354012 w 386"/>
                <a:gd name="T11" fmla="*/ 465137 h 584"/>
                <a:gd name="T12" fmla="*/ 354012 w 386"/>
                <a:gd name="T13" fmla="*/ 465137 h 584"/>
                <a:gd name="T14" fmla="*/ 354012 w 386"/>
                <a:gd name="T15" fmla="*/ 465137 h 584"/>
                <a:gd name="T16" fmla="*/ 354012 w 386"/>
                <a:gd name="T17" fmla="*/ 465137 h 584"/>
                <a:gd name="T18" fmla="*/ 358775 w 386"/>
                <a:gd name="T19" fmla="*/ 465137 h 584"/>
                <a:gd name="T20" fmla="*/ 358775 w 386"/>
                <a:gd name="T21" fmla="*/ 465137 h 584"/>
                <a:gd name="T22" fmla="*/ 358775 w 386"/>
                <a:gd name="T23" fmla="*/ 465137 h 584"/>
                <a:gd name="T24" fmla="*/ 358775 w 386"/>
                <a:gd name="T25" fmla="*/ 465137 h 584"/>
                <a:gd name="T26" fmla="*/ 358775 w 386"/>
                <a:gd name="T27" fmla="*/ 465137 h 584"/>
                <a:gd name="T28" fmla="*/ 258763 w 386"/>
                <a:gd name="T29" fmla="*/ 0 h 584"/>
                <a:gd name="T30" fmla="*/ 1588 w 386"/>
                <a:gd name="T31" fmla="*/ 0 h 584"/>
                <a:gd name="T32" fmla="*/ 354012 w 386"/>
                <a:gd name="T33" fmla="*/ 463550 h 584"/>
                <a:gd name="T34" fmla="*/ 0 w 386"/>
                <a:gd name="T35" fmla="*/ 927100 h 584"/>
                <a:gd name="T36" fmla="*/ 257175 w 386"/>
                <a:gd name="T37" fmla="*/ 927100 h 584"/>
                <a:gd name="T38" fmla="*/ 612775 w 386"/>
                <a:gd name="T39" fmla="*/ 463550 h 584"/>
                <a:gd name="T40" fmla="*/ 258763 w 386"/>
                <a:gd name="T41" fmla="*/ 0 h 5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86"/>
                <a:gd name="T64" fmla="*/ 0 h 584"/>
                <a:gd name="T65" fmla="*/ 386 w 386"/>
                <a:gd name="T66" fmla="*/ 584 h 58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86" h="584">
                  <a:moveTo>
                    <a:pt x="223" y="293"/>
                  </a:moveTo>
                  <a:lnTo>
                    <a:pt x="223" y="293"/>
                  </a:lnTo>
                  <a:moveTo>
                    <a:pt x="223" y="293"/>
                  </a:moveTo>
                  <a:lnTo>
                    <a:pt x="223" y="293"/>
                  </a:lnTo>
                  <a:moveTo>
                    <a:pt x="223" y="293"/>
                  </a:moveTo>
                  <a:lnTo>
                    <a:pt x="223" y="293"/>
                  </a:lnTo>
                  <a:moveTo>
                    <a:pt x="226" y="293"/>
                  </a:moveTo>
                  <a:lnTo>
                    <a:pt x="226" y="293"/>
                  </a:lnTo>
                  <a:moveTo>
                    <a:pt x="163" y="0"/>
                  </a:moveTo>
                  <a:lnTo>
                    <a:pt x="1" y="0"/>
                  </a:lnTo>
                  <a:lnTo>
                    <a:pt x="223" y="292"/>
                  </a:lnTo>
                  <a:lnTo>
                    <a:pt x="0" y="584"/>
                  </a:lnTo>
                  <a:lnTo>
                    <a:pt x="162" y="584"/>
                  </a:lnTo>
                  <a:lnTo>
                    <a:pt x="386" y="292"/>
                  </a:lnTo>
                  <a:lnTo>
                    <a:pt x="163" y="0"/>
                  </a:lnTo>
                </a:path>
              </a:pathLst>
            </a:custGeom>
            <a:solidFill>
              <a:schemeClr val="accent2">
                <a:alpha val="3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grpSp>
      <p:sp>
        <p:nvSpPr>
          <p:cNvPr id="303" name="Rectangle 302">
            <a:extLst>
              <a:ext uri="{FF2B5EF4-FFF2-40B4-BE49-F238E27FC236}">
                <a16:creationId xmlns:a16="http://schemas.microsoft.com/office/drawing/2014/main" id="{B0D741D9-3102-044E-9412-3D775FA6F932}"/>
              </a:ext>
            </a:extLst>
          </p:cNvPr>
          <p:cNvSpPr/>
          <p:nvPr/>
        </p:nvSpPr>
        <p:spPr>
          <a:xfrm>
            <a:off x="7672494" y="4557558"/>
            <a:ext cx="3065462" cy="801687"/>
          </a:xfrm>
          <a:prstGeom prst="rect">
            <a:avLst/>
          </a:prstGeom>
        </p:spPr>
        <p:txBody>
          <a:bodyPr lIns="121920" rIns="121920" bIns="60960">
            <a:spAutoFit/>
          </a:bodyPr>
          <a:lstStyle/>
          <a:p>
            <a:pPr fontAlgn="auto">
              <a:lnSpc>
                <a:spcPct val="89000"/>
              </a:lnSpc>
              <a:spcBef>
                <a:spcPts val="0"/>
              </a:spcBef>
              <a:spcAft>
                <a:spcPts val="0"/>
              </a:spcAft>
              <a:defRPr/>
            </a:pPr>
            <a:r>
              <a:rPr lang="en-US" sz="2133" dirty="0">
                <a:solidFill>
                  <a:schemeClr val="tx2">
                    <a:lumMod val="60000"/>
                    <a:lumOff val="40000"/>
                  </a:schemeClr>
                </a:solidFill>
                <a:latin typeface="Source Sans Pro" charset="0"/>
                <a:cs typeface="+mn-cs"/>
              </a:rPr>
              <a:t>Opposing Forces</a:t>
            </a:r>
          </a:p>
          <a:p>
            <a:pPr fontAlgn="auto">
              <a:lnSpc>
                <a:spcPct val="89000"/>
              </a:lnSpc>
              <a:spcBef>
                <a:spcPts val="0"/>
              </a:spcBef>
              <a:spcAft>
                <a:spcPts val="0"/>
              </a:spcAft>
              <a:defRPr/>
            </a:pPr>
            <a:r>
              <a:rPr lang="en-US" sz="1467" dirty="0">
                <a:solidFill>
                  <a:schemeClr val="tx2">
                    <a:lumMod val="60000"/>
                    <a:lumOff val="40000"/>
                  </a:schemeClr>
                </a:solidFill>
                <a:latin typeface="Source Sans Pro" charset="0"/>
                <a:cs typeface="+mn-cs"/>
              </a:rPr>
              <a:t>Lorem ipsum dolor sit amet, </a:t>
            </a:r>
            <a:r>
              <a:rPr lang="en-US" sz="1467" dirty="0" err="1">
                <a:solidFill>
                  <a:schemeClr val="tx2">
                    <a:lumMod val="60000"/>
                    <a:lumOff val="40000"/>
                  </a:schemeClr>
                </a:solidFill>
                <a:latin typeface="Source Sans Pro" charset="0"/>
                <a:cs typeface="+mn-cs"/>
              </a:rPr>
              <a:t>consectetur</a:t>
            </a:r>
            <a:r>
              <a:rPr lang="en-US" sz="1467" dirty="0">
                <a:solidFill>
                  <a:schemeClr val="tx2">
                    <a:lumMod val="60000"/>
                    <a:lumOff val="40000"/>
                  </a:schemeClr>
                </a:solidFill>
                <a:latin typeface="Source Sans Pro" charset="0"/>
                <a:cs typeface="+mn-cs"/>
              </a:rPr>
              <a:t> </a:t>
            </a:r>
            <a:r>
              <a:rPr lang="en-US" sz="1467" dirty="0" err="1">
                <a:solidFill>
                  <a:schemeClr val="tx2">
                    <a:lumMod val="60000"/>
                    <a:lumOff val="40000"/>
                  </a:schemeClr>
                </a:solidFill>
                <a:latin typeface="Source Sans Pro" charset="0"/>
                <a:cs typeface="+mn-cs"/>
              </a:rPr>
              <a:t>adipiscing</a:t>
            </a:r>
            <a:r>
              <a:rPr lang="en-US" sz="1467" dirty="0">
                <a:solidFill>
                  <a:schemeClr val="tx2">
                    <a:lumMod val="60000"/>
                    <a:lumOff val="40000"/>
                  </a:schemeClr>
                </a:solidFill>
                <a:latin typeface="Source Sans Pro" charset="0"/>
                <a:cs typeface="+mn-cs"/>
              </a:rPr>
              <a:t> </a:t>
            </a:r>
            <a:r>
              <a:rPr lang="en-US" sz="1467" dirty="0" err="1">
                <a:solidFill>
                  <a:schemeClr val="tx2">
                    <a:lumMod val="60000"/>
                    <a:lumOff val="40000"/>
                  </a:schemeClr>
                </a:solidFill>
                <a:latin typeface="Source Sans Pro" charset="0"/>
                <a:cs typeface="+mn-cs"/>
              </a:rPr>
              <a:t>elit</a:t>
            </a:r>
            <a:endParaRPr lang="en-US" sz="1467" dirty="0">
              <a:solidFill>
                <a:schemeClr val="tx2">
                  <a:lumMod val="60000"/>
                  <a:lumOff val="40000"/>
                </a:schemeClr>
              </a:solidFill>
              <a:latin typeface="Source Sans Pro" charset="0"/>
              <a:cs typeface="+mn-cs"/>
            </a:endParaRPr>
          </a:p>
        </p:txBody>
      </p:sp>
      <p:sp>
        <p:nvSpPr>
          <p:cNvPr id="305" name="Rectangle 304">
            <a:extLst>
              <a:ext uri="{FF2B5EF4-FFF2-40B4-BE49-F238E27FC236}">
                <a16:creationId xmlns:a16="http://schemas.microsoft.com/office/drawing/2014/main" id="{DD76F19F-6AF1-6F49-9DFF-C1904EF8DFA5}"/>
              </a:ext>
            </a:extLst>
          </p:cNvPr>
          <p:cNvSpPr/>
          <p:nvPr/>
        </p:nvSpPr>
        <p:spPr>
          <a:xfrm>
            <a:off x="7378806" y="2728758"/>
            <a:ext cx="3063875" cy="801687"/>
          </a:xfrm>
          <a:prstGeom prst="rect">
            <a:avLst/>
          </a:prstGeom>
        </p:spPr>
        <p:txBody>
          <a:bodyPr lIns="121920" rIns="121920" bIns="60960">
            <a:spAutoFit/>
          </a:bodyPr>
          <a:lstStyle/>
          <a:p>
            <a:pPr fontAlgn="auto">
              <a:lnSpc>
                <a:spcPct val="89000"/>
              </a:lnSpc>
              <a:spcBef>
                <a:spcPts val="0"/>
              </a:spcBef>
              <a:spcAft>
                <a:spcPts val="0"/>
              </a:spcAft>
              <a:defRPr/>
            </a:pPr>
            <a:r>
              <a:rPr lang="en-US" sz="2133" dirty="0">
                <a:solidFill>
                  <a:schemeClr val="tx2">
                    <a:lumMod val="60000"/>
                    <a:lumOff val="40000"/>
                  </a:schemeClr>
                </a:solidFill>
                <a:latin typeface="Source Sans Pro" charset="0"/>
                <a:cs typeface="+mn-cs"/>
              </a:rPr>
              <a:t>Opposing Forces</a:t>
            </a:r>
          </a:p>
          <a:p>
            <a:pPr fontAlgn="auto">
              <a:lnSpc>
                <a:spcPct val="89000"/>
              </a:lnSpc>
              <a:spcBef>
                <a:spcPts val="0"/>
              </a:spcBef>
              <a:spcAft>
                <a:spcPts val="0"/>
              </a:spcAft>
              <a:defRPr/>
            </a:pPr>
            <a:r>
              <a:rPr lang="en-US" sz="1467" dirty="0">
                <a:solidFill>
                  <a:schemeClr val="tx2">
                    <a:lumMod val="60000"/>
                    <a:lumOff val="40000"/>
                  </a:schemeClr>
                </a:solidFill>
                <a:latin typeface="Source Sans Pro" charset="0"/>
                <a:cs typeface="+mn-cs"/>
              </a:rPr>
              <a:t>Lorem ipsum dolor sit amet, </a:t>
            </a:r>
            <a:r>
              <a:rPr lang="en-US" sz="1467" dirty="0" err="1">
                <a:solidFill>
                  <a:schemeClr val="tx2">
                    <a:lumMod val="60000"/>
                    <a:lumOff val="40000"/>
                  </a:schemeClr>
                </a:solidFill>
                <a:latin typeface="Source Sans Pro" charset="0"/>
                <a:cs typeface="+mn-cs"/>
              </a:rPr>
              <a:t>consectetur</a:t>
            </a:r>
            <a:r>
              <a:rPr lang="en-US" sz="1467" dirty="0">
                <a:solidFill>
                  <a:schemeClr val="tx2">
                    <a:lumMod val="60000"/>
                    <a:lumOff val="40000"/>
                  </a:schemeClr>
                </a:solidFill>
                <a:latin typeface="Source Sans Pro" charset="0"/>
                <a:cs typeface="+mn-cs"/>
              </a:rPr>
              <a:t> </a:t>
            </a:r>
            <a:r>
              <a:rPr lang="en-US" sz="1467" dirty="0" err="1">
                <a:solidFill>
                  <a:schemeClr val="tx2">
                    <a:lumMod val="60000"/>
                    <a:lumOff val="40000"/>
                  </a:schemeClr>
                </a:solidFill>
                <a:latin typeface="Source Sans Pro" charset="0"/>
                <a:cs typeface="+mn-cs"/>
              </a:rPr>
              <a:t>adipiscing</a:t>
            </a:r>
            <a:r>
              <a:rPr lang="en-US" sz="1467" dirty="0">
                <a:solidFill>
                  <a:schemeClr val="tx2">
                    <a:lumMod val="60000"/>
                    <a:lumOff val="40000"/>
                  </a:schemeClr>
                </a:solidFill>
                <a:latin typeface="Source Sans Pro" charset="0"/>
                <a:cs typeface="+mn-cs"/>
              </a:rPr>
              <a:t> </a:t>
            </a:r>
            <a:r>
              <a:rPr lang="en-US" sz="1467" dirty="0" err="1">
                <a:solidFill>
                  <a:schemeClr val="tx2">
                    <a:lumMod val="60000"/>
                    <a:lumOff val="40000"/>
                  </a:schemeClr>
                </a:solidFill>
                <a:latin typeface="Source Sans Pro" charset="0"/>
                <a:cs typeface="+mn-cs"/>
              </a:rPr>
              <a:t>elit</a:t>
            </a:r>
            <a:endParaRPr lang="en-US" sz="1467" dirty="0">
              <a:solidFill>
                <a:schemeClr val="tx2">
                  <a:lumMod val="60000"/>
                  <a:lumOff val="40000"/>
                </a:schemeClr>
              </a:solidFill>
              <a:latin typeface="Source Sans Pro" charset="0"/>
              <a:cs typeface="+mn-cs"/>
            </a:endParaRPr>
          </a:p>
        </p:txBody>
      </p:sp>
      <p:sp>
        <p:nvSpPr>
          <p:cNvPr id="306" name="Rectangle 305">
            <a:extLst>
              <a:ext uri="{FF2B5EF4-FFF2-40B4-BE49-F238E27FC236}">
                <a16:creationId xmlns:a16="http://schemas.microsoft.com/office/drawing/2014/main" id="{CEB1CAF3-A56C-1A4C-A79E-F915A817BA88}"/>
              </a:ext>
            </a:extLst>
          </p:cNvPr>
          <p:cNvSpPr/>
          <p:nvPr/>
        </p:nvSpPr>
        <p:spPr>
          <a:xfrm>
            <a:off x="995073" y="4696865"/>
            <a:ext cx="3065463" cy="801688"/>
          </a:xfrm>
          <a:prstGeom prst="rect">
            <a:avLst/>
          </a:prstGeom>
        </p:spPr>
        <p:txBody>
          <a:bodyPr lIns="121920" rIns="121920" bIns="60960">
            <a:spAutoFit/>
          </a:bodyPr>
          <a:lstStyle/>
          <a:p>
            <a:pPr algn="r" fontAlgn="auto">
              <a:lnSpc>
                <a:spcPct val="89000"/>
              </a:lnSpc>
              <a:spcBef>
                <a:spcPts val="0"/>
              </a:spcBef>
              <a:spcAft>
                <a:spcPts val="0"/>
              </a:spcAft>
              <a:defRPr/>
            </a:pPr>
            <a:r>
              <a:rPr lang="en-US" sz="2133" dirty="0">
                <a:solidFill>
                  <a:schemeClr val="tx2">
                    <a:lumMod val="60000"/>
                    <a:lumOff val="40000"/>
                  </a:schemeClr>
                </a:solidFill>
                <a:latin typeface="Source Sans Pro" charset="0"/>
                <a:cs typeface="+mn-cs"/>
              </a:rPr>
              <a:t>Opposing Forces</a:t>
            </a:r>
          </a:p>
          <a:p>
            <a:pPr algn="r" fontAlgn="auto">
              <a:lnSpc>
                <a:spcPct val="89000"/>
              </a:lnSpc>
              <a:spcBef>
                <a:spcPts val="0"/>
              </a:spcBef>
              <a:spcAft>
                <a:spcPts val="0"/>
              </a:spcAft>
              <a:defRPr/>
            </a:pPr>
            <a:r>
              <a:rPr lang="en-US" sz="1467" dirty="0">
                <a:solidFill>
                  <a:schemeClr val="tx2">
                    <a:lumMod val="60000"/>
                    <a:lumOff val="40000"/>
                  </a:schemeClr>
                </a:solidFill>
                <a:latin typeface="Source Sans Pro" charset="0"/>
                <a:cs typeface="+mn-cs"/>
              </a:rPr>
              <a:t>Lorem ipsum dolor sit amet, </a:t>
            </a:r>
            <a:r>
              <a:rPr lang="en-US" sz="1467" dirty="0" err="1">
                <a:solidFill>
                  <a:schemeClr val="tx2">
                    <a:lumMod val="60000"/>
                    <a:lumOff val="40000"/>
                  </a:schemeClr>
                </a:solidFill>
                <a:latin typeface="Source Sans Pro" charset="0"/>
                <a:cs typeface="+mn-cs"/>
              </a:rPr>
              <a:t>consectetur</a:t>
            </a:r>
            <a:r>
              <a:rPr lang="en-US" sz="1467" dirty="0">
                <a:solidFill>
                  <a:schemeClr val="tx2">
                    <a:lumMod val="60000"/>
                    <a:lumOff val="40000"/>
                  </a:schemeClr>
                </a:solidFill>
                <a:latin typeface="Source Sans Pro" charset="0"/>
                <a:cs typeface="+mn-cs"/>
              </a:rPr>
              <a:t> </a:t>
            </a:r>
            <a:r>
              <a:rPr lang="en-US" sz="1467" dirty="0" err="1">
                <a:solidFill>
                  <a:schemeClr val="tx2">
                    <a:lumMod val="60000"/>
                    <a:lumOff val="40000"/>
                  </a:schemeClr>
                </a:solidFill>
                <a:latin typeface="Source Sans Pro" charset="0"/>
                <a:cs typeface="+mn-cs"/>
              </a:rPr>
              <a:t>adipiscing</a:t>
            </a:r>
            <a:r>
              <a:rPr lang="en-US" sz="1467" dirty="0">
                <a:solidFill>
                  <a:schemeClr val="tx2">
                    <a:lumMod val="60000"/>
                    <a:lumOff val="40000"/>
                  </a:schemeClr>
                </a:solidFill>
                <a:latin typeface="Source Sans Pro" charset="0"/>
                <a:cs typeface="+mn-cs"/>
              </a:rPr>
              <a:t> </a:t>
            </a:r>
            <a:r>
              <a:rPr lang="en-US" sz="1467" dirty="0" err="1">
                <a:solidFill>
                  <a:schemeClr val="tx2">
                    <a:lumMod val="60000"/>
                    <a:lumOff val="40000"/>
                  </a:schemeClr>
                </a:solidFill>
                <a:latin typeface="Source Sans Pro" charset="0"/>
                <a:cs typeface="+mn-cs"/>
              </a:rPr>
              <a:t>elit</a:t>
            </a:r>
            <a:endParaRPr lang="en-US" sz="1467" dirty="0">
              <a:solidFill>
                <a:schemeClr val="tx2">
                  <a:lumMod val="60000"/>
                  <a:lumOff val="40000"/>
                </a:schemeClr>
              </a:solidFill>
              <a:latin typeface="Source Sans Pro" charset="0"/>
              <a:cs typeface="+mn-cs"/>
            </a:endParaRPr>
          </a:p>
        </p:txBody>
      </p:sp>
      <p:sp>
        <p:nvSpPr>
          <p:cNvPr id="291848" name="Title 3">
            <a:extLst>
              <a:ext uri="{FF2B5EF4-FFF2-40B4-BE49-F238E27FC236}">
                <a16:creationId xmlns:a16="http://schemas.microsoft.com/office/drawing/2014/main" id="{323E6EE0-FFD5-2D4E-B0B0-05518AD782B8}"/>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a:t>
            </a:r>
            <a:r>
              <a:rPr lang="en-US" altLang="en-US"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infographic</a:t>
            </a:r>
          </a:p>
        </p:txBody>
      </p:sp>
    </p:spTree>
    <p:extLst>
      <p:ext uri="{BB962C8B-B14F-4D97-AF65-F5344CB8AC3E}">
        <p14:creationId xmlns:p14="http://schemas.microsoft.com/office/powerpoint/2010/main" val="213611862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91848"/>
                                        </p:tgtEl>
                                        <p:attrNameLst>
                                          <p:attrName>style.visibility</p:attrName>
                                        </p:attrNameLst>
                                      </p:cBhvr>
                                      <p:to>
                                        <p:strVal val="visible"/>
                                      </p:to>
                                    </p:set>
                                    <p:anim calcmode="lin" valueType="num">
                                      <p:cBhvr additive="base">
                                        <p:cTn id="7" dur="500" fill="hold"/>
                                        <p:tgtEl>
                                          <p:spTgt spid="291848"/>
                                        </p:tgtEl>
                                        <p:attrNameLst>
                                          <p:attrName>ppt_x</p:attrName>
                                        </p:attrNameLst>
                                      </p:cBhvr>
                                      <p:tavLst>
                                        <p:tav tm="0">
                                          <p:val>
                                            <p:strVal val="0-#ppt_w/2"/>
                                          </p:val>
                                        </p:tav>
                                        <p:tav tm="100000">
                                          <p:val>
                                            <p:strVal val="#ppt_x"/>
                                          </p:val>
                                        </p:tav>
                                      </p:tavLst>
                                    </p:anim>
                                    <p:anim calcmode="lin" valueType="num">
                                      <p:cBhvr additive="base">
                                        <p:cTn id="8" dur="500" fill="hold"/>
                                        <p:tgtEl>
                                          <p:spTgt spid="29184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10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100000" fill="hold" grpId="0" nodeType="afterEffect">
                                  <p:stCondLst>
                                    <p:cond delay="0"/>
                                  </p:stCondLst>
                                  <p:childTnLst>
                                    <p:set>
                                      <p:cBhvr>
                                        <p:cTn id="16" dur="1" fill="hold">
                                          <p:stCondLst>
                                            <p:cond delay="0"/>
                                          </p:stCondLst>
                                        </p:cTn>
                                        <p:tgtEl>
                                          <p:spTgt spid="305"/>
                                        </p:tgtEl>
                                        <p:attrNameLst>
                                          <p:attrName>style.visibility</p:attrName>
                                        </p:attrNameLst>
                                      </p:cBhvr>
                                      <p:to>
                                        <p:strVal val="visible"/>
                                      </p:to>
                                    </p:set>
                                    <p:anim calcmode="lin" valueType="num">
                                      <p:cBhvr additive="base">
                                        <p:cTn id="17" dur="500" fill="hold"/>
                                        <p:tgtEl>
                                          <p:spTgt spid="305"/>
                                        </p:tgtEl>
                                        <p:attrNameLst>
                                          <p:attrName>ppt_x</p:attrName>
                                        </p:attrNameLst>
                                      </p:cBhvr>
                                      <p:tavLst>
                                        <p:tav tm="0">
                                          <p:val>
                                            <p:strVal val="1+#ppt_w/2"/>
                                          </p:val>
                                        </p:tav>
                                        <p:tav tm="100000">
                                          <p:val>
                                            <p:strVal val="#ppt_x"/>
                                          </p:val>
                                        </p:tav>
                                      </p:tavLst>
                                    </p:anim>
                                    <p:anim calcmode="lin" valueType="num">
                                      <p:cBhvr additive="base">
                                        <p:cTn id="18" dur="500" fill="hold"/>
                                        <p:tgtEl>
                                          <p:spTgt spid="30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0-#ppt_w/2"/>
                                          </p:val>
                                        </p:tav>
                                        <p:tav tm="100000">
                                          <p:val>
                                            <p:strVal val="#ppt_x"/>
                                          </p:val>
                                        </p:tav>
                                      </p:tavLst>
                                    </p:anim>
                                    <p:anim calcmode="lin" valueType="num">
                                      <p:cBhvr additive="base">
                                        <p:cTn id="23" dur="5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100000" fill="hold" grpId="0" nodeType="afterEffect">
                                  <p:stCondLst>
                                    <p:cond delay="0"/>
                                  </p:stCondLst>
                                  <p:childTnLst>
                                    <p:set>
                                      <p:cBhvr>
                                        <p:cTn id="26" dur="1" fill="hold">
                                          <p:stCondLst>
                                            <p:cond delay="0"/>
                                          </p:stCondLst>
                                        </p:cTn>
                                        <p:tgtEl>
                                          <p:spTgt spid="306"/>
                                        </p:tgtEl>
                                        <p:attrNameLst>
                                          <p:attrName>style.visibility</p:attrName>
                                        </p:attrNameLst>
                                      </p:cBhvr>
                                      <p:to>
                                        <p:strVal val="visible"/>
                                      </p:to>
                                    </p:set>
                                    <p:anim calcmode="lin" valueType="num">
                                      <p:cBhvr additive="base">
                                        <p:cTn id="27" dur="500" fill="hold"/>
                                        <p:tgtEl>
                                          <p:spTgt spid="306"/>
                                        </p:tgtEl>
                                        <p:attrNameLst>
                                          <p:attrName>ppt_x</p:attrName>
                                        </p:attrNameLst>
                                      </p:cBhvr>
                                      <p:tavLst>
                                        <p:tav tm="0">
                                          <p:val>
                                            <p:strVal val="0-#ppt_w/2"/>
                                          </p:val>
                                        </p:tav>
                                        <p:tav tm="100000">
                                          <p:val>
                                            <p:strVal val="#ppt_x"/>
                                          </p:val>
                                        </p:tav>
                                      </p:tavLst>
                                    </p:anim>
                                    <p:anim calcmode="lin" valueType="num">
                                      <p:cBhvr additive="base">
                                        <p:cTn id="28" dur="500" fill="hold"/>
                                        <p:tgtEl>
                                          <p:spTgt spid="306"/>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100000"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1+#ppt_w/2"/>
                                          </p:val>
                                        </p:tav>
                                        <p:tav tm="100000">
                                          <p:val>
                                            <p:strVal val="#ppt_x"/>
                                          </p:val>
                                        </p:tav>
                                      </p:tavLst>
                                    </p:anim>
                                    <p:anim calcmode="lin" valueType="num">
                                      <p:cBhvr additive="base">
                                        <p:cTn id="33" dur="500" fill="hold"/>
                                        <p:tgtEl>
                                          <p:spTgt spid="3"/>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decel="100000" fill="hold" grpId="0" nodeType="afterEffect">
                                  <p:stCondLst>
                                    <p:cond delay="0"/>
                                  </p:stCondLst>
                                  <p:childTnLst>
                                    <p:set>
                                      <p:cBhvr>
                                        <p:cTn id="36" dur="1" fill="hold">
                                          <p:stCondLst>
                                            <p:cond delay="0"/>
                                          </p:stCondLst>
                                        </p:cTn>
                                        <p:tgtEl>
                                          <p:spTgt spid="303"/>
                                        </p:tgtEl>
                                        <p:attrNameLst>
                                          <p:attrName>style.visibility</p:attrName>
                                        </p:attrNameLst>
                                      </p:cBhvr>
                                      <p:to>
                                        <p:strVal val="visible"/>
                                      </p:to>
                                    </p:set>
                                    <p:anim calcmode="lin" valueType="num">
                                      <p:cBhvr additive="base">
                                        <p:cTn id="37" dur="500" fill="hold"/>
                                        <p:tgtEl>
                                          <p:spTgt spid="303"/>
                                        </p:tgtEl>
                                        <p:attrNameLst>
                                          <p:attrName>ppt_x</p:attrName>
                                        </p:attrNameLst>
                                      </p:cBhvr>
                                      <p:tavLst>
                                        <p:tav tm="0">
                                          <p:val>
                                            <p:strVal val="1+#ppt_w/2"/>
                                          </p:val>
                                        </p:tav>
                                        <p:tav tm="100000">
                                          <p:val>
                                            <p:strVal val="#ppt_x"/>
                                          </p:val>
                                        </p:tav>
                                      </p:tavLst>
                                    </p:anim>
                                    <p:anim calcmode="lin" valueType="num">
                                      <p:cBhvr additive="base">
                                        <p:cTn id="38" dur="500" fill="hold"/>
                                        <p:tgtEl>
                                          <p:spTgt spid="3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 grpId="0"/>
      <p:bldP spid="305" grpId="0"/>
      <p:bldP spid="306" grpId="0"/>
      <p:bldP spid="29184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12">
            <a:extLst>
              <a:ext uri="{FF2B5EF4-FFF2-40B4-BE49-F238E27FC236}">
                <a16:creationId xmlns:a16="http://schemas.microsoft.com/office/drawing/2014/main" id="{91A535F2-4ADD-2D47-9746-16AC5D2BE95B}"/>
              </a:ext>
            </a:extLst>
          </p:cNvPr>
          <p:cNvSpPr>
            <a:spLocks/>
          </p:cNvSpPr>
          <p:nvPr/>
        </p:nvSpPr>
        <p:spPr bwMode="auto">
          <a:xfrm rot="8100000" flipH="1">
            <a:off x="5066506" y="2210594"/>
            <a:ext cx="1698625" cy="2960688"/>
          </a:xfrm>
          <a:custGeom>
            <a:avLst/>
            <a:gdLst>
              <a:gd name="T0" fmla="*/ 0 w 418"/>
              <a:gd name="T1" fmla="*/ 676 h 676"/>
              <a:gd name="T2" fmla="*/ 0 w 418"/>
              <a:gd name="T3" fmla="*/ 0 h 676"/>
              <a:gd name="T4" fmla="*/ 418 w 418"/>
              <a:gd name="T5" fmla="*/ 162 h 676"/>
              <a:gd name="T6" fmla="*/ 418 w 418"/>
              <a:gd name="T7" fmla="*/ 676 h 676"/>
              <a:gd name="T8" fmla="*/ 0 w 418"/>
              <a:gd name="T9" fmla="*/ 676 h 676"/>
              <a:gd name="connsiteX0" fmla="*/ 0 w 11380"/>
              <a:gd name="connsiteY0" fmla="*/ 10000 h 10239"/>
              <a:gd name="connsiteX1" fmla="*/ 0 w 11380"/>
              <a:gd name="connsiteY1" fmla="*/ 0 h 10239"/>
              <a:gd name="connsiteX2" fmla="*/ 10000 w 11380"/>
              <a:gd name="connsiteY2" fmla="*/ 2396 h 10239"/>
              <a:gd name="connsiteX3" fmla="*/ 11380 w 11380"/>
              <a:gd name="connsiteY3" fmla="*/ 10239 h 10239"/>
              <a:gd name="connsiteX4" fmla="*/ 0 w 11380"/>
              <a:gd name="connsiteY4" fmla="*/ 10000 h 10239"/>
              <a:gd name="connsiteX0" fmla="*/ 0 w 11380"/>
              <a:gd name="connsiteY0" fmla="*/ 10000 h 10239"/>
              <a:gd name="connsiteX1" fmla="*/ 0 w 11380"/>
              <a:gd name="connsiteY1" fmla="*/ 0 h 10239"/>
              <a:gd name="connsiteX2" fmla="*/ 10986 w 11380"/>
              <a:gd name="connsiteY2" fmla="*/ 3710 h 10239"/>
              <a:gd name="connsiteX3" fmla="*/ 11380 w 11380"/>
              <a:gd name="connsiteY3" fmla="*/ 10239 h 10239"/>
              <a:gd name="connsiteX4" fmla="*/ 0 w 11380"/>
              <a:gd name="connsiteY4" fmla="*/ 10000 h 10239"/>
              <a:gd name="connsiteX0" fmla="*/ 394 w 11774"/>
              <a:gd name="connsiteY0" fmla="*/ 6834 h 7073"/>
              <a:gd name="connsiteX1" fmla="*/ 0 w 11774"/>
              <a:gd name="connsiteY1" fmla="*/ 0 h 7073"/>
              <a:gd name="connsiteX2" fmla="*/ 11380 w 11774"/>
              <a:gd name="connsiteY2" fmla="*/ 544 h 7073"/>
              <a:gd name="connsiteX3" fmla="*/ 11774 w 11774"/>
              <a:gd name="connsiteY3" fmla="*/ 7073 h 7073"/>
              <a:gd name="connsiteX4" fmla="*/ 394 w 11774"/>
              <a:gd name="connsiteY4" fmla="*/ 6834 h 7073"/>
              <a:gd name="connsiteX0" fmla="*/ 335 w 10000"/>
              <a:gd name="connsiteY0" fmla="*/ 9662 h 10000"/>
              <a:gd name="connsiteX1" fmla="*/ 0 w 10000"/>
              <a:gd name="connsiteY1" fmla="*/ 0 h 10000"/>
              <a:gd name="connsiteX2" fmla="*/ 9885 w 10000"/>
              <a:gd name="connsiteY2" fmla="*/ 621 h 10000"/>
              <a:gd name="connsiteX3" fmla="*/ 10000 w 10000"/>
              <a:gd name="connsiteY3" fmla="*/ 10000 h 10000"/>
              <a:gd name="connsiteX4" fmla="*/ 335 w 10000"/>
              <a:gd name="connsiteY4" fmla="*/ 9662 h 10000"/>
              <a:gd name="connsiteX0" fmla="*/ 776 w 10441"/>
              <a:gd name="connsiteY0" fmla="*/ 9699 h 10037"/>
              <a:gd name="connsiteX1" fmla="*/ 0 w 10441"/>
              <a:gd name="connsiteY1" fmla="*/ 0 h 10037"/>
              <a:gd name="connsiteX2" fmla="*/ 10326 w 10441"/>
              <a:gd name="connsiteY2" fmla="*/ 658 h 10037"/>
              <a:gd name="connsiteX3" fmla="*/ 10441 w 10441"/>
              <a:gd name="connsiteY3" fmla="*/ 10037 h 10037"/>
              <a:gd name="connsiteX4" fmla="*/ 776 w 10441"/>
              <a:gd name="connsiteY4" fmla="*/ 9699 h 10037"/>
              <a:gd name="connsiteX0" fmla="*/ 776 w 10441"/>
              <a:gd name="connsiteY0" fmla="*/ 9699 h 10037"/>
              <a:gd name="connsiteX1" fmla="*/ 0 w 10441"/>
              <a:gd name="connsiteY1" fmla="*/ 0 h 10037"/>
              <a:gd name="connsiteX2" fmla="*/ 9481 w 10441"/>
              <a:gd name="connsiteY2" fmla="*/ 788 h 10037"/>
              <a:gd name="connsiteX3" fmla="*/ 10441 w 10441"/>
              <a:gd name="connsiteY3" fmla="*/ 10037 h 10037"/>
              <a:gd name="connsiteX4" fmla="*/ 776 w 10441"/>
              <a:gd name="connsiteY4" fmla="*/ 9699 h 10037"/>
              <a:gd name="connsiteX0" fmla="*/ 776 w 10569"/>
              <a:gd name="connsiteY0" fmla="*/ 9699 h 10037"/>
              <a:gd name="connsiteX1" fmla="*/ 0 w 10569"/>
              <a:gd name="connsiteY1" fmla="*/ 0 h 10037"/>
              <a:gd name="connsiteX2" fmla="*/ 10546 w 10569"/>
              <a:gd name="connsiteY2" fmla="*/ 621 h 10037"/>
              <a:gd name="connsiteX3" fmla="*/ 10441 w 10569"/>
              <a:gd name="connsiteY3" fmla="*/ 10037 h 10037"/>
              <a:gd name="connsiteX4" fmla="*/ 776 w 10569"/>
              <a:gd name="connsiteY4" fmla="*/ 9699 h 10037"/>
              <a:gd name="connsiteX0" fmla="*/ 776 w 11653"/>
              <a:gd name="connsiteY0" fmla="*/ 9699 h 10241"/>
              <a:gd name="connsiteX1" fmla="*/ 0 w 11653"/>
              <a:gd name="connsiteY1" fmla="*/ 0 h 10241"/>
              <a:gd name="connsiteX2" fmla="*/ 10546 w 11653"/>
              <a:gd name="connsiteY2" fmla="*/ 621 h 10241"/>
              <a:gd name="connsiteX3" fmla="*/ 11653 w 11653"/>
              <a:gd name="connsiteY3" fmla="*/ 10241 h 10241"/>
              <a:gd name="connsiteX4" fmla="*/ 776 w 11653"/>
              <a:gd name="connsiteY4" fmla="*/ 9699 h 10241"/>
              <a:gd name="connsiteX0" fmla="*/ 1437 w 11653"/>
              <a:gd name="connsiteY0" fmla="*/ 9625 h 10241"/>
              <a:gd name="connsiteX1" fmla="*/ 0 w 11653"/>
              <a:gd name="connsiteY1" fmla="*/ 0 h 10241"/>
              <a:gd name="connsiteX2" fmla="*/ 10546 w 11653"/>
              <a:gd name="connsiteY2" fmla="*/ 621 h 10241"/>
              <a:gd name="connsiteX3" fmla="*/ 11653 w 11653"/>
              <a:gd name="connsiteY3" fmla="*/ 10241 h 10241"/>
              <a:gd name="connsiteX4" fmla="*/ 1437 w 11653"/>
              <a:gd name="connsiteY4" fmla="*/ 9625 h 10241"/>
              <a:gd name="connsiteX0" fmla="*/ 886 w 11653"/>
              <a:gd name="connsiteY0" fmla="*/ 9569 h 10241"/>
              <a:gd name="connsiteX1" fmla="*/ 0 w 11653"/>
              <a:gd name="connsiteY1" fmla="*/ 0 h 10241"/>
              <a:gd name="connsiteX2" fmla="*/ 10546 w 11653"/>
              <a:gd name="connsiteY2" fmla="*/ 621 h 10241"/>
              <a:gd name="connsiteX3" fmla="*/ 11653 w 11653"/>
              <a:gd name="connsiteY3" fmla="*/ 10241 h 10241"/>
              <a:gd name="connsiteX4" fmla="*/ 886 w 11653"/>
              <a:gd name="connsiteY4" fmla="*/ 9569 h 102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53" h="10241">
                <a:moveTo>
                  <a:pt x="886" y="9569"/>
                </a:moveTo>
                <a:cubicBezTo>
                  <a:pt x="774" y="6348"/>
                  <a:pt x="111" y="3221"/>
                  <a:pt x="0" y="0"/>
                </a:cubicBezTo>
                <a:lnTo>
                  <a:pt x="10546" y="621"/>
                </a:lnTo>
                <a:cubicBezTo>
                  <a:pt x="10658" y="3698"/>
                  <a:pt x="11542" y="7165"/>
                  <a:pt x="11653" y="10241"/>
                </a:cubicBezTo>
                <a:lnTo>
                  <a:pt x="886" y="9569"/>
                </a:lnTo>
                <a:close/>
              </a:path>
            </a:pathLst>
          </a:custGeom>
          <a:solidFill>
            <a:schemeClr val="accent2">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92869" name="Title 3">
            <a:extLst>
              <a:ext uri="{FF2B5EF4-FFF2-40B4-BE49-F238E27FC236}">
                <a16:creationId xmlns:a16="http://schemas.microsoft.com/office/drawing/2014/main" id="{E26C3327-61BA-5240-A68A-8CE6DA3A6B7C}"/>
              </a:ext>
            </a:extLst>
          </p:cNvPr>
          <p:cNvSpPr>
            <a:spLocks noGrp="1"/>
          </p:cNvSpPr>
          <p:nvPr>
            <p:ph type="title"/>
          </p:nvPr>
        </p:nvSpPr>
        <p:spPr bwMode="auto">
          <a:xfrm>
            <a:off x="1419224" y="736600"/>
            <a:ext cx="9934576"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a:t>
            </a:r>
            <a:r>
              <a:rPr lang="en-US" altLang="en-US"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infographic</a:t>
            </a:r>
          </a:p>
        </p:txBody>
      </p:sp>
      <p:grpSp>
        <p:nvGrpSpPr>
          <p:cNvPr id="5" name="Group 4">
            <a:extLst>
              <a:ext uri="{FF2B5EF4-FFF2-40B4-BE49-F238E27FC236}">
                <a16:creationId xmlns:a16="http://schemas.microsoft.com/office/drawing/2014/main" id="{653D2449-C377-48A1-B38D-CA10C278C988}"/>
              </a:ext>
            </a:extLst>
          </p:cNvPr>
          <p:cNvGrpSpPr/>
          <p:nvPr/>
        </p:nvGrpSpPr>
        <p:grpSpPr>
          <a:xfrm>
            <a:off x="0" y="2053170"/>
            <a:ext cx="5651292" cy="1238351"/>
            <a:chOff x="0" y="2053170"/>
            <a:chExt cx="5651292" cy="1238351"/>
          </a:xfrm>
        </p:grpSpPr>
        <p:sp>
          <p:nvSpPr>
            <p:cNvPr id="4" name="Rectangle 3">
              <a:extLst>
                <a:ext uri="{FF2B5EF4-FFF2-40B4-BE49-F238E27FC236}">
                  <a16:creationId xmlns:a16="http://schemas.microsoft.com/office/drawing/2014/main" id="{CEF5B8A4-5C6C-D34E-8AE7-17804C9C48CB}"/>
                </a:ext>
              </a:extLst>
            </p:cNvPr>
            <p:cNvSpPr/>
            <p:nvPr/>
          </p:nvSpPr>
          <p:spPr>
            <a:xfrm>
              <a:off x="0" y="2053170"/>
              <a:ext cx="5651292" cy="12383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F756BA9-12A2-514C-ACCC-37E33970247E}"/>
                </a:ext>
              </a:extLst>
            </p:cNvPr>
            <p:cNvSpPr/>
            <p:nvPr/>
          </p:nvSpPr>
          <p:spPr>
            <a:xfrm>
              <a:off x="1419224" y="2254294"/>
              <a:ext cx="3063875" cy="765081"/>
            </a:xfrm>
            <a:prstGeom prst="rect">
              <a:avLst/>
            </a:prstGeom>
          </p:spPr>
          <p:txBody>
            <a:bodyPr lIns="121920" rIns="121920" bIns="60960">
              <a:spAutoFit/>
            </a:bodyPr>
            <a:lstStyle/>
            <a:p>
              <a:pPr fontAlgn="auto">
                <a:lnSpc>
                  <a:spcPct val="89000"/>
                </a:lnSpc>
                <a:spcBef>
                  <a:spcPts val="0"/>
                </a:spcBef>
                <a:spcAft>
                  <a:spcPts val="0"/>
                </a:spcAft>
                <a:defRPr/>
              </a:pPr>
              <a:r>
                <a:rPr lang="en-US" sz="2000" dirty="0">
                  <a:solidFill>
                    <a:schemeClr val="bg1"/>
                  </a:solidFill>
                  <a:latin typeface="Source Sans Pro" charset="0"/>
                  <a:cs typeface="+mn-cs"/>
                </a:rPr>
                <a:t>Opposing Forces</a:t>
              </a:r>
            </a:p>
            <a:p>
              <a:pPr fontAlgn="auto">
                <a:lnSpc>
                  <a:spcPct val="89000"/>
                </a:lnSpc>
                <a:spcBef>
                  <a:spcPts val="0"/>
                </a:spcBef>
                <a:spcAft>
                  <a:spcPts val="0"/>
                </a:spcAft>
                <a:defRPr/>
              </a:pPr>
              <a:r>
                <a:rPr lang="en-US" sz="1400" dirty="0">
                  <a:solidFill>
                    <a:schemeClr val="bg1"/>
                  </a:solidFill>
                  <a:latin typeface="Source Sans Pro" charset="0"/>
                  <a:cs typeface="+mn-cs"/>
                </a:rPr>
                <a:t>Lorem ipsum dolor sit amet, </a:t>
              </a:r>
              <a:r>
                <a:rPr lang="en-US" sz="1400" dirty="0" err="1">
                  <a:solidFill>
                    <a:schemeClr val="bg1"/>
                  </a:solidFill>
                  <a:latin typeface="Source Sans Pro" charset="0"/>
                  <a:cs typeface="+mn-cs"/>
                </a:rPr>
                <a:t>consectetur</a:t>
              </a:r>
              <a:r>
                <a:rPr lang="en-US" sz="1400" dirty="0">
                  <a:solidFill>
                    <a:schemeClr val="bg1"/>
                  </a:solidFill>
                  <a:latin typeface="Source Sans Pro" charset="0"/>
                  <a:cs typeface="+mn-cs"/>
                </a:rPr>
                <a:t> </a:t>
              </a:r>
              <a:r>
                <a:rPr lang="en-US" sz="1400" dirty="0" err="1">
                  <a:solidFill>
                    <a:schemeClr val="bg1"/>
                  </a:solidFill>
                  <a:latin typeface="Source Sans Pro" charset="0"/>
                  <a:cs typeface="+mn-cs"/>
                </a:rPr>
                <a:t>adipiscing</a:t>
              </a:r>
              <a:r>
                <a:rPr lang="en-US" sz="1400" dirty="0">
                  <a:solidFill>
                    <a:schemeClr val="bg1"/>
                  </a:solidFill>
                  <a:latin typeface="Source Sans Pro" charset="0"/>
                  <a:cs typeface="+mn-cs"/>
                </a:rPr>
                <a:t> </a:t>
              </a:r>
              <a:r>
                <a:rPr lang="en-US" sz="1400" dirty="0" err="1">
                  <a:solidFill>
                    <a:schemeClr val="bg1"/>
                  </a:solidFill>
                  <a:latin typeface="Source Sans Pro" charset="0"/>
                  <a:cs typeface="+mn-cs"/>
                </a:rPr>
                <a:t>elit</a:t>
              </a:r>
              <a:endParaRPr lang="en-US" sz="1400" dirty="0">
                <a:solidFill>
                  <a:schemeClr val="bg1"/>
                </a:solidFill>
                <a:latin typeface="Source Sans Pro" charset="0"/>
                <a:cs typeface="+mn-cs"/>
              </a:endParaRPr>
            </a:p>
          </p:txBody>
        </p:sp>
      </p:grpSp>
      <p:grpSp>
        <p:nvGrpSpPr>
          <p:cNvPr id="6" name="Group 5">
            <a:extLst>
              <a:ext uri="{FF2B5EF4-FFF2-40B4-BE49-F238E27FC236}">
                <a16:creationId xmlns:a16="http://schemas.microsoft.com/office/drawing/2014/main" id="{9894D9F9-1E42-4B39-9385-95FFEC93D7C3}"/>
              </a:ext>
            </a:extLst>
          </p:cNvPr>
          <p:cNvGrpSpPr/>
          <p:nvPr/>
        </p:nvGrpSpPr>
        <p:grpSpPr>
          <a:xfrm>
            <a:off x="6321224" y="4132165"/>
            <a:ext cx="5870776" cy="1238351"/>
            <a:chOff x="6321224" y="4132165"/>
            <a:chExt cx="5870776" cy="1238351"/>
          </a:xfrm>
        </p:grpSpPr>
        <p:sp>
          <p:nvSpPr>
            <p:cNvPr id="12" name="Rectangle 11">
              <a:extLst>
                <a:ext uri="{FF2B5EF4-FFF2-40B4-BE49-F238E27FC236}">
                  <a16:creationId xmlns:a16="http://schemas.microsoft.com/office/drawing/2014/main" id="{B38B6293-2753-F94E-991D-D454B8CAC2FC}"/>
                </a:ext>
              </a:extLst>
            </p:cNvPr>
            <p:cNvSpPr/>
            <p:nvPr/>
          </p:nvSpPr>
          <p:spPr>
            <a:xfrm>
              <a:off x="6321224" y="4132165"/>
              <a:ext cx="5870776" cy="123835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12CE99-B8D6-A347-9074-C6CF6F638746}"/>
                </a:ext>
              </a:extLst>
            </p:cNvPr>
            <p:cNvSpPr/>
            <p:nvPr/>
          </p:nvSpPr>
          <p:spPr>
            <a:xfrm>
              <a:off x="7710269" y="4358590"/>
              <a:ext cx="3063875" cy="765081"/>
            </a:xfrm>
            <a:prstGeom prst="rect">
              <a:avLst/>
            </a:prstGeom>
          </p:spPr>
          <p:txBody>
            <a:bodyPr lIns="121920" rIns="121920" bIns="60960">
              <a:spAutoFit/>
            </a:bodyPr>
            <a:lstStyle/>
            <a:p>
              <a:pPr fontAlgn="auto">
                <a:lnSpc>
                  <a:spcPct val="89000"/>
                </a:lnSpc>
                <a:spcBef>
                  <a:spcPts val="0"/>
                </a:spcBef>
                <a:spcAft>
                  <a:spcPts val="0"/>
                </a:spcAft>
                <a:defRPr/>
              </a:pPr>
              <a:r>
                <a:rPr lang="en-US" sz="2000" dirty="0">
                  <a:solidFill>
                    <a:schemeClr val="tx2">
                      <a:lumMod val="60000"/>
                      <a:lumOff val="40000"/>
                    </a:schemeClr>
                  </a:solidFill>
                  <a:latin typeface="Source Sans Pro" charset="0"/>
                  <a:cs typeface="+mn-cs"/>
                </a:rPr>
                <a:t>Opposing Forces</a:t>
              </a:r>
            </a:p>
            <a:p>
              <a:pPr fontAlgn="auto">
                <a:lnSpc>
                  <a:spcPct val="89000"/>
                </a:lnSpc>
                <a:spcBef>
                  <a:spcPts val="0"/>
                </a:spcBef>
                <a:spcAft>
                  <a:spcPts val="0"/>
                </a:spcAft>
                <a:defRPr/>
              </a:pPr>
              <a:r>
                <a:rPr lang="en-US" sz="1400" dirty="0">
                  <a:solidFill>
                    <a:schemeClr val="tx2">
                      <a:lumMod val="60000"/>
                      <a:lumOff val="40000"/>
                    </a:schemeClr>
                  </a:solidFill>
                  <a:latin typeface="Source Sans Pro" charset="0"/>
                  <a:cs typeface="+mn-cs"/>
                </a:rPr>
                <a:t>Lorem ipsum dolor sit amet, </a:t>
              </a:r>
              <a:r>
                <a:rPr lang="en-US" sz="1400" dirty="0" err="1">
                  <a:solidFill>
                    <a:schemeClr val="tx2">
                      <a:lumMod val="60000"/>
                      <a:lumOff val="40000"/>
                    </a:schemeClr>
                  </a:solidFill>
                  <a:latin typeface="Source Sans Pro" charset="0"/>
                  <a:cs typeface="+mn-cs"/>
                </a:rPr>
                <a:t>consectetur</a:t>
              </a:r>
              <a:r>
                <a:rPr lang="en-US" sz="1400" dirty="0">
                  <a:solidFill>
                    <a:schemeClr val="tx2">
                      <a:lumMod val="60000"/>
                      <a:lumOff val="40000"/>
                    </a:schemeClr>
                  </a:solidFill>
                  <a:latin typeface="Source Sans Pro" charset="0"/>
                  <a:cs typeface="+mn-cs"/>
                </a:rPr>
                <a:t> </a:t>
              </a:r>
              <a:r>
                <a:rPr lang="en-US" sz="1400" dirty="0" err="1">
                  <a:solidFill>
                    <a:schemeClr val="tx2">
                      <a:lumMod val="60000"/>
                      <a:lumOff val="40000"/>
                    </a:schemeClr>
                  </a:solidFill>
                  <a:latin typeface="Source Sans Pro" charset="0"/>
                  <a:cs typeface="+mn-cs"/>
                </a:rPr>
                <a:t>adipiscing</a:t>
              </a:r>
              <a:r>
                <a:rPr lang="en-US" sz="1400" dirty="0">
                  <a:solidFill>
                    <a:schemeClr val="tx2">
                      <a:lumMod val="60000"/>
                      <a:lumOff val="40000"/>
                    </a:schemeClr>
                  </a:solidFill>
                  <a:latin typeface="Source Sans Pro" charset="0"/>
                  <a:cs typeface="+mn-cs"/>
                </a:rPr>
                <a:t> </a:t>
              </a:r>
              <a:r>
                <a:rPr lang="en-US" sz="1400" dirty="0" err="1">
                  <a:solidFill>
                    <a:schemeClr val="tx2">
                      <a:lumMod val="60000"/>
                      <a:lumOff val="40000"/>
                    </a:schemeClr>
                  </a:solidFill>
                  <a:latin typeface="Source Sans Pro" charset="0"/>
                  <a:cs typeface="+mn-cs"/>
                </a:rPr>
                <a:t>elit</a:t>
              </a:r>
              <a:endParaRPr lang="en-US" sz="1400" dirty="0">
                <a:solidFill>
                  <a:schemeClr val="tx2">
                    <a:lumMod val="60000"/>
                    <a:lumOff val="40000"/>
                  </a:schemeClr>
                </a:solidFill>
                <a:latin typeface="Source Sans Pro" charset="0"/>
                <a:cs typeface="+mn-cs"/>
              </a:endParaRPr>
            </a:p>
          </p:txBody>
        </p:sp>
      </p:grpSp>
      <p:grpSp>
        <p:nvGrpSpPr>
          <p:cNvPr id="2" name="Group 24">
            <a:extLst>
              <a:ext uri="{FF2B5EF4-FFF2-40B4-BE49-F238E27FC236}">
                <a16:creationId xmlns:a16="http://schemas.microsoft.com/office/drawing/2014/main" id="{E0838CA8-419F-7F41-963E-D9395718113C}"/>
              </a:ext>
            </a:extLst>
          </p:cNvPr>
          <p:cNvGrpSpPr>
            <a:grpSpLocks/>
          </p:cNvGrpSpPr>
          <p:nvPr/>
        </p:nvGrpSpPr>
        <p:grpSpPr bwMode="auto">
          <a:xfrm>
            <a:off x="2293938" y="3532188"/>
            <a:ext cx="5035550" cy="2435225"/>
            <a:chOff x="2293738" y="3532257"/>
            <a:chExt cx="5036485" cy="2435795"/>
          </a:xfrm>
        </p:grpSpPr>
        <p:sp>
          <p:nvSpPr>
            <p:cNvPr id="11" name="Freeform 12">
              <a:extLst>
                <a:ext uri="{FF2B5EF4-FFF2-40B4-BE49-F238E27FC236}">
                  <a16:creationId xmlns:a16="http://schemas.microsoft.com/office/drawing/2014/main" id="{B281B693-D48E-0C48-B7B2-50AECDA5388F}"/>
                </a:ext>
              </a:extLst>
            </p:cNvPr>
            <p:cNvSpPr>
              <a:spLocks/>
            </p:cNvSpPr>
            <p:nvPr/>
          </p:nvSpPr>
          <p:spPr bwMode="auto">
            <a:xfrm rot="5400000">
              <a:off x="4667286" y="2708078"/>
              <a:ext cx="1238640" cy="4087234"/>
            </a:xfrm>
            <a:custGeom>
              <a:avLst/>
              <a:gdLst>
                <a:gd name="T0" fmla="*/ 0 w 418"/>
                <a:gd name="T1" fmla="*/ 676 h 676"/>
                <a:gd name="T2" fmla="*/ 0 w 418"/>
                <a:gd name="T3" fmla="*/ 0 h 676"/>
                <a:gd name="T4" fmla="*/ 418 w 418"/>
                <a:gd name="T5" fmla="*/ 162 h 676"/>
                <a:gd name="T6" fmla="*/ 418 w 418"/>
                <a:gd name="T7" fmla="*/ 676 h 676"/>
                <a:gd name="T8" fmla="*/ 0 w 418"/>
                <a:gd name="T9" fmla="*/ 676 h 676"/>
              </a:gdLst>
              <a:ahLst/>
              <a:cxnLst>
                <a:cxn ang="0">
                  <a:pos x="T0" y="T1"/>
                </a:cxn>
                <a:cxn ang="0">
                  <a:pos x="T2" y="T3"/>
                </a:cxn>
                <a:cxn ang="0">
                  <a:pos x="T4" y="T5"/>
                </a:cxn>
                <a:cxn ang="0">
                  <a:pos x="T6" y="T7"/>
                </a:cxn>
                <a:cxn ang="0">
                  <a:pos x="T8" y="T9"/>
                </a:cxn>
              </a:cxnLst>
              <a:rect l="0" t="0" r="r" b="b"/>
              <a:pathLst>
                <a:path w="418" h="676">
                  <a:moveTo>
                    <a:pt x="0" y="676"/>
                  </a:moveTo>
                  <a:lnTo>
                    <a:pt x="0" y="0"/>
                  </a:lnTo>
                  <a:lnTo>
                    <a:pt x="418" y="162"/>
                  </a:lnTo>
                  <a:lnTo>
                    <a:pt x="418" y="676"/>
                  </a:lnTo>
                  <a:lnTo>
                    <a:pt x="0" y="676"/>
                  </a:lnTo>
                  <a:close/>
                </a:path>
              </a:pathLst>
            </a:custGeom>
            <a:solidFill>
              <a:schemeClr val="accent2"/>
            </a:solidFill>
            <a:ln>
              <a:noFill/>
            </a:ln>
          </p:spPr>
          <p:txBody>
            <a:bodyPr vert="vert270" lIns="182880" tIns="731520" bIns="365760"/>
            <a:lstStyle/>
            <a:p>
              <a:pPr fontAlgn="auto">
                <a:spcBef>
                  <a:spcPts val="0"/>
                </a:spcBef>
                <a:spcAft>
                  <a:spcPts val="0"/>
                </a:spcAft>
                <a:defRPr/>
              </a:pPr>
              <a:r>
                <a:rPr lang="en-US" sz="2800" dirty="0">
                  <a:solidFill>
                    <a:srgbClr val="FFFFFF"/>
                  </a:solidFill>
                  <a:latin typeface="Source Sans Pro" charset="0"/>
                  <a:cs typeface="+mn-cs"/>
                </a:rPr>
                <a:t>Step 02</a:t>
              </a:r>
            </a:p>
            <a:p>
              <a:pPr fontAlgn="auto">
                <a:lnSpc>
                  <a:spcPct val="90000"/>
                </a:lnSpc>
                <a:spcBef>
                  <a:spcPts val="0"/>
                </a:spcBef>
                <a:spcAft>
                  <a:spcPts val="0"/>
                </a:spcAft>
                <a:defRPr/>
              </a:pP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elit</a:t>
              </a:r>
              <a:r>
                <a:rPr lang="en-US" sz="1200" dirty="0">
                  <a:solidFill>
                    <a:srgbClr val="FFFFFF"/>
                  </a:solidFill>
                  <a:latin typeface="Source Sans Pro" charset="0"/>
                  <a:cs typeface="+mn-cs"/>
                </a:rPr>
                <a:t>.</a:t>
              </a:r>
            </a:p>
          </p:txBody>
        </p:sp>
        <p:sp>
          <p:nvSpPr>
            <p:cNvPr id="292873" name="Freeform 14">
              <a:extLst>
                <a:ext uri="{FF2B5EF4-FFF2-40B4-BE49-F238E27FC236}">
                  <a16:creationId xmlns:a16="http://schemas.microsoft.com/office/drawing/2014/main" id="{7C4A0D1F-549A-2244-A9F6-DF4F9A6268E7}"/>
                </a:ext>
              </a:extLst>
            </p:cNvPr>
            <p:cNvSpPr>
              <a:spLocks/>
            </p:cNvSpPr>
            <p:nvPr/>
          </p:nvSpPr>
          <p:spPr bwMode="auto">
            <a:xfrm rot="5400000">
              <a:off x="1604883" y="4221112"/>
              <a:ext cx="2435795" cy="1058085"/>
            </a:xfrm>
            <a:custGeom>
              <a:avLst/>
              <a:gdLst>
                <a:gd name="T0" fmla="*/ 1217898 w 822"/>
                <a:gd name="T1" fmla="*/ 1058085 h 175"/>
                <a:gd name="T2" fmla="*/ 2435795 w 822"/>
                <a:gd name="T3" fmla="*/ 0 h 175"/>
                <a:gd name="T4" fmla="*/ 1217898 w 822"/>
                <a:gd name="T5" fmla="*/ 0 h 175"/>
                <a:gd name="T6" fmla="*/ 0 w 822"/>
                <a:gd name="T7" fmla="*/ 0 h 175"/>
                <a:gd name="T8" fmla="*/ 1217898 w 822"/>
                <a:gd name="T9" fmla="*/ 1058085 h 175"/>
                <a:gd name="T10" fmla="*/ 0 60000 65536"/>
                <a:gd name="T11" fmla="*/ 0 60000 65536"/>
                <a:gd name="T12" fmla="*/ 0 60000 65536"/>
                <a:gd name="T13" fmla="*/ 0 60000 65536"/>
                <a:gd name="T14" fmla="*/ 0 60000 65536"/>
                <a:gd name="T15" fmla="*/ 0 w 822"/>
                <a:gd name="T16" fmla="*/ 0 h 175"/>
                <a:gd name="T17" fmla="*/ 822 w 822"/>
                <a:gd name="T18" fmla="*/ 175 h 175"/>
              </a:gdLst>
              <a:ahLst/>
              <a:cxnLst>
                <a:cxn ang="T10">
                  <a:pos x="T0" y="T1"/>
                </a:cxn>
                <a:cxn ang="T11">
                  <a:pos x="T2" y="T3"/>
                </a:cxn>
                <a:cxn ang="T12">
                  <a:pos x="T4" y="T5"/>
                </a:cxn>
                <a:cxn ang="T13">
                  <a:pos x="T6" y="T7"/>
                </a:cxn>
                <a:cxn ang="T14">
                  <a:pos x="T8" y="T9"/>
                </a:cxn>
              </a:cxnLst>
              <a:rect l="T15" t="T16" r="T17" b="T18"/>
              <a:pathLst>
                <a:path w="822" h="175">
                  <a:moveTo>
                    <a:pt x="411" y="175"/>
                  </a:moveTo>
                  <a:lnTo>
                    <a:pt x="822" y="0"/>
                  </a:lnTo>
                  <a:lnTo>
                    <a:pt x="411" y="0"/>
                  </a:lnTo>
                  <a:lnTo>
                    <a:pt x="0" y="0"/>
                  </a:lnTo>
                  <a:lnTo>
                    <a:pt x="411" y="175"/>
                  </a:ln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grpSp>
      <p:grpSp>
        <p:nvGrpSpPr>
          <p:cNvPr id="3" name="Group 23">
            <a:extLst>
              <a:ext uri="{FF2B5EF4-FFF2-40B4-BE49-F238E27FC236}">
                <a16:creationId xmlns:a16="http://schemas.microsoft.com/office/drawing/2014/main" id="{75CF0512-FE39-9044-9BE2-E84E89C34E3A}"/>
              </a:ext>
            </a:extLst>
          </p:cNvPr>
          <p:cNvGrpSpPr>
            <a:grpSpLocks/>
          </p:cNvGrpSpPr>
          <p:nvPr/>
        </p:nvGrpSpPr>
        <p:grpSpPr bwMode="auto">
          <a:xfrm>
            <a:off x="4483100" y="1455740"/>
            <a:ext cx="5192713" cy="2444751"/>
            <a:chOff x="4482464" y="1455532"/>
            <a:chExt cx="5193686" cy="2444684"/>
          </a:xfrm>
        </p:grpSpPr>
        <p:sp>
          <p:nvSpPr>
            <p:cNvPr id="15" name="Freeform 18">
              <a:extLst>
                <a:ext uri="{FF2B5EF4-FFF2-40B4-BE49-F238E27FC236}">
                  <a16:creationId xmlns:a16="http://schemas.microsoft.com/office/drawing/2014/main" id="{BF5C0312-91E2-604D-B1DF-62578726AC19}"/>
                </a:ext>
              </a:extLst>
            </p:cNvPr>
            <p:cNvSpPr>
              <a:spLocks/>
            </p:cNvSpPr>
            <p:nvPr/>
          </p:nvSpPr>
          <p:spPr bwMode="auto">
            <a:xfrm rot="5400000">
              <a:off x="5983878" y="548245"/>
              <a:ext cx="1241605" cy="4244434"/>
            </a:xfrm>
            <a:custGeom>
              <a:avLst/>
              <a:gdLst>
                <a:gd name="T0" fmla="*/ 419 w 419"/>
                <a:gd name="T1" fmla="*/ 0 h 702"/>
                <a:gd name="T2" fmla="*/ 419 w 419"/>
                <a:gd name="T3" fmla="*/ 702 h 702"/>
                <a:gd name="T4" fmla="*/ 0 w 419"/>
                <a:gd name="T5" fmla="*/ 540 h 702"/>
                <a:gd name="T6" fmla="*/ 0 w 419"/>
                <a:gd name="T7" fmla="*/ 0 h 702"/>
                <a:gd name="T8" fmla="*/ 419 w 419"/>
                <a:gd name="T9" fmla="*/ 0 h 702"/>
              </a:gdLst>
              <a:ahLst/>
              <a:cxnLst>
                <a:cxn ang="0">
                  <a:pos x="T0" y="T1"/>
                </a:cxn>
                <a:cxn ang="0">
                  <a:pos x="T2" y="T3"/>
                </a:cxn>
                <a:cxn ang="0">
                  <a:pos x="T4" y="T5"/>
                </a:cxn>
                <a:cxn ang="0">
                  <a:pos x="T6" y="T7"/>
                </a:cxn>
                <a:cxn ang="0">
                  <a:pos x="T8" y="T9"/>
                </a:cxn>
              </a:cxnLst>
              <a:rect l="0" t="0" r="r" b="b"/>
              <a:pathLst>
                <a:path w="419" h="702">
                  <a:moveTo>
                    <a:pt x="419" y="0"/>
                  </a:moveTo>
                  <a:lnTo>
                    <a:pt x="419" y="702"/>
                  </a:lnTo>
                  <a:lnTo>
                    <a:pt x="0" y="540"/>
                  </a:lnTo>
                  <a:lnTo>
                    <a:pt x="0" y="0"/>
                  </a:lnTo>
                  <a:lnTo>
                    <a:pt x="419" y="0"/>
                  </a:lnTo>
                  <a:close/>
                </a:path>
              </a:pathLst>
            </a:custGeom>
            <a:solidFill>
              <a:schemeClr val="accent1"/>
            </a:solidFill>
            <a:ln>
              <a:noFill/>
            </a:ln>
          </p:spPr>
          <p:txBody>
            <a:bodyPr vert="vert270" lIns="182880" tIns="365760" bIns="731520"/>
            <a:lstStyle/>
            <a:p>
              <a:pPr algn="r" fontAlgn="auto">
                <a:spcBef>
                  <a:spcPts val="0"/>
                </a:spcBef>
                <a:spcAft>
                  <a:spcPts val="0"/>
                </a:spcAft>
                <a:defRPr/>
              </a:pPr>
              <a:r>
                <a:rPr lang="en-US" sz="2800" dirty="0">
                  <a:solidFill>
                    <a:srgbClr val="FFFFFF"/>
                  </a:solidFill>
                  <a:latin typeface="Source Sans Pro" charset="0"/>
                  <a:cs typeface="+mn-cs"/>
                </a:rPr>
                <a:t>Step 01</a:t>
              </a:r>
            </a:p>
            <a:p>
              <a:pPr algn="r" fontAlgn="auto">
                <a:lnSpc>
                  <a:spcPct val="90000"/>
                </a:lnSpc>
                <a:spcBef>
                  <a:spcPts val="0"/>
                </a:spcBef>
                <a:spcAft>
                  <a:spcPts val="0"/>
                </a:spcAft>
                <a:defRPr/>
              </a:pPr>
              <a:r>
                <a:rPr lang="en-US" sz="1200" dirty="0" err="1">
                  <a:solidFill>
                    <a:srgbClr val="FFFFFF"/>
                  </a:solidFill>
                  <a:latin typeface="Source Sans Pro" charset="0"/>
                  <a:cs typeface="+mn-cs"/>
                </a:rPr>
                <a:t>Lorem</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ipsum</a:t>
              </a:r>
              <a:r>
                <a:rPr lang="en-US" sz="1200" dirty="0">
                  <a:solidFill>
                    <a:srgbClr val="FFFFFF"/>
                  </a:solidFill>
                  <a:latin typeface="Source Sans Pro" charset="0"/>
                  <a:cs typeface="+mn-cs"/>
                </a:rPr>
                <a:t> dolor sit </a:t>
              </a:r>
              <a:r>
                <a:rPr lang="en-US" sz="1200" dirty="0" err="1">
                  <a:solidFill>
                    <a:srgbClr val="FFFFFF"/>
                  </a:solidFill>
                  <a:latin typeface="Source Sans Pro" charset="0"/>
                  <a:cs typeface="+mn-cs"/>
                </a:rPr>
                <a:t>amet</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consectetur</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adipiscing</a:t>
              </a:r>
              <a:r>
                <a:rPr lang="en-US" sz="1200" dirty="0">
                  <a:solidFill>
                    <a:srgbClr val="FFFFFF"/>
                  </a:solidFill>
                  <a:latin typeface="Source Sans Pro" charset="0"/>
                  <a:cs typeface="+mn-cs"/>
                </a:rPr>
                <a:t> </a:t>
              </a:r>
              <a:r>
                <a:rPr lang="en-US" sz="1200" dirty="0" err="1">
                  <a:solidFill>
                    <a:srgbClr val="FFFFFF"/>
                  </a:solidFill>
                  <a:latin typeface="Source Sans Pro" charset="0"/>
                  <a:cs typeface="+mn-cs"/>
                </a:rPr>
                <a:t>elit</a:t>
              </a:r>
              <a:r>
                <a:rPr lang="en-US" sz="1200" dirty="0">
                  <a:solidFill>
                    <a:srgbClr val="FFFFFF"/>
                  </a:solidFill>
                  <a:latin typeface="Source Sans Pro" charset="0"/>
                  <a:cs typeface="+mn-cs"/>
                </a:rPr>
                <a:t>.</a:t>
              </a:r>
            </a:p>
          </p:txBody>
        </p:sp>
        <p:sp>
          <p:nvSpPr>
            <p:cNvPr id="292871" name="Freeform 20">
              <a:extLst>
                <a:ext uri="{FF2B5EF4-FFF2-40B4-BE49-F238E27FC236}">
                  <a16:creationId xmlns:a16="http://schemas.microsoft.com/office/drawing/2014/main" id="{BF4DC45D-0990-C049-8F38-AE6C7A20CD82}"/>
                </a:ext>
              </a:extLst>
            </p:cNvPr>
            <p:cNvSpPr>
              <a:spLocks/>
            </p:cNvSpPr>
            <p:nvPr/>
          </p:nvSpPr>
          <p:spPr bwMode="auto">
            <a:xfrm rot="5400000">
              <a:off x="7924766" y="2148831"/>
              <a:ext cx="2444684" cy="1058085"/>
            </a:xfrm>
            <a:custGeom>
              <a:avLst/>
              <a:gdLst>
                <a:gd name="T0" fmla="*/ 1226787 w 825"/>
                <a:gd name="T1" fmla="*/ 0 h 175"/>
                <a:gd name="T2" fmla="*/ 0 w 825"/>
                <a:gd name="T3" fmla="*/ 1058085 h 175"/>
                <a:gd name="T4" fmla="*/ 1226787 w 825"/>
                <a:gd name="T5" fmla="*/ 1058085 h 175"/>
                <a:gd name="T6" fmla="*/ 2444684 w 825"/>
                <a:gd name="T7" fmla="*/ 1058085 h 175"/>
                <a:gd name="T8" fmla="*/ 1226787 w 825"/>
                <a:gd name="T9" fmla="*/ 0 h 175"/>
                <a:gd name="T10" fmla="*/ 0 60000 65536"/>
                <a:gd name="T11" fmla="*/ 0 60000 65536"/>
                <a:gd name="T12" fmla="*/ 0 60000 65536"/>
                <a:gd name="T13" fmla="*/ 0 60000 65536"/>
                <a:gd name="T14" fmla="*/ 0 60000 65536"/>
                <a:gd name="T15" fmla="*/ 0 w 825"/>
                <a:gd name="T16" fmla="*/ 0 h 175"/>
                <a:gd name="T17" fmla="*/ 825 w 825"/>
                <a:gd name="T18" fmla="*/ 175 h 175"/>
              </a:gdLst>
              <a:ahLst/>
              <a:cxnLst>
                <a:cxn ang="T10">
                  <a:pos x="T0" y="T1"/>
                </a:cxn>
                <a:cxn ang="T11">
                  <a:pos x="T2" y="T3"/>
                </a:cxn>
                <a:cxn ang="T12">
                  <a:pos x="T4" y="T5"/>
                </a:cxn>
                <a:cxn ang="T13">
                  <a:pos x="T6" y="T7"/>
                </a:cxn>
                <a:cxn ang="T14">
                  <a:pos x="T8" y="T9"/>
                </a:cxn>
              </a:cxnLst>
              <a:rect l="T15" t="T16" r="T17" b="T18"/>
              <a:pathLst>
                <a:path w="825" h="175">
                  <a:moveTo>
                    <a:pt x="414" y="0"/>
                  </a:moveTo>
                  <a:lnTo>
                    <a:pt x="0" y="175"/>
                  </a:lnTo>
                  <a:lnTo>
                    <a:pt x="414" y="175"/>
                  </a:lnTo>
                  <a:lnTo>
                    <a:pt x="825" y="175"/>
                  </a:lnTo>
                  <a:lnTo>
                    <a:pt x="414" y="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grpSp>
    </p:spTree>
    <p:extLst>
      <p:ext uri="{BB962C8B-B14F-4D97-AF65-F5344CB8AC3E}">
        <p14:creationId xmlns:p14="http://schemas.microsoft.com/office/powerpoint/2010/main" val="374354543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92869"/>
                                        </p:tgtEl>
                                        <p:attrNameLst>
                                          <p:attrName>style.visibility</p:attrName>
                                        </p:attrNameLst>
                                      </p:cBhvr>
                                      <p:to>
                                        <p:strVal val="visible"/>
                                      </p:to>
                                    </p:set>
                                    <p:anim calcmode="lin" valueType="num">
                                      <p:cBhvr additive="base">
                                        <p:cTn id="7" dur="500" fill="hold"/>
                                        <p:tgtEl>
                                          <p:spTgt spid="292869"/>
                                        </p:tgtEl>
                                        <p:attrNameLst>
                                          <p:attrName>ppt_x</p:attrName>
                                        </p:attrNameLst>
                                      </p:cBhvr>
                                      <p:tavLst>
                                        <p:tav tm="0">
                                          <p:val>
                                            <p:strVal val="0-#ppt_w/2"/>
                                          </p:val>
                                        </p:tav>
                                        <p:tav tm="100000">
                                          <p:val>
                                            <p:strVal val="#ppt_x"/>
                                          </p:val>
                                        </p:tav>
                                      </p:tavLst>
                                    </p:anim>
                                    <p:anim calcmode="lin" valueType="num">
                                      <p:cBhvr additive="base">
                                        <p:cTn id="8" dur="500" fill="hold"/>
                                        <p:tgtEl>
                                          <p:spTgt spid="29286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par>
                          <p:cTn id="17" fill="hold">
                            <p:stCondLst>
                              <p:cond delay="1500"/>
                            </p:stCondLst>
                            <p:childTnLst>
                              <p:par>
                                <p:cTn id="18" presetID="22" presetClass="entr" presetSubtype="1" fill="hold" grpId="0" nodeType="after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up)">
                                      <p:cBhvr>
                                        <p:cTn id="20" dur="500"/>
                                        <p:tgtEl>
                                          <p:spTgt spid="32"/>
                                        </p:tgtEl>
                                      </p:cBhvr>
                                    </p:animEffect>
                                  </p:childTnLst>
                                </p:cTn>
                              </p:par>
                            </p:childTnLst>
                          </p:cTn>
                        </p:par>
                        <p:par>
                          <p:cTn id="21" fill="hold">
                            <p:stCondLst>
                              <p:cond delay="2000"/>
                            </p:stCondLst>
                            <p:childTnLst>
                              <p:par>
                                <p:cTn id="22" presetID="22" presetClass="entr" presetSubtype="2"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right)">
                                      <p:cBhvr>
                                        <p:cTn id="24" dur="500"/>
                                        <p:tgtEl>
                                          <p:spTgt spid="2"/>
                                        </p:tgtEl>
                                      </p:cBhvr>
                                    </p:animEffect>
                                  </p:childTnLst>
                                </p:cTn>
                              </p:par>
                            </p:childTnLst>
                          </p:cTn>
                        </p:par>
                        <p:par>
                          <p:cTn id="25" fill="hold">
                            <p:stCondLst>
                              <p:cond delay="2500"/>
                            </p:stCondLst>
                            <p:childTnLst>
                              <p:par>
                                <p:cTn id="26" presetID="22" presetClass="entr" presetSubtype="8"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29286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a:extLst>
              <a:ext uri="{FF2B5EF4-FFF2-40B4-BE49-F238E27FC236}">
                <a16:creationId xmlns:a16="http://schemas.microsoft.com/office/drawing/2014/main" id="{1449F435-C455-634B-8CBD-C952733D721E}"/>
              </a:ext>
            </a:extLst>
          </p:cNvPr>
          <p:cNvGrpSpPr>
            <a:grpSpLocks/>
          </p:cNvGrpSpPr>
          <p:nvPr/>
        </p:nvGrpSpPr>
        <p:grpSpPr bwMode="auto">
          <a:xfrm>
            <a:off x="2939841" y="1276005"/>
            <a:ext cx="4347338" cy="4997772"/>
            <a:chOff x="2774352" y="1002051"/>
            <a:chExt cx="4764088" cy="5476876"/>
          </a:xfrm>
        </p:grpSpPr>
        <p:sp>
          <p:nvSpPr>
            <p:cNvPr id="293902" name="Oval 5">
              <a:extLst>
                <a:ext uri="{FF2B5EF4-FFF2-40B4-BE49-F238E27FC236}">
                  <a16:creationId xmlns:a16="http://schemas.microsoft.com/office/drawing/2014/main" id="{83E8397F-708B-8B4A-A553-D2DD8C84BF02}"/>
                </a:ext>
              </a:extLst>
            </p:cNvPr>
            <p:cNvSpPr>
              <a:spLocks noChangeArrowheads="1"/>
            </p:cNvSpPr>
            <p:nvPr/>
          </p:nvSpPr>
          <p:spPr bwMode="auto">
            <a:xfrm flipH="1">
              <a:off x="5117502" y="1002051"/>
              <a:ext cx="2420938" cy="242252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1400">
                <a:latin typeface="Source Sans Pro" panose="020B0503030403020204" pitchFamily="34" charset="0"/>
              </a:endParaRPr>
            </a:p>
          </p:txBody>
        </p:sp>
        <p:sp>
          <p:nvSpPr>
            <p:cNvPr id="293903" name="Oval 6">
              <a:extLst>
                <a:ext uri="{FF2B5EF4-FFF2-40B4-BE49-F238E27FC236}">
                  <a16:creationId xmlns:a16="http://schemas.microsoft.com/office/drawing/2014/main" id="{EF617CCE-2B10-2944-9CF7-176246B7A719}"/>
                </a:ext>
              </a:extLst>
            </p:cNvPr>
            <p:cNvSpPr>
              <a:spLocks noChangeArrowheads="1"/>
            </p:cNvSpPr>
            <p:nvPr/>
          </p:nvSpPr>
          <p:spPr bwMode="auto">
            <a:xfrm flipH="1">
              <a:off x="2774352" y="3121364"/>
              <a:ext cx="3355975" cy="335756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1400">
                <a:latin typeface="Source Sans Pro" panose="020B0503030403020204" pitchFamily="34" charset="0"/>
              </a:endParaRPr>
            </a:p>
          </p:txBody>
        </p:sp>
        <p:sp>
          <p:nvSpPr>
            <p:cNvPr id="293904" name="Freeform 7">
              <a:extLst>
                <a:ext uri="{FF2B5EF4-FFF2-40B4-BE49-F238E27FC236}">
                  <a16:creationId xmlns:a16="http://schemas.microsoft.com/office/drawing/2014/main" id="{40357108-49A1-F44A-8470-76391EA8A919}"/>
                </a:ext>
              </a:extLst>
            </p:cNvPr>
            <p:cNvSpPr>
              <a:spLocks/>
            </p:cNvSpPr>
            <p:nvPr/>
          </p:nvSpPr>
          <p:spPr bwMode="auto">
            <a:xfrm flipH="1">
              <a:off x="4787302" y="2714964"/>
              <a:ext cx="1408113" cy="1258888"/>
            </a:xfrm>
            <a:custGeom>
              <a:avLst/>
              <a:gdLst>
                <a:gd name="T0" fmla="*/ 968782 w 375"/>
                <a:gd name="T1" fmla="*/ 0 h 335"/>
                <a:gd name="T2" fmla="*/ 1408113 w 375"/>
                <a:gd name="T3" fmla="*/ 439671 h 335"/>
                <a:gd name="T4" fmla="*/ 281623 w 375"/>
                <a:gd name="T5" fmla="*/ 1258888 h 335"/>
                <a:gd name="T6" fmla="*/ 0 w 375"/>
                <a:gd name="T7" fmla="*/ 702723 h 335"/>
                <a:gd name="T8" fmla="*/ 968782 w 375"/>
                <a:gd name="T9" fmla="*/ 0 h 335"/>
                <a:gd name="T10" fmla="*/ 0 60000 65536"/>
                <a:gd name="T11" fmla="*/ 0 60000 65536"/>
                <a:gd name="T12" fmla="*/ 0 60000 65536"/>
                <a:gd name="T13" fmla="*/ 0 60000 65536"/>
                <a:gd name="T14" fmla="*/ 0 60000 65536"/>
                <a:gd name="T15" fmla="*/ 0 w 375"/>
                <a:gd name="T16" fmla="*/ 0 h 335"/>
                <a:gd name="T17" fmla="*/ 375 w 375"/>
                <a:gd name="T18" fmla="*/ 335 h 335"/>
              </a:gdLst>
              <a:ahLst/>
              <a:cxnLst>
                <a:cxn ang="T10">
                  <a:pos x="T0" y="T1"/>
                </a:cxn>
                <a:cxn ang="T11">
                  <a:pos x="T2" y="T3"/>
                </a:cxn>
                <a:cxn ang="T12">
                  <a:pos x="T4" y="T5"/>
                </a:cxn>
                <a:cxn ang="T13">
                  <a:pos x="T6" y="T7"/>
                </a:cxn>
                <a:cxn ang="T14">
                  <a:pos x="T8" y="T9"/>
                </a:cxn>
              </a:cxnLst>
              <a:rect l="T15" t="T16" r="T17" b="T18"/>
              <a:pathLst>
                <a:path w="375" h="335">
                  <a:moveTo>
                    <a:pt x="258" y="0"/>
                  </a:moveTo>
                  <a:cubicBezTo>
                    <a:pt x="229" y="63"/>
                    <a:pt x="281" y="136"/>
                    <a:pt x="375" y="117"/>
                  </a:cubicBezTo>
                  <a:cubicBezTo>
                    <a:pt x="75" y="335"/>
                    <a:pt x="75" y="335"/>
                    <a:pt x="75" y="335"/>
                  </a:cubicBezTo>
                  <a:cubicBezTo>
                    <a:pt x="123" y="251"/>
                    <a:pt x="70" y="179"/>
                    <a:pt x="0" y="187"/>
                  </a:cubicBezTo>
                  <a:cubicBezTo>
                    <a:pt x="258" y="0"/>
                    <a:pt x="258" y="0"/>
                    <a:pt x="258" y="0"/>
                  </a:cubicBezTo>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1400">
                <a:latin typeface="Source Sans Pro" panose="020B0503030403020204" pitchFamily="34" charset="0"/>
              </a:endParaRPr>
            </a:p>
          </p:txBody>
        </p:sp>
        <p:sp>
          <p:nvSpPr>
            <p:cNvPr id="19" name="Oval 18">
              <a:extLst>
                <a:ext uri="{FF2B5EF4-FFF2-40B4-BE49-F238E27FC236}">
                  <a16:creationId xmlns:a16="http://schemas.microsoft.com/office/drawing/2014/main" id="{30E2D303-30EA-E844-A01F-49AB0F396E8C}"/>
                </a:ext>
              </a:extLst>
            </p:cNvPr>
            <p:cNvSpPr/>
            <p:nvPr/>
          </p:nvSpPr>
          <p:spPr>
            <a:xfrm>
              <a:off x="3007715" y="3353138"/>
              <a:ext cx="2889250" cy="28892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chemeClr val="tx2">
                      <a:lumMod val="60000"/>
                      <a:lumOff val="40000"/>
                    </a:schemeClr>
                  </a:solidFill>
                  <a:latin typeface="Source Sans Pro" charset="0"/>
                </a:rPr>
                <a:t>Step 01</a:t>
              </a:r>
            </a:p>
            <a:p>
              <a:pPr algn="ctr" fontAlgn="auto">
                <a:lnSpc>
                  <a:spcPct val="90000"/>
                </a:lnSpc>
                <a:spcBef>
                  <a:spcPts val="0"/>
                </a:spcBef>
                <a:spcAft>
                  <a:spcPts val="0"/>
                </a:spcAft>
                <a:defRPr/>
              </a:pPr>
              <a:r>
                <a:rPr lang="en-US" sz="1050" dirty="0" err="1">
                  <a:solidFill>
                    <a:schemeClr val="tx2">
                      <a:lumMod val="60000"/>
                      <a:lumOff val="40000"/>
                    </a:schemeClr>
                  </a:solidFill>
                  <a:latin typeface="Source Sans Pro" charset="0"/>
                </a:rPr>
                <a:t>Lorem</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ipsum</a:t>
              </a:r>
              <a:r>
                <a:rPr lang="en-US" sz="1050" dirty="0">
                  <a:solidFill>
                    <a:schemeClr val="tx2">
                      <a:lumMod val="60000"/>
                      <a:lumOff val="40000"/>
                    </a:schemeClr>
                  </a:solidFill>
                  <a:latin typeface="Source Sans Pro" charset="0"/>
                </a:rPr>
                <a:t> dolor sit </a:t>
              </a:r>
              <a:r>
                <a:rPr lang="en-US" sz="1050" dirty="0" err="1">
                  <a:solidFill>
                    <a:schemeClr val="tx2">
                      <a:lumMod val="60000"/>
                      <a:lumOff val="40000"/>
                    </a:schemeClr>
                  </a:solidFill>
                  <a:latin typeface="Source Sans Pro" charset="0"/>
                </a:rPr>
                <a:t>amet</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consectetur</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adipiscing</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elit</a:t>
              </a:r>
              <a:r>
                <a:rPr lang="en-US" sz="1050" dirty="0">
                  <a:solidFill>
                    <a:schemeClr val="tx2">
                      <a:lumMod val="60000"/>
                      <a:lumOff val="40000"/>
                    </a:schemeClr>
                  </a:solidFill>
                  <a:latin typeface="Source Sans Pro" charset="0"/>
                </a:rPr>
                <a:t>.</a:t>
              </a:r>
            </a:p>
          </p:txBody>
        </p:sp>
      </p:grpSp>
      <p:grpSp>
        <p:nvGrpSpPr>
          <p:cNvPr id="3" name="Group 23">
            <a:extLst>
              <a:ext uri="{FF2B5EF4-FFF2-40B4-BE49-F238E27FC236}">
                <a16:creationId xmlns:a16="http://schemas.microsoft.com/office/drawing/2014/main" id="{D3B16A4E-A316-3549-9A16-70AE3AC7657F}"/>
              </a:ext>
            </a:extLst>
          </p:cNvPr>
          <p:cNvGrpSpPr>
            <a:grpSpLocks/>
          </p:cNvGrpSpPr>
          <p:nvPr/>
        </p:nvGrpSpPr>
        <p:grpSpPr bwMode="auto">
          <a:xfrm>
            <a:off x="5133066" y="1326707"/>
            <a:ext cx="4046023" cy="5016605"/>
            <a:chOff x="5177827" y="1057614"/>
            <a:chExt cx="4433888" cy="5497512"/>
          </a:xfrm>
        </p:grpSpPr>
        <p:sp>
          <p:nvSpPr>
            <p:cNvPr id="293898" name="Freeform 8">
              <a:extLst>
                <a:ext uri="{FF2B5EF4-FFF2-40B4-BE49-F238E27FC236}">
                  <a16:creationId xmlns:a16="http://schemas.microsoft.com/office/drawing/2014/main" id="{62549B2C-3E61-FF46-8D2B-C5D101AB0BAA}"/>
                </a:ext>
              </a:extLst>
            </p:cNvPr>
            <p:cNvSpPr>
              <a:spLocks/>
            </p:cNvSpPr>
            <p:nvPr/>
          </p:nvSpPr>
          <p:spPr bwMode="auto">
            <a:xfrm flipH="1">
              <a:off x="6408140" y="2775289"/>
              <a:ext cx="1600200" cy="1589088"/>
            </a:xfrm>
            <a:custGeom>
              <a:avLst/>
              <a:gdLst>
                <a:gd name="T0" fmla="*/ 0 w 426"/>
                <a:gd name="T1" fmla="*/ 924150 h 423"/>
                <a:gd name="T2" fmla="*/ 672385 w 426"/>
                <a:gd name="T3" fmla="*/ 0 h 423"/>
                <a:gd name="T4" fmla="*/ 1600200 w 426"/>
                <a:gd name="T5" fmla="*/ 586047 h 423"/>
                <a:gd name="T6" fmla="*/ 1044262 w 426"/>
                <a:gd name="T7" fmla="*/ 1589088 h 423"/>
                <a:gd name="T8" fmla="*/ 0 w 426"/>
                <a:gd name="T9" fmla="*/ 924150 h 423"/>
                <a:gd name="T10" fmla="*/ 0 60000 65536"/>
                <a:gd name="T11" fmla="*/ 0 60000 65536"/>
                <a:gd name="T12" fmla="*/ 0 60000 65536"/>
                <a:gd name="T13" fmla="*/ 0 60000 65536"/>
                <a:gd name="T14" fmla="*/ 0 60000 65536"/>
                <a:gd name="T15" fmla="*/ 0 w 426"/>
                <a:gd name="T16" fmla="*/ 0 h 423"/>
                <a:gd name="T17" fmla="*/ 426 w 426"/>
                <a:gd name="T18" fmla="*/ 423 h 423"/>
              </a:gdLst>
              <a:ahLst/>
              <a:cxnLst>
                <a:cxn ang="T10">
                  <a:pos x="T0" y="T1"/>
                </a:cxn>
                <a:cxn ang="T11">
                  <a:pos x="T2" y="T3"/>
                </a:cxn>
                <a:cxn ang="T12">
                  <a:pos x="T4" y="T5"/>
                </a:cxn>
                <a:cxn ang="T13">
                  <a:pos x="T6" y="T7"/>
                </a:cxn>
                <a:cxn ang="T14">
                  <a:pos x="T8" y="T9"/>
                </a:cxn>
              </a:cxnLst>
              <a:rect l="T15" t="T16" r="T17" b="T18"/>
              <a:pathLst>
                <a:path w="426" h="423">
                  <a:moveTo>
                    <a:pt x="0" y="246"/>
                  </a:moveTo>
                  <a:cubicBezTo>
                    <a:pt x="168" y="266"/>
                    <a:pt x="245" y="118"/>
                    <a:pt x="179" y="0"/>
                  </a:cubicBezTo>
                  <a:cubicBezTo>
                    <a:pt x="426" y="156"/>
                    <a:pt x="426" y="156"/>
                    <a:pt x="426" y="156"/>
                  </a:cubicBezTo>
                  <a:cubicBezTo>
                    <a:pt x="290" y="147"/>
                    <a:pt x="189" y="280"/>
                    <a:pt x="278" y="423"/>
                  </a:cubicBezTo>
                  <a:cubicBezTo>
                    <a:pt x="0" y="246"/>
                    <a:pt x="0" y="246"/>
                    <a:pt x="0" y="246"/>
                  </a:cubicBezTo>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1400">
                <a:latin typeface="Source Sans Pro" panose="020B0503030403020204" pitchFamily="34" charset="0"/>
              </a:endParaRPr>
            </a:p>
          </p:txBody>
        </p:sp>
        <p:sp>
          <p:nvSpPr>
            <p:cNvPr id="293899" name="Oval 9">
              <a:extLst>
                <a:ext uri="{FF2B5EF4-FFF2-40B4-BE49-F238E27FC236}">
                  <a16:creationId xmlns:a16="http://schemas.microsoft.com/office/drawing/2014/main" id="{D865FD2D-A86E-DE4B-B779-695CC8B737AD}"/>
                </a:ext>
              </a:extLst>
            </p:cNvPr>
            <p:cNvSpPr>
              <a:spLocks noChangeArrowheads="1"/>
            </p:cNvSpPr>
            <p:nvPr/>
          </p:nvSpPr>
          <p:spPr bwMode="auto">
            <a:xfrm flipH="1">
              <a:off x="6746277" y="3688101"/>
              <a:ext cx="2865438" cy="2867025"/>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1400">
                <a:latin typeface="Source Sans Pro" panose="020B0503030403020204" pitchFamily="34" charset="0"/>
              </a:endParaRPr>
            </a:p>
          </p:txBody>
        </p:sp>
        <p:sp>
          <p:nvSpPr>
            <p:cNvPr id="293900" name="Oval 15">
              <a:extLst>
                <a:ext uri="{FF2B5EF4-FFF2-40B4-BE49-F238E27FC236}">
                  <a16:creationId xmlns:a16="http://schemas.microsoft.com/office/drawing/2014/main" id="{0F292797-F805-FE4C-AFF7-B73B7A04217D}"/>
                </a:ext>
              </a:extLst>
            </p:cNvPr>
            <p:cNvSpPr>
              <a:spLocks noChangeArrowheads="1"/>
            </p:cNvSpPr>
            <p:nvPr/>
          </p:nvSpPr>
          <p:spPr bwMode="auto">
            <a:xfrm flipH="1">
              <a:off x="5177827" y="1057614"/>
              <a:ext cx="2301875" cy="230663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sz="1400">
                <a:latin typeface="Source Sans Pro" panose="020B0503030403020204" pitchFamily="34" charset="0"/>
              </a:endParaRPr>
            </a:p>
          </p:txBody>
        </p:sp>
        <p:sp>
          <p:nvSpPr>
            <p:cNvPr id="21" name="Oval 20">
              <a:extLst>
                <a:ext uri="{FF2B5EF4-FFF2-40B4-BE49-F238E27FC236}">
                  <a16:creationId xmlns:a16="http://schemas.microsoft.com/office/drawing/2014/main" id="{DECECE5B-33BD-7E46-B633-760E8D5DC129}"/>
                </a:ext>
              </a:extLst>
            </p:cNvPr>
            <p:cNvSpPr/>
            <p:nvPr/>
          </p:nvSpPr>
          <p:spPr>
            <a:xfrm>
              <a:off x="5300065" y="1183027"/>
              <a:ext cx="2055812" cy="20558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en-US" sz="2400" dirty="0">
                  <a:solidFill>
                    <a:schemeClr val="tx2">
                      <a:lumMod val="60000"/>
                      <a:lumOff val="40000"/>
                    </a:schemeClr>
                  </a:solidFill>
                  <a:latin typeface="Source Sans Pro" charset="0"/>
                </a:rPr>
                <a:t>Step 02</a:t>
              </a:r>
            </a:p>
            <a:p>
              <a:pPr algn="ctr" fontAlgn="auto">
                <a:lnSpc>
                  <a:spcPct val="90000"/>
                </a:lnSpc>
                <a:spcBef>
                  <a:spcPts val="0"/>
                </a:spcBef>
                <a:spcAft>
                  <a:spcPts val="0"/>
                </a:spcAft>
                <a:defRPr/>
              </a:pPr>
              <a:r>
                <a:rPr lang="en-US" sz="1050" dirty="0" err="1">
                  <a:solidFill>
                    <a:schemeClr val="tx2">
                      <a:lumMod val="60000"/>
                      <a:lumOff val="40000"/>
                    </a:schemeClr>
                  </a:solidFill>
                  <a:latin typeface="Source Sans Pro" charset="0"/>
                </a:rPr>
                <a:t>Lorem</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ipsum</a:t>
              </a:r>
              <a:r>
                <a:rPr lang="en-US" sz="1050" dirty="0">
                  <a:solidFill>
                    <a:schemeClr val="tx2">
                      <a:lumMod val="60000"/>
                      <a:lumOff val="40000"/>
                    </a:schemeClr>
                  </a:solidFill>
                  <a:latin typeface="Source Sans Pro" charset="0"/>
                </a:rPr>
                <a:t> dolor sit </a:t>
              </a:r>
              <a:r>
                <a:rPr lang="en-US" sz="1050" dirty="0" err="1">
                  <a:solidFill>
                    <a:schemeClr val="tx2">
                      <a:lumMod val="60000"/>
                      <a:lumOff val="40000"/>
                    </a:schemeClr>
                  </a:solidFill>
                  <a:latin typeface="Source Sans Pro" charset="0"/>
                </a:rPr>
                <a:t>amet</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consectetur</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adipiscing</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elit</a:t>
              </a:r>
              <a:r>
                <a:rPr lang="en-US" sz="1050" dirty="0">
                  <a:solidFill>
                    <a:schemeClr val="tx2">
                      <a:lumMod val="60000"/>
                      <a:lumOff val="40000"/>
                    </a:schemeClr>
                  </a:solidFill>
                  <a:latin typeface="Source Sans Pro" charset="0"/>
                </a:rPr>
                <a:t>.</a:t>
              </a:r>
            </a:p>
          </p:txBody>
        </p:sp>
      </p:grpSp>
      <p:grpSp>
        <p:nvGrpSpPr>
          <p:cNvPr id="4" name="Group 24">
            <a:extLst>
              <a:ext uri="{FF2B5EF4-FFF2-40B4-BE49-F238E27FC236}">
                <a16:creationId xmlns:a16="http://schemas.microsoft.com/office/drawing/2014/main" id="{17A93BFE-84A3-DA4A-A4F9-8BBFA6E28496}"/>
              </a:ext>
            </a:extLst>
          </p:cNvPr>
          <p:cNvGrpSpPr>
            <a:grpSpLocks/>
          </p:cNvGrpSpPr>
          <p:nvPr/>
        </p:nvGrpSpPr>
        <p:grpSpPr bwMode="auto">
          <a:xfrm>
            <a:off x="6623707" y="768985"/>
            <a:ext cx="4703700" cy="5514933"/>
            <a:chOff x="6811365" y="446426"/>
            <a:chExt cx="5154612" cy="6043613"/>
          </a:xfrm>
        </p:grpSpPr>
        <p:sp>
          <p:nvSpPr>
            <p:cNvPr id="12" name="Oval 10">
              <a:extLst>
                <a:ext uri="{FF2B5EF4-FFF2-40B4-BE49-F238E27FC236}">
                  <a16:creationId xmlns:a16="http://schemas.microsoft.com/office/drawing/2014/main" id="{549E11B8-7440-0D46-B720-22ADBCC808B1}"/>
                </a:ext>
              </a:extLst>
            </p:cNvPr>
            <p:cNvSpPr>
              <a:spLocks noChangeArrowheads="1"/>
            </p:cNvSpPr>
            <p:nvPr/>
          </p:nvSpPr>
          <p:spPr bwMode="auto">
            <a:xfrm flipH="1">
              <a:off x="8613177" y="446426"/>
              <a:ext cx="3352800" cy="3357563"/>
            </a:xfrm>
            <a:prstGeom prst="ellipse">
              <a:avLst/>
            </a:prstGeom>
            <a:solidFill>
              <a:schemeClr val="accent3"/>
            </a:solidFill>
            <a:ln>
              <a:noFill/>
            </a:ln>
          </p:spPr>
          <p:txBody>
            <a:bodyPr/>
            <a:lstStyle/>
            <a:p>
              <a:pPr fontAlgn="auto">
                <a:spcBef>
                  <a:spcPts val="0"/>
                </a:spcBef>
                <a:spcAft>
                  <a:spcPts val="0"/>
                </a:spcAft>
                <a:defRPr/>
              </a:pPr>
              <a:endParaRPr lang="en-US" sz="1400" dirty="0">
                <a:latin typeface="Source Sans Pro" charset="0"/>
                <a:cs typeface="+mn-cs"/>
              </a:endParaRPr>
            </a:p>
          </p:txBody>
        </p:sp>
        <p:sp>
          <p:nvSpPr>
            <p:cNvPr id="13" name="Oval 11">
              <a:extLst>
                <a:ext uri="{FF2B5EF4-FFF2-40B4-BE49-F238E27FC236}">
                  <a16:creationId xmlns:a16="http://schemas.microsoft.com/office/drawing/2014/main" id="{B95C6716-1598-6440-8A22-1F6C1ACBE271}"/>
                </a:ext>
              </a:extLst>
            </p:cNvPr>
            <p:cNvSpPr>
              <a:spLocks noChangeArrowheads="1"/>
            </p:cNvSpPr>
            <p:nvPr/>
          </p:nvSpPr>
          <p:spPr bwMode="auto">
            <a:xfrm flipH="1">
              <a:off x="6811365" y="3756364"/>
              <a:ext cx="2732087" cy="2733675"/>
            </a:xfrm>
            <a:prstGeom prst="ellipse">
              <a:avLst/>
            </a:prstGeom>
            <a:solidFill>
              <a:schemeClr val="accent3"/>
            </a:solidFill>
            <a:ln>
              <a:noFill/>
            </a:ln>
          </p:spPr>
          <p:txBody>
            <a:bodyPr/>
            <a:lstStyle/>
            <a:p>
              <a:pPr fontAlgn="auto">
                <a:spcBef>
                  <a:spcPts val="0"/>
                </a:spcBef>
                <a:spcAft>
                  <a:spcPts val="0"/>
                </a:spcAft>
                <a:defRPr/>
              </a:pPr>
              <a:endParaRPr lang="en-US" sz="1400" dirty="0">
                <a:latin typeface="Source Sans Pro" charset="0"/>
                <a:cs typeface="+mn-cs"/>
              </a:endParaRPr>
            </a:p>
          </p:txBody>
        </p:sp>
        <p:sp>
          <p:nvSpPr>
            <p:cNvPr id="14" name="Freeform 12">
              <a:extLst>
                <a:ext uri="{FF2B5EF4-FFF2-40B4-BE49-F238E27FC236}">
                  <a16:creationId xmlns:a16="http://schemas.microsoft.com/office/drawing/2014/main" id="{4FE8AFD8-CB59-ED41-A32D-B647E4B366B3}"/>
                </a:ext>
              </a:extLst>
            </p:cNvPr>
            <p:cNvSpPr>
              <a:spLocks/>
            </p:cNvSpPr>
            <p:nvPr/>
          </p:nvSpPr>
          <p:spPr bwMode="auto">
            <a:xfrm flipH="1">
              <a:off x="8225827" y="2835613"/>
              <a:ext cx="1908175" cy="1784350"/>
            </a:xfrm>
            <a:custGeom>
              <a:avLst/>
              <a:gdLst>
                <a:gd name="T0" fmla="*/ 363 w 508"/>
                <a:gd name="T1" fmla="*/ 0 h 475"/>
                <a:gd name="T2" fmla="*/ 508 w 508"/>
                <a:gd name="T3" fmla="*/ 245 h 475"/>
                <a:gd name="T4" fmla="*/ 182 w 508"/>
                <a:gd name="T5" fmla="*/ 475 h 475"/>
                <a:gd name="T6" fmla="*/ 0 w 508"/>
                <a:gd name="T7" fmla="*/ 256 h 475"/>
                <a:gd name="T8" fmla="*/ 363 w 508"/>
                <a:gd name="T9" fmla="*/ 0 h 475"/>
              </a:gdLst>
              <a:ahLst/>
              <a:cxnLst>
                <a:cxn ang="0">
                  <a:pos x="T0" y="T1"/>
                </a:cxn>
                <a:cxn ang="0">
                  <a:pos x="T2" y="T3"/>
                </a:cxn>
                <a:cxn ang="0">
                  <a:pos x="T4" y="T5"/>
                </a:cxn>
                <a:cxn ang="0">
                  <a:pos x="T6" y="T7"/>
                </a:cxn>
                <a:cxn ang="0">
                  <a:pos x="T8" y="T9"/>
                </a:cxn>
              </a:cxnLst>
              <a:rect l="0" t="0" r="r" b="b"/>
              <a:pathLst>
                <a:path w="508" h="475">
                  <a:moveTo>
                    <a:pt x="363" y="0"/>
                  </a:moveTo>
                  <a:cubicBezTo>
                    <a:pt x="297" y="142"/>
                    <a:pt x="381" y="249"/>
                    <a:pt x="508" y="245"/>
                  </a:cubicBezTo>
                  <a:cubicBezTo>
                    <a:pt x="182" y="475"/>
                    <a:pt x="182" y="475"/>
                    <a:pt x="182" y="475"/>
                  </a:cubicBezTo>
                  <a:cubicBezTo>
                    <a:pt x="229" y="356"/>
                    <a:pt x="157" y="241"/>
                    <a:pt x="0" y="256"/>
                  </a:cubicBezTo>
                  <a:cubicBezTo>
                    <a:pt x="363" y="0"/>
                    <a:pt x="363" y="0"/>
                    <a:pt x="363" y="0"/>
                  </a:cubicBezTo>
                </a:path>
              </a:pathLst>
            </a:custGeom>
            <a:solidFill>
              <a:schemeClr val="accent3"/>
            </a:solidFill>
            <a:ln>
              <a:noFill/>
            </a:ln>
          </p:spPr>
          <p:txBody>
            <a:bodyPr/>
            <a:lstStyle/>
            <a:p>
              <a:pPr fontAlgn="auto">
                <a:spcBef>
                  <a:spcPts val="0"/>
                </a:spcBef>
                <a:spcAft>
                  <a:spcPts val="0"/>
                </a:spcAft>
                <a:defRPr/>
              </a:pPr>
              <a:endParaRPr lang="en-US" sz="1400" dirty="0">
                <a:latin typeface="Source Sans Pro" charset="0"/>
                <a:cs typeface="+mn-cs"/>
              </a:endParaRPr>
            </a:p>
          </p:txBody>
        </p:sp>
        <p:sp>
          <p:nvSpPr>
            <p:cNvPr id="22" name="Oval 21">
              <a:extLst>
                <a:ext uri="{FF2B5EF4-FFF2-40B4-BE49-F238E27FC236}">
                  <a16:creationId xmlns:a16="http://schemas.microsoft.com/office/drawing/2014/main" id="{3E182F8B-19D2-B647-8B56-9088C6D5EF1C}"/>
                </a:ext>
              </a:extLst>
            </p:cNvPr>
            <p:cNvSpPr/>
            <p:nvPr/>
          </p:nvSpPr>
          <p:spPr>
            <a:xfrm>
              <a:off x="6963765" y="3907177"/>
              <a:ext cx="2427287" cy="24288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en-US" sz="3200" dirty="0">
                  <a:solidFill>
                    <a:schemeClr val="tx2">
                      <a:lumMod val="60000"/>
                      <a:lumOff val="40000"/>
                    </a:schemeClr>
                  </a:solidFill>
                  <a:latin typeface="Source Sans Pro" charset="0"/>
                </a:rPr>
                <a:t>Step 03</a:t>
              </a:r>
            </a:p>
            <a:p>
              <a:pPr algn="ctr" fontAlgn="auto">
                <a:lnSpc>
                  <a:spcPct val="90000"/>
                </a:lnSpc>
                <a:spcBef>
                  <a:spcPts val="0"/>
                </a:spcBef>
                <a:spcAft>
                  <a:spcPts val="0"/>
                </a:spcAft>
                <a:defRPr/>
              </a:pPr>
              <a:r>
                <a:rPr lang="en-US" sz="1050" dirty="0" err="1">
                  <a:solidFill>
                    <a:schemeClr val="tx2">
                      <a:lumMod val="60000"/>
                      <a:lumOff val="40000"/>
                    </a:schemeClr>
                  </a:solidFill>
                  <a:latin typeface="Source Sans Pro" charset="0"/>
                </a:rPr>
                <a:t>Lorem</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ipsum</a:t>
              </a:r>
              <a:r>
                <a:rPr lang="en-US" sz="1050" dirty="0">
                  <a:solidFill>
                    <a:schemeClr val="tx2">
                      <a:lumMod val="60000"/>
                      <a:lumOff val="40000"/>
                    </a:schemeClr>
                  </a:solidFill>
                  <a:latin typeface="Source Sans Pro" charset="0"/>
                </a:rPr>
                <a:t> dolor sit </a:t>
              </a:r>
              <a:r>
                <a:rPr lang="en-US" sz="1050" dirty="0" err="1">
                  <a:solidFill>
                    <a:schemeClr val="tx2">
                      <a:lumMod val="60000"/>
                      <a:lumOff val="40000"/>
                    </a:schemeClr>
                  </a:solidFill>
                  <a:latin typeface="Source Sans Pro" charset="0"/>
                </a:rPr>
                <a:t>amet</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consectetur</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adipiscing</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elit</a:t>
              </a:r>
              <a:r>
                <a:rPr lang="en-US" sz="1050" dirty="0">
                  <a:solidFill>
                    <a:schemeClr val="tx2">
                      <a:lumMod val="60000"/>
                      <a:lumOff val="40000"/>
                    </a:schemeClr>
                  </a:solidFill>
                  <a:latin typeface="Source Sans Pro" charset="0"/>
                </a:rPr>
                <a:t>.</a:t>
              </a:r>
            </a:p>
          </p:txBody>
        </p:sp>
      </p:grpSp>
      <p:sp>
        <p:nvSpPr>
          <p:cNvPr id="23" name="Oval 22">
            <a:extLst>
              <a:ext uri="{FF2B5EF4-FFF2-40B4-BE49-F238E27FC236}">
                <a16:creationId xmlns:a16="http://schemas.microsoft.com/office/drawing/2014/main" id="{0B90C4AA-900B-6B42-8853-D0FC894346C2}"/>
              </a:ext>
            </a:extLst>
          </p:cNvPr>
          <p:cNvSpPr/>
          <p:nvPr/>
        </p:nvSpPr>
        <p:spPr>
          <a:xfrm>
            <a:off x="8346127" y="854454"/>
            <a:ext cx="2901606" cy="29030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en-US" sz="3600" dirty="0">
                <a:solidFill>
                  <a:schemeClr val="tx2">
                    <a:lumMod val="60000"/>
                    <a:lumOff val="40000"/>
                  </a:schemeClr>
                </a:solidFill>
                <a:latin typeface="Source Sans Pro" charset="0"/>
              </a:rPr>
              <a:t>Step 04</a:t>
            </a:r>
          </a:p>
          <a:p>
            <a:pPr algn="ctr" fontAlgn="auto">
              <a:lnSpc>
                <a:spcPct val="90000"/>
              </a:lnSpc>
              <a:spcBef>
                <a:spcPts val="0"/>
              </a:spcBef>
              <a:spcAft>
                <a:spcPts val="0"/>
              </a:spcAft>
              <a:defRPr/>
            </a:pPr>
            <a:r>
              <a:rPr lang="en-US" sz="1050" dirty="0" err="1">
                <a:solidFill>
                  <a:schemeClr val="tx2">
                    <a:lumMod val="60000"/>
                    <a:lumOff val="40000"/>
                  </a:schemeClr>
                </a:solidFill>
                <a:latin typeface="Source Sans Pro" charset="0"/>
              </a:rPr>
              <a:t>Lorem</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ipsum</a:t>
            </a:r>
            <a:r>
              <a:rPr lang="en-US" sz="1050" dirty="0">
                <a:solidFill>
                  <a:schemeClr val="tx2">
                    <a:lumMod val="60000"/>
                    <a:lumOff val="40000"/>
                  </a:schemeClr>
                </a:solidFill>
                <a:latin typeface="Source Sans Pro" charset="0"/>
              </a:rPr>
              <a:t> dolor sit </a:t>
            </a:r>
            <a:r>
              <a:rPr lang="en-US" sz="1050" dirty="0" err="1">
                <a:solidFill>
                  <a:schemeClr val="tx2">
                    <a:lumMod val="60000"/>
                    <a:lumOff val="40000"/>
                  </a:schemeClr>
                </a:solidFill>
                <a:latin typeface="Source Sans Pro" charset="0"/>
              </a:rPr>
              <a:t>amet</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consectetur</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adipiscing</a:t>
            </a:r>
            <a:r>
              <a:rPr lang="en-US" sz="1050" dirty="0">
                <a:solidFill>
                  <a:schemeClr val="tx2">
                    <a:lumMod val="60000"/>
                    <a:lumOff val="40000"/>
                  </a:schemeClr>
                </a:solidFill>
                <a:latin typeface="Source Sans Pro" charset="0"/>
              </a:rPr>
              <a:t> </a:t>
            </a:r>
            <a:r>
              <a:rPr lang="en-US" sz="1050" dirty="0" err="1">
                <a:solidFill>
                  <a:schemeClr val="tx2">
                    <a:lumMod val="60000"/>
                    <a:lumOff val="40000"/>
                  </a:schemeClr>
                </a:solidFill>
                <a:latin typeface="Source Sans Pro" charset="0"/>
              </a:rPr>
              <a:t>elit</a:t>
            </a:r>
            <a:r>
              <a:rPr lang="en-US" sz="1050" dirty="0">
                <a:solidFill>
                  <a:schemeClr val="tx2">
                    <a:lumMod val="60000"/>
                    <a:lumOff val="40000"/>
                  </a:schemeClr>
                </a:solidFill>
                <a:latin typeface="Source Sans Pro" charset="0"/>
              </a:rPr>
              <a:t>.</a:t>
            </a:r>
          </a:p>
        </p:txBody>
      </p:sp>
      <p:sp>
        <p:nvSpPr>
          <p:cNvPr id="20" name="Rectangle 19">
            <a:extLst>
              <a:ext uri="{FF2B5EF4-FFF2-40B4-BE49-F238E27FC236}">
                <a16:creationId xmlns:a16="http://schemas.microsoft.com/office/drawing/2014/main" id="{0D75ED2F-AFF5-6445-AB9F-4A41744BC296}"/>
              </a:ext>
            </a:extLst>
          </p:cNvPr>
          <p:cNvSpPr/>
          <p:nvPr/>
        </p:nvSpPr>
        <p:spPr>
          <a:xfrm>
            <a:off x="1224354" y="950153"/>
            <a:ext cx="3063875" cy="1203406"/>
          </a:xfrm>
          <a:prstGeom prst="rect">
            <a:avLst/>
          </a:prstGeom>
        </p:spPr>
        <p:txBody>
          <a:bodyPr lIns="121920" rIns="121920" bIns="60960">
            <a:spAutoFit/>
          </a:bodyPr>
          <a:lstStyle/>
          <a:p>
            <a:pPr fontAlgn="auto">
              <a:lnSpc>
                <a:spcPct val="89000"/>
              </a:lnSpc>
              <a:spcBef>
                <a:spcPts val="0"/>
              </a:spcBef>
              <a:spcAft>
                <a:spcPts val="0"/>
              </a:spcAft>
              <a:defRPr/>
            </a:pPr>
            <a:r>
              <a:rPr lang="en-US" sz="4000" b="1" dirty="0">
                <a:solidFill>
                  <a:schemeClr val="tx2">
                    <a:lumMod val="60000"/>
                    <a:lumOff val="40000"/>
                  </a:schemeClr>
                </a:solidFill>
                <a:latin typeface="Arial" panose="020B0604020202020204" pitchFamily="34" charset="0"/>
                <a:cs typeface="Arial" panose="020B0604020202020204" pitchFamily="34" charset="0"/>
              </a:rPr>
              <a:t>Process</a:t>
            </a:r>
          </a:p>
          <a:p>
            <a:pPr fontAlgn="auto">
              <a:lnSpc>
                <a:spcPct val="89000"/>
              </a:lnSpc>
              <a:spcBef>
                <a:spcPts val="0"/>
              </a:spcBef>
              <a:spcAft>
                <a:spcPts val="0"/>
              </a:spcAft>
              <a:defRPr/>
            </a:pPr>
            <a:r>
              <a:rPr lang="en-US" sz="4000" dirty="0">
                <a:solidFill>
                  <a:schemeClr val="tx2">
                    <a:lumMod val="60000"/>
                    <a:lumOff val="40000"/>
                  </a:schemeClr>
                </a:solidFill>
                <a:latin typeface="Arial" panose="020B0604020202020204" pitchFamily="34" charset="0"/>
                <a:cs typeface="Arial" panose="020B0604020202020204" pitchFamily="34" charset="0"/>
              </a:rPr>
              <a:t>infographic</a:t>
            </a:r>
            <a:endParaRPr lang="en-US" sz="28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5" name="Rounded Rectangle 4">
            <a:extLst>
              <a:ext uri="{FF2B5EF4-FFF2-40B4-BE49-F238E27FC236}">
                <a16:creationId xmlns:a16="http://schemas.microsoft.com/office/drawing/2014/main" id="{E0DE5DB0-189A-624B-850A-21F06838C356}"/>
              </a:ext>
            </a:extLst>
          </p:cNvPr>
          <p:cNvSpPr/>
          <p:nvPr/>
        </p:nvSpPr>
        <p:spPr>
          <a:xfrm>
            <a:off x="944380" y="1046163"/>
            <a:ext cx="194872" cy="40788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118350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up)">
                                      <p:cBhvr>
                                        <p:cTn id="20" dur="500"/>
                                        <p:tgtEl>
                                          <p:spTgt spid="3"/>
                                        </p:tgtEl>
                                      </p:cBhvr>
                                    </p:animEffect>
                                  </p:childTnLst>
                                </p:cTn>
                              </p:par>
                            </p:childTnLst>
                          </p:cTn>
                        </p:par>
                        <p:par>
                          <p:cTn id="21" fill="hold">
                            <p:stCondLst>
                              <p:cond delay="2000"/>
                            </p:stCondLst>
                            <p:childTnLst>
                              <p:par>
                                <p:cTn id="22" presetID="22" presetClass="entr" presetSubtype="4"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00"/>
                                        <p:tgtEl>
                                          <p:spTgt spid="4"/>
                                        </p:tgtEl>
                                      </p:cBhvr>
                                    </p:animEffect>
                                  </p:childTnLst>
                                </p:cTn>
                              </p:par>
                            </p:childTnLst>
                          </p:cTn>
                        </p:par>
                        <p:par>
                          <p:cTn id="25" fill="hold">
                            <p:stCondLst>
                              <p:cond delay="2500"/>
                            </p:stCondLst>
                            <p:childTnLst>
                              <p:par>
                                <p:cTn id="26" presetID="22" presetClass="entr" presetSubtype="4"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0"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4">
            <a:extLst>
              <a:ext uri="{FF2B5EF4-FFF2-40B4-BE49-F238E27FC236}">
                <a16:creationId xmlns:a16="http://schemas.microsoft.com/office/drawing/2014/main" id="{E60C9AAE-985D-1B4B-A765-4CB540753178}"/>
              </a:ext>
            </a:extLst>
          </p:cNvPr>
          <p:cNvGrpSpPr>
            <a:grpSpLocks/>
          </p:cNvGrpSpPr>
          <p:nvPr/>
        </p:nvGrpSpPr>
        <p:grpSpPr bwMode="auto">
          <a:xfrm>
            <a:off x="7532688" y="2470150"/>
            <a:ext cx="2244725" cy="2371725"/>
            <a:chOff x="7531983" y="2470212"/>
            <a:chExt cx="2245500" cy="2371151"/>
          </a:xfrm>
        </p:grpSpPr>
        <p:sp>
          <p:nvSpPr>
            <p:cNvPr id="5" name="Freeform 5">
              <a:extLst>
                <a:ext uri="{FF2B5EF4-FFF2-40B4-BE49-F238E27FC236}">
                  <a16:creationId xmlns:a16="http://schemas.microsoft.com/office/drawing/2014/main" id="{E9D33A59-1D81-4149-9049-2F45F96AC103}"/>
                </a:ext>
              </a:extLst>
            </p:cNvPr>
            <p:cNvSpPr>
              <a:spLocks/>
            </p:cNvSpPr>
            <p:nvPr/>
          </p:nvSpPr>
          <p:spPr bwMode="auto">
            <a:xfrm rot="900000">
              <a:off x="7531983" y="2508303"/>
              <a:ext cx="2245500" cy="2333060"/>
            </a:xfrm>
            <a:custGeom>
              <a:avLst/>
              <a:gdLst>
                <a:gd name="T0" fmla="*/ 267 w 468"/>
                <a:gd name="T1" fmla="*/ 141 h 485"/>
                <a:gd name="T2" fmla="*/ 248 w 468"/>
                <a:gd name="T3" fmla="*/ 192 h 485"/>
                <a:gd name="T4" fmla="*/ 195 w 468"/>
                <a:gd name="T5" fmla="*/ 218 h 485"/>
                <a:gd name="T6" fmla="*/ 49 w 468"/>
                <a:gd name="T7" fmla="*/ 250 h 485"/>
                <a:gd name="T8" fmla="*/ 56 w 468"/>
                <a:gd name="T9" fmla="*/ 436 h 485"/>
                <a:gd name="T10" fmla="*/ 241 w 468"/>
                <a:gd name="T11" fmla="*/ 429 h 485"/>
                <a:gd name="T12" fmla="*/ 262 w 468"/>
                <a:gd name="T13" fmla="*/ 281 h 485"/>
                <a:gd name="T14" fmla="*/ 279 w 468"/>
                <a:gd name="T15" fmla="*/ 225 h 485"/>
                <a:gd name="T16" fmla="*/ 334 w 468"/>
                <a:gd name="T17" fmla="*/ 203 h 485"/>
                <a:gd name="T18" fmla="*/ 432 w 468"/>
                <a:gd name="T19" fmla="*/ 175 h 485"/>
                <a:gd name="T20" fmla="*/ 426 w 468"/>
                <a:gd name="T21" fmla="*/ 36 h 485"/>
                <a:gd name="T22" fmla="*/ 288 w 468"/>
                <a:gd name="T23" fmla="*/ 42 h 485"/>
                <a:gd name="T24" fmla="*/ 267 w 468"/>
                <a:gd name="T25" fmla="*/ 14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8" h="485">
                  <a:moveTo>
                    <a:pt x="267" y="141"/>
                  </a:moveTo>
                  <a:cubicBezTo>
                    <a:pt x="267" y="141"/>
                    <a:pt x="269" y="169"/>
                    <a:pt x="248" y="192"/>
                  </a:cubicBezTo>
                  <a:cubicBezTo>
                    <a:pt x="227" y="215"/>
                    <a:pt x="195" y="218"/>
                    <a:pt x="195" y="218"/>
                  </a:cubicBezTo>
                  <a:cubicBezTo>
                    <a:pt x="146" y="198"/>
                    <a:pt x="87" y="209"/>
                    <a:pt x="49" y="250"/>
                  </a:cubicBezTo>
                  <a:cubicBezTo>
                    <a:pt x="0" y="303"/>
                    <a:pt x="3" y="386"/>
                    <a:pt x="56" y="436"/>
                  </a:cubicBezTo>
                  <a:cubicBezTo>
                    <a:pt x="109" y="485"/>
                    <a:pt x="192" y="482"/>
                    <a:pt x="241" y="429"/>
                  </a:cubicBezTo>
                  <a:cubicBezTo>
                    <a:pt x="280" y="387"/>
                    <a:pt x="286" y="328"/>
                    <a:pt x="262" y="281"/>
                  </a:cubicBezTo>
                  <a:cubicBezTo>
                    <a:pt x="262" y="281"/>
                    <a:pt x="250" y="256"/>
                    <a:pt x="279" y="225"/>
                  </a:cubicBezTo>
                  <a:cubicBezTo>
                    <a:pt x="304" y="198"/>
                    <a:pt x="334" y="203"/>
                    <a:pt x="334" y="203"/>
                  </a:cubicBezTo>
                  <a:cubicBezTo>
                    <a:pt x="368" y="212"/>
                    <a:pt x="406" y="202"/>
                    <a:pt x="432" y="175"/>
                  </a:cubicBezTo>
                  <a:cubicBezTo>
                    <a:pt x="468" y="135"/>
                    <a:pt x="466" y="73"/>
                    <a:pt x="426" y="36"/>
                  </a:cubicBezTo>
                  <a:cubicBezTo>
                    <a:pt x="387" y="0"/>
                    <a:pt x="325" y="2"/>
                    <a:pt x="288" y="42"/>
                  </a:cubicBezTo>
                  <a:cubicBezTo>
                    <a:pt x="262" y="69"/>
                    <a:pt x="256" y="107"/>
                    <a:pt x="267" y="141"/>
                  </a:cubicBezTo>
                  <a:close/>
                </a:path>
              </a:pathLst>
            </a:custGeom>
            <a:solidFill>
              <a:schemeClr val="accent5">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6" name="Freeform 6">
              <a:extLst>
                <a:ext uri="{FF2B5EF4-FFF2-40B4-BE49-F238E27FC236}">
                  <a16:creationId xmlns:a16="http://schemas.microsoft.com/office/drawing/2014/main" id="{253E2AD0-3CD5-E244-AB23-054FFC1F3D75}"/>
                </a:ext>
              </a:extLst>
            </p:cNvPr>
            <p:cNvSpPr>
              <a:spLocks/>
            </p:cNvSpPr>
            <p:nvPr/>
          </p:nvSpPr>
          <p:spPr bwMode="auto">
            <a:xfrm rot="900000">
              <a:off x="7531983" y="2470212"/>
              <a:ext cx="2245500" cy="2342583"/>
            </a:xfrm>
            <a:custGeom>
              <a:avLst/>
              <a:gdLst>
                <a:gd name="T0" fmla="*/ 267 w 468"/>
                <a:gd name="T1" fmla="*/ 142 h 487"/>
                <a:gd name="T2" fmla="*/ 248 w 468"/>
                <a:gd name="T3" fmla="*/ 193 h 487"/>
                <a:gd name="T4" fmla="*/ 195 w 468"/>
                <a:gd name="T5" fmla="*/ 220 h 487"/>
                <a:gd name="T6" fmla="*/ 49 w 468"/>
                <a:gd name="T7" fmla="*/ 253 h 487"/>
                <a:gd name="T8" fmla="*/ 57 w 468"/>
                <a:gd name="T9" fmla="*/ 438 h 487"/>
                <a:gd name="T10" fmla="*/ 242 w 468"/>
                <a:gd name="T11" fmla="*/ 430 h 487"/>
                <a:gd name="T12" fmla="*/ 263 w 468"/>
                <a:gd name="T13" fmla="*/ 282 h 487"/>
                <a:gd name="T14" fmla="*/ 279 w 468"/>
                <a:gd name="T15" fmla="*/ 226 h 487"/>
                <a:gd name="T16" fmla="*/ 334 w 468"/>
                <a:gd name="T17" fmla="*/ 204 h 487"/>
                <a:gd name="T18" fmla="*/ 431 w 468"/>
                <a:gd name="T19" fmla="*/ 176 h 487"/>
                <a:gd name="T20" fmla="*/ 425 w 468"/>
                <a:gd name="T21" fmla="*/ 37 h 487"/>
                <a:gd name="T22" fmla="*/ 287 w 468"/>
                <a:gd name="T23" fmla="*/ 43 h 487"/>
                <a:gd name="T24" fmla="*/ 267 w 468"/>
                <a:gd name="T25" fmla="*/ 14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8" h="487">
                  <a:moveTo>
                    <a:pt x="267" y="142"/>
                  </a:moveTo>
                  <a:cubicBezTo>
                    <a:pt x="267" y="142"/>
                    <a:pt x="269" y="170"/>
                    <a:pt x="248" y="193"/>
                  </a:cubicBezTo>
                  <a:cubicBezTo>
                    <a:pt x="227" y="216"/>
                    <a:pt x="195" y="220"/>
                    <a:pt x="195" y="220"/>
                  </a:cubicBezTo>
                  <a:cubicBezTo>
                    <a:pt x="146" y="200"/>
                    <a:pt x="87" y="211"/>
                    <a:pt x="49" y="253"/>
                  </a:cubicBezTo>
                  <a:cubicBezTo>
                    <a:pt x="0" y="306"/>
                    <a:pt x="4" y="389"/>
                    <a:pt x="57" y="438"/>
                  </a:cubicBezTo>
                  <a:cubicBezTo>
                    <a:pt x="110" y="487"/>
                    <a:pt x="193" y="483"/>
                    <a:pt x="242" y="430"/>
                  </a:cubicBezTo>
                  <a:cubicBezTo>
                    <a:pt x="280" y="389"/>
                    <a:pt x="287" y="329"/>
                    <a:pt x="263" y="282"/>
                  </a:cubicBezTo>
                  <a:cubicBezTo>
                    <a:pt x="263" y="282"/>
                    <a:pt x="250" y="258"/>
                    <a:pt x="279" y="226"/>
                  </a:cubicBezTo>
                  <a:cubicBezTo>
                    <a:pt x="303" y="199"/>
                    <a:pt x="334" y="204"/>
                    <a:pt x="334" y="204"/>
                  </a:cubicBezTo>
                  <a:cubicBezTo>
                    <a:pt x="368" y="213"/>
                    <a:pt x="406" y="203"/>
                    <a:pt x="431" y="176"/>
                  </a:cubicBezTo>
                  <a:cubicBezTo>
                    <a:pt x="468" y="136"/>
                    <a:pt x="465" y="74"/>
                    <a:pt x="425" y="37"/>
                  </a:cubicBezTo>
                  <a:cubicBezTo>
                    <a:pt x="386" y="0"/>
                    <a:pt x="323" y="3"/>
                    <a:pt x="287" y="43"/>
                  </a:cubicBezTo>
                  <a:cubicBezTo>
                    <a:pt x="261" y="70"/>
                    <a:pt x="255" y="109"/>
                    <a:pt x="267" y="142"/>
                  </a:cubicBezTo>
                  <a:close/>
                </a:path>
              </a:pathLst>
            </a:custGeom>
            <a:solidFill>
              <a:schemeClr val="accent5"/>
            </a:solidFill>
            <a:ln>
              <a:noFill/>
            </a:ln>
          </p:spPr>
          <p:txBody>
            <a:bodyPr/>
            <a:lstStyle/>
            <a:p>
              <a:pPr fontAlgn="auto">
                <a:spcBef>
                  <a:spcPts val="0"/>
                </a:spcBef>
                <a:spcAft>
                  <a:spcPts val="0"/>
                </a:spcAft>
                <a:defRPr/>
              </a:pPr>
              <a:endParaRPr lang="en-US" dirty="0">
                <a:latin typeface="Source Sans Pro" charset="0"/>
                <a:cs typeface="+mn-cs"/>
              </a:endParaRPr>
            </a:p>
          </p:txBody>
        </p:sp>
      </p:grpSp>
      <p:grpSp>
        <p:nvGrpSpPr>
          <p:cNvPr id="3" name="Group 43">
            <a:extLst>
              <a:ext uri="{FF2B5EF4-FFF2-40B4-BE49-F238E27FC236}">
                <a16:creationId xmlns:a16="http://schemas.microsoft.com/office/drawing/2014/main" id="{5C228628-56CA-4942-B9ED-0E56ECB1C9DA}"/>
              </a:ext>
            </a:extLst>
          </p:cNvPr>
          <p:cNvGrpSpPr>
            <a:grpSpLocks/>
          </p:cNvGrpSpPr>
          <p:nvPr/>
        </p:nvGrpSpPr>
        <p:grpSpPr bwMode="auto">
          <a:xfrm>
            <a:off x="6169025" y="2435225"/>
            <a:ext cx="2332038" cy="2286000"/>
            <a:chOff x="6168371" y="2434826"/>
            <a:chExt cx="2332645" cy="2286032"/>
          </a:xfrm>
        </p:grpSpPr>
        <p:sp>
          <p:nvSpPr>
            <p:cNvPr id="16" name="Freeform 7">
              <a:extLst>
                <a:ext uri="{FF2B5EF4-FFF2-40B4-BE49-F238E27FC236}">
                  <a16:creationId xmlns:a16="http://schemas.microsoft.com/office/drawing/2014/main" id="{7BEFA6B8-F5D8-9D41-9BC0-CF58B7426D3D}"/>
                </a:ext>
              </a:extLst>
            </p:cNvPr>
            <p:cNvSpPr>
              <a:spLocks/>
            </p:cNvSpPr>
            <p:nvPr/>
          </p:nvSpPr>
          <p:spPr bwMode="auto">
            <a:xfrm rot="20700000">
              <a:off x="6174723" y="2469751"/>
              <a:ext cx="2326293" cy="2251107"/>
            </a:xfrm>
            <a:custGeom>
              <a:avLst/>
              <a:gdLst>
                <a:gd name="T0" fmla="*/ 344 w 485"/>
                <a:gd name="T1" fmla="*/ 267 h 468"/>
                <a:gd name="T2" fmla="*/ 293 w 485"/>
                <a:gd name="T3" fmla="*/ 248 h 468"/>
                <a:gd name="T4" fmla="*/ 266 w 485"/>
                <a:gd name="T5" fmla="*/ 195 h 468"/>
                <a:gd name="T6" fmla="*/ 234 w 485"/>
                <a:gd name="T7" fmla="*/ 49 h 468"/>
                <a:gd name="T8" fmla="*/ 49 w 485"/>
                <a:gd name="T9" fmla="*/ 56 h 468"/>
                <a:gd name="T10" fmla="*/ 56 w 485"/>
                <a:gd name="T11" fmla="*/ 241 h 468"/>
                <a:gd name="T12" fmla="*/ 204 w 485"/>
                <a:gd name="T13" fmla="*/ 262 h 468"/>
                <a:gd name="T14" fmla="*/ 259 w 485"/>
                <a:gd name="T15" fmla="*/ 278 h 468"/>
                <a:gd name="T16" fmla="*/ 282 w 485"/>
                <a:gd name="T17" fmla="*/ 334 h 468"/>
                <a:gd name="T18" fmla="*/ 310 w 485"/>
                <a:gd name="T19" fmla="*/ 431 h 468"/>
                <a:gd name="T20" fmla="*/ 448 w 485"/>
                <a:gd name="T21" fmla="*/ 426 h 468"/>
                <a:gd name="T22" fmla="*/ 443 w 485"/>
                <a:gd name="T23" fmla="*/ 287 h 468"/>
                <a:gd name="T24" fmla="*/ 344 w 485"/>
                <a:gd name="T25" fmla="*/ 267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5" h="468">
                  <a:moveTo>
                    <a:pt x="344" y="267"/>
                  </a:moveTo>
                  <a:cubicBezTo>
                    <a:pt x="344" y="267"/>
                    <a:pt x="316" y="269"/>
                    <a:pt x="293" y="248"/>
                  </a:cubicBezTo>
                  <a:cubicBezTo>
                    <a:pt x="270" y="226"/>
                    <a:pt x="266" y="195"/>
                    <a:pt x="266" y="195"/>
                  </a:cubicBezTo>
                  <a:cubicBezTo>
                    <a:pt x="286" y="146"/>
                    <a:pt x="275" y="87"/>
                    <a:pt x="234" y="49"/>
                  </a:cubicBezTo>
                  <a:cubicBezTo>
                    <a:pt x="181" y="0"/>
                    <a:pt x="98" y="3"/>
                    <a:pt x="49" y="56"/>
                  </a:cubicBezTo>
                  <a:cubicBezTo>
                    <a:pt x="0" y="109"/>
                    <a:pt x="3" y="192"/>
                    <a:pt x="56" y="241"/>
                  </a:cubicBezTo>
                  <a:cubicBezTo>
                    <a:pt x="97" y="279"/>
                    <a:pt x="156" y="286"/>
                    <a:pt x="204" y="262"/>
                  </a:cubicBezTo>
                  <a:cubicBezTo>
                    <a:pt x="204" y="262"/>
                    <a:pt x="228" y="250"/>
                    <a:pt x="259" y="278"/>
                  </a:cubicBezTo>
                  <a:cubicBezTo>
                    <a:pt x="286" y="303"/>
                    <a:pt x="282" y="334"/>
                    <a:pt x="282" y="334"/>
                  </a:cubicBezTo>
                  <a:cubicBezTo>
                    <a:pt x="273" y="368"/>
                    <a:pt x="282" y="406"/>
                    <a:pt x="310" y="431"/>
                  </a:cubicBezTo>
                  <a:cubicBezTo>
                    <a:pt x="349" y="468"/>
                    <a:pt x="411" y="466"/>
                    <a:pt x="448" y="426"/>
                  </a:cubicBezTo>
                  <a:cubicBezTo>
                    <a:pt x="485" y="386"/>
                    <a:pt x="483" y="324"/>
                    <a:pt x="443" y="287"/>
                  </a:cubicBezTo>
                  <a:cubicBezTo>
                    <a:pt x="415" y="262"/>
                    <a:pt x="377" y="255"/>
                    <a:pt x="344" y="267"/>
                  </a:cubicBezTo>
                  <a:close/>
                </a:path>
              </a:pathLst>
            </a:custGeom>
            <a:solidFill>
              <a:schemeClr val="accent4">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17" name="Freeform 8">
              <a:extLst>
                <a:ext uri="{FF2B5EF4-FFF2-40B4-BE49-F238E27FC236}">
                  <a16:creationId xmlns:a16="http://schemas.microsoft.com/office/drawing/2014/main" id="{CE3F4805-F8B2-E744-8E44-370440AFF98D}"/>
                </a:ext>
              </a:extLst>
            </p:cNvPr>
            <p:cNvSpPr>
              <a:spLocks/>
            </p:cNvSpPr>
            <p:nvPr/>
          </p:nvSpPr>
          <p:spPr bwMode="auto">
            <a:xfrm rot="20700000">
              <a:off x="6168371" y="2434826"/>
              <a:ext cx="2332645" cy="2254282"/>
            </a:xfrm>
            <a:custGeom>
              <a:avLst/>
              <a:gdLst>
                <a:gd name="T0" fmla="*/ 345 w 486"/>
                <a:gd name="T1" fmla="*/ 267 h 468"/>
                <a:gd name="T2" fmla="*/ 294 w 486"/>
                <a:gd name="T3" fmla="*/ 248 h 468"/>
                <a:gd name="T4" fmla="*/ 267 w 486"/>
                <a:gd name="T5" fmla="*/ 195 h 468"/>
                <a:gd name="T6" fmla="*/ 234 w 486"/>
                <a:gd name="T7" fmla="*/ 49 h 468"/>
                <a:gd name="T8" fmla="*/ 49 w 486"/>
                <a:gd name="T9" fmla="*/ 57 h 468"/>
                <a:gd name="T10" fmla="*/ 57 w 486"/>
                <a:gd name="T11" fmla="*/ 242 h 468"/>
                <a:gd name="T12" fmla="*/ 205 w 486"/>
                <a:gd name="T13" fmla="*/ 262 h 468"/>
                <a:gd name="T14" fmla="*/ 260 w 486"/>
                <a:gd name="T15" fmla="*/ 278 h 468"/>
                <a:gd name="T16" fmla="*/ 283 w 486"/>
                <a:gd name="T17" fmla="*/ 334 h 468"/>
                <a:gd name="T18" fmla="*/ 311 w 486"/>
                <a:gd name="T19" fmla="*/ 431 h 468"/>
                <a:gd name="T20" fmla="*/ 450 w 486"/>
                <a:gd name="T21" fmla="*/ 425 h 468"/>
                <a:gd name="T22" fmla="*/ 444 w 486"/>
                <a:gd name="T23" fmla="*/ 287 h 468"/>
                <a:gd name="T24" fmla="*/ 345 w 486"/>
                <a:gd name="T25" fmla="*/ 267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6" h="468">
                  <a:moveTo>
                    <a:pt x="345" y="267"/>
                  </a:moveTo>
                  <a:cubicBezTo>
                    <a:pt x="345" y="267"/>
                    <a:pt x="317" y="269"/>
                    <a:pt x="294" y="248"/>
                  </a:cubicBezTo>
                  <a:cubicBezTo>
                    <a:pt x="271" y="226"/>
                    <a:pt x="267" y="195"/>
                    <a:pt x="267" y="195"/>
                  </a:cubicBezTo>
                  <a:cubicBezTo>
                    <a:pt x="287" y="146"/>
                    <a:pt x="275" y="87"/>
                    <a:pt x="234" y="49"/>
                  </a:cubicBezTo>
                  <a:cubicBezTo>
                    <a:pt x="181" y="0"/>
                    <a:pt x="98" y="4"/>
                    <a:pt x="49" y="57"/>
                  </a:cubicBezTo>
                  <a:cubicBezTo>
                    <a:pt x="0" y="110"/>
                    <a:pt x="4" y="193"/>
                    <a:pt x="57" y="242"/>
                  </a:cubicBezTo>
                  <a:cubicBezTo>
                    <a:pt x="98" y="280"/>
                    <a:pt x="158" y="286"/>
                    <a:pt x="205" y="262"/>
                  </a:cubicBezTo>
                  <a:cubicBezTo>
                    <a:pt x="205" y="262"/>
                    <a:pt x="229" y="250"/>
                    <a:pt x="260" y="278"/>
                  </a:cubicBezTo>
                  <a:cubicBezTo>
                    <a:pt x="287" y="303"/>
                    <a:pt x="283" y="334"/>
                    <a:pt x="283" y="334"/>
                  </a:cubicBezTo>
                  <a:cubicBezTo>
                    <a:pt x="274" y="368"/>
                    <a:pt x="284" y="406"/>
                    <a:pt x="311" y="431"/>
                  </a:cubicBezTo>
                  <a:cubicBezTo>
                    <a:pt x="351" y="468"/>
                    <a:pt x="413" y="465"/>
                    <a:pt x="450" y="425"/>
                  </a:cubicBezTo>
                  <a:cubicBezTo>
                    <a:pt x="486" y="385"/>
                    <a:pt x="484" y="323"/>
                    <a:pt x="444" y="287"/>
                  </a:cubicBezTo>
                  <a:cubicBezTo>
                    <a:pt x="416" y="261"/>
                    <a:pt x="378" y="255"/>
                    <a:pt x="345" y="267"/>
                  </a:cubicBezTo>
                  <a:close/>
                </a:path>
              </a:pathLst>
            </a:custGeom>
            <a:solidFill>
              <a:schemeClr val="accent4"/>
            </a:solidFill>
            <a:ln>
              <a:noFill/>
            </a:ln>
          </p:spPr>
          <p:txBody>
            <a:bodyPr/>
            <a:lstStyle/>
            <a:p>
              <a:pPr fontAlgn="auto">
                <a:spcBef>
                  <a:spcPts val="0"/>
                </a:spcBef>
                <a:spcAft>
                  <a:spcPts val="0"/>
                </a:spcAft>
                <a:defRPr/>
              </a:pPr>
              <a:endParaRPr lang="en-US" dirty="0">
                <a:latin typeface="Source Sans Pro" charset="0"/>
                <a:cs typeface="+mn-cs"/>
              </a:endParaRPr>
            </a:p>
          </p:txBody>
        </p:sp>
      </p:grpSp>
      <p:grpSp>
        <p:nvGrpSpPr>
          <p:cNvPr id="7" name="Group 42">
            <a:extLst>
              <a:ext uri="{FF2B5EF4-FFF2-40B4-BE49-F238E27FC236}">
                <a16:creationId xmlns:a16="http://schemas.microsoft.com/office/drawing/2014/main" id="{ECA5A41D-B98A-F343-90CF-8D05DC783F04}"/>
              </a:ext>
            </a:extLst>
          </p:cNvPr>
          <p:cNvGrpSpPr>
            <a:grpSpLocks/>
          </p:cNvGrpSpPr>
          <p:nvPr/>
        </p:nvGrpSpPr>
        <p:grpSpPr bwMode="auto">
          <a:xfrm>
            <a:off x="4906963" y="2579688"/>
            <a:ext cx="2244725" cy="2366962"/>
            <a:chOff x="4906230" y="2579631"/>
            <a:chExt cx="2245500" cy="2367098"/>
          </a:xfrm>
        </p:grpSpPr>
        <p:sp>
          <p:nvSpPr>
            <p:cNvPr id="18" name="Freeform 9">
              <a:extLst>
                <a:ext uri="{FF2B5EF4-FFF2-40B4-BE49-F238E27FC236}">
                  <a16:creationId xmlns:a16="http://schemas.microsoft.com/office/drawing/2014/main" id="{91D7FFEF-AFEC-2D4E-BBC3-ADFFE51006EE}"/>
                </a:ext>
              </a:extLst>
            </p:cNvPr>
            <p:cNvSpPr>
              <a:spLocks/>
            </p:cNvSpPr>
            <p:nvPr/>
          </p:nvSpPr>
          <p:spPr bwMode="auto">
            <a:xfrm rot="900000">
              <a:off x="4906230" y="2614558"/>
              <a:ext cx="2245500" cy="2332171"/>
            </a:xfrm>
            <a:custGeom>
              <a:avLst/>
              <a:gdLst>
                <a:gd name="T0" fmla="*/ 267 w 468"/>
                <a:gd name="T1" fmla="*/ 141 h 485"/>
                <a:gd name="T2" fmla="*/ 248 w 468"/>
                <a:gd name="T3" fmla="*/ 192 h 485"/>
                <a:gd name="T4" fmla="*/ 195 w 468"/>
                <a:gd name="T5" fmla="*/ 218 h 485"/>
                <a:gd name="T6" fmla="*/ 49 w 468"/>
                <a:gd name="T7" fmla="*/ 250 h 485"/>
                <a:gd name="T8" fmla="*/ 56 w 468"/>
                <a:gd name="T9" fmla="*/ 436 h 485"/>
                <a:gd name="T10" fmla="*/ 241 w 468"/>
                <a:gd name="T11" fmla="*/ 429 h 485"/>
                <a:gd name="T12" fmla="*/ 262 w 468"/>
                <a:gd name="T13" fmla="*/ 281 h 485"/>
                <a:gd name="T14" fmla="*/ 278 w 468"/>
                <a:gd name="T15" fmla="*/ 225 h 485"/>
                <a:gd name="T16" fmla="*/ 334 w 468"/>
                <a:gd name="T17" fmla="*/ 203 h 485"/>
                <a:gd name="T18" fmla="*/ 431 w 468"/>
                <a:gd name="T19" fmla="*/ 175 h 485"/>
                <a:gd name="T20" fmla="*/ 426 w 468"/>
                <a:gd name="T21" fmla="*/ 36 h 485"/>
                <a:gd name="T22" fmla="*/ 287 w 468"/>
                <a:gd name="T23" fmla="*/ 42 h 485"/>
                <a:gd name="T24" fmla="*/ 267 w 468"/>
                <a:gd name="T25" fmla="*/ 14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8" h="485">
                  <a:moveTo>
                    <a:pt x="267" y="141"/>
                  </a:moveTo>
                  <a:cubicBezTo>
                    <a:pt x="267" y="141"/>
                    <a:pt x="269" y="169"/>
                    <a:pt x="248" y="192"/>
                  </a:cubicBezTo>
                  <a:cubicBezTo>
                    <a:pt x="226" y="215"/>
                    <a:pt x="195" y="218"/>
                    <a:pt x="195" y="218"/>
                  </a:cubicBezTo>
                  <a:cubicBezTo>
                    <a:pt x="146" y="198"/>
                    <a:pt x="87" y="209"/>
                    <a:pt x="49" y="250"/>
                  </a:cubicBezTo>
                  <a:cubicBezTo>
                    <a:pt x="0" y="303"/>
                    <a:pt x="3" y="386"/>
                    <a:pt x="56" y="436"/>
                  </a:cubicBezTo>
                  <a:cubicBezTo>
                    <a:pt x="109" y="485"/>
                    <a:pt x="192" y="482"/>
                    <a:pt x="241" y="429"/>
                  </a:cubicBezTo>
                  <a:cubicBezTo>
                    <a:pt x="279" y="387"/>
                    <a:pt x="286" y="328"/>
                    <a:pt x="262" y="281"/>
                  </a:cubicBezTo>
                  <a:cubicBezTo>
                    <a:pt x="262" y="281"/>
                    <a:pt x="249" y="256"/>
                    <a:pt x="278" y="225"/>
                  </a:cubicBezTo>
                  <a:cubicBezTo>
                    <a:pt x="303" y="198"/>
                    <a:pt x="334" y="203"/>
                    <a:pt x="334" y="203"/>
                  </a:cubicBezTo>
                  <a:cubicBezTo>
                    <a:pt x="368" y="212"/>
                    <a:pt x="406" y="203"/>
                    <a:pt x="431" y="175"/>
                  </a:cubicBezTo>
                  <a:cubicBezTo>
                    <a:pt x="468" y="135"/>
                    <a:pt x="466" y="73"/>
                    <a:pt x="426" y="36"/>
                  </a:cubicBezTo>
                  <a:cubicBezTo>
                    <a:pt x="386" y="0"/>
                    <a:pt x="324" y="2"/>
                    <a:pt x="287" y="42"/>
                  </a:cubicBezTo>
                  <a:cubicBezTo>
                    <a:pt x="262" y="69"/>
                    <a:pt x="255" y="108"/>
                    <a:pt x="267" y="141"/>
                  </a:cubicBezTo>
                  <a:close/>
                </a:path>
              </a:pathLst>
            </a:custGeom>
            <a:solidFill>
              <a:schemeClr val="accent3">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19" name="Freeform 10">
              <a:extLst>
                <a:ext uri="{FF2B5EF4-FFF2-40B4-BE49-F238E27FC236}">
                  <a16:creationId xmlns:a16="http://schemas.microsoft.com/office/drawing/2014/main" id="{BB38794D-EFD8-CA4F-B8C0-1ADDB152A5BB}"/>
                </a:ext>
              </a:extLst>
            </p:cNvPr>
            <p:cNvSpPr>
              <a:spLocks/>
            </p:cNvSpPr>
            <p:nvPr/>
          </p:nvSpPr>
          <p:spPr bwMode="auto">
            <a:xfrm rot="900000">
              <a:off x="4906230" y="2579631"/>
              <a:ext cx="2239148" cy="2343285"/>
            </a:xfrm>
            <a:custGeom>
              <a:avLst/>
              <a:gdLst>
                <a:gd name="T0" fmla="*/ 266 w 467"/>
                <a:gd name="T1" fmla="*/ 142 h 487"/>
                <a:gd name="T2" fmla="*/ 247 w 467"/>
                <a:gd name="T3" fmla="*/ 193 h 487"/>
                <a:gd name="T4" fmla="*/ 195 w 467"/>
                <a:gd name="T5" fmla="*/ 220 h 487"/>
                <a:gd name="T6" fmla="*/ 49 w 467"/>
                <a:gd name="T7" fmla="*/ 253 h 487"/>
                <a:gd name="T8" fmla="*/ 57 w 467"/>
                <a:gd name="T9" fmla="*/ 438 h 487"/>
                <a:gd name="T10" fmla="*/ 242 w 467"/>
                <a:gd name="T11" fmla="*/ 430 h 487"/>
                <a:gd name="T12" fmla="*/ 262 w 467"/>
                <a:gd name="T13" fmla="*/ 282 h 487"/>
                <a:gd name="T14" fmla="*/ 278 w 467"/>
                <a:gd name="T15" fmla="*/ 226 h 487"/>
                <a:gd name="T16" fmla="*/ 334 w 467"/>
                <a:gd name="T17" fmla="*/ 204 h 487"/>
                <a:gd name="T18" fmla="*/ 431 w 467"/>
                <a:gd name="T19" fmla="*/ 175 h 487"/>
                <a:gd name="T20" fmla="*/ 425 w 467"/>
                <a:gd name="T21" fmla="*/ 37 h 487"/>
                <a:gd name="T22" fmla="*/ 286 w 467"/>
                <a:gd name="T23" fmla="*/ 43 h 487"/>
                <a:gd name="T24" fmla="*/ 266 w 467"/>
                <a:gd name="T25" fmla="*/ 142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7" h="487">
                  <a:moveTo>
                    <a:pt x="266" y="142"/>
                  </a:moveTo>
                  <a:cubicBezTo>
                    <a:pt x="266" y="142"/>
                    <a:pt x="268" y="170"/>
                    <a:pt x="247" y="193"/>
                  </a:cubicBezTo>
                  <a:cubicBezTo>
                    <a:pt x="226" y="216"/>
                    <a:pt x="195" y="220"/>
                    <a:pt x="195" y="220"/>
                  </a:cubicBezTo>
                  <a:cubicBezTo>
                    <a:pt x="145" y="200"/>
                    <a:pt x="87" y="211"/>
                    <a:pt x="49" y="253"/>
                  </a:cubicBezTo>
                  <a:cubicBezTo>
                    <a:pt x="0" y="306"/>
                    <a:pt x="3" y="389"/>
                    <a:pt x="57" y="438"/>
                  </a:cubicBezTo>
                  <a:cubicBezTo>
                    <a:pt x="110" y="487"/>
                    <a:pt x="193" y="483"/>
                    <a:pt x="242" y="430"/>
                  </a:cubicBezTo>
                  <a:cubicBezTo>
                    <a:pt x="280" y="389"/>
                    <a:pt x="286" y="329"/>
                    <a:pt x="262" y="282"/>
                  </a:cubicBezTo>
                  <a:cubicBezTo>
                    <a:pt x="262" y="282"/>
                    <a:pt x="250" y="257"/>
                    <a:pt x="278" y="226"/>
                  </a:cubicBezTo>
                  <a:cubicBezTo>
                    <a:pt x="303" y="199"/>
                    <a:pt x="334" y="204"/>
                    <a:pt x="334" y="204"/>
                  </a:cubicBezTo>
                  <a:cubicBezTo>
                    <a:pt x="368" y="213"/>
                    <a:pt x="405" y="203"/>
                    <a:pt x="431" y="175"/>
                  </a:cubicBezTo>
                  <a:cubicBezTo>
                    <a:pt x="467" y="135"/>
                    <a:pt x="465" y="73"/>
                    <a:pt x="425" y="37"/>
                  </a:cubicBezTo>
                  <a:cubicBezTo>
                    <a:pt x="385" y="0"/>
                    <a:pt x="323" y="3"/>
                    <a:pt x="286" y="43"/>
                  </a:cubicBezTo>
                  <a:cubicBezTo>
                    <a:pt x="261" y="70"/>
                    <a:pt x="254" y="109"/>
                    <a:pt x="266" y="142"/>
                  </a:cubicBezTo>
                  <a:close/>
                </a:path>
              </a:pathLst>
            </a:custGeom>
            <a:solidFill>
              <a:schemeClr val="accent3"/>
            </a:solidFill>
            <a:ln>
              <a:noFill/>
            </a:ln>
          </p:spPr>
          <p:txBody>
            <a:bodyPr/>
            <a:lstStyle/>
            <a:p>
              <a:pPr fontAlgn="auto">
                <a:spcBef>
                  <a:spcPts val="0"/>
                </a:spcBef>
                <a:spcAft>
                  <a:spcPts val="0"/>
                </a:spcAft>
                <a:defRPr/>
              </a:pPr>
              <a:endParaRPr lang="en-US" dirty="0">
                <a:latin typeface="Source Sans Pro" charset="0"/>
                <a:cs typeface="+mn-cs"/>
              </a:endParaRPr>
            </a:p>
          </p:txBody>
        </p:sp>
      </p:grpSp>
      <p:grpSp>
        <p:nvGrpSpPr>
          <p:cNvPr id="8" name="Group 41">
            <a:extLst>
              <a:ext uri="{FF2B5EF4-FFF2-40B4-BE49-F238E27FC236}">
                <a16:creationId xmlns:a16="http://schemas.microsoft.com/office/drawing/2014/main" id="{5EE7C1F6-CC46-9944-BBDD-5F2C12BFA453}"/>
              </a:ext>
            </a:extLst>
          </p:cNvPr>
          <p:cNvGrpSpPr>
            <a:grpSpLocks/>
          </p:cNvGrpSpPr>
          <p:nvPr/>
        </p:nvGrpSpPr>
        <p:grpSpPr bwMode="auto">
          <a:xfrm>
            <a:off x="3529013" y="2627313"/>
            <a:ext cx="2330450" cy="2286000"/>
            <a:chOff x="3528395" y="2567434"/>
            <a:chExt cx="2330618" cy="2286032"/>
          </a:xfrm>
        </p:grpSpPr>
        <p:sp>
          <p:nvSpPr>
            <p:cNvPr id="20" name="Freeform 11">
              <a:extLst>
                <a:ext uri="{FF2B5EF4-FFF2-40B4-BE49-F238E27FC236}">
                  <a16:creationId xmlns:a16="http://schemas.microsoft.com/office/drawing/2014/main" id="{45035302-8225-6847-93DE-1A991F9BAACE}"/>
                </a:ext>
              </a:extLst>
            </p:cNvPr>
            <p:cNvSpPr>
              <a:spLocks/>
            </p:cNvSpPr>
            <p:nvPr/>
          </p:nvSpPr>
          <p:spPr bwMode="auto">
            <a:xfrm rot="20700000">
              <a:off x="3528395" y="2602359"/>
              <a:ext cx="2325855" cy="2251107"/>
            </a:xfrm>
            <a:custGeom>
              <a:avLst/>
              <a:gdLst>
                <a:gd name="T0" fmla="*/ 344 w 485"/>
                <a:gd name="T1" fmla="*/ 267 h 468"/>
                <a:gd name="T2" fmla="*/ 293 w 485"/>
                <a:gd name="T3" fmla="*/ 248 h 468"/>
                <a:gd name="T4" fmla="*/ 267 w 485"/>
                <a:gd name="T5" fmla="*/ 195 h 468"/>
                <a:gd name="T6" fmla="*/ 235 w 485"/>
                <a:gd name="T7" fmla="*/ 49 h 468"/>
                <a:gd name="T8" fmla="*/ 49 w 485"/>
                <a:gd name="T9" fmla="*/ 56 h 468"/>
                <a:gd name="T10" fmla="*/ 56 w 485"/>
                <a:gd name="T11" fmla="*/ 241 h 468"/>
                <a:gd name="T12" fmla="*/ 204 w 485"/>
                <a:gd name="T13" fmla="*/ 262 h 468"/>
                <a:gd name="T14" fmla="*/ 260 w 485"/>
                <a:gd name="T15" fmla="*/ 279 h 468"/>
                <a:gd name="T16" fmla="*/ 282 w 485"/>
                <a:gd name="T17" fmla="*/ 334 h 468"/>
                <a:gd name="T18" fmla="*/ 310 w 485"/>
                <a:gd name="T19" fmla="*/ 432 h 468"/>
                <a:gd name="T20" fmla="*/ 449 w 485"/>
                <a:gd name="T21" fmla="*/ 426 h 468"/>
                <a:gd name="T22" fmla="*/ 443 w 485"/>
                <a:gd name="T23" fmla="*/ 288 h 468"/>
                <a:gd name="T24" fmla="*/ 344 w 485"/>
                <a:gd name="T25" fmla="*/ 267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5" h="468">
                  <a:moveTo>
                    <a:pt x="344" y="267"/>
                  </a:moveTo>
                  <a:cubicBezTo>
                    <a:pt x="344" y="267"/>
                    <a:pt x="316" y="269"/>
                    <a:pt x="293" y="248"/>
                  </a:cubicBezTo>
                  <a:cubicBezTo>
                    <a:pt x="270" y="227"/>
                    <a:pt x="267" y="195"/>
                    <a:pt x="267" y="195"/>
                  </a:cubicBezTo>
                  <a:cubicBezTo>
                    <a:pt x="287" y="146"/>
                    <a:pt x="276" y="87"/>
                    <a:pt x="235" y="49"/>
                  </a:cubicBezTo>
                  <a:cubicBezTo>
                    <a:pt x="182" y="0"/>
                    <a:pt x="99" y="3"/>
                    <a:pt x="49" y="56"/>
                  </a:cubicBezTo>
                  <a:cubicBezTo>
                    <a:pt x="0" y="109"/>
                    <a:pt x="3" y="192"/>
                    <a:pt x="56" y="241"/>
                  </a:cubicBezTo>
                  <a:cubicBezTo>
                    <a:pt x="98" y="280"/>
                    <a:pt x="157" y="286"/>
                    <a:pt x="204" y="262"/>
                  </a:cubicBezTo>
                  <a:cubicBezTo>
                    <a:pt x="204" y="262"/>
                    <a:pt x="229" y="250"/>
                    <a:pt x="260" y="279"/>
                  </a:cubicBezTo>
                  <a:cubicBezTo>
                    <a:pt x="287" y="304"/>
                    <a:pt x="282" y="334"/>
                    <a:pt x="282" y="334"/>
                  </a:cubicBezTo>
                  <a:cubicBezTo>
                    <a:pt x="273" y="368"/>
                    <a:pt x="283" y="406"/>
                    <a:pt x="310" y="432"/>
                  </a:cubicBezTo>
                  <a:cubicBezTo>
                    <a:pt x="350" y="468"/>
                    <a:pt x="412" y="466"/>
                    <a:pt x="449" y="426"/>
                  </a:cubicBezTo>
                  <a:cubicBezTo>
                    <a:pt x="485" y="387"/>
                    <a:pt x="483" y="325"/>
                    <a:pt x="443" y="288"/>
                  </a:cubicBezTo>
                  <a:cubicBezTo>
                    <a:pt x="416" y="262"/>
                    <a:pt x="378" y="256"/>
                    <a:pt x="344" y="267"/>
                  </a:cubicBezTo>
                  <a:close/>
                </a:path>
              </a:pathLst>
            </a:custGeom>
            <a:solidFill>
              <a:schemeClr val="accent2">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96995" name="Freeform 12">
              <a:extLst>
                <a:ext uri="{FF2B5EF4-FFF2-40B4-BE49-F238E27FC236}">
                  <a16:creationId xmlns:a16="http://schemas.microsoft.com/office/drawing/2014/main" id="{65138615-1BF3-304A-B5D3-9B896F072A13}"/>
                </a:ext>
              </a:extLst>
            </p:cNvPr>
            <p:cNvSpPr>
              <a:spLocks/>
            </p:cNvSpPr>
            <p:nvPr/>
          </p:nvSpPr>
          <p:spPr bwMode="auto">
            <a:xfrm rot="-900000">
              <a:off x="3528395" y="2567434"/>
              <a:ext cx="2330618" cy="2247527"/>
            </a:xfrm>
            <a:custGeom>
              <a:avLst/>
              <a:gdLst>
                <a:gd name="T0" fmla="*/ 1649656 w 486"/>
                <a:gd name="T1" fmla="*/ 1280176 h 467"/>
                <a:gd name="T2" fmla="*/ 1405085 w 486"/>
                <a:gd name="T3" fmla="*/ 1188735 h 467"/>
                <a:gd name="T4" fmla="*/ 1275606 w 486"/>
                <a:gd name="T5" fmla="*/ 938475 h 467"/>
                <a:gd name="T6" fmla="*/ 1122149 w 486"/>
                <a:gd name="T7" fmla="*/ 235822 h 467"/>
                <a:gd name="T8" fmla="*/ 230185 w 486"/>
                <a:gd name="T9" fmla="*/ 274323 h 467"/>
                <a:gd name="T10" fmla="*/ 268549 w 486"/>
                <a:gd name="T11" fmla="*/ 1164671 h 467"/>
                <a:gd name="T12" fmla="*/ 978284 w 486"/>
                <a:gd name="T13" fmla="*/ 1260925 h 467"/>
                <a:gd name="T14" fmla="*/ 1246833 w 486"/>
                <a:gd name="T15" fmla="*/ 1337929 h 467"/>
                <a:gd name="T16" fmla="*/ 1352334 w 486"/>
                <a:gd name="T17" fmla="*/ 1607439 h 467"/>
                <a:gd name="T18" fmla="*/ 1491404 w 486"/>
                <a:gd name="T19" fmla="*/ 2074270 h 467"/>
                <a:gd name="T20" fmla="*/ 2153184 w 486"/>
                <a:gd name="T21" fmla="*/ 2045394 h 467"/>
                <a:gd name="T22" fmla="*/ 2129207 w 486"/>
                <a:gd name="T23" fmla="*/ 1376430 h 467"/>
                <a:gd name="T24" fmla="*/ 1649656 w 486"/>
                <a:gd name="T25" fmla="*/ 1280176 h 4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6"/>
                <a:gd name="T40" fmla="*/ 0 h 467"/>
                <a:gd name="T41" fmla="*/ 486 w 486"/>
                <a:gd name="T42" fmla="*/ 467 h 4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6" h="467">
                  <a:moveTo>
                    <a:pt x="344" y="266"/>
                  </a:moveTo>
                  <a:cubicBezTo>
                    <a:pt x="344" y="266"/>
                    <a:pt x="316" y="268"/>
                    <a:pt x="293" y="247"/>
                  </a:cubicBezTo>
                  <a:cubicBezTo>
                    <a:pt x="270" y="226"/>
                    <a:pt x="266" y="195"/>
                    <a:pt x="266" y="195"/>
                  </a:cubicBezTo>
                  <a:cubicBezTo>
                    <a:pt x="286" y="145"/>
                    <a:pt x="275" y="87"/>
                    <a:pt x="234" y="49"/>
                  </a:cubicBezTo>
                  <a:cubicBezTo>
                    <a:pt x="180" y="0"/>
                    <a:pt x="97" y="3"/>
                    <a:pt x="48" y="57"/>
                  </a:cubicBezTo>
                  <a:cubicBezTo>
                    <a:pt x="0" y="110"/>
                    <a:pt x="3" y="193"/>
                    <a:pt x="56" y="242"/>
                  </a:cubicBezTo>
                  <a:cubicBezTo>
                    <a:pt x="98" y="280"/>
                    <a:pt x="157" y="286"/>
                    <a:pt x="204" y="262"/>
                  </a:cubicBezTo>
                  <a:cubicBezTo>
                    <a:pt x="204" y="262"/>
                    <a:pt x="229" y="249"/>
                    <a:pt x="260" y="278"/>
                  </a:cubicBezTo>
                  <a:cubicBezTo>
                    <a:pt x="287" y="303"/>
                    <a:pt x="282" y="334"/>
                    <a:pt x="282" y="334"/>
                  </a:cubicBezTo>
                  <a:cubicBezTo>
                    <a:pt x="273" y="368"/>
                    <a:pt x="283" y="405"/>
                    <a:pt x="311" y="431"/>
                  </a:cubicBezTo>
                  <a:cubicBezTo>
                    <a:pt x="351" y="467"/>
                    <a:pt x="413" y="465"/>
                    <a:pt x="449" y="425"/>
                  </a:cubicBezTo>
                  <a:cubicBezTo>
                    <a:pt x="486" y="385"/>
                    <a:pt x="483" y="323"/>
                    <a:pt x="444" y="286"/>
                  </a:cubicBezTo>
                  <a:cubicBezTo>
                    <a:pt x="416" y="261"/>
                    <a:pt x="377" y="254"/>
                    <a:pt x="344" y="26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grpSp>
      <p:grpSp>
        <p:nvGrpSpPr>
          <p:cNvPr id="4" name="Group 3">
            <a:extLst>
              <a:ext uri="{FF2B5EF4-FFF2-40B4-BE49-F238E27FC236}">
                <a16:creationId xmlns:a16="http://schemas.microsoft.com/office/drawing/2014/main" id="{F07E037B-0124-4A4E-B4F2-8722055218AE}"/>
              </a:ext>
            </a:extLst>
          </p:cNvPr>
          <p:cNvGrpSpPr/>
          <p:nvPr/>
        </p:nvGrpSpPr>
        <p:grpSpPr>
          <a:xfrm>
            <a:off x="2251075" y="2706688"/>
            <a:ext cx="2246313" cy="2373312"/>
            <a:chOff x="2251075" y="2706688"/>
            <a:chExt cx="2246313" cy="2373312"/>
          </a:xfrm>
        </p:grpSpPr>
        <p:grpSp>
          <p:nvGrpSpPr>
            <p:cNvPr id="9" name="Group 49">
              <a:extLst>
                <a:ext uri="{FF2B5EF4-FFF2-40B4-BE49-F238E27FC236}">
                  <a16:creationId xmlns:a16="http://schemas.microsoft.com/office/drawing/2014/main" id="{A6DE273F-BCDD-3E4E-8323-92647A995259}"/>
                </a:ext>
              </a:extLst>
            </p:cNvPr>
            <p:cNvGrpSpPr>
              <a:grpSpLocks/>
            </p:cNvGrpSpPr>
            <p:nvPr/>
          </p:nvGrpSpPr>
          <p:grpSpPr bwMode="auto">
            <a:xfrm>
              <a:off x="2251075" y="2706688"/>
              <a:ext cx="2246313" cy="2373312"/>
              <a:chOff x="2251543" y="2706350"/>
              <a:chExt cx="2245500" cy="2373178"/>
            </a:xfrm>
          </p:grpSpPr>
          <p:sp>
            <p:nvSpPr>
              <p:cNvPr id="22" name="Freeform 13">
                <a:extLst>
                  <a:ext uri="{FF2B5EF4-FFF2-40B4-BE49-F238E27FC236}">
                    <a16:creationId xmlns:a16="http://schemas.microsoft.com/office/drawing/2014/main" id="{65D0F18C-9FD3-E848-A8E5-2D837A74EF4D}"/>
                  </a:ext>
                </a:extLst>
              </p:cNvPr>
              <p:cNvSpPr>
                <a:spLocks/>
              </p:cNvSpPr>
              <p:nvPr/>
            </p:nvSpPr>
            <p:spPr bwMode="auto">
              <a:xfrm rot="900000">
                <a:off x="2251543" y="2744448"/>
                <a:ext cx="2245500" cy="2335080"/>
              </a:xfrm>
              <a:custGeom>
                <a:avLst/>
                <a:gdLst>
                  <a:gd name="T0" fmla="*/ 267 w 468"/>
                  <a:gd name="T1" fmla="*/ 141 h 485"/>
                  <a:gd name="T2" fmla="*/ 248 w 468"/>
                  <a:gd name="T3" fmla="*/ 192 h 485"/>
                  <a:gd name="T4" fmla="*/ 195 w 468"/>
                  <a:gd name="T5" fmla="*/ 218 h 485"/>
                  <a:gd name="T6" fmla="*/ 49 w 468"/>
                  <a:gd name="T7" fmla="*/ 250 h 485"/>
                  <a:gd name="T8" fmla="*/ 56 w 468"/>
                  <a:gd name="T9" fmla="*/ 436 h 485"/>
                  <a:gd name="T10" fmla="*/ 241 w 468"/>
                  <a:gd name="T11" fmla="*/ 429 h 485"/>
                  <a:gd name="T12" fmla="*/ 262 w 468"/>
                  <a:gd name="T13" fmla="*/ 281 h 485"/>
                  <a:gd name="T14" fmla="*/ 279 w 468"/>
                  <a:gd name="T15" fmla="*/ 225 h 485"/>
                  <a:gd name="T16" fmla="*/ 334 w 468"/>
                  <a:gd name="T17" fmla="*/ 203 h 485"/>
                  <a:gd name="T18" fmla="*/ 432 w 468"/>
                  <a:gd name="T19" fmla="*/ 175 h 485"/>
                  <a:gd name="T20" fmla="*/ 426 w 468"/>
                  <a:gd name="T21" fmla="*/ 36 h 485"/>
                  <a:gd name="T22" fmla="*/ 288 w 468"/>
                  <a:gd name="T23" fmla="*/ 42 h 485"/>
                  <a:gd name="T24" fmla="*/ 267 w 468"/>
                  <a:gd name="T25" fmla="*/ 14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8" h="485">
                    <a:moveTo>
                      <a:pt x="267" y="141"/>
                    </a:moveTo>
                    <a:cubicBezTo>
                      <a:pt x="267" y="141"/>
                      <a:pt x="269" y="169"/>
                      <a:pt x="248" y="192"/>
                    </a:cubicBezTo>
                    <a:cubicBezTo>
                      <a:pt x="227" y="215"/>
                      <a:pt x="195" y="218"/>
                      <a:pt x="195" y="218"/>
                    </a:cubicBezTo>
                    <a:cubicBezTo>
                      <a:pt x="146" y="198"/>
                      <a:pt x="87" y="209"/>
                      <a:pt x="49" y="250"/>
                    </a:cubicBezTo>
                    <a:cubicBezTo>
                      <a:pt x="0" y="303"/>
                      <a:pt x="3" y="386"/>
                      <a:pt x="56" y="436"/>
                    </a:cubicBezTo>
                    <a:cubicBezTo>
                      <a:pt x="109" y="485"/>
                      <a:pt x="192" y="482"/>
                      <a:pt x="241" y="429"/>
                    </a:cubicBezTo>
                    <a:cubicBezTo>
                      <a:pt x="279" y="387"/>
                      <a:pt x="286" y="328"/>
                      <a:pt x="262" y="281"/>
                    </a:cubicBezTo>
                    <a:cubicBezTo>
                      <a:pt x="262" y="281"/>
                      <a:pt x="250" y="256"/>
                      <a:pt x="279" y="225"/>
                    </a:cubicBezTo>
                    <a:cubicBezTo>
                      <a:pt x="304" y="198"/>
                      <a:pt x="334" y="203"/>
                      <a:pt x="334" y="203"/>
                    </a:cubicBezTo>
                    <a:cubicBezTo>
                      <a:pt x="368" y="212"/>
                      <a:pt x="406" y="203"/>
                      <a:pt x="432" y="175"/>
                    </a:cubicBezTo>
                    <a:cubicBezTo>
                      <a:pt x="468" y="135"/>
                      <a:pt x="466" y="73"/>
                      <a:pt x="426" y="36"/>
                    </a:cubicBezTo>
                    <a:cubicBezTo>
                      <a:pt x="387" y="0"/>
                      <a:pt x="325" y="2"/>
                      <a:pt x="288" y="42"/>
                    </a:cubicBezTo>
                    <a:cubicBezTo>
                      <a:pt x="262" y="69"/>
                      <a:pt x="256" y="108"/>
                      <a:pt x="267" y="141"/>
                    </a:cubicBezTo>
                    <a:close/>
                  </a:path>
                </a:pathLst>
              </a:custGeom>
              <a:solidFill>
                <a:schemeClr val="accent1">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96993" name="Freeform 14">
                <a:extLst>
                  <a:ext uri="{FF2B5EF4-FFF2-40B4-BE49-F238E27FC236}">
                    <a16:creationId xmlns:a16="http://schemas.microsoft.com/office/drawing/2014/main" id="{513EC41C-547E-0542-BCE6-3B987CC7F482}"/>
                  </a:ext>
                </a:extLst>
              </p:cNvPr>
              <p:cNvSpPr>
                <a:spLocks/>
              </p:cNvSpPr>
              <p:nvPr/>
            </p:nvSpPr>
            <p:spPr bwMode="auto">
              <a:xfrm rot="900000">
                <a:off x="2251543" y="2706350"/>
                <a:ext cx="2245500" cy="2342778"/>
              </a:xfrm>
              <a:custGeom>
                <a:avLst/>
                <a:gdLst>
                  <a:gd name="T0" fmla="*/ 1281087 w 468"/>
                  <a:gd name="T1" fmla="*/ 683110 h 487"/>
                  <a:gd name="T2" fmla="*/ 1189923 w 468"/>
                  <a:gd name="T3" fmla="*/ 928452 h 487"/>
                  <a:gd name="T4" fmla="*/ 935625 w 468"/>
                  <a:gd name="T5" fmla="*/ 1058339 h 487"/>
                  <a:gd name="T6" fmla="*/ 235106 w 468"/>
                  <a:gd name="T7" fmla="*/ 1217090 h 487"/>
                  <a:gd name="T8" fmla="*/ 273490 w 468"/>
                  <a:gd name="T9" fmla="*/ 2107057 h 487"/>
                  <a:gd name="T10" fmla="*/ 1161135 w 468"/>
                  <a:gd name="T11" fmla="*/ 2068572 h 487"/>
                  <a:gd name="T12" fmla="*/ 1261894 w 468"/>
                  <a:gd name="T13" fmla="*/ 1356599 h 487"/>
                  <a:gd name="T14" fmla="*/ 1338664 w 468"/>
                  <a:gd name="T15" fmla="*/ 1092014 h 487"/>
                  <a:gd name="T16" fmla="*/ 1602558 w 468"/>
                  <a:gd name="T17" fmla="*/ 981369 h 487"/>
                  <a:gd name="T18" fmla="*/ 2067971 w 468"/>
                  <a:gd name="T19" fmla="*/ 846671 h 487"/>
                  <a:gd name="T20" fmla="*/ 2039183 w 468"/>
                  <a:gd name="T21" fmla="*/ 177993 h 487"/>
                  <a:gd name="T22" fmla="*/ 1377048 w 468"/>
                  <a:gd name="T23" fmla="*/ 206857 h 487"/>
                  <a:gd name="T24" fmla="*/ 1281087 w 468"/>
                  <a:gd name="T25" fmla="*/ 683110 h 4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8"/>
                  <a:gd name="T40" fmla="*/ 0 h 487"/>
                  <a:gd name="T41" fmla="*/ 468 w 468"/>
                  <a:gd name="T42" fmla="*/ 487 h 4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8" h="487">
                    <a:moveTo>
                      <a:pt x="267" y="142"/>
                    </a:moveTo>
                    <a:cubicBezTo>
                      <a:pt x="267" y="142"/>
                      <a:pt x="269" y="170"/>
                      <a:pt x="248" y="193"/>
                    </a:cubicBezTo>
                    <a:cubicBezTo>
                      <a:pt x="227" y="216"/>
                      <a:pt x="195" y="220"/>
                      <a:pt x="195" y="220"/>
                    </a:cubicBezTo>
                    <a:cubicBezTo>
                      <a:pt x="146" y="200"/>
                      <a:pt x="87" y="211"/>
                      <a:pt x="49" y="253"/>
                    </a:cubicBezTo>
                    <a:cubicBezTo>
                      <a:pt x="0" y="306"/>
                      <a:pt x="4" y="389"/>
                      <a:pt x="57" y="438"/>
                    </a:cubicBezTo>
                    <a:cubicBezTo>
                      <a:pt x="110" y="487"/>
                      <a:pt x="193" y="483"/>
                      <a:pt x="242" y="430"/>
                    </a:cubicBezTo>
                    <a:cubicBezTo>
                      <a:pt x="280" y="389"/>
                      <a:pt x="287" y="329"/>
                      <a:pt x="263" y="282"/>
                    </a:cubicBezTo>
                    <a:cubicBezTo>
                      <a:pt x="263" y="282"/>
                      <a:pt x="250" y="258"/>
                      <a:pt x="279" y="227"/>
                    </a:cubicBezTo>
                    <a:cubicBezTo>
                      <a:pt x="303" y="200"/>
                      <a:pt x="334" y="204"/>
                      <a:pt x="334" y="204"/>
                    </a:cubicBezTo>
                    <a:cubicBezTo>
                      <a:pt x="368" y="213"/>
                      <a:pt x="406" y="203"/>
                      <a:pt x="431" y="176"/>
                    </a:cubicBezTo>
                    <a:cubicBezTo>
                      <a:pt x="468" y="136"/>
                      <a:pt x="465" y="74"/>
                      <a:pt x="425" y="37"/>
                    </a:cubicBezTo>
                    <a:cubicBezTo>
                      <a:pt x="386" y="0"/>
                      <a:pt x="323" y="3"/>
                      <a:pt x="287" y="43"/>
                    </a:cubicBezTo>
                    <a:cubicBezTo>
                      <a:pt x="261" y="71"/>
                      <a:pt x="255" y="109"/>
                      <a:pt x="267" y="142"/>
                    </a:cubicBez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grpSp>
        <p:grpSp>
          <p:nvGrpSpPr>
            <p:cNvPr id="10" name="Group 50">
              <a:extLst>
                <a:ext uri="{FF2B5EF4-FFF2-40B4-BE49-F238E27FC236}">
                  <a16:creationId xmlns:a16="http://schemas.microsoft.com/office/drawing/2014/main" id="{53ABA356-8B01-0E41-9D46-AD64213421AF}"/>
                </a:ext>
              </a:extLst>
            </p:cNvPr>
            <p:cNvGrpSpPr>
              <a:grpSpLocks/>
            </p:cNvGrpSpPr>
            <p:nvPr/>
          </p:nvGrpSpPr>
          <p:grpSpPr bwMode="auto">
            <a:xfrm>
              <a:off x="2409825" y="3770313"/>
              <a:ext cx="873125" cy="915987"/>
              <a:chOff x="2409856" y="3770650"/>
              <a:chExt cx="873476" cy="916034"/>
            </a:xfrm>
          </p:grpSpPr>
          <p:sp>
            <p:nvSpPr>
              <p:cNvPr id="296990" name="Freeform 17">
                <a:extLst>
                  <a:ext uri="{FF2B5EF4-FFF2-40B4-BE49-F238E27FC236}">
                    <a16:creationId xmlns:a16="http://schemas.microsoft.com/office/drawing/2014/main" id="{2DFA0B8F-1AE8-6840-A7B7-660D88E35D58}"/>
                  </a:ext>
                </a:extLst>
              </p:cNvPr>
              <p:cNvSpPr>
                <a:spLocks/>
              </p:cNvSpPr>
              <p:nvPr/>
            </p:nvSpPr>
            <p:spPr bwMode="auto">
              <a:xfrm>
                <a:off x="2413910" y="3809155"/>
                <a:ext cx="869422" cy="877529"/>
              </a:xfrm>
              <a:custGeom>
                <a:avLst/>
                <a:gdLst>
                  <a:gd name="T0" fmla="*/ 869422 w 181"/>
                  <a:gd name="T1" fmla="*/ 433943 h 182"/>
                  <a:gd name="T2" fmla="*/ 437113 w 181"/>
                  <a:gd name="T3" fmla="*/ 872707 h 182"/>
                  <a:gd name="T4" fmla="*/ 0 w 181"/>
                  <a:gd name="T5" fmla="*/ 443586 h 182"/>
                  <a:gd name="T6" fmla="*/ 427506 w 181"/>
                  <a:gd name="T7" fmla="*/ 4822 h 182"/>
                  <a:gd name="T8" fmla="*/ 869422 w 181"/>
                  <a:gd name="T9" fmla="*/ 433943 h 182"/>
                  <a:gd name="T10" fmla="*/ 0 60000 65536"/>
                  <a:gd name="T11" fmla="*/ 0 60000 65536"/>
                  <a:gd name="T12" fmla="*/ 0 60000 65536"/>
                  <a:gd name="T13" fmla="*/ 0 60000 65536"/>
                  <a:gd name="T14" fmla="*/ 0 60000 65536"/>
                  <a:gd name="T15" fmla="*/ 0 w 181"/>
                  <a:gd name="T16" fmla="*/ 0 h 182"/>
                  <a:gd name="T17" fmla="*/ 181 w 181"/>
                  <a:gd name="T18" fmla="*/ 182 h 182"/>
                </a:gdLst>
                <a:ahLst/>
                <a:cxnLst>
                  <a:cxn ang="T10">
                    <a:pos x="T0" y="T1"/>
                  </a:cxn>
                  <a:cxn ang="T11">
                    <a:pos x="T2" y="T3"/>
                  </a:cxn>
                  <a:cxn ang="T12">
                    <a:pos x="T4" y="T5"/>
                  </a:cxn>
                  <a:cxn ang="T13">
                    <a:pos x="T6" y="T7"/>
                  </a:cxn>
                  <a:cxn ang="T14">
                    <a:pos x="T8" y="T9"/>
                  </a:cxn>
                </a:cxnLst>
                <a:rect l="T15" t="T16" r="T17" b="T18"/>
                <a:pathLst>
                  <a:path w="181" h="182">
                    <a:moveTo>
                      <a:pt x="181" y="90"/>
                    </a:moveTo>
                    <a:cubicBezTo>
                      <a:pt x="181" y="140"/>
                      <a:pt x="141" y="181"/>
                      <a:pt x="91" y="181"/>
                    </a:cubicBezTo>
                    <a:cubicBezTo>
                      <a:pt x="41" y="182"/>
                      <a:pt x="1" y="142"/>
                      <a:pt x="0" y="92"/>
                    </a:cubicBezTo>
                    <a:cubicBezTo>
                      <a:pt x="0" y="42"/>
                      <a:pt x="39" y="1"/>
                      <a:pt x="89" y="1"/>
                    </a:cubicBezTo>
                    <a:cubicBezTo>
                      <a:pt x="139" y="0"/>
                      <a:pt x="180" y="40"/>
                      <a:pt x="181" y="90"/>
                    </a:cubicBezTo>
                    <a:close/>
                  </a:path>
                </a:pathLst>
              </a:custGeom>
              <a:solidFill>
                <a:schemeClr val="tx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6991" name="Freeform 18">
                <a:extLst>
                  <a:ext uri="{FF2B5EF4-FFF2-40B4-BE49-F238E27FC236}">
                    <a16:creationId xmlns:a16="http://schemas.microsoft.com/office/drawing/2014/main" id="{FCD2DD0D-C329-6B4A-A506-4DD7E9800C8E}"/>
                  </a:ext>
                </a:extLst>
              </p:cNvPr>
              <p:cNvSpPr>
                <a:spLocks/>
              </p:cNvSpPr>
              <p:nvPr/>
            </p:nvSpPr>
            <p:spPr bwMode="auto">
              <a:xfrm>
                <a:off x="2409856" y="3770650"/>
                <a:ext cx="867395" cy="871449"/>
              </a:xfrm>
              <a:custGeom>
                <a:avLst/>
                <a:gdLst>
                  <a:gd name="T0" fmla="*/ 867395 w 181"/>
                  <a:gd name="T1" fmla="*/ 433317 h 181"/>
                  <a:gd name="T2" fmla="*/ 436094 w 181"/>
                  <a:gd name="T3" fmla="*/ 871449 h 181"/>
                  <a:gd name="T4" fmla="*/ 0 w 181"/>
                  <a:gd name="T5" fmla="*/ 442946 h 181"/>
                  <a:gd name="T6" fmla="*/ 426509 w 181"/>
                  <a:gd name="T7" fmla="*/ 0 h 181"/>
                  <a:gd name="T8" fmla="*/ 867395 w 181"/>
                  <a:gd name="T9" fmla="*/ 433317 h 181"/>
                  <a:gd name="T10" fmla="*/ 0 60000 65536"/>
                  <a:gd name="T11" fmla="*/ 0 60000 65536"/>
                  <a:gd name="T12" fmla="*/ 0 60000 65536"/>
                  <a:gd name="T13" fmla="*/ 0 60000 65536"/>
                  <a:gd name="T14" fmla="*/ 0 60000 65536"/>
                  <a:gd name="T15" fmla="*/ 0 w 181"/>
                  <a:gd name="T16" fmla="*/ 0 h 181"/>
                  <a:gd name="T17" fmla="*/ 181 w 181"/>
                  <a:gd name="T18" fmla="*/ 181 h 181"/>
                </a:gdLst>
                <a:ahLst/>
                <a:cxnLst>
                  <a:cxn ang="T10">
                    <a:pos x="T0" y="T1"/>
                  </a:cxn>
                  <a:cxn ang="T11">
                    <a:pos x="T2" y="T3"/>
                  </a:cxn>
                  <a:cxn ang="T12">
                    <a:pos x="T4" y="T5"/>
                  </a:cxn>
                  <a:cxn ang="T13">
                    <a:pos x="T6" y="T7"/>
                  </a:cxn>
                  <a:cxn ang="T14">
                    <a:pos x="T8" y="T9"/>
                  </a:cxn>
                </a:cxnLst>
                <a:rect l="T15" t="T16" r="T17" b="T18"/>
                <a:pathLst>
                  <a:path w="181" h="181">
                    <a:moveTo>
                      <a:pt x="181" y="90"/>
                    </a:moveTo>
                    <a:cubicBezTo>
                      <a:pt x="181" y="139"/>
                      <a:pt x="141" y="180"/>
                      <a:pt x="91" y="181"/>
                    </a:cubicBezTo>
                    <a:cubicBezTo>
                      <a:pt x="42" y="181"/>
                      <a:pt x="1" y="141"/>
                      <a:pt x="0" y="92"/>
                    </a:cubicBezTo>
                    <a:cubicBezTo>
                      <a:pt x="0" y="42"/>
                      <a:pt x="40" y="1"/>
                      <a:pt x="89" y="0"/>
                    </a:cubicBezTo>
                    <a:cubicBezTo>
                      <a:pt x="139" y="0"/>
                      <a:pt x="180" y="40"/>
                      <a:pt x="181" y="90"/>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800" b="1" dirty="0">
                    <a:solidFill>
                      <a:schemeClr val="accent1"/>
                    </a:solidFill>
                    <a:latin typeface="Source Sans Pro" panose="020B0503030403020204" pitchFamily="34" charset="0"/>
                  </a:rPr>
                  <a:t>01</a:t>
                </a:r>
              </a:p>
            </p:txBody>
          </p:sp>
        </p:grpSp>
      </p:grpSp>
      <p:grpSp>
        <p:nvGrpSpPr>
          <p:cNvPr id="11" name="Group 48">
            <a:extLst>
              <a:ext uri="{FF2B5EF4-FFF2-40B4-BE49-F238E27FC236}">
                <a16:creationId xmlns:a16="http://schemas.microsoft.com/office/drawing/2014/main" id="{846C7CE0-CA67-514B-A07B-CFAB85C12419}"/>
              </a:ext>
            </a:extLst>
          </p:cNvPr>
          <p:cNvGrpSpPr>
            <a:grpSpLocks/>
          </p:cNvGrpSpPr>
          <p:nvPr/>
        </p:nvGrpSpPr>
        <p:grpSpPr bwMode="auto">
          <a:xfrm>
            <a:off x="3686175" y="3016250"/>
            <a:ext cx="877888" cy="914400"/>
            <a:chOff x="3686630" y="2956237"/>
            <a:chExt cx="877528" cy="914008"/>
          </a:xfrm>
        </p:grpSpPr>
        <p:sp>
          <p:nvSpPr>
            <p:cNvPr id="296988" name="Freeform 15">
              <a:extLst>
                <a:ext uri="{FF2B5EF4-FFF2-40B4-BE49-F238E27FC236}">
                  <a16:creationId xmlns:a16="http://schemas.microsoft.com/office/drawing/2014/main" id="{0CDC48BC-BC92-154B-9285-7D341FA7CD94}"/>
                </a:ext>
              </a:extLst>
            </p:cNvPr>
            <p:cNvSpPr>
              <a:spLocks/>
            </p:cNvSpPr>
            <p:nvPr/>
          </p:nvSpPr>
          <p:spPr bwMode="auto">
            <a:xfrm>
              <a:off x="3690683" y="2998796"/>
              <a:ext cx="873475" cy="871449"/>
            </a:xfrm>
            <a:custGeom>
              <a:avLst/>
              <a:gdLst>
                <a:gd name="T0" fmla="*/ 868676 w 182"/>
                <a:gd name="T1" fmla="*/ 433317 h 181"/>
                <a:gd name="T2" fmla="*/ 441537 w 182"/>
                <a:gd name="T3" fmla="*/ 871449 h 181"/>
                <a:gd name="T4" fmla="*/ 4799 w 182"/>
                <a:gd name="T5" fmla="*/ 438132 h 181"/>
                <a:gd name="T6" fmla="*/ 431938 w 182"/>
                <a:gd name="T7" fmla="*/ 0 h 181"/>
                <a:gd name="T8" fmla="*/ 868676 w 182"/>
                <a:gd name="T9" fmla="*/ 433317 h 181"/>
                <a:gd name="T10" fmla="*/ 0 60000 65536"/>
                <a:gd name="T11" fmla="*/ 0 60000 65536"/>
                <a:gd name="T12" fmla="*/ 0 60000 65536"/>
                <a:gd name="T13" fmla="*/ 0 60000 65536"/>
                <a:gd name="T14" fmla="*/ 0 60000 65536"/>
                <a:gd name="T15" fmla="*/ 0 w 182"/>
                <a:gd name="T16" fmla="*/ 0 h 181"/>
                <a:gd name="T17" fmla="*/ 182 w 182"/>
                <a:gd name="T18" fmla="*/ 181 h 181"/>
              </a:gdLst>
              <a:ahLst/>
              <a:cxnLst>
                <a:cxn ang="T10">
                  <a:pos x="T0" y="T1"/>
                </a:cxn>
                <a:cxn ang="T11">
                  <a:pos x="T2" y="T3"/>
                </a:cxn>
                <a:cxn ang="T12">
                  <a:pos x="T4" y="T5"/>
                </a:cxn>
                <a:cxn ang="T13">
                  <a:pos x="T6" y="T7"/>
                </a:cxn>
                <a:cxn ang="T14">
                  <a:pos x="T8" y="T9"/>
                </a:cxn>
              </a:cxnLst>
              <a:rect l="T15" t="T16" r="T17" b="T18"/>
              <a:pathLst>
                <a:path w="182" h="181">
                  <a:moveTo>
                    <a:pt x="181" y="90"/>
                  </a:moveTo>
                  <a:cubicBezTo>
                    <a:pt x="182" y="139"/>
                    <a:pt x="142" y="180"/>
                    <a:pt x="92" y="181"/>
                  </a:cubicBezTo>
                  <a:cubicBezTo>
                    <a:pt x="42" y="181"/>
                    <a:pt x="1" y="141"/>
                    <a:pt x="1" y="91"/>
                  </a:cubicBezTo>
                  <a:cubicBezTo>
                    <a:pt x="0" y="42"/>
                    <a:pt x="40" y="1"/>
                    <a:pt x="90" y="0"/>
                  </a:cubicBezTo>
                  <a:cubicBezTo>
                    <a:pt x="140" y="0"/>
                    <a:pt x="180" y="40"/>
                    <a:pt x="181" y="90"/>
                  </a:cubicBezTo>
                  <a:close/>
                </a:path>
              </a:pathLst>
            </a:custGeom>
            <a:solidFill>
              <a:schemeClr val="tx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6989" name="Freeform 16">
              <a:extLst>
                <a:ext uri="{FF2B5EF4-FFF2-40B4-BE49-F238E27FC236}">
                  <a16:creationId xmlns:a16="http://schemas.microsoft.com/office/drawing/2014/main" id="{D7488F8A-FF87-5A4D-8536-3639410C7406}"/>
                </a:ext>
              </a:extLst>
            </p:cNvPr>
            <p:cNvSpPr>
              <a:spLocks/>
            </p:cNvSpPr>
            <p:nvPr/>
          </p:nvSpPr>
          <p:spPr bwMode="auto">
            <a:xfrm>
              <a:off x="3686630" y="2956237"/>
              <a:ext cx="871449" cy="875502"/>
            </a:xfrm>
            <a:custGeom>
              <a:avLst/>
              <a:gdLst>
                <a:gd name="T0" fmla="*/ 866661 w 182"/>
                <a:gd name="T1" fmla="*/ 432941 h 182"/>
                <a:gd name="T2" fmla="*/ 440513 w 182"/>
                <a:gd name="T3" fmla="*/ 870692 h 182"/>
                <a:gd name="T4" fmla="*/ 4788 w 182"/>
                <a:gd name="T5" fmla="*/ 442561 h 182"/>
                <a:gd name="T6" fmla="*/ 430936 w 182"/>
                <a:gd name="T7" fmla="*/ 4810 h 182"/>
                <a:gd name="T8" fmla="*/ 866661 w 182"/>
                <a:gd name="T9" fmla="*/ 432941 h 182"/>
                <a:gd name="T10" fmla="*/ 0 60000 65536"/>
                <a:gd name="T11" fmla="*/ 0 60000 65536"/>
                <a:gd name="T12" fmla="*/ 0 60000 65536"/>
                <a:gd name="T13" fmla="*/ 0 60000 65536"/>
                <a:gd name="T14" fmla="*/ 0 60000 65536"/>
                <a:gd name="T15" fmla="*/ 0 w 182"/>
                <a:gd name="T16" fmla="*/ 0 h 182"/>
                <a:gd name="T17" fmla="*/ 182 w 182"/>
                <a:gd name="T18" fmla="*/ 182 h 182"/>
              </a:gdLst>
              <a:ahLst/>
              <a:cxnLst>
                <a:cxn ang="T10">
                  <a:pos x="T0" y="T1"/>
                </a:cxn>
                <a:cxn ang="T11">
                  <a:pos x="T2" y="T3"/>
                </a:cxn>
                <a:cxn ang="T12">
                  <a:pos x="T4" y="T5"/>
                </a:cxn>
                <a:cxn ang="T13">
                  <a:pos x="T6" y="T7"/>
                </a:cxn>
                <a:cxn ang="T14">
                  <a:pos x="T8" y="T9"/>
                </a:cxn>
              </a:cxnLst>
              <a:rect l="T15" t="T16" r="T17" b="T18"/>
              <a:pathLst>
                <a:path w="182" h="182">
                  <a:moveTo>
                    <a:pt x="181" y="90"/>
                  </a:moveTo>
                  <a:cubicBezTo>
                    <a:pt x="182" y="140"/>
                    <a:pt x="142" y="181"/>
                    <a:pt x="92" y="181"/>
                  </a:cubicBezTo>
                  <a:cubicBezTo>
                    <a:pt x="42" y="182"/>
                    <a:pt x="1" y="142"/>
                    <a:pt x="1" y="92"/>
                  </a:cubicBezTo>
                  <a:cubicBezTo>
                    <a:pt x="0" y="42"/>
                    <a:pt x="40" y="2"/>
                    <a:pt x="90" y="1"/>
                  </a:cubicBezTo>
                  <a:cubicBezTo>
                    <a:pt x="140" y="0"/>
                    <a:pt x="181" y="40"/>
                    <a:pt x="181" y="90"/>
                  </a:cubicBez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800" b="1" dirty="0">
                  <a:solidFill>
                    <a:schemeClr val="accent2"/>
                  </a:solidFill>
                  <a:latin typeface="Source Sans Pro" panose="020B0503030403020204" pitchFamily="34" charset="0"/>
                </a:rPr>
                <a:t>02</a:t>
              </a:r>
            </a:p>
          </p:txBody>
        </p:sp>
      </p:grpSp>
      <p:grpSp>
        <p:nvGrpSpPr>
          <p:cNvPr id="12" name="Group 47">
            <a:extLst>
              <a:ext uri="{FF2B5EF4-FFF2-40B4-BE49-F238E27FC236}">
                <a16:creationId xmlns:a16="http://schemas.microsoft.com/office/drawing/2014/main" id="{8B9A06AB-BF82-E64B-B7DE-631459BC519C}"/>
              </a:ext>
            </a:extLst>
          </p:cNvPr>
          <p:cNvGrpSpPr>
            <a:grpSpLocks/>
          </p:cNvGrpSpPr>
          <p:nvPr/>
        </p:nvGrpSpPr>
        <p:grpSpPr bwMode="auto">
          <a:xfrm>
            <a:off x="5038725" y="3654425"/>
            <a:ext cx="873125" cy="911225"/>
            <a:chOff x="5039090" y="3655056"/>
            <a:chExt cx="873475" cy="909955"/>
          </a:xfrm>
        </p:grpSpPr>
        <p:sp>
          <p:nvSpPr>
            <p:cNvPr id="296986" name="Freeform 19">
              <a:extLst>
                <a:ext uri="{FF2B5EF4-FFF2-40B4-BE49-F238E27FC236}">
                  <a16:creationId xmlns:a16="http://schemas.microsoft.com/office/drawing/2014/main" id="{A11BD9A9-7EDC-D648-B7E9-4D71FF9115DB}"/>
                </a:ext>
              </a:extLst>
            </p:cNvPr>
            <p:cNvSpPr>
              <a:spLocks/>
            </p:cNvSpPr>
            <p:nvPr/>
          </p:nvSpPr>
          <p:spPr bwMode="auto">
            <a:xfrm>
              <a:off x="5043143" y="3693562"/>
              <a:ext cx="869422" cy="871449"/>
            </a:xfrm>
            <a:custGeom>
              <a:avLst/>
              <a:gdLst>
                <a:gd name="T0" fmla="*/ 869422 w 181"/>
                <a:gd name="T1" fmla="*/ 433317 h 181"/>
                <a:gd name="T2" fmla="*/ 437113 w 181"/>
                <a:gd name="T3" fmla="*/ 871449 h 181"/>
                <a:gd name="T4" fmla="*/ 0 w 181"/>
                <a:gd name="T5" fmla="*/ 442946 h 181"/>
                <a:gd name="T6" fmla="*/ 427506 w 181"/>
                <a:gd name="T7" fmla="*/ 0 h 181"/>
                <a:gd name="T8" fmla="*/ 869422 w 181"/>
                <a:gd name="T9" fmla="*/ 433317 h 181"/>
                <a:gd name="T10" fmla="*/ 0 60000 65536"/>
                <a:gd name="T11" fmla="*/ 0 60000 65536"/>
                <a:gd name="T12" fmla="*/ 0 60000 65536"/>
                <a:gd name="T13" fmla="*/ 0 60000 65536"/>
                <a:gd name="T14" fmla="*/ 0 60000 65536"/>
                <a:gd name="T15" fmla="*/ 0 w 181"/>
                <a:gd name="T16" fmla="*/ 0 h 181"/>
                <a:gd name="T17" fmla="*/ 181 w 181"/>
                <a:gd name="T18" fmla="*/ 181 h 181"/>
              </a:gdLst>
              <a:ahLst/>
              <a:cxnLst>
                <a:cxn ang="T10">
                  <a:pos x="T0" y="T1"/>
                </a:cxn>
                <a:cxn ang="T11">
                  <a:pos x="T2" y="T3"/>
                </a:cxn>
                <a:cxn ang="T12">
                  <a:pos x="T4" y="T5"/>
                </a:cxn>
                <a:cxn ang="T13">
                  <a:pos x="T6" y="T7"/>
                </a:cxn>
                <a:cxn ang="T14">
                  <a:pos x="T8" y="T9"/>
                </a:cxn>
              </a:cxnLst>
              <a:rect l="T15" t="T16" r="T17" b="T18"/>
              <a:pathLst>
                <a:path w="181" h="181">
                  <a:moveTo>
                    <a:pt x="181" y="90"/>
                  </a:moveTo>
                  <a:cubicBezTo>
                    <a:pt x="181" y="140"/>
                    <a:pt x="141" y="180"/>
                    <a:pt x="91" y="181"/>
                  </a:cubicBezTo>
                  <a:cubicBezTo>
                    <a:pt x="42" y="181"/>
                    <a:pt x="1" y="141"/>
                    <a:pt x="0" y="92"/>
                  </a:cubicBezTo>
                  <a:cubicBezTo>
                    <a:pt x="0" y="42"/>
                    <a:pt x="40" y="1"/>
                    <a:pt x="89" y="0"/>
                  </a:cubicBezTo>
                  <a:cubicBezTo>
                    <a:pt x="139" y="0"/>
                    <a:pt x="180" y="40"/>
                    <a:pt x="181" y="90"/>
                  </a:cubicBezTo>
                  <a:close/>
                </a:path>
              </a:pathLst>
            </a:custGeom>
            <a:solidFill>
              <a:schemeClr val="tx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29" name="Freeform 20">
              <a:extLst>
                <a:ext uri="{FF2B5EF4-FFF2-40B4-BE49-F238E27FC236}">
                  <a16:creationId xmlns:a16="http://schemas.microsoft.com/office/drawing/2014/main" id="{E57A36D9-6AF6-F049-B8AA-2B7AF151C0F9}"/>
                </a:ext>
              </a:extLst>
            </p:cNvPr>
            <p:cNvSpPr>
              <a:spLocks/>
            </p:cNvSpPr>
            <p:nvPr/>
          </p:nvSpPr>
          <p:spPr bwMode="auto">
            <a:xfrm>
              <a:off x="5039090" y="3655056"/>
              <a:ext cx="867122" cy="871908"/>
            </a:xfrm>
            <a:custGeom>
              <a:avLst/>
              <a:gdLst>
                <a:gd name="T0" fmla="*/ 181 w 181"/>
                <a:gd name="T1" fmla="*/ 89 h 181"/>
                <a:gd name="T2" fmla="*/ 92 w 181"/>
                <a:gd name="T3" fmla="*/ 181 h 181"/>
                <a:gd name="T4" fmla="*/ 0 w 181"/>
                <a:gd name="T5" fmla="*/ 91 h 181"/>
                <a:gd name="T6" fmla="*/ 90 w 181"/>
                <a:gd name="T7" fmla="*/ 0 h 181"/>
                <a:gd name="T8" fmla="*/ 181 w 181"/>
                <a:gd name="T9" fmla="*/ 89 h 181"/>
              </a:gdLst>
              <a:ahLst/>
              <a:cxnLst>
                <a:cxn ang="0">
                  <a:pos x="T0" y="T1"/>
                </a:cxn>
                <a:cxn ang="0">
                  <a:pos x="T2" y="T3"/>
                </a:cxn>
                <a:cxn ang="0">
                  <a:pos x="T4" y="T5"/>
                </a:cxn>
                <a:cxn ang="0">
                  <a:pos x="T6" y="T7"/>
                </a:cxn>
                <a:cxn ang="0">
                  <a:pos x="T8" y="T9"/>
                </a:cxn>
              </a:cxnLst>
              <a:rect l="0" t="0" r="r" b="b"/>
              <a:pathLst>
                <a:path w="181" h="181">
                  <a:moveTo>
                    <a:pt x="181" y="89"/>
                  </a:moveTo>
                  <a:cubicBezTo>
                    <a:pt x="181" y="139"/>
                    <a:pt x="141" y="180"/>
                    <a:pt x="92" y="181"/>
                  </a:cubicBezTo>
                  <a:cubicBezTo>
                    <a:pt x="42" y="181"/>
                    <a:pt x="1" y="141"/>
                    <a:pt x="0" y="91"/>
                  </a:cubicBezTo>
                  <a:cubicBezTo>
                    <a:pt x="0" y="42"/>
                    <a:pt x="40" y="1"/>
                    <a:pt x="90" y="0"/>
                  </a:cubicBezTo>
                  <a:cubicBezTo>
                    <a:pt x="139" y="0"/>
                    <a:pt x="180" y="40"/>
                    <a:pt x="181" y="89"/>
                  </a:cubicBezTo>
                  <a:close/>
                </a:path>
              </a:pathLst>
            </a:custGeom>
            <a:solidFill>
              <a:schemeClr val="bg1"/>
            </a:solidFill>
            <a:ln>
              <a:noFill/>
            </a:ln>
          </p:spPr>
          <p:txBody>
            <a:bodyPr anchor="ctr"/>
            <a:lstStyle/>
            <a:p>
              <a:pPr algn="ctr" fontAlgn="auto">
                <a:spcBef>
                  <a:spcPts val="0"/>
                </a:spcBef>
                <a:spcAft>
                  <a:spcPts val="0"/>
                </a:spcAft>
                <a:defRPr/>
              </a:pPr>
              <a:r>
                <a:rPr lang="en-US" sz="2800" b="1" dirty="0">
                  <a:solidFill>
                    <a:schemeClr val="accent3"/>
                  </a:solidFill>
                  <a:latin typeface="Source Sans Pro" charset="0"/>
                  <a:cs typeface="+mn-cs"/>
                </a:rPr>
                <a:t>03</a:t>
              </a:r>
            </a:p>
          </p:txBody>
        </p:sp>
      </p:grpSp>
      <p:grpSp>
        <p:nvGrpSpPr>
          <p:cNvPr id="13" name="Group 46">
            <a:extLst>
              <a:ext uri="{FF2B5EF4-FFF2-40B4-BE49-F238E27FC236}">
                <a16:creationId xmlns:a16="http://schemas.microsoft.com/office/drawing/2014/main" id="{E9B9B69D-49F8-E647-B2E6-353DC03881C6}"/>
              </a:ext>
            </a:extLst>
          </p:cNvPr>
          <p:cNvGrpSpPr>
            <a:grpSpLocks/>
          </p:cNvGrpSpPr>
          <p:nvPr/>
        </p:nvGrpSpPr>
        <p:grpSpPr bwMode="auto">
          <a:xfrm>
            <a:off x="6334125" y="2828925"/>
            <a:ext cx="877888" cy="909638"/>
            <a:chOff x="6334085" y="2828613"/>
            <a:chExt cx="877529" cy="909955"/>
          </a:xfrm>
        </p:grpSpPr>
        <p:sp>
          <p:nvSpPr>
            <p:cNvPr id="296984" name="Freeform 21">
              <a:extLst>
                <a:ext uri="{FF2B5EF4-FFF2-40B4-BE49-F238E27FC236}">
                  <a16:creationId xmlns:a16="http://schemas.microsoft.com/office/drawing/2014/main" id="{1CC029F6-50B1-F94B-8E59-406FADA2A825}"/>
                </a:ext>
              </a:extLst>
            </p:cNvPr>
            <p:cNvSpPr>
              <a:spLocks/>
            </p:cNvSpPr>
            <p:nvPr/>
          </p:nvSpPr>
          <p:spPr bwMode="auto">
            <a:xfrm>
              <a:off x="6340165" y="2867119"/>
              <a:ext cx="871449" cy="871449"/>
            </a:xfrm>
            <a:custGeom>
              <a:avLst/>
              <a:gdLst>
                <a:gd name="T0" fmla="*/ 866661 w 182"/>
                <a:gd name="T1" fmla="*/ 433317 h 181"/>
                <a:gd name="T2" fmla="*/ 440513 w 182"/>
                <a:gd name="T3" fmla="*/ 871449 h 181"/>
                <a:gd name="T4" fmla="*/ 4788 w 182"/>
                <a:gd name="T5" fmla="*/ 442946 h 181"/>
                <a:gd name="T6" fmla="*/ 430936 w 182"/>
                <a:gd name="T7" fmla="*/ 0 h 181"/>
                <a:gd name="T8" fmla="*/ 866661 w 182"/>
                <a:gd name="T9" fmla="*/ 433317 h 181"/>
                <a:gd name="T10" fmla="*/ 0 60000 65536"/>
                <a:gd name="T11" fmla="*/ 0 60000 65536"/>
                <a:gd name="T12" fmla="*/ 0 60000 65536"/>
                <a:gd name="T13" fmla="*/ 0 60000 65536"/>
                <a:gd name="T14" fmla="*/ 0 60000 65536"/>
                <a:gd name="T15" fmla="*/ 0 w 182"/>
                <a:gd name="T16" fmla="*/ 0 h 181"/>
                <a:gd name="T17" fmla="*/ 182 w 182"/>
                <a:gd name="T18" fmla="*/ 181 h 181"/>
              </a:gdLst>
              <a:ahLst/>
              <a:cxnLst>
                <a:cxn ang="T10">
                  <a:pos x="T0" y="T1"/>
                </a:cxn>
                <a:cxn ang="T11">
                  <a:pos x="T2" y="T3"/>
                </a:cxn>
                <a:cxn ang="T12">
                  <a:pos x="T4" y="T5"/>
                </a:cxn>
                <a:cxn ang="T13">
                  <a:pos x="T6" y="T7"/>
                </a:cxn>
                <a:cxn ang="T14">
                  <a:pos x="T8" y="T9"/>
                </a:cxn>
              </a:cxnLst>
              <a:rect l="T15" t="T16" r="T17" b="T18"/>
              <a:pathLst>
                <a:path w="182" h="181">
                  <a:moveTo>
                    <a:pt x="181" y="90"/>
                  </a:moveTo>
                  <a:cubicBezTo>
                    <a:pt x="182" y="140"/>
                    <a:pt x="142" y="180"/>
                    <a:pt x="92" y="181"/>
                  </a:cubicBezTo>
                  <a:cubicBezTo>
                    <a:pt x="42" y="181"/>
                    <a:pt x="1" y="142"/>
                    <a:pt x="1" y="92"/>
                  </a:cubicBezTo>
                  <a:cubicBezTo>
                    <a:pt x="0" y="42"/>
                    <a:pt x="40" y="1"/>
                    <a:pt x="90" y="0"/>
                  </a:cubicBezTo>
                  <a:cubicBezTo>
                    <a:pt x="140" y="0"/>
                    <a:pt x="180" y="40"/>
                    <a:pt x="181" y="90"/>
                  </a:cubicBezTo>
                  <a:close/>
                </a:path>
              </a:pathLst>
            </a:custGeom>
            <a:solidFill>
              <a:schemeClr val="tx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31" name="Freeform 22">
              <a:extLst>
                <a:ext uri="{FF2B5EF4-FFF2-40B4-BE49-F238E27FC236}">
                  <a16:creationId xmlns:a16="http://schemas.microsoft.com/office/drawing/2014/main" id="{1A02EEDC-7D1E-AB44-A585-4BE9F78C6661}"/>
                </a:ext>
              </a:extLst>
            </p:cNvPr>
            <p:cNvSpPr>
              <a:spLocks/>
            </p:cNvSpPr>
            <p:nvPr/>
          </p:nvSpPr>
          <p:spPr bwMode="auto">
            <a:xfrm>
              <a:off x="6334085" y="2828613"/>
              <a:ext cx="872768" cy="871842"/>
            </a:xfrm>
            <a:custGeom>
              <a:avLst/>
              <a:gdLst>
                <a:gd name="T0" fmla="*/ 181 w 182"/>
                <a:gd name="T1" fmla="*/ 90 h 181"/>
                <a:gd name="T2" fmla="*/ 92 w 182"/>
                <a:gd name="T3" fmla="*/ 181 h 181"/>
                <a:gd name="T4" fmla="*/ 1 w 182"/>
                <a:gd name="T5" fmla="*/ 91 h 181"/>
                <a:gd name="T6" fmla="*/ 90 w 182"/>
                <a:gd name="T7" fmla="*/ 0 h 181"/>
                <a:gd name="T8" fmla="*/ 181 w 182"/>
                <a:gd name="T9" fmla="*/ 90 h 181"/>
              </a:gdLst>
              <a:ahLst/>
              <a:cxnLst>
                <a:cxn ang="0">
                  <a:pos x="T0" y="T1"/>
                </a:cxn>
                <a:cxn ang="0">
                  <a:pos x="T2" y="T3"/>
                </a:cxn>
                <a:cxn ang="0">
                  <a:pos x="T4" y="T5"/>
                </a:cxn>
                <a:cxn ang="0">
                  <a:pos x="T6" y="T7"/>
                </a:cxn>
                <a:cxn ang="0">
                  <a:pos x="T8" y="T9"/>
                </a:cxn>
              </a:cxnLst>
              <a:rect l="0" t="0" r="r" b="b"/>
              <a:pathLst>
                <a:path w="182" h="181">
                  <a:moveTo>
                    <a:pt x="181" y="90"/>
                  </a:moveTo>
                  <a:cubicBezTo>
                    <a:pt x="182" y="139"/>
                    <a:pt x="142" y="180"/>
                    <a:pt x="92" y="181"/>
                  </a:cubicBezTo>
                  <a:cubicBezTo>
                    <a:pt x="42" y="181"/>
                    <a:pt x="1" y="141"/>
                    <a:pt x="1" y="91"/>
                  </a:cubicBezTo>
                  <a:cubicBezTo>
                    <a:pt x="0" y="42"/>
                    <a:pt x="40" y="1"/>
                    <a:pt x="90" y="0"/>
                  </a:cubicBezTo>
                  <a:cubicBezTo>
                    <a:pt x="140" y="0"/>
                    <a:pt x="181" y="40"/>
                    <a:pt x="181" y="90"/>
                  </a:cubicBezTo>
                  <a:close/>
                </a:path>
              </a:pathLst>
            </a:custGeom>
            <a:solidFill>
              <a:schemeClr val="bg1"/>
            </a:solidFill>
            <a:ln>
              <a:noFill/>
            </a:ln>
          </p:spPr>
          <p:txBody>
            <a:bodyPr anchor="ctr"/>
            <a:lstStyle/>
            <a:p>
              <a:pPr algn="ctr" fontAlgn="auto">
                <a:spcBef>
                  <a:spcPts val="0"/>
                </a:spcBef>
                <a:spcAft>
                  <a:spcPts val="0"/>
                </a:spcAft>
                <a:defRPr/>
              </a:pPr>
              <a:r>
                <a:rPr lang="en-US" sz="2800" b="1" dirty="0">
                  <a:solidFill>
                    <a:schemeClr val="accent4"/>
                  </a:solidFill>
                  <a:latin typeface="Source Sans Pro" charset="0"/>
                  <a:cs typeface="+mn-cs"/>
                </a:rPr>
                <a:t>04</a:t>
              </a:r>
            </a:p>
          </p:txBody>
        </p:sp>
      </p:grpSp>
      <p:grpSp>
        <p:nvGrpSpPr>
          <p:cNvPr id="14" name="Group 45">
            <a:extLst>
              <a:ext uri="{FF2B5EF4-FFF2-40B4-BE49-F238E27FC236}">
                <a16:creationId xmlns:a16="http://schemas.microsoft.com/office/drawing/2014/main" id="{FDE0E4B9-08B2-5E4A-ACEA-E72782838BA6}"/>
              </a:ext>
            </a:extLst>
          </p:cNvPr>
          <p:cNvGrpSpPr>
            <a:grpSpLocks/>
          </p:cNvGrpSpPr>
          <p:nvPr/>
        </p:nvGrpSpPr>
        <p:grpSpPr bwMode="auto">
          <a:xfrm>
            <a:off x="7680325" y="3516313"/>
            <a:ext cx="874713" cy="912812"/>
            <a:chOff x="7680772" y="3515866"/>
            <a:chExt cx="873475" cy="914008"/>
          </a:xfrm>
        </p:grpSpPr>
        <p:sp>
          <p:nvSpPr>
            <p:cNvPr id="296982" name="Freeform 23">
              <a:extLst>
                <a:ext uri="{FF2B5EF4-FFF2-40B4-BE49-F238E27FC236}">
                  <a16:creationId xmlns:a16="http://schemas.microsoft.com/office/drawing/2014/main" id="{99CFE094-4F76-FF4D-8FE1-1D28828BD9EE}"/>
                </a:ext>
              </a:extLst>
            </p:cNvPr>
            <p:cNvSpPr>
              <a:spLocks/>
            </p:cNvSpPr>
            <p:nvPr/>
          </p:nvSpPr>
          <p:spPr bwMode="auto">
            <a:xfrm>
              <a:off x="7686852" y="3554372"/>
              <a:ext cx="867395" cy="875502"/>
            </a:xfrm>
            <a:custGeom>
              <a:avLst/>
              <a:gdLst>
                <a:gd name="T0" fmla="*/ 867395 w 181"/>
                <a:gd name="T1" fmla="*/ 432941 h 182"/>
                <a:gd name="T2" fmla="*/ 436094 w 181"/>
                <a:gd name="T3" fmla="*/ 870692 h 182"/>
                <a:gd name="T4" fmla="*/ 0 w 181"/>
                <a:gd name="T5" fmla="*/ 442561 h 182"/>
                <a:gd name="T6" fmla="*/ 431301 w 181"/>
                <a:gd name="T7" fmla="*/ 4810 h 182"/>
                <a:gd name="T8" fmla="*/ 867395 w 181"/>
                <a:gd name="T9" fmla="*/ 432941 h 182"/>
                <a:gd name="T10" fmla="*/ 0 60000 65536"/>
                <a:gd name="T11" fmla="*/ 0 60000 65536"/>
                <a:gd name="T12" fmla="*/ 0 60000 65536"/>
                <a:gd name="T13" fmla="*/ 0 60000 65536"/>
                <a:gd name="T14" fmla="*/ 0 60000 65536"/>
                <a:gd name="T15" fmla="*/ 0 w 181"/>
                <a:gd name="T16" fmla="*/ 0 h 182"/>
                <a:gd name="T17" fmla="*/ 181 w 181"/>
                <a:gd name="T18" fmla="*/ 182 h 182"/>
              </a:gdLst>
              <a:ahLst/>
              <a:cxnLst>
                <a:cxn ang="T10">
                  <a:pos x="T0" y="T1"/>
                </a:cxn>
                <a:cxn ang="T11">
                  <a:pos x="T2" y="T3"/>
                </a:cxn>
                <a:cxn ang="T12">
                  <a:pos x="T4" y="T5"/>
                </a:cxn>
                <a:cxn ang="T13">
                  <a:pos x="T6" y="T7"/>
                </a:cxn>
                <a:cxn ang="T14">
                  <a:pos x="T8" y="T9"/>
                </a:cxn>
              </a:cxnLst>
              <a:rect l="T15" t="T16" r="T17" b="T18"/>
              <a:pathLst>
                <a:path w="181" h="182">
                  <a:moveTo>
                    <a:pt x="181" y="90"/>
                  </a:moveTo>
                  <a:cubicBezTo>
                    <a:pt x="181" y="140"/>
                    <a:pt x="141" y="181"/>
                    <a:pt x="91" y="181"/>
                  </a:cubicBezTo>
                  <a:cubicBezTo>
                    <a:pt x="42" y="182"/>
                    <a:pt x="1" y="142"/>
                    <a:pt x="0" y="92"/>
                  </a:cubicBezTo>
                  <a:cubicBezTo>
                    <a:pt x="0" y="42"/>
                    <a:pt x="40" y="1"/>
                    <a:pt x="90" y="1"/>
                  </a:cubicBezTo>
                  <a:cubicBezTo>
                    <a:pt x="139" y="0"/>
                    <a:pt x="180" y="40"/>
                    <a:pt x="181" y="90"/>
                  </a:cubicBezTo>
                  <a:close/>
                </a:path>
              </a:pathLst>
            </a:custGeom>
            <a:solidFill>
              <a:schemeClr val="tx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33" name="Freeform 24">
              <a:extLst>
                <a:ext uri="{FF2B5EF4-FFF2-40B4-BE49-F238E27FC236}">
                  <a16:creationId xmlns:a16="http://schemas.microsoft.com/office/drawing/2014/main" id="{2C663F25-79AE-D14C-8378-550D80E59BAD}"/>
                </a:ext>
              </a:extLst>
            </p:cNvPr>
            <p:cNvSpPr>
              <a:spLocks/>
            </p:cNvSpPr>
            <p:nvPr/>
          </p:nvSpPr>
          <p:spPr bwMode="auto">
            <a:xfrm>
              <a:off x="7680772" y="3515866"/>
              <a:ext cx="868719" cy="871090"/>
            </a:xfrm>
            <a:custGeom>
              <a:avLst/>
              <a:gdLst>
                <a:gd name="T0" fmla="*/ 181 w 181"/>
                <a:gd name="T1" fmla="*/ 90 h 181"/>
                <a:gd name="T2" fmla="*/ 92 w 181"/>
                <a:gd name="T3" fmla="*/ 181 h 181"/>
                <a:gd name="T4" fmla="*/ 0 w 181"/>
                <a:gd name="T5" fmla="*/ 92 h 181"/>
                <a:gd name="T6" fmla="*/ 90 w 181"/>
                <a:gd name="T7" fmla="*/ 1 h 181"/>
                <a:gd name="T8" fmla="*/ 181 w 181"/>
                <a:gd name="T9" fmla="*/ 90 h 181"/>
              </a:gdLst>
              <a:ahLst/>
              <a:cxnLst>
                <a:cxn ang="0">
                  <a:pos x="T0" y="T1"/>
                </a:cxn>
                <a:cxn ang="0">
                  <a:pos x="T2" y="T3"/>
                </a:cxn>
                <a:cxn ang="0">
                  <a:pos x="T4" y="T5"/>
                </a:cxn>
                <a:cxn ang="0">
                  <a:pos x="T6" y="T7"/>
                </a:cxn>
                <a:cxn ang="0">
                  <a:pos x="T8" y="T9"/>
                </a:cxn>
              </a:cxnLst>
              <a:rect l="0" t="0" r="r" b="b"/>
              <a:pathLst>
                <a:path w="181" h="181">
                  <a:moveTo>
                    <a:pt x="181" y="90"/>
                  </a:moveTo>
                  <a:cubicBezTo>
                    <a:pt x="181" y="140"/>
                    <a:pt x="141" y="180"/>
                    <a:pt x="92" y="181"/>
                  </a:cubicBezTo>
                  <a:cubicBezTo>
                    <a:pt x="42" y="181"/>
                    <a:pt x="1" y="142"/>
                    <a:pt x="0" y="92"/>
                  </a:cubicBezTo>
                  <a:cubicBezTo>
                    <a:pt x="0" y="42"/>
                    <a:pt x="40" y="1"/>
                    <a:pt x="90" y="1"/>
                  </a:cubicBezTo>
                  <a:cubicBezTo>
                    <a:pt x="140" y="0"/>
                    <a:pt x="180" y="40"/>
                    <a:pt x="181" y="90"/>
                  </a:cubicBezTo>
                  <a:close/>
                </a:path>
              </a:pathLst>
            </a:custGeom>
            <a:solidFill>
              <a:schemeClr val="bg1"/>
            </a:solidFill>
            <a:ln>
              <a:noFill/>
            </a:ln>
          </p:spPr>
          <p:txBody>
            <a:bodyPr anchor="ctr"/>
            <a:lstStyle/>
            <a:p>
              <a:pPr algn="ctr" fontAlgn="auto">
                <a:spcBef>
                  <a:spcPts val="0"/>
                </a:spcBef>
                <a:spcAft>
                  <a:spcPts val="0"/>
                </a:spcAft>
                <a:defRPr/>
              </a:pPr>
              <a:r>
                <a:rPr lang="en-US" sz="2800" b="1" dirty="0">
                  <a:solidFill>
                    <a:schemeClr val="accent5"/>
                  </a:solidFill>
                  <a:latin typeface="Source Sans Pro" charset="0"/>
                  <a:cs typeface="+mn-cs"/>
                </a:rPr>
                <a:t>05</a:t>
              </a:r>
            </a:p>
          </p:txBody>
        </p:sp>
      </p:grpSp>
      <p:grpSp>
        <p:nvGrpSpPr>
          <p:cNvPr id="15" name="Group 40">
            <a:extLst>
              <a:ext uri="{FF2B5EF4-FFF2-40B4-BE49-F238E27FC236}">
                <a16:creationId xmlns:a16="http://schemas.microsoft.com/office/drawing/2014/main" id="{E169A582-5706-1849-926B-A8922F7AE6B1}"/>
              </a:ext>
            </a:extLst>
          </p:cNvPr>
          <p:cNvGrpSpPr>
            <a:grpSpLocks/>
          </p:cNvGrpSpPr>
          <p:nvPr/>
        </p:nvGrpSpPr>
        <p:grpSpPr bwMode="auto">
          <a:xfrm>
            <a:off x="9042400" y="2787650"/>
            <a:ext cx="736600" cy="766763"/>
            <a:chOff x="9042930" y="2788308"/>
            <a:chExt cx="735665" cy="766064"/>
          </a:xfrm>
        </p:grpSpPr>
        <p:sp>
          <p:nvSpPr>
            <p:cNvPr id="296980" name="Freeform 25">
              <a:extLst>
                <a:ext uri="{FF2B5EF4-FFF2-40B4-BE49-F238E27FC236}">
                  <a16:creationId xmlns:a16="http://schemas.microsoft.com/office/drawing/2014/main" id="{DB71ACD1-47F8-6A49-9F4D-CD8608AA4A6F}"/>
                </a:ext>
              </a:extLst>
            </p:cNvPr>
            <p:cNvSpPr>
              <a:spLocks/>
            </p:cNvSpPr>
            <p:nvPr/>
          </p:nvSpPr>
          <p:spPr bwMode="auto">
            <a:xfrm>
              <a:off x="9042930" y="2822760"/>
              <a:ext cx="735665" cy="731612"/>
            </a:xfrm>
            <a:custGeom>
              <a:avLst/>
              <a:gdLst>
                <a:gd name="T0" fmla="*/ 730857 w 153"/>
                <a:gd name="T1" fmla="*/ 360993 h 152"/>
                <a:gd name="T2" fmla="*/ 370237 w 153"/>
                <a:gd name="T3" fmla="*/ 731612 h 152"/>
                <a:gd name="T4" fmla="*/ 4808 w 153"/>
                <a:gd name="T5" fmla="*/ 370619 h 152"/>
                <a:gd name="T6" fmla="*/ 365428 w 153"/>
                <a:gd name="T7" fmla="*/ 0 h 152"/>
                <a:gd name="T8" fmla="*/ 730857 w 153"/>
                <a:gd name="T9" fmla="*/ 360993 h 152"/>
                <a:gd name="T10" fmla="*/ 0 60000 65536"/>
                <a:gd name="T11" fmla="*/ 0 60000 65536"/>
                <a:gd name="T12" fmla="*/ 0 60000 65536"/>
                <a:gd name="T13" fmla="*/ 0 60000 65536"/>
                <a:gd name="T14" fmla="*/ 0 60000 65536"/>
                <a:gd name="T15" fmla="*/ 0 w 153"/>
                <a:gd name="T16" fmla="*/ 0 h 152"/>
                <a:gd name="T17" fmla="*/ 153 w 153"/>
                <a:gd name="T18" fmla="*/ 152 h 152"/>
              </a:gdLst>
              <a:ahLst/>
              <a:cxnLst>
                <a:cxn ang="T10">
                  <a:pos x="T0" y="T1"/>
                </a:cxn>
                <a:cxn ang="T11">
                  <a:pos x="T2" y="T3"/>
                </a:cxn>
                <a:cxn ang="T12">
                  <a:pos x="T4" y="T5"/>
                </a:cxn>
                <a:cxn ang="T13">
                  <a:pos x="T6" y="T7"/>
                </a:cxn>
                <a:cxn ang="T14">
                  <a:pos x="T8" y="T9"/>
                </a:cxn>
              </a:cxnLst>
              <a:rect l="T15" t="T16" r="T17" b="T18"/>
              <a:pathLst>
                <a:path w="153" h="152">
                  <a:moveTo>
                    <a:pt x="152" y="75"/>
                  </a:moveTo>
                  <a:cubicBezTo>
                    <a:pt x="153" y="117"/>
                    <a:pt x="119" y="151"/>
                    <a:pt x="77" y="152"/>
                  </a:cubicBezTo>
                  <a:cubicBezTo>
                    <a:pt x="35" y="152"/>
                    <a:pt x="1" y="119"/>
                    <a:pt x="1" y="77"/>
                  </a:cubicBezTo>
                  <a:cubicBezTo>
                    <a:pt x="0" y="35"/>
                    <a:pt x="34" y="1"/>
                    <a:pt x="76" y="0"/>
                  </a:cubicBezTo>
                  <a:cubicBezTo>
                    <a:pt x="117" y="0"/>
                    <a:pt x="152" y="33"/>
                    <a:pt x="152" y="75"/>
                  </a:cubicBezTo>
                  <a:close/>
                </a:path>
              </a:pathLst>
            </a:custGeom>
            <a:solidFill>
              <a:schemeClr val="tx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35" name="Freeform 26">
              <a:extLst>
                <a:ext uri="{FF2B5EF4-FFF2-40B4-BE49-F238E27FC236}">
                  <a16:creationId xmlns:a16="http://schemas.microsoft.com/office/drawing/2014/main" id="{57C84A52-549B-C34C-ADCB-186837F37498}"/>
                </a:ext>
              </a:extLst>
            </p:cNvPr>
            <p:cNvSpPr>
              <a:spLocks/>
            </p:cNvSpPr>
            <p:nvPr/>
          </p:nvSpPr>
          <p:spPr bwMode="auto">
            <a:xfrm>
              <a:off x="9042930" y="2788308"/>
              <a:ext cx="729323" cy="731171"/>
            </a:xfrm>
            <a:custGeom>
              <a:avLst/>
              <a:gdLst>
                <a:gd name="T0" fmla="*/ 151 w 152"/>
                <a:gd name="T1" fmla="*/ 75 h 152"/>
                <a:gd name="T2" fmla="*/ 76 w 152"/>
                <a:gd name="T3" fmla="*/ 152 h 152"/>
                <a:gd name="T4" fmla="*/ 0 w 152"/>
                <a:gd name="T5" fmla="*/ 77 h 152"/>
                <a:gd name="T6" fmla="*/ 75 w 152"/>
                <a:gd name="T7" fmla="*/ 0 h 152"/>
                <a:gd name="T8" fmla="*/ 151 w 152"/>
                <a:gd name="T9" fmla="*/ 75 h 152"/>
              </a:gdLst>
              <a:ahLst/>
              <a:cxnLst>
                <a:cxn ang="0">
                  <a:pos x="T0" y="T1"/>
                </a:cxn>
                <a:cxn ang="0">
                  <a:pos x="T2" y="T3"/>
                </a:cxn>
                <a:cxn ang="0">
                  <a:pos x="T4" y="T5"/>
                </a:cxn>
                <a:cxn ang="0">
                  <a:pos x="T6" y="T7"/>
                </a:cxn>
                <a:cxn ang="0">
                  <a:pos x="T8" y="T9"/>
                </a:cxn>
              </a:cxnLst>
              <a:rect l="0" t="0" r="r" b="b"/>
              <a:pathLst>
                <a:path w="152" h="152">
                  <a:moveTo>
                    <a:pt x="151" y="75"/>
                  </a:moveTo>
                  <a:cubicBezTo>
                    <a:pt x="152" y="117"/>
                    <a:pt x="118" y="151"/>
                    <a:pt x="76" y="152"/>
                  </a:cubicBezTo>
                  <a:cubicBezTo>
                    <a:pt x="35" y="152"/>
                    <a:pt x="0" y="119"/>
                    <a:pt x="0" y="77"/>
                  </a:cubicBezTo>
                  <a:cubicBezTo>
                    <a:pt x="0" y="35"/>
                    <a:pt x="33" y="1"/>
                    <a:pt x="75" y="0"/>
                  </a:cubicBezTo>
                  <a:cubicBezTo>
                    <a:pt x="117" y="0"/>
                    <a:pt x="151" y="33"/>
                    <a:pt x="151" y="75"/>
                  </a:cubicBezTo>
                  <a:close/>
                </a:path>
              </a:pathLst>
            </a:custGeom>
            <a:solidFill>
              <a:schemeClr val="bg1"/>
            </a:solidFill>
            <a:ln>
              <a:noFill/>
            </a:ln>
          </p:spPr>
          <p:txBody>
            <a:bodyPr anchor="ctr"/>
            <a:lstStyle/>
            <a:p>
              <a:pPr algn="ctr" fontAlgn="auto">
                <a:spcBef>
                  <a:spcPts val="0"/>
                </a:spcBef>
                <a:spcAft>
                  <a:spcPts val="0"/>
                </a:spcAft>
                <a:defRPr/>
              </a:pPr>
              <a:r>
                <a:rPr lang="en-US" sz="2800" b="1" dirty="0">
                  <a:solidFill>
                    <a:schemeClr val="accent6"/>
                  </a:solidFill>
                  <a:latin typeface="Source Sans Pro" charset="0"/>
                  <a:cs typeface="+mn-cs"/>
                </a:rPr>
                <a:t>06</a:t>
              </a:r>
            </a:p>
          </p:txBody>
        </p:sp>
      </p:grpSp>
      <p:sp>
        <p:nvSpPr>
          <p:cNvPr id="52" name="Rectangle 51">
            <a:extLst>
              <a:ext uri="{FF2B5EF4-FFF2-40B4-BE49-F238E27FC236}">
                <a16:creationId xmlns:a16="http://schemas.microsoft.com/office/drawing/2014/main" id="{1393A5F7-F295-9D41-A2D2-991F20E1E380}"/>
              </a:ext>
            </a:extLst>
          </p:cNvPr>
          <p:cNvSpPr>
            <a:spLocks noChangeArrowheads="1"/>
          </p:cNvSpPr>
          <p:nvPr/>
        </p:nvSpPr>
        <p:spPr bwMode="auto">
          <a:xfrm>
            <a:off x="1595438" y="4981575"/>
            <a:ext cx="249555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800" dirty="0">
                <a:solidFill>
                  <a:schemeClr val="tx2">
                    <a:lumMod val="60000"/>
                    <a:lumOff val="40000"/>
                  </a:schemeClr>
                </a:solidFill>
                <a:latin typeface="Source Sans Pro" panose="020B0503030403020204" pitchFamily="34" charset="0"/>
              </a:rPr>
              <a:t>Step 01</a:t>
            </a:r>
          </a:p>
          <a:p>
            <a:pPr algn="ctr">
              <a:lnSpc>
                <a:spcPct val="90000"/>
              </a:lnSpc>
            </a:pPr>
            <a:r>
              <a:rPr lang="en-US" altLang="en-US" sz="1200" dirty="0">
                <a:solidFill>
                  <a:schemeClr val="tx2">
                    <a:lumMod val="60000"/>
                    <a:lumOff val="40000"/>
                  </a:schemeClr>
                </a:solidFill>
                <a:latin typeface="Source Sans Pro" panose="020B0503030403020204" pitchFamily="34" charset="0"/>
              </a:rPr>
              <a:t>Lorem ipsum dolor sit </a:t>
            </a:r>
            <a:r>
              <a:rPr lang="en-US" altLang="en-US" sz="1200" dirty="0" err="1">
                <a:solidFill>
                  <a:schemeClr val="tx2">
                    <a:lumMod val="60000"/>
                    <a:lumOff val="40000"/>
                  </a:schemeClr>
                </a:solidFill>
                <a:latin typeface="Source Sans Pro" panose="020B0503030403020204" pitchFamily="34" charset="0"/>
              </a:rPr>
              <a:t>amet</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consectetur</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adipiscing</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elit</a:t>
            </a:r>
            <a:r>
              <a:rPr lang="en-US" altLang="en-US" sz="1200" dirty="0">
                <a:solidFill>
                  <a:schemeClr val="tx2">
                    <a:lumMod val="60000"/>
                    <a:lumOff val="40000"/>
                  </a:schemeClr>
                </a:solidFill>
                <a:latin typeface="Source Sans Pro" panose="020B0503030403020204" pitchFamily="34" charset="0"/>
              </a:rPr>
              <a:t>. Lorem ipsum dolor sit </a:t>
            </a:r>
            <a:r>
              <a:rPr lang="en-US" altLang="en-US" sz="1200" dirty="0" err="1">
                <a:solidFill>
                  <a:schemeClr val="tx2">
                    <a:lumMod val="60000"/>
                    <a:lumOff val="40000"/>
                  </a:schemeClr>
                </a:solidFill>
                <a:latin typeface="Source Sans Pro" panose="020B0503030403020204" pitchFamily="34" charset="0"/>
              </a:rPr>
              <a:t>amet</a:t>
            </a:r>
            <a:r>
              <a:rPr lang="en-US" altLang="en-US" sz="1200" dirty="0">
                <a:solidFill>
                  <a:schemeClr val="tx2">
                    <a:lumMod val="60000"/>
                    <a:lumOff val="40000"/>
                  </a:schemeClr>
                </a:solidFill>
                <a:latin typeface="Source Sans Pro" panose="020B0503030403020204" pitchFamily="34" charset="0"/>
              </a:rPr>
              <a:t>.</a:t>
            </a:r>
          </a:p>
          <a:p>
            <a:pPr algn="ctr">
              <a:lnSpc>
                <a:spcPct val="90000"/>
              </a:lnSpc>
            </a:pPr>
            <a:endParaRPr lang="en-US" altLang="en-US" sz="1200" dirty="0">
              <a:solidFill>
                <a:schemeClr val="tx2">
                  <a:lumMod val="60000"/>
                  <a:lumOff val="40000"/>
                </a:schemeClr>
              </a:solidFill>
              <a:latin typeface="Source Sans Pro" panose="020B0503030403020204" pitchFamily="34" charset="0"/>
            </a:endParaRPr>
          </a:p>
        </p:txBody>
      </p:sp>
      <p:sp>
        <p:nvSpPr>
          <p:cNvPr id="53" name="Rectangle 52">
            <a:extLst>
              <a:ext uri="{FF2B5EF4-FFF2-40B4-BE49-F238E27FC236}">
                <a16:creationId xmlns:a16="http://schemas.microsoft.com/office/drawing/2014/main" id="{86CAFA72-9DD0-FB4F-AA9B-50BE82C45646}"/>
              </a:ext>
            </a:extLst>
          </p:cNvPr>
          <p:cNvSpPr>
            <a:spLocks noChangeArrowheads="1"/>
          </p:cNvSpPr>
          <p:nvPr/>
        </p:nvSpPr>
        <p:spPr bwMode="auto">
          <a:xfrm>
            <a:off x="4224338" y="4981575"/>
            <a:ext cx="249555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800">
                <a:solidFill>
                  <a:schemeClr val="tx2">
                    <a:lumMod val="60000"/>
                    <a:lumOff val="40000"/>
                  </a:schemeClr>
                </a:solidFill>
                <a:latin typeface="Source Sans Pro" panose="020B0503030403020204" pitchFamily="34" charset="0"/>
              </a:rPr>
              <a:t>Step 03</a:t>
            </a:r>
          </a:p>
          <a:p>
            <a:pPr algn="ctr">
              <a:lnSpc>
                <a:spcPct val="90000"/>
              </a:lnSpc>
            </a:pPr>
            <a:r>
              <a:rPr lang="en-US" altLang="en-US" sz="1200">
                <a:solidFill>
                  <a:schemeClr val="tx2">
                    <a:lumMod val="60000"/>
                    <a:lumOff val="40000"/>
                  </a:schemeClr>
                </a:solidFill>
                <a:latin typeface="Source Sans Pro" panose="020B0503030403020204" pitchFamily="34" charset="0"/>
              </a:rPr>
              <a:t>Lorem ipsum dolor sit amet, consectetur adipiscing elit. Lorem ipsum dolor sit amet.</a:t>
            </a:r>
          </a:p>
          <a:p>
            <a:pPr algn="ctr">
              <a:lnSpc>
                <a:spcPct val="90000"/>
              </a:lnSpc>
            </a:pPr>
            <a:endParaRPr lang="en-US" altLang="en-US" sz="1200">
              <a:solidFill>
                <a:schemeClr val="tx2">
                  <a:lumMod val="60000"/>
                  <a:lumOff val="40000"/>
                </a:schemeClr>
              </a:solidFill>
              <a:latin typeface="Source Sans Pro" panose="020B0503030403020204" pitchFamily="34" charset="0"/>
            </a:endParaRPr>
          </a:p>
        </p:txBody>
      </p:sp>
      <p:sp>
        <p:nvSpPr>
          <p:cNvPr id="54" name="Rectangle 53">
            <a:extLst>
              <a:ext uri="{FF2B5EF4-FFF2-40B4-BE49-F238E27FC236}">
                <a16:creationId xmlns:a16="http://schemas.microsoft.com/office/drawing/2014/main" id="{02BF0969-1DEA-084A-96FE-DEC7697B3664}"/>
              </a:ext>
            </a:extLst>
          </p:cNvPr>
          <p:cNvSpPr>
            <a:spLocks noChangeArrowheads="1"/>
          </p:cNvSpPr>
          <p:nvPr/>
        </p:nvSpPr>
        <p:spPr bwMode="auto">
          <a:xfrm>
            <a:off x="6867525" y="4981575"/>
            <a:ext cx="249555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2800">
                <a:solidFill>
                  <a:schemeClr val="tx2">
                    <a:lumMod val="60000"/>
                    <a:lumOff val="40000"/>
                  </a:schemeClr>
                </a:solidFill>
                <a:latin typeface="Source Sans Pro" panose="020B0503030403020204" pitchFamily="34" charset="0"/>
              </a:rPr>
              <a:t>Step 05</a:t>
            </a:r>
          </a:p>
          <a:p>
            <a:pPr algn="ctr">
              <a:lnSpc>
                <a:spcPct val="90000"/>
              </a:lnSpc>
            </a:pPr>
            <a:r>
              <a:rPr lang="en-US" altLang="en-US" sz="1200">
                <a:solidFill>
                  <a:schemeClr val="tx2">
                    <a:lumMod val="60000"/>
                    <a:lumOff val="40000"/>
                  </a:schemeClr>
                </a:solidFill>
                <a:latin typeface="Source Sans Pro" panose="020B0503030403020204" pitchFamily="34" charset="0"/>
              </a:rPr>
              <a:t>Lorem ipsum dolor sit amet, consectetur adipiscing elit. Lorem ipsum dolor sit amet.</a:t>
            </a:r>
          </a:p>
          <a:p>
            <a:pPr algn="ctr">
              <a:lnSpc>
                <a:spcPct val="90000"/>
              </a:lnSpc>
            </a:pPr>
            <a:endParaRPr lang="en-US" altLang="en-US" sz="1200">
              <a:solidFill>
                <a:schemeClr val="tx2">
                  <a:lumMod val="60000"/>
                  <a:lumOff val="40000"/>
                </a:schemeClr>
              </a:solidFill>
              <a:latin typeface="Source Sans Pro" panose="020B0503030403020204" pitchFamily="34" charset="0"/>
            </a:endParaRPr>
          </a:p>
        </p:txBody>
      </p:sp>
      <p:sp>
        <p:nvSpPr>
          <p:cNvPr id="55" name="Rectangle 54">
            <a:extLst>
              <a:ext uri="{FF2B5EF4-FFF2-40B4-BE49-F238E27FC236}">
                <a16:creationId xmlns:a16="http://schemas.microsoft.com/office/drawing/2014/main" id="{961018B2-40C1-FE44-BE98-E09269C21683}"/>
              </a:ext>
            </a:extLst>
          </p:cNvPr>
          <p:cNvSpPr>
            <a:spLocks noChangeArrowheads="1"/>
          </p:cNvSpPr>
          <p:nvPr/>
        </p:nvSpPr>
        <p:spPr bwMode="auto">
          <a:xfrm>
            <a:off x="2874963" y="1714500"/>
            <a:ext cx="249555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spcBef>
                <a:spcPts val="600"/>
              </a:spcBef>
            </a:pPr>
            <a:r>
              <a:rPr lang="en-US" altLang="en-US" sz="1200">
                <a:solidFill>
                  <a:schemeClr val="tx2">
                    <a:lumMod val="60000"/>
                    <a:lumOff val="40000"/>
                  </a:schemeClr>
                </a:solidFill>
                <a:latin typeface="Source Sans Pro" panose="020B0503030403020204" pitchFamily="34" charset="0"/>
              </a:rPr>
              <a:t>Lorem ipsum dolor sit amet, consectetur adipiscing elit. </a:t>
            </a:r>
          </a:p>
          <a:p>
            <a:pPr algn="ctr">
              <a:lnSpc>
                <a:spcPct val="90000"/>
              </a:lnSpc>
              <a:spcBef>
                <a:spcPts val="600"/>
              </a:spcBef>
            </a:pPr>
            <a:r>
              <a:rPr lang="en-US" altLang="en-US" sz="2800">
                <a:solidFill>
                  <a:schemeClr val="tx2">
                    <a:lumMod val="60000"/>
                    <a:lumOff val="40000"/>
                  </a:schemeClr>
                </a:solidFill>
                <a:latin typeface="Source Sans Pro" panose="020B0503030403020204" pitchFamily="34" charset="0"/>
              </a:rPr>
              <a:t>Step 02</a:t>
            </a:r>
            <a:endParaRPr lang="en-US" altLang="en-US" sz="1200">
              <a:solidFill>
                <a:schemeClr val="tx2">
                  <a:lumMod val="60000"/>
                  <a:lumOff val="40000"/>
                </a:schemeClr>
              </a:solidFill>
              <a:latin typeface="Source Sans Pro" panose="020B0503030403020204" pitchFamily="34" charset="0"/>
            </a:endParaRPr>
          </a:p>
          <a:p>
            <a:pPr algn="ctr">
              <a:lnSpc>
                <a:spcPct val="90000"/>
              </a:lnSpc>
              <a:spcBef>
                <a:spcPts val="600"/>
              </a:spcBef>
            </a:pPr>
            <a:endParaRPr lang="en-US" altLang="en-US" sz="1200">
              <a:solidFill>
                <a:schemeClr val="tx2">
                  <a:lumMod val="60000"/>
                  <a:lumOff val="40000"/>
                </a:schemeClr>
              </a:solidFill>
              <a:latin typeface="Source Sans Pro" panose="020B0503030403020204" pitchFamily="34" charset="0"/>
            </a:endParaRPr>
          </a:p>
        </p:txBody>
      </p:sp>
      <p:sp>
        <p:nvSpPr>
          <p:cNvPr id="56" name="Rectangle 55">
            <a:extLst>
              <a:ext uri="{FF2B5EF4-FFF2-40B4-BE49-F238E27FC236}">
                <a16:creationId xmlns:a16="http://schemas.microsoft.com/office/drawing/2014/main" id="{1AAB6125-6B06-3146-9441-464D4D14370A}"/>
              </a:ext>
            </a:extLst>
          </p:cNvPr>
          <p:cNvSpPr>
            <a:spLocks noChangeArrowheads="1"/>
          </p:cNvSpPr>
          <p:nvPr/>
        </p:nvSpPr>
        <p:spPr bwMode="auto">
          <a:xfrm>
            <a:off x="5532438" y="1714500"/>
            <a:ext cx="249555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spcBef>
                <a:spcPts val="600"/>
              </a:spcBef>
            </a:pPr>
            <a:r>
              <a:rPr lang="en-US" altLang="en-US" sz="1200">
                <a:solidFill>
                  <a:schemeClr val="tx2">
                    <a:lumMod val="60000"/>
                    <a:lumOff val="40000"/>
                  </a:schemeClr>
                </a:solidFill>
                <a:latin typeface="Source Sans Pro" panose="020B0503030403020204" pitchFamily="34" charset="0"/>
              </a:rPr>
              <a:t>Lorem ipsum dolor sit amet, consectetur adipiscing elit. </a:t>
            </a:r>
          </a:p>
          <a:p>
            <a:pPr algn="ctr">
              <a:lnSpc>
                <a:spcPct val="90000"/>
              </a:lnSpc>
              <a:spcBef>
                <a:spcPts val="600"/>
              </a:spcBef>
            </a:pPr>
            <a:r>
              <a:rPr lang="en-US" altLang="en-US" sz="2800">
                <a:solidFill>
                  <a:schemeClr val="tx2">
                    <a:lumMod val="60000"/>
                    <a:lumOff val="40000"/>
                  </a:schemeClr>
                </a:solidFill>
                <a:latin typeface="Source Sans Pro" panose="020B0503030403020204" pitchFamily="34" charset="0"/>
              </a:rPr>
              <a:t>Step 04</a:t>
            </a:r>
            <a:endParaRPr lang="en-US" altLang="en-US" sz="1200">
              <a:solidFill>
                <a:schemeClr val="tx2">
                  <a:lumMod val="60000"/>
                  <a:lumOff val="40000"/>
                </a:schemeClr>
              </a:solidFill>
              <a:latin typeface="Source Sans Pro" panose="020B0503030403020204" pitchFamily="34" charset="0"/>
            </a:endParaRPr>
          </a:p>
          <a:p>
            <a:pPr algn="ctr">
              <a:lnSpc>
                <a:spcPct val="90000"/>
              </a:lnSpc>
              <a:spcBef>
                <a:spcPts val="600"/>
              </a:spcBef>
            </a:pPr>
            <a:endParaRPr lang="en-US" altLang="en-US" sz="1200">
              <a:solidFill>
                <a:schemeClr val="tx2">
                  <a:lumMod val="60000"/>
                  <a:lumOff val="40000"/>
                </a:schemeClr>
              </a:solidFill>
              <a:latin typeface="Source Sans Pro" panose="020B0503030403020204" pitchFamily="34" charset="0"/>
            </a:endParaRPr>
          </a:p>
        </p:txBody>
      </p:sp>
      <p:sp>
        <p:nvSpPr>
          <p:cNvPr id="57" name="Rectangle 56">
            <a:extLst>
              <a:ext uri="{FF2B5EF4-FFF2-40B4-BE49-F238E27FC236}">
                <a16:creationId xmlns:a16="http://schemas.microsoft.com/office/drawing/2014/main" id="{626CB490-0F03-2148-8A9F-BC9C980C67A9}"/>
              </a:ext>
            </a:extLst>
          </p:cNvPr>
          <p:cNvSpPr>
            <a:spLocks noChangeArrowheads="1"/>
          </p:cNvSpPr>
          <p:nvPr/>
        </p:nvSpPr>
        <p:spPr bwMode="auto">
          <a:xfrm>
            <a:off x="8159750" y="1714500"/>
            <a:ext cx="249555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lnSpc>
                <a:spcPct val="90000"/>
              </a:lnSpc>
              <a:spcBef>
                <a:spcPts val="600"/>
              </a:spcBef>
            </a:pPr>
            <a:r>
              <a:rPr lang="en-US" altLang="en-US" sz="1200" dirty="0">
                <a:solidFill>
                  <a:schemeClr val="tx2">
                    <a:lumMod val="60000"/>
                    <a:lumOff val="40000"/>
                  </a:schemeClr>
                </a:solidFill>
                <a:latin typeface="Source Sans Pro" panose="020B0503030403020204" pitchFamily="34" charset="0"/>
              </a:rPr>
              <a:t>Lorem ipsum dolor sit </a:t>
            </a:r>
            <a:r>
              <a:rPr lang="en-US" altLang="en-US" sz="1200" dirty="0" err="1">
                <a:solidFill>
                  <a:schemeClr val="tx2">
                    <a:lumMod val="60000"/>
                    <a:lumOff val="40000"/>
                  </a:schemeClr>
                </a:solidFill>
                <a:latin typeface="Source Sans Pro" panose="020B0503030403020204" pitchFamily="34" charset="0"/>
              </a:rPr>
              <a:t>amet</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consectetur</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adipiscing</a:t>
            </a:r>
            <a:r>
              <a:rPr lang="en-US" altLang="en-US" sz="1200" dirty="0">
                <a:solidFill>
                  <a:schemeClr val="tx2">
                    <a:lumMod val="60000"/>
                    <a:lumOff val="40000"/>
                  </a:schemeClr>
                </a:solidFill>
                <a:latin typeface="Source Sans Pro" panose="020B0503030403020204" pitchFamily="34" charset="0"/>
              </a:rPr>
              <a:t> </a:t>
            </a:r>
            <a:r>
              <a:rPr lang="en-US" altLang="en-US" sz="1200" dirty="0" err="1">
                <a:solidFill>
                  <a:schemeClr val="tx2">
                    <a:lumMod val="60000"/>
                    <a:lumOff val="40000"/>
                  </a:schemeClr>
                </a:solidFill>
                <a:latin typeface="Source Sans Pro" panose="020B0503030403020204" pitchFamily="34" charset="0"/>
              </a:rPr>
              <a:t>elit</a:t>
            </a:r>
            <a:r>
              <a:rPr lang="en-US" altLang="en-US" sz="1200" dirty="0">
                <a:solidFill>
                  <a:schemeClr val="tx2">
                    <a:lumMod val="60000"/>
                    <a:lumOff val="40000"/>
                  </a:schemeClr>
                </a:solidFill>
                <a:latin typeface="Source Sans Pro" panose="020B0503030403020204" pitchFamily="34" charset="0"/>
              </a:rPr>
              <a:t>. </a:t>
            </a:r>
          </a:p>
          <a:p>
            <a:pPr algn="ctr">
              <a:lnSpc>
                <a:spcPct val="90000"/>
              </a:lnSpc>
              <a:spcBef>
                <a:spcPts val="600"/>
              </a:spcBef>
            </a:pPr>
            <a:r>
              <a:rPr lang="en-US" altLang="en-US" sz="2800" dirty="0">
                <a:solidFill>
                  <a:schemeClr val="tx2">
                    <a:lumMod val="60000"/>
                    <a:lumOff val="40000"/>
                  </a:schemeClr>
                </a:solidFill>
                <a:latin typeface="Source Sans Pro" panose="020B0503030403020204" pitchFamily="34" charset="0"/>
              </a:rPr>
              <a:t>Step 06</a:t>
            </a:r>
            <a:endParaRPr lang="en-US" altLang="en-US" sz="1200" dirty="0">
              <a:solidFill>
                <a:schemeClr val="tx2">
                  <a:lumMod val="60000"/>
                  <a:lumOff val="40000"/>
                </a:schemeClr>
              </a:solidFill>
              <a:latin typeface="Source Sans Pro" panose="020B0503030403020204" pitchFamily="34" charset="0"/>
            </a:endParaRPr>
          </a:p>
          <a:p>
            <a:pPr algn="ctr">
              <a:lnSpc>
                <a:spcPct val="90000"/>
              </a:lnSpc>
              <a:spcBef>
                <a:spcPts val="600"/>
              </a:spcBef>
            </a:pPr>
            <a:endParaRPr lang="en-US" altLang="en-US" sz="1200" dirty="0">
              <a:solidFill>
                <a:schemeClr val="tx2">
                  <a:lumMod val="60000"/>
                  <a:lumOff val="40000"/>
                </a:schemeClr>
              </a:solidFill>
              <a:latin typeface="Source Sans Pro" panose="020B0503030403020204" pitchFamily="34" charset="0"/>
            </a:endParaRPr>
          </a:p>
        </p:txBody>
      </p:sp>
      <p:sp>
        <p:nvSpPr>
          <p:cNvPr id="296979" name="Title 3">
            <a:extLst>
              <a:ext uri="{FF2B5EF4-FFF2-40B4-BE49-F238E27FC236}">
                <a16:creationId xmlns:a16="http://schemas.microsoft.com/office/drawing/2014/main" id="{029BA539-F8EC-F445-BAF5-B553CA069C66}"/>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Six Step </a:t>
            </a:r>
            <a:r>
              <a:rPr lang="en-US" altLang="en-US"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Infographic</a:t>
            </a:r>
          </a:p>
        </p:txBody>
      </p:sp>
    </p:spTree>
    <p:extLst>
      <p:ext uri="{BB962C8B-B14F-4D97-AF65-F5344CB8AC3E}">
        <p14:creationId xmlns:p14="http://schemas.microsoft.com/office/powerpoint/2010/main" val="140399090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96979"/>
                                        </p:tgtEl>
                                        <p:attrNameLst>
                                          <p:attrName>style.visibility</p:attrName>
                                        </p:attrNameLst>
                                      </p:cBhvr>
                                      <p:to>
                                        <p:strVal val="visible"/>
                                      </p:to>
                                    </p:set>
                                    <p:anim calcmode="lin" valueType="num">
                                      <p:cBhvr additive="base">
                                        <p:cTn id="7" dur="500" fill="hold"/>
                                        <p:tgtEl>
                                          <p:spTgt spid="296979"/>
                                        </p:tgtEl>
                                        <p:attrNameLst>
                                          <p:attrName>ppt_x</p:attrName>
                                        </p:attrNameLst>
                                      </p:cBhvr>
                                      <p:tavLst>
                                        <p:tav tm="0">
                                          <p:val>
                                            <p:strVal val="0-#ppt_w/2"/>
                                          </p:val>
                                        </p:tav>
                                        <p:tav tm="100000">
                                          <p:val>
                                            <p:strVal val="#ppt_x"/>
                                          </p:val>
                                        </p:tav>
                                      </p:tavLst>
                                    </p:anim>
                                    <p:anim calcmode="lin" valueType="num">
                                      <p:cBhvr additive="base">
                                        <p:cTn id="8" dur="500" fill="hold"/>
                                        <p:tgtEl>
                                          <p:spTgt spid="29697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par>
                          <p:cTn id="13" fill="hold">
                            <p:stCondLst>
                              <p:cond delay="1000"/>
                            </p:stCondLst>
                            <p:childTnLst>
                              <p:par>
                                <p:cTn id="14" presetID="2" presetClass="entr" presetSubtype="2" decel="100000" fill="hold" grpId="0" nodeType="afterEffect">
                                  <p:stCondLst>
                                    <p:cond delay="0"/>
                                  </p:stCondLst>
                                  <p:childTnLst>
                                    <p:set>
                                      <p:cBhvr>
                                        <p:cTn id="15" dur="1" fill="hold">
                                          <p:stCondLst>
                                            <p:cond delay="0"/>
                                          </p:stCondLst>
                                        </p:cTn>
                                        <p:tgtEl>
                                          <p:spTgt spid="52"/>
                                        </p:tgtEl>
                                        <p:attrNameLst>
                                          <p:attrName>style.visibility</p:attrName>
                                        </p:attrNameLst>
                                      </p:cBhvr>
                                      <p:to>
                                        <p:strVal val="visible"/>
                                      </p:to>
                                    </p:set>
                                    <p:anim calcmode="lin" valueType="num">
                                      <p:cBhvr additive="base">
                                        <p:cTn id="16" dur="500" fill="hold"/>
                                        <p:tgtEl>
                                          <p:spTgt spid="52"/>
                                        </p:tgtEl>
                                        <p:attrNameLst>
                                          <p:attrName>ppt_x</p:attrName>
                                        </p:attrNameLst>
                                      </p:cBhvr>
                                      <p:tavLst>
                                        <p:tav tm="0">
                                          <p:val>
                                            <p:strVal val="1+#ppt_w/2"/>
                                          </p:val>
                                        </p:tav>
                                        <p:tav tm="100000">
                                          <p:val>
                                            <p:strVal val="#ppt_x"/>
                                          </p:val>
                                        </p:tav>
                                      </p:tavLst>
                                    </p:anim>
                                    <p:anim calcmode="lin" valueType="num">
                                      <p:cBhvr additive="base">
                                        <p:cTn id="17" dur="500" fill="hold"/>
                                        <p:tgtEl>
                                          <p:spTgt spid="5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par>
                                <p:cTn id="22" presetID="22" presetClass="entr" presetSubtype="1"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500"/>
                                        <p:tgtEl>
                                          <p:spTgt spid="8"/>
                                        </p:tgtEl>
                                      </p:cBhvr>
                                    </p:animEffect>
                                  </p:childTnLst>
                                </p:cTn>
                              </p:par>
                            </p:childTnLst>
                          </p:cTn>
                        </p:par>
                        <p:par>
                          <p:cTn id="25" fill="hold">
                            <p:stCondLst>
                              <p:cond delay="2000"/>
                            </p:stCondLst>
                            <p:childTnLst>
                              <p:par>
                                <p:cTn id="26" presetID="2" presetClass="entr" presetSubtype="2" decel="100000" fill="hold" grpId="0" nodeType="afterEffect">
                                  <p:stCondLst>
                                    <p:cond delay="0"/>
                                  </p:stCondLst>
                                  <p:childTnLst>
                                    <p:set>
                                      <p:cBhvr>
                                        <p:cTn id="27" dur="1" fill="hold">
                                          <p:stCondLst>
                                            <p:cond delay="0"/>
                                          </p:stCondLst>
                                        </p:cTn>
                                        <p:tgtEl>
                                          <p:spTgt spid="55"/>
                                        </p:tgtEl>
                                        <p:attrNameLst>
                                          <p:attrName>style.visibility</p:attrName>
                                        </p:attrNameLst>
                                      </p:cBhvr>
                                      <p:to>
                                        <p:strVal val="visible"/>
                                      </p:to>
                                    </p:set>
                                    <p:anim calcmode="lin" valueType="num">
                                      <p:cBhvr additive="base">
                                        <p:cTn id="28" dur="500" fill="hold"/>
                                        <p:tgtEl>
                                          <p:spTgt spid="55"/>
                                        </p:tgtEl>
                                        <p:attrNameLst>
                                          <p:attrName>ppt_x</p:attrName>
                                        </p:attrNameLst>
                                      </p:cBhvr>
                                      <p:tavLst>
                                        <p:tav tm="0">
                                          <p:val>
                                            <p:strVal val="1+#ppt_w/2"/>
                                          </p:val>
                                        </p:tav>
                                        <p:tav tm="100000">
                                          <p:val>
                                            <p:strVal val="#ppt_x"/>
                                          </p:val>
                                        </p:tav>
                                      </p:tavLst>
                                    </p:anim>
                                    <p:anim calcmode="lin" valueType="num">
                                      <p:cBhvr additive="base">
                                        <p:cTn id="29" dur="500" fill="hold"/>
                                        <p:tgtEl>
                                          <p:spTgt spid="55"/>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22" presetClass="entr" presetSubtype="4"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par>
                                <p:cTn id="34" presetID="22" presetClass="entr" presetSubtype="4"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down)">
                                      <p:cBhvr>
                                        <p:cTn id="36" dur="500"/>
                                        <p:tgtEl>
                                          <p:spTgt spid="7"/>
                                        </p:tgtEl>
                                      </p:cBhvr>
                                    </p:animEffect>
                                  </p:childTnLst>
                                </p:cTn>
                              </p:par>
                            </p:childTnLst>
                          </p:cTn>
                        </p:par>
                        <p:par>
                          <p:cTn id="37" fill="hold">
                            <p:stCondLst>
                              <p:cond delay="3000"/>
                            </p:stCondLst>
                            <p:childTnLst>
                              <p:par>
                                <p:cTn id="38" presetID="2" presetClass="entr" presetSubtype="2" decel="100000" fill="hold" grpId="0" nodeType="afterEffect">
                                  <p:stCondLst>
                                    <p:cond delay="0"/>
                                  </p:stCondLst>
                                  <p:childTnLst>
                                    <p:set>
                                      <p:cBhvr>
                                        <p:cTn id="39" dur="1" fill="hold">
                                          <p:stCondLst>
                                            <p:cond delay="0"/>
                                          </p:stCondLst>
                                        </p:cTn>
                                        <p:tgtEl>
                                          <p:spTgt spid="53"/>
                                        </p:tgtEl>
                                        <p:attrNameLst>
                                          <p:attrName>style.visibility</p:attrName>
                                        </p:attrNameLst>
                                      </p:cBhvr>
                                      <p:to>
                                        <p:strVal val="visible"/>
                                      </p:to>
                                    </p:set>
                                    <p:anim calcmode="lin" valueType="num">
                                      <p:cBhvr additive="base">
                                        <p:cTn id="40" dur="500" fill="hold"/>
                                        <p:tgtEl>
                                          <p:spTgt spid="53"/>
                                        </p:tgtEl>
                                        <p:attrNameLst>
                                          <p:attrName>ppt_x</p:attrName>
                                        </p:attrNameLst>
                                      </p:cBhvr>
                                      <p:tavLst>
                                        <p:tav tm="0">
                                          <p:val>
                                            <p:strVal val="1+#ppt_w/2"/>
                                          </p:val>
                                        </p:tav>
                                        <p:tav tm="100000">
                                          <p:val>
                                            <p:strVal val="#ppt_x"/>
                                          </p:val>
                                        </p:tav>
                                      </p:tavLst>
                                    </p:anim>
                                    <p:anim calcmode="lin" valueType="num">
                                      <p:cBhvr additive="base">
                                        <p:cTn id="41" dur="500" fill="hold"/>
                                        <p:tgtEl>
                                          <p:spTgt spid="53"/>
                                        </p:tgtEl>
                                        <p:attrNameLst>
                                          <p:attrName>ppt_y</p:attrName>
                                        </p:attrNameLst>
                                      </p:cBhvr>
                                      <p:tavLst>
                                        <p:tav tm="0">
                                          <p:val>
                                            <p:strVal val="#ppt_y"/>
                                          </p:val>
                                        </p:tav>
                                        <p:tav tm="100000">
                                          <p:val>
                                            <p:strVal val="#ppt_y"/>
                                          </p:val>
                                        </p:tav>
                                      </p:tavLst>
                                    </p:anim>
                                  </p:childTnLst>
                                </p:cTn>
                              </p:par>
                            </p:childTnLst>
                          </p:cTn>
                        </p:par>
                        <p:par>
                          <p:cTn id="42" fill="hold">
                            <p:stCondLst>
                              <p:cond delay="3500"/>
                            </p:stCondLst>
                            <p:childTnLst>
                              <p:par>
                                <p:cTn id="43" presetID="22" presetClass="entr" presetSubtype="1" fill="hold"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up)">
                                      <p:cBhvr>
                                        <p:cTn id="45" dur="500"/>
                                        <p:tgtEl>
                                          <p:spTgt spid="13"/>
                                        </p:tgtEl>
                                      </p:cBhvr>
                                    </p:animEffect>
                                  </p:childTnLst>
                                </p:cTn>
                              </p:par>
                              <p:par>
                                <p:cTn id="46" presetID="22" presetClass="entr" presetSubtype="1" fill="hold" nodeType="with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wipe(up)">
                                      <p:cBhvr>
                                        <p:cTn id="48" dur="500"/>
                                        <p:tgtEl>
                                          <p:spTgt spid="3"/>
                                        </p:tgtEl>
                                      </p:cBhvr>
                                    </p:animEffect>
                                  </p:childTnLst>
                                </p:cTn>
                              </p:par>
                            </p:childTnLst>
                          </p:cTn>
                        </p:par>
                        <p:par>
                          <p:cTn id="49" fill="hold">
                            <p:stCondLst>
                              <p:cond delay="4000"/>
                            </p:stCondLst>
                            <p:childTnLst>
                              <p:par>
                                <p:cTn id="50" presetID="2" presetClass="entr" presetSubtype="2" decel="100000" fill="hold" grpId="0" nodeType="afterEffect">
                                  <p:stCondLst>
                                    <p:cond delay="0"/>
                                  </p:stCondLst>
                                  <p:childTnLst>
                                    <p:set>
                                      <p:cBhvr>
                                        <p:cTn id="51" dur="1" fill="hold">
                                          <p:stCondLst>
                                            <p:cond delay="0"/>
                                          </p:stCondLst>
                                        </p:cTn>
                                        <p:tgtEl>
                                          <p:spTgt spid="56"/>
                                        </p:tgtEl>
                                        <p:attrNameLst>
                                          <p:attrName>style.visibility</p:attrName>
                                        </p:attrNameLst>
                                      </p:cBhvr>
                                      <p:to>
                                        <p:strVal val="visible"/>
                                      </p:to>
                                    </p:set>
                                    <p:anim calcmode="lin" valueType="num">
                                      <p:cBhvr additive="base">
                                        <p:cTn id="52" dur="500" fill="hold"/>
                                        <p:tgtEl>
                                          <p:spTgt spid="56"/>
                                        </p:tgtEl>
                                        <p:attrNameLst>
                                          <p:attrName>ppt_x</p:attrName>
                                        </p:attrNameLst>
                                      </p:cBhvr>
                                      <p:tavLst>
                                        <p:tav tm="0">
                                          <p:val>
                                            <p:strVal val="1+#ppt_w/2"/>
                                          </p:val>
                                        </p:tav>
                                        <p:tav tm="100000">
                                          <p:val>
                                            <p:strVal val="#ppt_x"/>
                                          </p:val>
                                        </p:tav>
                                      </p:tavLst>
                                    </p:anim>
                                    <p:anim calcmode="lin" valueType="num">
                                      <p:cBhvr additive="base">
                                        <p:cTn id="53" dur="500" fill="hold"/>
                                        <p:tgtEl>
                                          <p:spTgt spid="56"/>
                                        </p:tgtEl>
                                        <p:attrNameLst>
                                          <p:attrName>ppt_y</p:attrName>
                                        </p:attrNameLst>
                                      </p:cBhvr>
                                      <p:tavLst>
                                        <p:tav tm="0">
                                          <p:val>
                                            <p:strVal val="#ppt_y"/>
                                          </p:val>
                                        </p:tav>
                                        <p:tav tm="100000">
                                          <p:val>
                                            <p:strVal val="#ppt_y"/>
                                          </p:val>
                                        </p:tav>
                                      </p:tavLst>
                                    </p:anim>
                                  </p:childTnLst>
                                </p:cTn>
                              </p:par>
                            </p:childTnLst>
                          </p:cTn>
                        </p:par>
                        <p:par>
                          <p:cTn id="54" fill="hold">
                            <p:stCondLst>
                              <p:cond delay="4500"/>
                            </p:stCondLst>
                            <p:childTnLst>
                              <p:par>
                                <p:cTn id="55" presetID="22" presetClass="entr" presetSubtype="4" fill="hold" nodeType="after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wipe(down)">
                                      <p:cBhvr>
                                        <p:cTn id="57" dur="500"/>
                                        <p:tgtEl>
                                          <p:spTgt spid="2"/>
                                        </p:tgtEl>
                                      </p:cBhvr>
                                    </p:animEffect>
                                  </p:childTnLst>
                                </p:cTn>
                              </p:par>
                              <p:par>
                                <p:cTn id="58" presetID="22" presetClass="entr" presetSubtype="4" fill="hold"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wipe(down)">
                                      <p:cBhvr>
                                        <p:cTn id="60" dur="500"/>
                                        <p:tgtEl>
                                          <p:spTgt spid="14"/>
                                        </p:tgtEl>
                                      </p:cBhvr>
                                    </p:animEffect>
                                  </p:childTnLst>
                                </p:cTn>
                              </p:par>
                            </p:childTnLst>
                          </p:cTn>
                        </p:par>
                        <p:par>
                          <p:cTn id="61" fill="hold">
                            <p:stCondLst>
                              <p:cond delay="5000"/>
                            </p:stCondLst>
                            <p:childTnLst>
                              <p:par>
                                <p:cTn id="62" presetID="2" presetClass="entr" presetSubtype="2" decel="100000" fill="hold" grpId="0" nodeType="afterEffect">
                                  <p:stCondLst>
                                    <p:cond delay="0"/>
                                  </p:stCondLst>
                                  <p:childTnLst>
                                    <p:set>
                                      <p:cBhvr>
                                        <p:cTn id="63" dur="1" fill="hold">
                                          <p:stCondLst>
                                            <p:cond delay="0"/>
                                          </p:stCondLst>
                                        </p:cTn>
                                        <p:tgtEl>
                                          <p:spTgt spid="54"/>
                                        </p:tgtEl>
                                        <p:attrNameLst>
                                          <p:attrName>style.visibility</p:attrName>
                                        </p:attrNameLst>
                                      </p:cBhvr>
                                      <p:to>
                                        <p:strVal val="visible"/>
                                      </p:to>
                                    </p:set>
                                    <p:anim calcmode="lin" valueType="num">
                                      <p:cBhvr additive="base">
                                        <p:cTn id="64" dur="500" fill="hold"/>
                                        <p:tgtEl>
                                          <p:spTgt spid="54"/>
                                        </p:tgtEl>
                                        <p:attrNameLst>
                                          <p:attrName>ppt_x</p:attrName>
                                        </p:attrNameLst>
                                      </p:cBhvr>
                                      <p:tavLst>
                                        <p:tav tm="0">
                                          <p:val>
                                            <p:strVal val="1+#ppt_w/2"/>
                                          </p:val>
                                        </p:tav>
                                        <p:tav tm="100000">
                                          <p:val>
                                            <p:strVal val="#ppt_x"/>
                                          </p:val>
                                        </p:tav>
                                      </p:tavLst>
                                    </p:anim>
                                    <p:anim calcmode="lin" valueType="num">
                                      <p:cBhvr additive="base">
                                        <p:cTn id="65" dur="500" fill="hold"/>
                                        <p:tgtEl>
                                          <p:spTgt spid="54"/>
                                        </p:tgtEl>
                                        <p:attrNameLst>
                                          <p:attrName>ppt_y</p:attrName>
                                        </p:attrNameLst>
                                      </p:cBhvr>
                                      <p:tavLst>
                                        <p:tav tm="0">
                                          <p:val>
                                            <p:strVal val="#ppt_y"/>
                                          </p:val>
                                        </p:tav>
                                        <p:tav tm="100000">
                                          <p:val>
                                            <p:strVal val="#ppt_y"/>
                                          </p:val>
                                        </p:tav>
                                      </p:tavLst>
                                    </p:anim>
                                  </p:childTnLst>
                                </p:cTn>
                              </p:par>
                            </p:childTnLst>
                          </p:cTn>
                        </p:par>
                        <p:par>
                          <p:cTn id="66" fill="hold">
                            <p:stCondLst>
                              <p:cond delay="5500"/>
                            </p:stCondLst>
                            <p:childTnLst>
                              <p:par>
                                <p:cTn id="67" presetID="22" presetClass="entr" presetSubtype="4" fill="hold" nodeType="after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wipe(down)">
                                      <p:cBhvr>
                                        <p:cTn id="69" dur="500"/>
                                        <p:tgtEl>
                                          <p:spTgt spid="15"/>
                                        </p:tgtEl>
                                      </p:cBhvr>
                                    </p:animEffect>
                                  </p:childTnLst>
                                </p:cTn>
                              </p:par>
                            </p:childTnLst>
                          </p:cTn>
                        </p:par>
                        <p:par>
                          <p:cTn id="70" fill="hold">
                            <p:stCondLst>
                              <p:cond delay="6000"/>
                            </p:stCondLst>
                            <p:childTnLst>
                              <p:par>
                                <p:cTn id="71" presetID="2" presetClass="entr" presetSubtype="2" decel="100000" fill="hold" grpId="0" nodeType="afterEffect">
                                  <p:stCondLst>
                                    <p:cond delay="0"/>
                                  </p:stCondLst>
                                  <p:childTnLst>
                                    <p:set>
                                      <p:cBhvr>
                                        <p:cTn id="72" dur="1" fill="hold">
                                          <p:stCondLst>
                                            <p:cond delay="0"/>
                                          </p:stCondLst>
                                        </p:cTn>
                                        <p:tgtEl>
                                          <p:spTgt spid="57"/>
                                        </p:tgtEl>
                                        <p:attrNameLst>
                                          <p:attrName>style.visibility</p:attrName>
                                        </p:attrNameLst>
                                      </p:cBhvr>
                                      <p:to>
                                        <p:strVal val="visible"/>
                                      </p:to>
                                    </p:set>
                                    <p:anim calcmode="lin" valueType="num">
                                      <p:cBhvr additive="base">
                                        <p:cTn id="73" dur="500" fill="hold"/>
                                        <p:tgtEl>
                                          <p:spTgt spid="57"/>
                                        </p:tgtEl>
                                        <p:attrNameLst>
                                          <p:attrName>ppt_x</p:attrName>
                                        </p:attrNameLst>
                                      </p:cBhvr>
                                      <p:tavLst>
                                        <p:tav tm="0">
                                          <p:val>
                                            <p:strVal val="1+#ppt_w/2"/>
                                          </p:val>
                                        </p:tav>
                                        <p:tav tm="100000">
                                          <p:val>
                                            <p:strVal val="#ppt_x"/>
                                          </p:val>
                                        </p:tav>
                                      </p:tavLst>
                                    </p:anim>
                                    <p:anim calcmode="lin" valueType="num">
                                      <p:cBhvr additive="base">
                                        <p:cTn id="74" dur="500" fill="hold"/>
                                        <p:tgtEl>
                                          <p:spTgt spid="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54" grpId="0"/>
      <p:bldP spid="55" grpId="0"/>
      <p:bldP spid="56" grpId="0"/>
      <p:bldP spid="57" grpId="0"/>
      <p:bldP spid="29697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5014064" y="1"/>
            <a:ext cx="7177936" cy="6858000"/>
          </a:xfrm>
          <a:custGeom>
            <a:avLst/>
            <a:gdLst>
              <a:gd name="connsiteX0" fmla="*/ 2326828 w 7177936"/>
              <a:gd name="connsiteY0" fmla="*/ 0 h 6858000"/>
              <a:gd name="connsiteX1" fmla="*/ 7177936 w 7177936"/>
              <a:gd name="connsiteY1" fmla="*/ 0 h 6858000"/>
              <a:gd name="connsiteX2" fmla="*/ 7177936 w 7177936"/>
              <a:gd name="connsiteY2" fmla="*/ 6858000 h 6858000"/>
              <a:gd name="connsiteX3" fmla="*/ 0 w 71779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77936" h="6858000">
                <a:moveTo>
                  <a:pt x="2326828" y="0"/>
                </a:moveTo>
                <a:lnTo>
                  <a:pt x="7177936" y="0"/>
                </a:lnTo>
                <a:lnTo>
                  <a:pt x="7177936" y="6858000"/>
                </a:lnTo>
                <a:lnTo>
                  <a:pt x="0" y="6858000"/>
                </a:lnTo>
                <a:close/>
              </a:path>
            </a:pathLst>
          </a:custGeom>
          <a:blipFill dpi="0" rotWithShape="1">
            <a:blip r:embed="rId2" cstate="hqprint">
              <a:extLst>
                <a:ext uri="{28A0092B-C50C-407E-A947-70E740481C1C}">
                  <a14:useLocalDpi xmlns:a14="http://schemas.microsoft.com/office/drawing/2010/main"/>
                </a:ext>
              </a:extLst>
            </a:blip>
            <a:srcRect/>
            <a:stretch>
              <a:fillRect l="-21657" r="-2165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6" name="Title 1"/>
          <p:cNvSpPr>
            <a:spLocks noGrp="1"/>
          </p:cNvSpPr>
          <p:nvPr>
            <p:ph type="title"/>
          </p:nvPr>
        </p:nvSpPr>
        <p:spPr>
          <a:xfrm>
            <a:off x="781052" y="1513910"/>
            <a:ext cx="4773613" cy="385907"/>
          </a:xfrm>
        </p:spPr>
        <p:txBody>
          <a:bodyPr>
            <a:noAutofit/>
          </a:bodyPr>
          <a:lstStyle/>
          <a:p>
            <a:pPr>
              <a:lnSpc>
                <a:spcPct val="100000"/>
              </a:lnSpc>
            </a:pPr>
            <a:r>
              <a:rPr lang="id-ID" sz="5400" b="1" dirty="0">
                <a:solidFill>
                  <a:schemeClr val="tx2">
                    <a:lumMod val="60000"/>
                    <a:lumOff val="40000"/>
                  </a:schemeClr>
                </a:solidFill>
                <a:latin typeface="Arial" panose="020B0604020202020204" pitchFamily="34" charset="0"/>
                <a:cs typeface="Arial" panose="020B0604020202020204" pitchFamily="34" charset="0"/>
              </a:rPr>
              <a:t>Design Process</a:t>
            </a:r>
            <a:endParaRPr lang="en-AU" sz="5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7" name="Content Placeholder 2"/>
          <p:cNvSpPr>
            <a:spLocks noGrp="1"/>
          </p:cNvSpPr>
          <p:nvPr>
            <p:ph idx="1"/>
          </p:nvPr>
        </p:nvSpPr>
        <p:spPr>
          <a:xfrm>
            <a:off x="623887" y="2643918"/>
            <a:ext cx="4773613" cy="307445"/>
          </a:xfrm>
        </p:spPr>
        <p:txBody>
          <a:bodyPr>
            <a:noAutofit/>
          </a:bodyPr>
          <a:lstStyle/>
          <a:p>
            <a:r>
              <a:rPr lang="id-ID" sz="1050" spc="300" dirty="0">
                <a:solidFill>
                  <a:schemeClr val="tx2">
                    <a:lumMod val="60000"/>
                    <a:lumOff val="40000"/>
                  </a:schemeClr>
                </a:solidFill>
                <a:latin typeface="Arial" panose="020B0604020202020204" pitchFamily="34" charset="0"/>
                <a:ea typeface="Open Sans Light" panose="020B0306030504020204" pitchFamily="34" charset="0"/>
                <a:cs typeface="Arial" panose="020B0604020202020204" pitchFamily="34" charset="0"/>
              </a:rPr>
              <a:t>PRESENTATION RUN DOWN</a:t>
            </a:r>
            <a:endParaRPr lang="en-AU" sz="1050" spc="300" dirty="0">
              <a:solidFill>
                <a:schemeClr val="tx2">
                  <a:lumMod val="60000"/>
                  <a:lumOff val="40000"/>
                </a:schemeClr>
              </a:solidFill>
              <a:latin typeface="Arial" panose="020B0604020202020204" pitchFamily="34" charset="0"/>
              <a:ea typeface="Open Sans Light" panose="020B0306030504020204" pitchFamily="34" charset="0"/>
              <a:cs typeface="Arial" panose="020B0604020202020204" pitchFamily="34" charset="0"/>
            </a:endParaRPr>
          </a:p>
        </p:txBody>
      </p:sp>
      <p:sp>
        <p:nvSpPr>
          <p:cNvPr id="8" name="TextBox 7"/>
          <p:cNvSpPr txBox="1"/>
          <p:nvPr/>
        </p:nvSpPr>
        <p:spPr>
          <a:xfrm>
            <a:off x="4308614" y="1590036"/>
            <a:ext cx="3609836" cy="3677930"/>
          </a:xfrm>
          <a:prstGeom prst="rect">
            <a:avLst/>
          </a:prstGeom>
          <a:noFill/>
        </p:spPr>
        <p:txBody>
          <a:bodyPr wrap="square" lIns="0" tIns="0" rIns="0" bIns="0" rtlCol="0" anchor="ctr">
            <a:spAutoFit/>
          </a:bodyPr>
          <a:lstStyle/>
          <a:p>
            <a:pPr algn="ctr"/>
            <a:r>
              <a:rPr lang="id-ID" sz="23900" b="1" dirty="0">
                <a:solidFill>
                  <a:schemeClr val="accent1"/>
                </a:solidFill>
                <a:cs typeface="Clear Sans" panose="020B0503030202020304" pitchFamily="34" charset="0"/>
              </a:rPr>
              <a:t>0</a:t>
            </a:r>
            <a:r>
              <a:rPr lang="id-ID" sz="23900" b="1" dirty="0">
                <a:solidFill>
                  <a:schemeClr val="bg1">
                    <a:lumMod val="95000"/>
                  </a:schemeClr>
                </a:solidFill>
                <a:cs typeface="Clear Sans" panose="020B0503030202020304" pitchFamily="34" charset="0"/>
              </a:rPr>
              <a:t>1</a:t>
            </a:r>
            <a:endParaRPr lang="en-GB" sz="23900" b="1" dirty="0">
              <a:solidFill>
                <a:schemeClr val="bg1">
                  <a:lumMod val="95000"/>
                </a:schemeClr>
              </a:solidFill>
              <a:cs typeface="Clear Sans" panose="020B0503030202020304" pitchFamily="34" charset="0"/>
            </a:endParaRPr>
          </a:p>
        </p:txBody>
      </p:sp>
      <p:sp>
        <p:nvSpPr>
          <p:cNvPr id="10" name="TextBox 9"/>
          <p:cNvSpPr txBox="1"/>
          <p:nvPr/>
        </p:nvSpPr>
        <p:spPr>
          <a:xfrm>
            <a:off x="8391671" y="2700830"/>
            <a:ext cx="2537586" cy="1292662"/>
          </a:xfrm>
          <a:prstGeom prst="rect">
            <a:avLst/>
          </a:prstGeom>
          <a:noFill/>
        </p:spPr>
        <p:txBody>
          <a:bodyPr wrap="square" lIns="0" tIns="0" rIns="0" bIns="0" rtlCol="0">
            <a:spAutoFit/>
          </a:bodyPr>
          <a:lstStyle/>
          <a:p>
            <a:r>
              <a:rPr lang="id-ID" sz="1200" dirty="0">
                <a:solidFill>
                  <a:schemeClr val="bg1"/>
                </a:solidFill>
                <a:cs typeface="Clear Sans Light" panose="020B0303030202020304" pitchFamily="34" charset="0"/>
              </a:rPr>
              <a:t>Lorem ipsum dolor sit amet remember to place text here anything would be ok. We need to be creative an innovative while designing to earn perfect result not just being mediocre. Everything is fine to be placed here.</a:t>
            </a:r>
            <a:endParaRPr lang="en-US" sz="1200" dirty="0">
              <a:solidFill>
                <a:schemeClr val="bg1"/>
              </a:solidFill>
              <a:cs typeface="Clear Sans Light" panose="020B0303030202020304" pitchFamily="34" charset="0"/>
            </a:endParaRPr>
          </a:p>
        </p:txBody>
      </p:sp>
      <p:sp>
        <p:nvSpPr>
          <p:cNvPr id="12" name="TextBox 11"/>
          <p:cNvSpPr txBox="1"/>
          <p:nvPr/>
        </p:nvSpPr>
        <p:spPr>
          <a:xfrm>
            <a:off x="8391671" y="2213544"/>
            <a:ext cx="1298429" cy="400110"/>
          </a:xfrm>
          <a:prstGeom prst="rect">
            <a:avLst/>
          </a:prstGeom>
          <a:solidFill>
            <a:schemeClr val="accent1"/>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d-ID" sz="2000" b="0" u="none" strike="noStrike" kern="0" cap="none" spc="0" normalizeH="0" baseline="0" noProof="0" dirty="0">
                <a:ln>
                  <a:noFill/>
                </a:ln>
                <a:solidFill>
                  <a:prstClr val="white"/>
                </a:solidFill>
                <a:effectLst/>
                <a:uLnTx/>
                <a:uFillTx/>
                <a:latin typeface="+mj-lt"/>
                <a:ea typeface="Open Sans" panose="020B0606030504020204" pitchFamily="34" charset="0"/>
                <a:cs typeface="Open Sans" panose="020B0606030504020204" pitchFamily="34" charset="0"/>
              </a:rPr>
              <a:t>Concept</a:t>
            </a:r>
            <a:endParaRPr kumimoji="0" lang="en-US" sz="2000" b="0" u="none" strike="noStrike" kern="0" cap="none" spc="0" normalizeH="0" baseline="0" noProof="0" dirty="0">
              <a:ln>
                <a:noFill/>
              </a:ln>
              <a:solidFill>
                <a:prstClr val="white"/>
              </a:solidFill>
              <a:effectLst/>
              <a:uLnTx/>
              <a:uFillTx/>
              <a:latin typeface="+mj-lt"/>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A71EDDF6-E7AD-40E1-9C43-B37799066906}"/>
              </a:ext>
            </a:extLst>
          </p:cNvPr>
          <p:cNvGrpSpPr/>
          <p:nvPr/>
        </p:nvGrpSpPr>
        <p:grpSpPr>
          <a:xfrm>
            <a:off x="623889" y="5194287"/>
            <a:ext cx="3376612" cy="669979"/>
            <a:chOff x="623889" y="5194287"/>
            <a:chExt cx="3376612" cy="669979"/>
          </a:xfrm>
        </p:grpSpPr>
        <p:sp>
          <p:nvSpPr>
            <p:cNvPr id="2" name="Alternate Process 1">
              <a:extLst>
                <a:ext uri="{FF2B5EF4-FFF2-40B4-BE49-F238E27FC236}">
                  <a16:creationId xmlns:a16="http://schemas.microsoft.com/office/drawing/2014/main" id="{464D0C2E-121A-7643-9871-09CF0487394D}"/>
                </a:ext>
              </a:extLst>
            </p:cNvPr>
            <p:cNvSpPr/>
            <p:nvPr/>
          </p:nvSpPr>
          <p:spPr>
            <a:xfrm>
              <a:off x="781052" y="5194287"/>
              <a:ext cx="3105148" cy="669979"/>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4"/>
            <p:cNvSpPr txBox="1">
              <a:spLocks/>
            </p:cNvSpPr>
            <p:nvPr/>
          </p:nvSpPr>
          <p:spPr>
            <a:xfrm>
              <a:off x="623889" y="5194287"/>
              <a:ext cx="3376612" cy="66997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i="1" dirty="0">
                  <a:solidFill>
                    <a:schemeClr val="bg1"/>
                  </a:solidFill>
                  <a:latin typeface="+mj-lt"/>
                  <a:ea typeface="Roboto" pitchFamily="2" charset="0"/>
                </a:rPr>
                <a:t>F</a:t>
              </a:r>
              <a:r>
                <a:rPr lang="id-ID" sz="2400" i="1" dirty="0">
                  <a:solidFill>
                    <a:schemeClr val="bg1"/>
                  </a:solidFill>
                  <a:latin typeface="+mj-lt"/>
                  <a:ea typeface="Roboto" pitchFamily="2" charset="0"/>
                </a:rPr>
                <a:t>irst steps we took</a:t>
              </a:r>
              <a:endParaRPr lang="en-US" sz="2400" i="1" dirty="0">
                <a:solidFill>
                  <a:schemeClr val="bg1"/>
                </a:solidFill>
                <a:latin typeface="+mj-lt"/>
                <a:ea typeface="Roboto" pitchFamily="2" charset="0"/>
              </a:endParaRPr>
            </a:p>
          </p:txBody>
        </p:sp>
      </p:grpSp>
    </p:spTree>
    <p:extLst>
      <p:ext uri="{BB962C8B-B14F-4D97-AF65-F5344CB8AC3E}">
        <p14:creationId xmlns:p14="http://schemas.microsoft.com/office/powerpoint/2010/main" val="1218562387"/>
      </p:ext>
    </p:extLst>
  </p:cSld>
  <p:clrMapOvr>
    <a:masterClrMapping/>
  </p:clrMapOvr>
  <p:transition spd="med"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par>
                          <p:cTn id="18" fill="hold">
                            <p:stCondLst>
                              <p:cond delay="1500"/>
                            </p:stCondLst>
                            <p:childTnLst>
                              <p:par>
                                <p:cTn id="19" presetID="2" presetClass="entr" presetSubtype="4" decel="10000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53" presetClass="entr" presetSubtype="16"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par>
                          <p:cTn id="33" fill="hold">
                            <p:stCondLst>
                              <p:cond delay="3000"/>
                            </p:stCondLst>
                            <p:childTnLst>
                              <p:par>
                                <p:cTn id="34" presetID="18" presetClass="entr" presetSubtype="6"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strips(downRight)">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bldP spid="8" grpId="0"/>
      <p:bldP spid="10" grpId="0"/>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B668B36-6A1B-4D43-9B4E-02ECFF80B9FC}"/>
              </a:ext>
            </a:extLst>
          </p:cNvPr>
          <p:cNvGrpSpPr/>
          <p:nvPr/>
        </p:nvGrpSpPr>
        <p:grpSpPr>
          <a:xfrm>
            <a:off x="1233488" y="2716213"/>
            <a:ext cx="1584325" cy="3249612"/>
            <a:chOff x="1233488" y="2716213"/>
            <a:chExt cx="1584325" cy="3249612"/>
          </a:xfrm>
        </p:grpSpPr>
        <p:sp>
          <p:nvSpPr>
            <p:cNvPr id="12" name="Rounded Rectangle 11">
              <a:extLst>
                <a:ext uri="{FF2B5EF4-FFF2-40B4-BE49-F238E27FC236}">
                  <a16:creationId xmlns:a16="http://schemas.microsoft.com/office/drawing/2014/main" id="{E4E1BF67-8089-6845-87E2-EE285F5B003C}"/>
                </a:ext>
              </a:extLst>
            </p:cNvPr>
            <p:cNvSpPr/>
            <p:nvPr/>
          </p:nvSpPr>
          <p:spPr>
            <a:xfrm>
              <a:off x="1395413" y="2867025"/>
              <a:ext cx="1422400" cy="3098800"/>
            </a:xfrm>
            <a:prstGeom prst="roundRect">
              <a:avLst>
                <a:gd name="adj" fmla="val 3710"/>
              </a:avLst>
            </a:prstGeom>
            <a:ln>
              <a:noFill/>
            </a:ln>
          </p:spPr>
          <p:style>
            <a:lnRef idx="2">
              <a:schemeClr val="accent1">
                <a:shade val="50000"/>
              </a:schemeClr>
            </a:lnRef>
            <a:fillRef idx="1">
              <a:schemeClr val="accent1"/>
            </a:fillRef>
            <a:effectRef idx="0">
              <a:schemeClr val="accent1"/>
            </a:effectRef>
            <a:fontRef idx="minor">
              <a:schemeClr val="lt1"/>
            </a:fontRef>
          </p:style>
          <p:txBody>
            <a:bodyPr bIns="457200" anchor="b"/>
            <a:lstStyle/>
            <a:p>
              <a:pPr fontAlgn="auto">
                <a:lnSpc>
                  <a:spcPct val="70000"/>
                </a:lnSpc>
                <a:spcBef>
                  <a:spcPts val="600"/>
                </a:spcBef>
                <a:spcAft>
                  <a:spcPts val="0"/>
                </a:spcAft>
                <a:defRPr/>
              </a:pPr>
              <a:r>
                <a:rPr lang="en-US" sz="2800" dirty="0">
                  <a:latin typeface="Source Sans Pro" charset="0"/>
                </a:rPr>
                <a:t>FIRST STEP</a:t>
              </a:r>
            </a:p>
            <a:p>
              <a:pPr fontAlgn="auto">
                <a:lnSpc>
                  <a:spcPct val="90000"/>
                </a:lnSpc>
                <a:spcBef>
                  <a:spcPts val="600"/>
                </a:spcBef>
                <a:spcAft>
                  <a:spcPts val="0"/>
                </a:spcAft>
                <a:defRPr/>
              </a:pPr>
              <a:r>
                <a:rPr lang="en-US" sz="1400" dirty="0" err="1">
                  <a:latin typeface="Source Sans Pro" charset="0"/>
                </a:rPr>
                <a:t>Lorem</a:t>
              </a:r>
              <a:r>
                <a:rPr lang="en-US" sz="1400" dirty="0">
                  <a:latin typeface="Source Sans Pro" charset="0"/>
                </a:rPr>
                <a:t> </a:t>
              </a:r>
              <a:r>
                <a:rPr lang="en-US" sz="1400" dirty="0" err="1">
                  <a:latin typeface="Source Sans Pro" charset="0"/>
                </a:rPr>
                <a:t>ipsum</a:t>
              </a:r>
              <a:r>
                <a:rPr lang="en-US" sz="1400" dirty="0">
                  <a:latin typeface="Source Sans Pro" charset="0"/>
                </a:rPr>
                <a:t> dolor sit </a:t>
              </a:r>
              <a:r>
                <a:rPr lang="en-US" sz="1400" dirty="0" err="1">
                  <a:latin typeface="Source Sans Pro" charset="0"/>
                </a:rPr>
                <a:t>amet</a:t>
              </a:r>
              <a:r>
                <a:rPr lang="en-US" sz="1400" dirty="0">
                  <a:latin typeface="Source Sans Pro" charset="0"/>
                </a:rPr>
                <a:t>, </a:t>
              </a:r>
              <a:r>
                <a:rPr lang="en-US" sz="1400" dirty="0" err="1">
                  <a:latin typeface="Source Sans Pro" charset="0"/>
                </a:rPr>
                <a:t>consectetur</a:t>
              </a:r>
              <a:r>
                <a:rPr lang="en-US" sz="1400" dirty="0">
                  <a:latin typeface="Source Sans Pro" charset="0"/>
                </a:rPr>
                <a:t> </a:t>
              </a:r>
              <a:r>
                <a:rPr lang="en-US" sz="1400" dirty="0" err="1">
                  <a:latin typeface="Source Sans Pro" charset="0"/>
                </a:rPr>
                <a:t>adipiscing</a:t>
              </a:r>
              <a:r>
                <a:rPr lang="en-US" sz="1400" dirty="0">
                  <a:latin typeface="Source Sans Pro" charset="0"/>
                </a:rPr>
                <a:t> </a:t>
              </a:r>
              <a:r>
                <a:rPr lang="en-US" sz="1400" dirty="0" err="1">
                  <a:latin typeface="Source Sans Pro" charset="0"/>
                </a:rPr>
                <a:t>elit</a:t>
              </a:r>
              <a:r>
                <a:rPr lang="en-US" sz="1400" dirty="0">
                  <a:latin typeface="Source Sans Pro" charset="0"/>
                </a:rPr>
                <a:t>.</a:t>
              </a:r>
            </a:p>
          </p:txBody>
        </p:sp>
        <p:grpSp>
          <p:nvGrpSpPr>
            <p:cNvPr id="2" name="Group 16">
              <a:extLst>
                <a:ext uri="{FF2B5EF4-FFF2-40B4-BE49-F238E27FC236}">
                  <a16:creationId xmlns:a16="http://schemas.microsoft.com/office/drawing/2014/main" id="{BE45D4E7-615E-BC49-AE42-6D0D6FD4E27B}"/>
                </a:ext>
              </a:extLst>
            </p:cNvPr>
            <p:cNvGrpSpPr>
              <a:grpSpLocks/>
            </p:cNvGrpSpPr>
            <p:nvPr/>
          </p:nvGrpSpPr>
          <p:grpSpPr bwMode="auto">
            <a:xfrm>
              <a:off x="1233488" y="2716213"/>
              <a:ext cx="1157287" cy="1914525"/>
              <a:chOff x="2079834" y="1772043"/>
              <a:chExt cx="1158274" cy="1915484"/>
            </a:xfrm>
          </p:grpSpPr>
          <p:sp>
            <p:nvSpPr>
              <p:cNvPr id="7" name="Freeform 5">
                <a:extLst>
                  <a:ext uri="{FF2B5EF4-FFF2-40B4-BE49-F238E27FC236}">
                    <a16:creationId xmlns:a16="http://schemas.microsoft.com/office/drawing/2014/main" id="{53F1212F-3211-9740-A7DE-526E0DBF996F}"/>
                  </a:ext>
                </a:extLst>
              </p:cNvPr>
              <p:cNvSpPr>
                <a:spLocks/>
              </p:cNvSpPr>
              <p:nvPr/>
            </p:nvSpPr>
            <p:spPr bwMode="auto">
              <a:xfrm>
                <a:off x="2087778" y="2961676"/>
                <a:ext cx="155708" cy="725851"/>
              </a:xfrm>
              <a:custGeom>
                <a:avLst/>
                <a:gdLst>
                  <a:gd name="T0" fmla="*/ 53 w 53"/>
                  <a:gd name="T1" fmla="*/ 0 h 248"/>
                  <a:gd name="T2" fmla="*/ 1 w 53"/>
                  <a:gd name="T3" fmla="*/ 0 h 248"/>
                  <a:gd name="T4" fmla="*/ 1 w 53"/>
                  <a:gd name="T5" fmla="*/ 180 h 248"/>
                  <a:gd name="T6" fmla="*/ 53 w 53"/>
                  <a:gd name="T7" fmla="*/ 248 h 248"/>
                  <a:gd name="T8" fmla="*/ 53 w 53"/>
                  <a:gd name="T9" fmla="*/ 0 h 248"/>
                </a:gdLst>
                <a:ahLst/>
                <a:cxnLst>
                  <a:cxn ang="0">
                    <a:pos x="T0" y="T1"/>
                  </a:cxn>
                  <a:cxn ang="0">
                    <a:pos x="T2" y="T3"/>
                  </a:cxn>
                  <a:cxn ang="0">
                    <a:pos x="T4" y="T5"/>
                  </a:cxn>
                  <a:cxn ang="0">
                    <a:pos x="T6" y="T7"/>
                  </a:cxn>
                  <a:cxn ang="0">
                    <a:pos x="T8" y="T9"/>
                  </a:cxn>
                </a:cxnLst>
                <a:rect l="0" t="0" r="r" b="b"/>
                <a:pathLst>
                  <a:path w="53" h="248">
                    <a:moveTo>
                      <a:pt x="53" y="0"/>
                    </a:moveTo>
                    <a:cubicBezTo>
                      <a:pt x="1" y="0"/>
                      <a:pt x="1" y="0"/>
                      <a:pt x="1" y="0"/>
                    </a:cubicBezTo>
                    <a:cubicBezTo>
                      <a:pt x="1" y="180"/>
                      <a:pt x="1" y="180"/>
                      <a:pt x="1" y="180"/>
                    </a:cubicBezTo>
                    <a:cubicBezTo>
                      <a:pt x="1" y="180"/>
                      <a:pt x="0" y="217"/>
                      <a:pt x="53" y="248"/>
                    </a:cubicBezTo>
                    <a:lnTo>
                      <a:pt x="53" y="0"/>
                    </a:lnTo>
                    <a:close/>
                  </a:path>
                </a:pathLst>
              </a:custGeom>
              <a:solidFill>
                <a:schemeClr val="accent1">
                  <a:lumMod val="5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98018" name="Freeform 6">
                <a:extLst>
                  <a:ext uri="{FF2B5EF4-FFF2-40B4-BE49-F238E27FC236}">
                    <a16:creationId xmlns:a16="http://schemas.microsoft.com/office/drawing/2014/main" id="{568C66D6-8555-6F4F-B438-A38D505332BD}"/>
                  </a:ext>
                </a:extLst>
              </p:cNvPr>
              <p:cNvSpPr>
                <a:spLocks/>
              </p:cNvSpPr>
              <p:nvPr/>
            </p:nvSpPr>
            <p:spPr bwMode="auto">
              <a:xfrm>
                <a:off x="2110046" y="1823035"/>
                <a:ext cx="1128062" cy="1842666"/>
              </a:xfrm>
              <a:custGeom>
                <a:avLst/>
                <a:gdLst>
                  <a:gd name="T0" fmla="*/ 5875 w 384"/>
                  <a:gd name="T1" fmla="*/ 653282 h 629"/>
                  <a:gd name="T2" fmla="*/ 99881 w 384"/>
                  <a:gd name="T3" fmla="*/ 489229 h 629"/>
                  <a:gd name="T4" fmla="*/ 411273 w 384"/>
                  <a:gd name="T5" fmla="*/ 175771 h 629"/>
                  <a:gd name="T6" fmla="*/ 329018 w 384"/>
                  <a:gd name="T7" fmla="*/ 93745 h 629"/>
                  <a:gd name="T8" fmla="*/ 361332 w 384"/>
                  <a:gd name="T9" fmla="*/ 5859 h 629"/>
                  <a:gd name="T10" fmla="*/ 1034057 w 384"/>
                  <a:gd name="T11" fmla="*/ 2930 h 629"/>
                  <a:gd name="T12" fmla="*/ 1125124 w 384"/>
                  <a:gd name="T13" fmla="*/ 90815 h 629"/>
                  <a:gd name="T14" fmla="*/ 1122187 w 384"/>
                  <a:gd name="T15" fmla="*/ 761674 h 629"/>
                  <a:gd name="T16" fmla="*/ 1031119 w 384"/>
                  <a:gd name="T17" fmla="*/ 793899 h 629"/>
                  <a:gd name="T18" fmla="*/ 951802 w 384"/>
                  <a:gd name="T19" fmla="*/ 717731 h 629"/>
                  <a:gd name="T20" fmla="*/ 123382 w 384"/>
                  <a:gd name="T21" fmla="*/ 1546785 h 629"/>
                  <a:gd name="T22" fmla="*/ 73442 w 384"/>
                  <a:gd name="T23" fmla="*/ 1842666 h 629"/>
                  <a:gd name="T24" fmla="*/ 5875 w 384"/>
                  <a:gd name="T25" fmla="*/ 1702049 h 629"/>
                  <a:gd name="T26" fmla="*/ 5875 w 384"/>
                  <a:gd name="T27" fmla="*/ 653282 h 6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4"/>
                  <a:gd name="T43" fmla="*/ 0 h 629"/>
                  <a:gd name="T44" fmla="*/ 384 w 384"/>
                  <a:gd name="T45" fmla="*/ 629 h 6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4" h="629">
                    <a:moveTo>
                      <a:pt x="2" y="223"/>
                    </a:moveTo>
                    <a:cubicBezTo>
                      <a:pt x="2" y="204"/>
                      <a:pt x="17" y="183"/>
                      <a:pt x="34" y="167"/>
                    </a:cubicBezTo>
                    <a:cubicBezTo>
                      <a:pt x="140" y="60"/>
                      <a:pt x="140" y="60"/>
                      <a:pt x="140" y="60"/>
                    </a:cubicBezTo>
                    <a:cubicBezTo>
                      <a:pt x="112" y="32"/>
                      <a:pt x="112" y="32"/>
                      <a:pt x="112" y="32"/>
                    </a:cubicBezTo>
                    <a:cubicBezTo>
                      <a:pt x="102" y="22"/>
                      <a:pt x="107" y="3"/>
                      <a:pt x="123" y="2"/>
                    </a:cubicBezTo>
                    <a:cubicBezTo>
                      <a:pt x="352" y="1"/>
                      <a:pt x="352" y="1"/>
                      <a:pt x="352" y="1"/>
                    </a:cubicBezTo>
                    <a:cubicBezTo>
                      <a:pt x="370" y="0"/>
                      <a:pt x="384" y="13"/>
                      <a:pt x="383" y="31"/>
                    </a:cubicBezTo>
                    <a:cubicBezTo>
                      <a:pt x="382" y="260"/>
                      <a:pt x="382" y="260"/>
                      <a:pt x="382" y="260"/>
                    </a:cubicBezTo>
                    <a:cubicBezTo>
                      <a:pt x="380" y="277"/>
                      <a:pt x="362" y="282"/>
                      <a:pt x="351" y="271"/>
                    </a:cubicBezTo>
                    <a:cubicBezTo>
                      <a:pt x="324" y="245"/>
                      <a:pt x="324" y="245"/>
                      <a:pt x="324" y="245"/>
                    </a:cubicBezTo>
                    <a:cubicBezTo>
                      <a:pt x="324" y="245"/>
                      <a:pt x="72" y="497"/>
                      <a:pt x="42" y="528"/>
                    </a:cubicBezTo>
                    <a:cubicBezTo>
                      <a:pt x="8" y="561"/>
                      <a:pt x="0" y="604"/>
                      <a:pt x="25" y="629"/>
                    </a:cubicBezTo>
                    <a:cubicBezTo>
                      <a:pt x="25" y="629"/>
                      <a:pt x="6" y="619"/>
                      <a:pt x="2" y="581"/>
                    </a:cubicBezTo>
                    <a:cubicBezTo>
                      <a:pt x="0" y="564"/>
                      <a:pt x="2" y="223"/>
                      <a:pt x="2" y="223"/>
                    </a:cubicBezTo>
                    <a:close/>
                  </a:path>
                </a:pathLst>
              </a:custGeom>
              <a:solidFill>
                <a:srgbClr val="000000">
                  <a:alpha val="1490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8" name="Freeform 6">
                <a:extLst>
                  <a:ext uri="{FF2B5EF4-FFF2-40B4-BE49-F238E27FC236}">
                    <a16:creationId xmlns:a16="http://schemas.microsoft.com/office/drawing/2014/main" id="{F75202FC-3F33-6E42-B4DE-7819FE8E2EE3}"/>
                  </a:ext>
                </a:extLst>
              </p:cNvPr>
              <p:cNvSpPr>
                <a:spLocks/>
              </p:cNvSpPr>
              <p:nvPr/>
            </p:nvSpPr>
            <p:spPr bwMode="auto">
              <a:xfrm>
                <a:off x="2079834" y="1772043"/>
                <a:ext cx="1128086" cy="1842422"/>
              </a:xfrm>
              <a:custGeom>
                <a:avLst/>
                <a:gdLst>
                  <a:gd name="T0" fmla="*/ 2 w 384"/>
                  <a:gd name="T1" fmla="*/ 223 h 629"/>
                  <a:gd name="T2" fmla="*/ 34 w 384"/>
                  <a:gd name="T3" fmla="*/ 167 h 629"/>
                  <a:gd name="T4" fmla="*/ 140 w 384"/>
                  <a:gd name="T5" fmla="*/ 60 h 629"/>
                  <a:gd name="T6" fmla="*/ 112 w 384"/>
                  <a:gd name="T7" fmla="*/ 32 h 629"/>
                  <a:gd name="T8" fmla="*/ 123 w 384"/>
                  <a:gd name="T9" fmla="*/ 2 h 629"/>
                  <a:gd name="T10" fmla="*/ 352 w 384"/>
                  <a:gd name="T11" fmla="*/ 1 h 629"/>
                  <a:gd name="T12" fmla="*/ 383 w 384"/>
                  <a:gd name="T13" fmla="*/ 31 h 629"/>
                  <a:gd name="T14" fmla="*/ 382 w 384"/>
                  <a:gd name="T15" fmla="*/ 260 h 629"/>
                  <a:gd name="T16" fmla="*/ 351 w 384"/>
                  <a:gd name="T17" fmla="*/ 271 h 629"/>
                  <a:gd name="T18" fmla="*/ 324 w 384"/>
                  <a:gd name="T19" fmla="*/ 245 h 629"/>
                  <a:gd name="T20" fmla="*/ 42 w 384"/>
                  <a:gd name="T21" fmla="*/ 528 h 629"/>
                  <a:gd name="T22" fmla="*/ 25 w 384"/>
                  <a:gd name="T23" fmla="*/ 629 h 629"/>
                  <a:gd name="T24" fmla="*/ 2 w 384"/>
                  <a:gd name="T25" fmla="*/ 581 h 629"/>
                  <a:gd name="T26" fmla="*/ 2 w 384"/>
                  <a:gd name="T27" fmla="*/ 223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4" h="629">
                    <a:moveTo>
                      <a:pt x="2" y="223"/>
                    </a:moveTo>
                    <a:cubicBezTo>
                      <a:pt x="2" y="204"/>
                      <a:pt x="17" y="183"/>
                      <a:pt x="34" y="167"/>
                    </a:cubicBezTo>
                    <a:cubicBezTo>
                      <a:pt x="140" y="60"/>
                      <a:pt x="140" y="60"/>
                      <a:pt x="140" y="60"/>
                    </a:cubicBezTo>
                    <a:cubicBezTo>
                      <a:pt x="112" y="32"/>
                      <a:pt x="112" y="32"/>
                      <a:pt x="112" y="32"/>
                    </a:cubicBezTo>
                    <a:cubicBezTo>
                      <a:pt x="102" y="22"/>
                      <a:pt x="107" y="3"/>
                      <a:pt x="123" y="2"/>
                    </a:cubicBezTo>
                    <a:cubicBezTo>
                      <a:pt x="352" y="1"/>
                      <a:pt x="352" y="1"/>
                      <a:pt x="352" y="1"/>
                    </a:cubicBezTo>
                    <a:cubicBezTo>
                      <a:pt x="370" y="0"/>
                      <a:pt x="384" y="13"/>
                      <a:pt x="383" y="31"/>
                    </a:cubicBezTo>
                    <a:cubicBezTo>
                      <a:pt x="382" y="260"/>
                      <a:pt x="382" y="260"/>
                      <a:pt x="382" y="260"/>
                    </a:cubicBezTo>
                    <a:cubicBezTo>
                      <a:pt x="380" y="277"/>
                      <a:pt x="362" y="282"/>
                      <a:pt x="351" y="271"/>
                    </a:cubicBezTo>
                    <a:cubicBezTo>
                      <a:pt x="324" y="245"/>
                      <a:pt x="324" y="245"/>
                      <a:pt x="324" y="245"/>
                    </a:cubicBezTo>
                    <a:cubicBezTo>
                      <a:pt x="324" y="245"/>
                      <a:pt x="72" y="497"/>
                      <a:pt x="42" y="528"/>
                    </a:cubicBezTo>
                    <a:cubicBezTo>
                      <a:pt x="8" y="561"/>
                      <a:pt x="0" y="604"/>
                      <a:pt x="25" y="629"/>
                    </a:cubicBezTo>
                    <a:cubicBezTo>
                      <a:pt x="25" y="629"/>
                      <a:pt x="6" y="619"/>
                      <a:pt x="2" y="581"/>
                    </a:cubicBezTo>
                    <a:cubicBezTo>
                      <a:pt x="0" y="564"/>
                      <a:pt x="2" y="223"/>
                      <a:pt x="2" y="223"/>
                    </a:cubicBezTo>
                    <a:close/>
                  </a:path>
                </a:pathLst>
              </a:custGeom>
              <a:solidFill>
                <a:schemeClr val="accent1">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14" name="Rectangle 13">
                <a:extLst>
                  <a:ext uri="{FF2B5EF4-FFF2-40B4-BE49-F238E27FC236}">
                    <a16:creationId xmlns:a16="http://schemas.microsoft.com/office/drawing/2014/main" id="{EE67C68F-3A43-8F4B-9009-972B32421205}"/>
                  </a:ext>
                </a:extLst>
              </p:cNvPr>
              <p:cNvSpPr/>
              <p:nvPr/>
            </p:nvSpPr>
            <p:spPr>
              <a:xfrm rot="2700000">
                <a:off x="2115211" y="2386101"/>
                <a:ext cx="626340" cy="307777"/>
              </a:xfrm>
              <a:prstGeom prst="rect">
                <a:avLst/>
              </a:prstGeom>
            </p:spPr>
            <p:txBody>
              <a:bodyPr>
                <a:spAutoFit/>
              </a:bodyPr>
              <a:lstStyle/>
              <a:p>
                <a:pPr fontAlgn="auto">
                  <a:spcBef>
                    <a:spcPts val="0"/>
                  </a:spcBef>
                  <a:spcAft>
                    <a:spcPts val="0"/>
                  </a:spcAft>
                  <a:defRPr/>
                </a:pPr>
                <a:r>
                  <a:rPr lang="en-US" sz="1400" dirty="0">
                    <a:solidFill>
                      <a:srgbClr val="FFFFFF">
                        <a:alpha val="60000"/>
                      </a:srgbClr>
                    </a:solidFill>
                    <a:latin typeface="Source Sans Pro" charset="0"/>
                    <a:cs typeface="+mn-cs"/>
                  </a:rPr>
                  <a:t>STEP</a:t>
                </a:r>
                <a:endParaRPr lang="en-US" sz="1000" dirty="0">
                  <a:solidFill>
                    <a:srgbClr val="FFFFFF">
                      <a:alpha val="60000"/>
                    </a:srgbClr>
                  </a:solidFill>
                  <a:latin typeface="Source Sans Pro" charset="0"/>
                  <a:cs typeface="+mn-cs"/>
                </a:endParaRPr>
              </a:p>
            </p:txBody>
          </p:sp>
          <p:sp>
            <p:nvSpPr>
              <p:cNvPr id="298021" name="Rectangle 14">
                <a:extLst>
                  <a:ext uri="{FF2B5EF4-FFF2-40B4-BE49-F238E27FC236}">
                    <a16:creationId xmlns:a16="http://schemas.microsoft.com/office/drawing/2014/main" id="{70B38973-B042-274C-8C12-BF22CC27CEED}"/>
                  </a:ext>
                </a:extLst>
              </p:cNvPr>
              <p:cNvSpPr>
                <a:spLocks noChangeArrowheads="1"/>
              </p:cNvSpPr>
              <p:nvPr/>
            </p:nvSpPr>
            <p:spPr bwMode="auto">
              <a:xfrm rot="-2700000">
                <a:off x="2318954" y="1799138"/>
                <a:ext cx="78098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400" b="1">
                    <a:solidFill>
                      <a:srgbClr val="FFFFFF"/>
                    </a:solidFill>
                    <a:latin typeface="Source Sans Pro" panose="020B0503030403020204" pitchFamily="34" charset="0"/>
                  </a:rPr>
                  <a:t>01</a:t>
                </a:r>
                <a:endParaRPr lang="en-US" altLang="en-US" sz="2800" b="1">
                  <a:solidFill>
                    <a:srgbClr val="FFFFFF"/>
                  </a:solidFill>
                  <a:latin typeface="Source Sans Pro" panose="020B0503030403020204" pitchFamily="34" charset="0"/>
                </a:endParaRPr>
              </a:p>
            </p:txBody>
          </p:sp>
        </p:grpSp>
      </p:grpSp>
      <p:grpSp>
        <p:nvGrpSpPr>
          <p:cNvPr id="10" name="Group 9">
            <a:extLst>
              <a:ext uri="{FF2B5EF4-FFF2-40B4-BE49-F238E27FC236}">
                <a16:creationId xmlns:a16="http://schemas.microsoft.com/office/drawing/2014/main" id="{D024EFFD-0326-4E49-B5FD-CBC4D53C733F}"/>
              </a:ext>
            </a:extLst>
          </p:cNvPr>
          <p:cNvGrpSpPr/>
          <p:nvPr/>
        </p:nvGrpSpPr>
        <p:grpSpPr>
          <a:xfrm>
            <a:off x="3214688" y="2441575"/>
            <a:ext cx="1585912" cy="3524250"/>
            <a:chOff x="3214688" y="2441575"/>
            <a:chExt cx="1585912" cy="3524250"/>
          </a:xfrm>
        </p:grpSpPr>
        <p:sp>
          <p:nvSpPr>
            <p:cNvPr id="27" name="Rounded Rectangle 26">
              <a:extLst>
                <a:ext uri="{FF2B5EF4-FFF2-40B4-BE49-F238E27FC236}">
                  <a16:creationId xmlns:a16="http://schemas.microsoft.com/office/drawing/2014/main" id="{A0B301D1-0A59-4344-8769-7D3F0450AED0}"/>
                </a:ext>
              </a:extLst>
            </p:cNvPr>
            <p:cNvSpPr/>
            <p:nvPr/>
          </p:nvSpPr>
          <p:spPr>
            <a:xfrm>
              <a:off x="3378200" y="2589213"/>
              <a:ext cx="1422400" cy="3376612"/>
            </a:xfrm>
            <a:prstGeom prst="roundRect">
              <a:avLst>
                <a:gd name="adj" fmla="val 37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457200" anchor="b"/>
            <a:lstStyle/>
            <a:p>
              <a:pPr fontAlgn="auto">
                <a:lnSpc>
                  <a:spcPct val="70000"/>
                </a:lnSpc>
                <a:spcBef>
                  <a:spcPts val="600"/>
                </a:spcBef>
                <a:spcAft>
                  <a:spcPts val="0"/>
                </a:spcAft>
                <a:defRPr/>
              </a:pPr>
              <a:r>
                <a:rPr lang="en-US" sz="2400" dirty="0">
                  <a:latin typeface="Source Sans Pro" charset="0"/>
                </a:rPr>
                <a:t>SECOND</a:t>
              </a:r>
              <a:r>
                <a:rPr lang="en-US" sz="2800" dirty="0">
                  <a:latin typeface="Source Sans Pro" charset="0"/>
                </a:rPr>
                <a:t> STEP</a:t>
              </a:r>
            </a:p>
            <a:p>
              <a:pPr fontAlgn="auto">
                <a:lnSpc>
                  <a:spcPct val="90000"/>
                </a:lnSpc>
                <a:spcBef>
                  <a:spcPts val="600"/>
                </a:spcBef>
                <a:spcAft>
                  <a:spcPts val="0"/>
                </a:spcAft>
                <a:defRPr/>
              </a:pPr>
              <a:r>
                <a:rPr lang="en-US" sz="1400" dirty="0" err="1">
                  <a:latin typeface="Source Sans Pro" charset="0"/>
                </a:rPr>
                <a:t>Lorem</a:t>
              </a:r>
              <a:r>
                <a:rPr lang="en-US" sz="1400" dirty="0">
                  <a:latin typeface="Source Sans Pro" charset="0"/>
                </a:rPr>
                <a:t> </a:t>
              </a:r>
              <a:r>
                <a:rPr lang="en-US" sz="1400" dirty="0" err="1">
                  <a:latin typeface="Source Sans Pro" charset="0"/>
                </a:rPr>
                <a:t>ipsum</a:t>
              </a:r>
              <a:r>
                <a:rPr lang="en-US" sz="1400" dirty="0">
                  <a:latin typeface="Source Sans Pro" charset="0"/>
                </a:rPr>
                <a:t> dolor sit </a:t>
              </a:r>
              <a:r>
                <a:rPr lang="en-US" sz="1400" dirty="0" err="1">
                  <a:latin typeface="Source Sans Pro" charset="0"/>
                </a:rPr>
                <a:t>amet</a:t>
              </a:r>
              <a:r>
                <a:rPr lang="en-US" sz="1400" dirty="0">
                  <a:latin typeface="Source Sans Pro" charset="0"/>
                </a:rPr>
                <a:t>, </a:t>
              </a:r>
              <a:r>
                <a:rPr lang="en-US" sz="1400" dirty="0" err="1">
                  <a:latin typeface="Source Sans Pro" charset="0"/>
                </a:rPr>
                <a:t>consectetur</a:t>
              </a:r>
              <a:r>
                <a:rPr lang="en-US" sz="1400" dirty="0">
                  <a:latin typeface="Source Sans Pro" charset="0"/>
                </a:rPr>
                <a:t> </a:t>
              </a:r>
              <a:r>
                <a:rPr lang="en-US" sz="1400" dirty="0" err="1">
                  <a:latin typeface="Source Sans Pro" charset="0"/>
                </a:rPr>
                <a:t>adipiscing</a:t>
              </a:r>
              <a:r>
                <a:rPr lang="en-US" sz="1400" dirty="0">
                  <a:latin typeface="Source Sans Pro" charset="0"/>
                </a:rPr>
                <a:t> </a:t>
              </a:r>
              <a:r>
                <a:rPr lang="en-US" sz="1400" dirty="0" err="1">
                  <a:latin typeface="Source Sans Pro" charset="0"/>
                </a:rPr>
                <a:t>elit</a:t>
              </a:r>
              <a:r>
                <a:rPr lang="en-US" sz="1400" dirty="0">
                  <a:latin typeface="Source Sans Pro" charset="0"/>
                </a:rPr>
                <a:t>.</a:t>
              </a:r>
            </a:p>
          </p:txBody>
        </p:sp>
        <p:grpSp>
          <p:nvGrpSpPr>
            <p:cNvPr id="3" name="Group 27">
              <a:extLst>
                <a:ext uri="{FF2B5EF4-FFF2-40B4-BE49-F238E27FC236}">
                  <a16:creationId xmlns:a16="http://schemas.microsoft.com/office/drawing/2014/main" id="{EB98218D-3DA8-D348-A746-AC6AECD7FF5D}"/>
                </a:ext>
              </a:extLst>
            </p:cNvPr>
            <p:cNvGrpSpPr>
              <a:grpSpLocks/>
            </p:cNvGrpSpPr>
            <p:nvPr/>
          </p:nvGrpSpPr>
          <p:grpSpPr bwMode="auto">
            <a:xfrm>
              <a:off x="3214688" y="2441575"/>
              <a:ext cx="1158875" cy="1914525"/>
              <a:chOff x="2079834" y="1772043"/>
              <a:chExt cx="1158274" cy="1915484"/>
            </a:xfrm>
          </p:grpSpPr>
          <p:sp>
            <p:nvSpPr>
              <p:cNvPr id="29" name="Freeform 5">
                <a:extLst>
                  <a:ext uri="{FF2B5EF4-FFF2-40B4-BE49-F238E27FC236}">
                    <a16:creationId xmlns:a16="http://schemas.microsoft.com/office/drawing/2014/main" id="{7B617000-E8A9-C848-B639-D4BF50F6BB17}"/>
                  </a:ext>
                </a:extLst>
              </p:cNvPr>
              <p:cNvSpPr>
                <a:spLocks/>
              </p:cNvSpPr>
              <p:nvPr/>
            </p:nvSpPr>
            <p:spPr bwMode="auto">
              <a:xfrm>
                <a:off x="2087767" y="2961677"/>
                <a:ext cx="155494" cy="725850"/>
              </a:xfrm>
              <a:custGeom>
                <a:avLst/>
                <a:gdLst>
                  <a:gd name="T0" fmla="*/ 53 w 53"/>
                  <a:gd name="T1" fmla="*/ 0 h 248"/>
                  <a:gd name="T2" fmla="*/ 1 w 53"/>
                  <a:gd name="T3" fmla="*/ 0 h 248"/>
                  <a:gd name="T4" fmla="*/ 1 w 53"/>
                  <a:gd name="T5" fmla="*/ 180 h 248"/>
                  <a:gd name="T6" fmla="*/ 53 w 53"/>
                  <a:gd name="T7" fmla="*/ 248 h 248"/>
                  <a:gd name="T8" fmla="*/ 53 w 53"/>
                  <a:gd name="T9" fmla="*/ 0 h 248"/>
                </a:gdLst>
                <a:ahLst/>
                <a:cxnLst>
                  <a:cxn ang="0">
                    <a:pos x="T0" y="T1"/>
                  </a:cxn>
                  <a:cxn ang="0">
                    <a:pos x="T2" y="T3"/>
                  </a:cxn>
                  <a:cxn ang="0">
                    <a:pos x="T4" y="T5"/>
                  </a:cxn>
                  <a:cxn ang="0">
                    <a:pos x="T6" y="T7"/>
                  </a:cxn>
                  <a:cxn ang="0">
                    <a:pos x="T8" y="T9"/>
                  </a:cxn>
                </a:cxnLst>
                <a:rect l="0" t="0" r="r" b="b"/>
                <a:pathLst>
                  <a:path w="53" h="248">
                    <a:moveTo>
                      <a:pt x="53" y="0"/>
                    </a:moveTo>
                    <a:cubicBezTo>
                      <a:pt x="1" y="0"/>
                      <a:pt x="1" y="0"/>
                      <a:pt x="1" y="0"/>
                    </a:cubicBezTo>
                    <a:cubicBezTo>
                      <a:pt x="1" y="180"/>
                      <a:pt x="1" y="180"/>
                      <a:pt x="1" y="180"/>
                    </a:cubicBezTo>
                    <a:cubicBezTo>
                      <a:pt x="1" y="180"/>
                      <a:pt x="0" y="217"/>
                      <a:pt x="53" y="248"/>
                    </a:cubicBezTo>
                    <a:lnTo>
                      <a:pt x="53" y="0"/>
                    </a:lnTo>
                    <a:close/>
                  </a:path>
                </a:pathLst>
              </a:custGeom>
              <a:solidFill>
                <a:schemeClr val="accent2">
                  <a:lumMod val="5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98013" name="Freeform 6">
                <a:extLst>
                  <a:ext uri="{FF2B5EF4-FFF2-40B4-BE49-F238E27FC236}">
                    <a16:creationId xmlns:a16="http://schemas.microsoft.com/office/drawing/2014/main" id="{C1B3804A-8876-A345-9354-42316D5AD99B}"/>
                  </a:ext>
                </a:extLst>
              </p:cNvPr>
              <p:cNvSpPr>
                <a:spLocks/>
              </p:cNvSpPr>
              <p:nvPr/>
            </p:nvSpPr>
            <p:spPr bwMode="auto">
              <a:xfrm>
                <a:off x="2110046" y="1823035"/>
                <a:ext cx="1128062" cy="1842666"/>
              </a:xfrm>
              <a:custGeom>
                <a:avLst/>
                <a:gdLst>
                  <a:gd name="T0" fmla="*/ 5875 w 384"/>
                  <a:gd name="T1" fmla="*/ 653282 h 629"/>
                  <a:gd name="T2" fmla="*/ 99881 w 384"/>
                  <a:gd name="T3" fmla="*/ 489229 h 629"/>
                  <a:gd name="T4" fmla="*/ 411273 w 384"/>
                  <a:gd name="T5" fmla="*/ 175771 h 629"/>
                  <a:gd name="T6" fmla="*/ 329018 w 384"/>
                  <a:gd name="T7" fmla="*/ 93745 h 629"/>
                  <a:gd name="T8" fmla="*/ 361332 w 384"/>
                  <a:gd name="T9" fmla="*/ 5859 h 629"/>
                  <a:gd name="T10" fmla="*/ 1034057 w 384"/>
                  <a:gd name="T11" fmla="*/ 2930 h 629"/>
                  <a:gd name="T12" fmla="*/ 1125124 w 384"/>
                  <a:gd name="T13" fmla="*/ 90815 h 629"/>
                  <a:gd name="T14" fmla="*/ 1122187 w 384"/>
                  <a:gd name="T15" fmla="*/ 761674 h 629"/>
                  <a:gd name="T16" fmla="*/ 1031119 w 384"/>
                  <a:gd name="T17" fmla="*/ 793899 h 629"/>
                  <a:gd name="T18" fmla="*/ 951802 w 384"/>
                  <a:gd name="T19" fmla="*/ 717731 h 629"/>
                  <a:gd name="T20" fmla="*/ 123382 w 384"/>
                  <a:gd name="T21" fmla="*/ 1546785 h 629"/>
                  <a:gd name="T22" fmla="*/ 73442 w 384"/>
                  <a:gd name="T23" fmla="*/ 1842666 h 629"/>
                  <a:gd name="T24" fmla="*/ 5875 w 384"/>
                  <a:gd name="T25" fmla="*/ 1702049 h 629"/>
                  <a:gd name="T26" fmla="*/ 5875 w 384"/>
                  <a:gd name="T27" fmla="*/ 653282 h 6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4"/>
                  <a:gd name="T43" fmla="*/ 0 h 629"/>
                  <a:gd name="T44" fmla="*/ 384 w 384"/>
                  <a:gd name="T45" fmla="*/ 629 h 6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4" h="629">
                    <a:moveTo>
                      <a:pt x="2" y="223"/>
                    </a:moveTo>
                    <a:cubicBezTo>
                      <a:pt x="2" y="204"/>
                      <a:pt x="17" y="183"/>
                      <a:pt x="34" y="167"/>
                    </a:cubicBezTo>
                    <a:cubicBezTo>
                      <a:pt x="140" y="60"/>
                      <a:pt x="140" y="60"/>
                      <a:pt x="140" y="60"/>
                    </a:cubicBezTo>
                    <a:cubicBezTo>
                      <a:pt x="112" y="32"/>
                      <a:pt x="112" y="32"/>
                      <a:pt x="112" y="32"/>
                    </a:cubicBezTo>
                    <a:cubicBezTo>
                      <a:pt x="102" y="22"/>
                      <a:pt x="107" y="3"/>
                      <a:pt x="123" y="2"/>
                    </a:cubicBezTo>
                    <a:cubicBezTo>
                      <a:pt x="352" y="1"/>
                      <a:pt x="352" y="1"/>
                      <a:pt x="352" y="1"/>
                    </a:cubicBezTo>
                    <a:cubicBezTo>
                      <a:pt x="370" y="0"/>
                      <a:pt x="384" y="13"/>
                      <a:pt x="383" y="31"/>
                    </a:cubicBezTo>
                    <a:cubicBezTo>
                      <a:pt x="382" y="260"/>
                      <a:pt x="382" y="260"/>
                      <a:pt x="382" y="260"/>
                    </a:cubicBezTo>
                    <a:cubicBezTo>
                      <a:pt x="380" y="277"/>
                      <a:pt x="362" y="282"/>
                      <a:pt x="351" y="271"/>
                    </a:cubicBezTo>
                    <a:cubicBezTo>
                      <a:pt x="324" y="245"/>
                      <a:pt x="324" y="245"/>
                      <a:pt x="324" y="245"/>
                    </a:cubicBezTo>
                    <a:cubicBezTo>
                      <a:pt x="324" y="245"/>
                      <a:pt x="72" y="497"/>
                      <a:pt x="42" y="528"/>
                    </a:cubicBezTo>
                    <a:cubicBezTo>
                      <a:pt x="8" y="561"/>
                      <a:pt x="0" y="604"/>
                      <a:pt x="25" y="629"/>
                    </a:cubicBezTo>
                    <a:cubicBezTo>
                      <a:pt x="25" y="629"/>
                      <a:pt x="6" y="619"/>
                      <a:pt x="2" y="581"/>
                    </a:cubicBezTo>
                    <a:cubicBezTo>
                      <a:pt x="0" y="564"/>
                      <a:pt x="2" y="223"/>
                      <a:pt x="2" y="223"/>
                    </a:cubicBezTo>
                    <a:close/>
                  </a:path>
                </a:pathLst>
              </a:custGeom>
              <a:solidFill>
                <a:srgbClr val="000000">
                  <a:alpha val="1490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31" name="Freeform 6">
                <a:extLst>
                  <a:ext uri="{FF2B5EF4-FFF2-40B4-BE49-F238E27FC236}">
                    <a16:creationId xmlns:a16="http://schemas.microsoft.com/office/drawing/2014/main" id="{0C39B7F3-76C3-464F-8906-5AFD19E94EBC}"/>
                  </a:ext>
                </a:extLst>
              </p:cNvPr>
              <p:cNvSpPr>
                <a:spLocks/>
              </p:cNvSpPr>
              <p:nvPr/>
            </p:nvSpPr>
            <p:spPr bwMode="auto">
              <a:xfrm>
                <a:off x="2079834" y="1772043"/>
                <a:ext cx="1128127" cy="1842422"/>
              </a:xfrm>
              <a:custGeom>
                <a:avLst/>
                <a:gdLst>
                  <a:gd name="T0" fmla="*/ 2 w 384"/>
                  <a:gd name="T1" fmla="*/ 223 h 629"/>
                  <a:gd name="T2" fmla="*/ 34 w 384"/>
                  <a:gd name="T3" fmla="*/ 167 h 629"/>
                  <a:gd name="T4" fmla="*/ 140 w 384"/>
                  <a:gd name="T5" fmla="*/ 60 h 629"/>
                  <a:gd name="T6" fmla="*/ 112 w 384"/>
                  <a:gd name="T7" fmla="*/ 32 h 629"/>
                  <a:gd name="T8" fmla="*/ 123 w 384"/>
                  <a:gd name="T9" fmla="*/ 2 h 629"/>
                  <a:gd name="T10" fmla="*/ 352 w 384"/>
                  <a:gd name="T11" fmla="*/ 1 h 629"/>
                  <a:gd name="T12" fmla="*/ 383 w 384"/>
                  <a:gd name="T13" fmla="*/ 31 h 629"/>
                  <a:gd name="T14" fmla="*/ 382 w 384"/>
                  <a:gd name="T15" fmla="*/ 260 h 629"/>
                  <a:gd name="T16" fmla="*/ 351 w 384"/>
                  <a:gd name="T17" fmla="*/ 271 h 629"/>
                  <a:gd name="T18" fmla="*/ 324 w 384"/>
                  <a:gd name="T19" fmla="*/ 245 h 629"/>
                  <a:gd name="T20" fmla="*/ 42 w 384"/>
                  <a:gd name="T21" fmla="*/ 528 h 629"/>
                  <a:gd name="T22" fmla="*/ 25 w 384"/>
                  <a:gd name="T23" fmla="*/ 629 h 629"/>
                  <a:gd name="T24" fmla="*/ 2 w 384"/>
                  <a:gd name="T25" fmla="*/ 581 h 629"/>
                  <a:gd name="T26" fmla="*/ 2 w 384"/>
                  <a:gd name="T27" fmla="*/ 223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4" h="629">
                    <a:moveTo>
                      <a:pt x="2" y="223"/>
                    </a:moveTo>
                    <a:cubicBezTo>
                      <a:pt x="2" y="204"/>
                      <a:pt x="17" y="183"/>
                      <a:pt x="34" y="167"/>
                    </a:cubicBezTo>
                    <a:cubicBezTo>
                      <a:pt x="140" y="60"/>
                      <a:pt x="140" y="60"/>
                      <a:pt x="140" y="60"/>
                    </a:cubicBezTo>
                    <a:cubicBezTo>
                      <a:pt x="112" y="32"/>
                      <a:pt x="112" y="32"/>
                      <a:pt x="112" y="32"/>
                    </a:cubicBezTo>
                    <a:cubicBezTo>
                      <a:pt x="102" y="22"/>
                      <a:pt x="107" y="3"/>
                      <a:pt x="123" y="2"/>
                    </a:cubicBezTo>
                    <a:cubicBezTo>
                      <a:pt x="352" y="1"/>
                      <a:pt x="352" y="1"/>
                      <a:pt x="352" y="1"/>
                    </a:cubicBezTo>
                    <a:cubicBezTo>
                      <a:pt x="370" y="0"/>
                      <a:pt x="384" y="13"/>
                      <a:pt x="383" y="31"/>
                    </a:cubicBezTo>
                    <a:cubicBezTo>
                      <a:pt x="382" y="260"/>
                      <a:pt x="382" y="260"/>
                      <a:pt x="382" y="260"/>
                    </a:cubicBezTo>
                    <a:cubicBezTo>
                      <a:pt x="380" y="277"/>
                      <a:pt x="362" y="282"/>
                      <a:pt x="351" y="271"/>
                    </a:cubicBezTo>
                    <a:cubicBezTo>
                      <a:pt x="324" y="245"/>
                      <a:pt x="324" y="245"/>
                      <a:pt x="324" y="245"/>
                    </a:cubicBezTo>
                    <a:cubicBezTo>
                      <a:pt x="324" y="245"/>
                      <a:pt x="72" y="497"/>
                      <a:pt x="42" y="528"/>
                    </a:cubicBezTo>
                    <a:cubicBezTo>
                      <a:pt x="8" y="561"/>
                      <a:pt x="0" y="604"/>
                      <a:pt x="25" y="629"/>
                    </a:cubicBezTo>
                    <a:cubicBezTo>
                      <a:pt x="25" y="629"/>
                      <a:pt x="6" y="619"/>
                      <a:pt x="2" y="581"/>
                    </a:cubicBezTo>
                    <a:cubicBezTo>
                      <a:pt x="0" y="564"/>
                      <a:pt x="2" y="223"/>
                      <a:pt x="2" y="223"/>
                    </a:cubicBezTo>
                    <a:close/>
                  </a:path>
                </a:pathLst>
              </a:custGeom>
              <a:solidFill>
                <a:schemeClr val="accent2">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32" name="Rectangle 31">
                <a:extLst>
                  <a:ext uri="{FF2B5EF4-FFF2-40B4-BE49-F238E27FC236}">
                    <a16:creationId xmlns:a16="http://schemas.microsoft.com/office/drawing/2014/main" id="{F6704E42-220B-F148-BFC9-7EFED3638FEE}"/>
                  </a:ext>
                </a:extLst>
              </p:cNvPr>
              <p:cNvSpPr/>
              <p:nvPr/>
            </p:nvSpPr>
            <p:spPr>
              <a:xfrm rot="2700000">
                <a:off x="2115211" y="2386101"/>
                <a:ext cx="626340" cy="307777"/>
              </a:xfrm>
              <a:prstGeom prst="rect">
                <a:avLst/>
              </a:prstGeom>
            </p:spPr>
            <p:txBody>
              <a:bodyPr>
                <a:spAutoFit/>
              </a:bodyPr>
              <a:lstStyle/>
              <a:p>
                <a:pPr fontAlgn="auto">
                  <a:spcBef>
                    <a:spcPts val="0"/>
                  </a:spcBef>
                  <a:spcAft>
                    <a:spcPts val="0"/>
                  </a:spcAft>
                  <a:defRPr/>
                </a:pPr>
                <a:r>
                  <a:rPr lang="en-US" sz="1400" dirty="0">
                    <a:solidFill>
                      <a:srgbClr val="FFFFFF">
                        <a:alpha val="60000"/>
                      </a:srgbClr>
                    </a:solidFill>
                    <a:latin typeface="Source Sans Pro" charset="0"/>
                    <a:cs typeface="+mn-cs"/>
                  </a:rPr>
                  <a:t>STEP</a:t>
                </a:r>
                <a:endParaRPr lang="en-US" sz="1000" dirty="0">
                  <a:solidFill>
                    <a:srgbClr val="FFFFFF">
                      <a:alpha val="60000"/>
                    </a:srgbClr>
                  </a:solidFill>
                  <a:latin typeface="Source Sans Pro" charset="0"/>
                  <a:cs typeface="+mn-cs"/>
                </a:endParaRPr>
              </a:p>
            </p:txBody>
          </p:sp>
          <p:sp>
            <p:nvSpPr>
              <p:cNvPr id="298016" name="Rectangle 32">
                <a:extLst>
                  <a:ext uri="{FF2B5EF4-FFF2-40B4-BE49-F238E27FC236}">
                    <a16:creationId xmlns:a16="http://schemas.microsoft.com/office/drawing/2014/main" id="{E8252818-F3FD-7A4C-B390-1E9266BB2B4B}"/>
                  </a:ext>
                </a:extLst>
              </p:cNvPr>
              <p:cNvSpPr>
                <a:spLocks noChangeArrowheads="1"/>
              </p:cNvSpPr>
              <p:nvPr/>
            </p:nvSpPr>
            <p:spPr bwMode="auto">
              <a:xfrm rot="-2700000">
                <a:off x="2318954" y="1799138"/>
                <a:ext cx="78098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400" b="1">
                    <a:solidFill>
                      <a:srgbClr val="FFFFFF"/>
                    </a:solidFill>
                    <a:latin typeface="Source Sans Pro" panose="020B0503030403020204" pitchFamily="34" charset="0"/>
                  </a:rPr>
                  <a:t>02</a:t>
                </a:r>
                <a:endParaRPr lang="en-US" altLang="en-US" sz="2800" b="1">
                  <a:solidFill>
                    <a:srgbClr val="FFFFFF"/>
                  </a:solidFill>
                  <a:latin typeface="Source Sans Pro" panose="020B0503030403020204" pitchFamily="34" charset="0"/>
                </a:endParaRPr>
              </a:p>
            </p:txBody>
          </p:sp>
        </p:grpSp>
      </p:grpSp>
      <p:grpSp>
        <p:nvGrpSpPr>
          <p:cNvPr id="11" name="Group 10">
            <a:extLst>
              <a:ext uri="{FF2B5EF4-FFF2-40B4-BE49-F238E27FC236}">
                <a16:creationId xmlns:a16="http://schemas.microsoft.com/office/drawing/2014/main" id="{D0749219-8398-47BD-82ED-73252E72BF76}"/>
              </a:ext>
            </a:extLst>
          </p:cNvPr>
          <p:cNvGrpSpPr/>
          <p:nvPr/>
        </p:nvGrpSpPr>
        <p:grpSpPr>
          <a:xfrm>
            <a:off x="5197475" y="2165350"/>
            <a:ext cx="1585913" cy="3800475"/>
            <a:chOff x="5197475" y="2165350"/>
            <a:chExt cx="1585913" cy="3800475"/>
          </a:xfrm>
        </p:grpSpPr>
        <p:sp>
          <p:nvSpPr>
            <p:cNvPr id="35" name="Rounded Rectangle 34">
              <a:extLst>
                <a:ext uri="{FF2B5EF4-FFF2-40B4-BE49-F238E27FC236}">
                  <a16:creationId xmlns:a16="http://schemas.microsoft.com/office/drawing/2014/main" id="{95C6FF63-8C13-F04B-8F9A-0360102C8668}"/>
                </a:ext>
              </a:extLst>
            </p:cNvPr>
            <p:cNvSpPr/>
            <p:nvPr/>
          </p:nvSpPr>
          <p:spPr>
            <a:xfrm>
              <a:off x="5360988" y="2312988"/>
              <a:ext cx="1422400" cy="3652837"/>
            </a:xfrm>
            <a:prstGeom prst="roundRect">
              <a:avLst>
                <a:gd name="adj" fmla="val 371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bIns="457200" anchor="b"/>
            <a:lstStyle/>
            <a:p>
              <a:pPr fontAlgn="auto">
                <a:lnSpc>
                  <a:spcPct val="70000"/>
                </a:lnSpc>
                <a:spcBef>
                  <a:spcPts val="600"/>
                </a:spcBef>
                <a:spcAft>
                  <a:spcPts val="0"/>
                </a:spcAft>
                <a:defRPr/>
              </a:pPr>
              <a:r>
                <a:rPr lang="en-US" sz="2800" dirty="0">
                  <a:latin typeface="Source Sans Pro" charset="0"/>
                </a:rPr>
                <a:t>THIRDSTEP</a:t>
              </a:r>
            </a:p>
            <a:p>
              <a:pPr fontAlgn="auto">
                <a:lnSpc>
                  <a:spcPct val="90000"/>
                </a:lnSpc>
                <a:spcBef>
                  <a:spcPts val="600"/>
                </a:spcBef>
                <a:spcAft>
                  <a:spcPts val="0"/>
                </a:spcAft>
                <a:defRPr/>
              </a:pPr>
              <a:r>
                <a:rPr lang="en-US" sz="1400" dirty="0" err="1">
                  <a:latin typeface="Source Sans Pro" charset="0"/>
                </a:rPr>
                <a:t>Lorem</a:t>
              </a:r>
              <a:r>
                <a:rPr lang="en-US" sz="1400" dirty="0">
                  <a:latin typeface="Source Sans Pro" charset="0"/>
                </a:rPr>
                <a:t> </a:t>
              </a:r>
              <a:r>
                <a:rPr lang="en-US" sz="1400" dirty="0" err="1">
                  <a:latin typeface="Source Sans Pro" charset="0"/>
                </a:rPr>
                <a:t>ipsum</a:t>
              </a:r>
              <a:r>
                <a:rPr lang="en-US" sz="1400" dirty="0">
                  <a:latin typeface="Source Sans Pro" charset="0"/>
                </a:rPr>
                <a:t> dolor sit </a:t>
              </a:r>
              <a:r>
                <a:rPr lang="en-US" sz="1400" dirty="0" err="1">
                  <a:latin typeface="Source Sans Pro" charset="0"/>
                </a:rPr>
                <a:t>amet</a:t>
              </a:r>
              <a:r>
                <a:rPr lang="en-US" sz="1400" dirty="0">
                  <a:latin typeface="Source Sans Pro" charset="0"/>
                </a:rPr>
                <a:t>, </a:t>
              </a:r>
              <a:r>
                <a:rPr lang="en-US" sz="1400" dirty="0" err="1">
                  <a:latin typeface="Source Sans Pro" charset="0"/>
                </a:rPr>
                <a:t>consectetur</a:t>
              </a:r>
              <a:r>
                <a:rPr lang="en-US" sz="1400" dirty="0">
                  <a:latin typeface="Source Sans Pro" charset="0"/>
                </a:rPr>
                <a:t> </a:t>
              </a:r>
              <a:r>
                <a:rPr lang="en-US" sz="1400" dirty="0" err="1">
                  <a:latin typeface="Source Sans Pro" charset="0"/>
                </a:rPr>
                <a:t>adipiscing</a:t>
              </a:r>
              <a:r>
                <a:rPr lang="en-US" sz="1400" dirty="0">
                  <a:latin typeface="Source Sans Pro" charset="0"/>
                </a:rPr>
                <a:t> </a:t>
              </a:r>
              <a:r>
                <a:rPr lang="en-US" sz="1400" dirty="0" err="1">
                  <a:latin typeface="Source Sans Pro" charset="0"/>
                </a:rPr>
                <a:t>elit</a:t>
              </a:r>
              <a:r>
                <a:rPr lang="en-US" sz="1400" dirty="0">
                  <a:latin typeface="Source Sans Pro" charset="0"/>
                </a:rPr>
                <a:t>.</a:t>
              </a:r>
            </a:p>
          </p:txBody>
        </p:sp>
        <p:grpSp>
          <p:nvGrpSpPr>
            <p:cNvPr id="5" name="Group 35">
              <a:extLst>
                <a:ext uri="{FF2B5EF4-FFF2-40B4-BE49-F238E27FC236}">
                  <a16:creationId xmlns:a16="http://schemas.microsoft.com/office/drawing/2014/main" id="{71C65945-55B6-8641-91A1-051B9AC94D3F}"/>
                </a:ext>
              </a:extLst>
            </p:cNvPr>
            <p:cNvGrpSpPr>
              <a:grpSpLocks/>
            </p:cNvGrpSpPr>
            <p:nvPr/>
          </p:nvGrpSpPr>
          <p:grpSpPr bwMode="auto">
            <a:xfrm>
              <a:off x="5197475" y="2165350"/>
              <a:ext cx="1158875" cy="1916113"/>
              <a:chOff x="2079834" y="1772043"/>
              <a:chExt cx="1158274" cy="1915484"/>
            </a:xfrm>
          </p:grpSpPr>
          <p:sp>
            <p:nvSpPr>
              <p:cNvPr id="37" name="Freeform 5">
                <a:extLst>
                  <a:ext uri="{FF2B5EF4-FFF2-40B4-BE49-F238E27FC236}">
                    <a16:creationId xmlns:a16="http://schemas.microsoft.com/office/drawing/2014/main" id="{9F5F6431-5DDD-604E-A039-36854DA2F40D}"/>
                  </a:ext>
                </a:extLst>
              </p:cNvPr>
              <p:cNvSpPr>
                <a:spLocks/>
              </p:cNvSpPr>
              <p:nvPr/>
            </p:nvSpPr>
            <p:spPr bwMode="auto">
              <a:xfrm>
                <a:off x="2087768" y="2962277"/>
                <a:ext cx="155494" cy="725250"/>
              </a:xfrm>
              <a:custGeom>
                <a:avLst/>
                <a:gdLst>
                  <a:gd name="T0" fmla="*/ 53 w 53"/>
                  <a:gd name="T1" fmla="*/ 0 h 248"/>
                  <a:gd name="T2" fmla="*/ 1 w 53"/>
                  <a:gd name="T3" fmla="*/ 0 h 248"/>
                  <a:gd name="T4" fmla="*/ 1 w 53"/>
                  <a:gd name="T5" fmla="*/ 180 h 248"/>
                  <a:gd name="T6" fmla="*/ 53 w 53"/>
                  <a:gd name="T7" fmla="*/ 248 h 248"/>
                  <a:gd name="T8" fmla="*/ 53 w 53"/>
                  <a:gd name="T9" fmla="*/ 0 h 248"/>
                </a:gdLst>
                <a:ahLst/>
                <a:cxnLst>
                  <a:cxn ang="0">
                    <a:pos x="T0" y="T1"/>
                  </a:cxn>
                  <a:cxn ang="0">
                    <a:pos x="T2" y="T3"/>
                  </a:cxn>
                  <a:cxn ang="0">
                    <a:pos x="T4" y="T5"/>
                  </a:cxn>
                  <a:cxn ang="0">
                    <a:pos x="T6" y="T7"/>
                  </a:cxn>
                  <a:cxn ang="0">
                    <a:pos x="T8" y="T9"/>
                  </a:cxn>
                </a:cxnLst>
                <a:rect l="0" t="0" r="r" b="b"/>
                <a:pathLst>
                  <a:path w="53" h="248">
                    <a:moveTo>
                      <a:pt x="53" y="0"/>
                    </a:moveTo>
                    <a:cubicBezTo>
                      <a:pt x="1" y="0"/>
                      <a:pt x="1" y="0"/>
                      <a:pt x="1" y="0"/>
                    </a:cubicBezTo>
                    <a:cubicBezTo>
                      <a:pt x="1" y="180"/>
                      <a:pt x="1" y="180"/>
                      <a:pt x="1" y="180"/>
                    </a:cubicBezTo>
                    <a:cubicBezTo>
                      <a:pt x="1" y="180"/>
                      <a:pt x="0" y="217"/>
                      <a:pt x="53" y="248"/>
                    </a:cubicBezTo>
                    <a:lnTo>
                      <a:pt x="53" y="0"/>
                    </a:lnTo>
                    <a:close/>
                  </a:path>
                </a:pathLst>
              </a:custGeom>
              <a:solidFill>
                <a:schemeClr val="accent3">
                  <a:lumMod val="5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98008" name="Freeform 6">
                <a:extLst>
                  <a:ext uri="{FF2B5EF4-FFF2-40B4-BE49-F238E27FC236}">
                    <a16:creationId xmlns:a16="http://schemas.microsoft.com/office/drawing/2014/main" id="{D5B3E210-7739-4E41-8D14-ED019A61C615}"/>
                  </a:ext>
                </a:extLst>
              </p:cNvPr>
              <p:cNvSpPr>
                <a:spLocks/>
              </p:cNvSpPr>
              <p:nvPr/>
            </p:nvSpPr>
            <p:spPr bwMode="auto">
              <a:xfrm>
                <a:off x="2110046" y="1823035"/>
                <a:ext cx="1128062" cy="1842666"/>
              </a:xfrm>
              <a:custGeom>
                <a:avLst/>
                <a:gdLst>
                  <a:gd name="T0" fmla="*/ 5875 w 384"/>
                  <a:gd name="T1" fmla="*/ 653282 h 629"/>
                  <a:gd name="T2" fmla="*/ 99881 w 384"/>
                  <a:gd name="T3" fmla="*/ 489229 h 629"/>
                  <a:gd name="T4" fmla="*/ 411273 w 384"/>
                  <a:gd name="T5" fmla="*/ 175771 h 629"/>
                  <a:gd name="T6" fmla="*/ 329018 w 384"/>
                  <a:gd name="T7" fmla="*/ 93745 h 629"/>
                  <a:gd name="T8" fmla="*/ 361332 w 384"/>
                  <a:gd name="T9" fmla="*/ 5859 h 629"/>
                  <a:gd name="T10" fmla="*/ 1034057 w 384"/>
                  <a:gd name="T11" fmla="*/ 2930 h 629"/>
                  <a:gd name="T12" fmla="*/ 1125124 w 384"/>
                  <a:gd name="T13" fmla="*/ 90815 h 629"/>
                  <a:gd name="T14" fmla="*/ 1122187 w 384"/>
                  <a:gd name="T15" fmla="*/ 761674 h 629"/>
                  <a:gd name="T16" fmla="*/ 1031119 w 384"/>
                  <a:gd name="T17" fmla="*/ 793899 h 629"/>
                  <a:gd name="T18" fmla="*/ 951802 w 384"/>
                  <a:gd name="T19" fmla="*/ 717731 h 629"/>
                  <a:gd name="T20" fmla="*/ 123382 w 384"/>
                  <a:gd name="T21" fmla="*/ 1546785 h 629"/>
                  <a:gd name="T22" fmla="*/ 73442 w 384"/>
                  <a:gd name="T23" fmla="*/ 1842666 h 629"/>
                  <a:gd name="T24" fmla="*/ 5875 w 384"/>
                  <a:gd name="T25" fmla="*/ 1702049 h 629"/>
                  <a:gd name="T26" fmla="*/ 5875 w 384"/>
                  <a:gd name="T27" fmla="*/ 653282 h 6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4"/>
                  <a:gd name="T43" fmla="*/ 0 h 629"/>
                  <a:gd name="T44" fmla="*/ 384 w 384"/>
                  <a:gd name="T45" fmla="*/ 629 h 6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4" h="629">
                    <a:moveTo>
                      <a:pt x="2" y="223"/>
                    </a:moveTo>
                    <a:cubicBezTo>
                      <a:pt x="2" y="204"/>
                      <a:pt x="17" y="183"/>
                      <a:pt x="34" y="167"/>
                    </a:cubicBezTo>
                    <a:cubicBezTo>
                      <a:pt x="140" y="60"/>
                      <a:pt x="140" y="60"/>
                      <a:pt x="140" y="60"/>
                    </a:cubicBezTo>
                    <a:cubicBezTo>
                      <a:pt x="112" y="32"/>
                      <a:pt x="112" y="32"/>
                      <a:pt x="112" y="32"/>
                    </a:cubicBezTo>
                    <a:cubicBezTo>
                      <a:pt x="102" y="22"/>
                      <a:pt x="107" y="3"/>
                      <a:pt x="123" y="2"/>
                    </a:cubicBezTo>
                    <a:cubicBezTo>
                      <a:pt x="352" y="1"/>
                      <a:pt x="352" y="1"/>
                      <a:pt x="352" y="1"/>
                    </a:cubicBezTo>
                    <a:cubicBezTo>
                      <a:pt x="370" y="0"/>
                      <a:pt x="384" y="13"/>
                      <a:pt x="383" y="31"/>
                    </a:cubicBezTo>
                    <a:cubicBezTo>
                      <a:pt x="382" y="260"/>
                      <a:pt x="382" y="260"/>
                      <a:pt x="382" y="260"/>
                    </a:cubicBezTo>
                    <a:cubicBezTo>
                      <a:pt x="380" y="277"/>
                      <a:pt x="362" y="282"/>
                      <a:pt x="351" y="271"/>
                    </a:cubicBezTo>
                    <a:cubicBezTo>
                      <a:pt x="324" y="245"/>
                      <a:pt x="324" y="245"/>
                      <a:pt x="324" y="245"/>
                    </a:cubicBezTo>
                    <a:cubicBezTo>
                      <a:pt x="324" y="245"/>
                      <a:pt x="72" y="497"/>
                      <a:pt x="42" y="528"/>
                    </a:cubicBezTo>
                    <a:cubicBezTo>
                      <a:pt x="8" y="561"/>
                      <a:pt x="0" y="604"/>
                      <a:pt x="25" y="629"/>
                    </a:cubicBezTo>
                    <a:cubicBezTo>
                      <a:pt x="25" y="629"/>
                      <a:pt x="6" y="619"/>
                      <a:pt x="2" y="581"/>
                    </a:cubicBezTo>
                    <a:cubicBezTo>
                      <a:pt x="0" y="564"/>
                      <a:pt x="2" y="223"/>
                      <a:pt x="2" y="223"/>
                    </a:cubicBezTo>
                    <a:close/>
                  </a:path>
                </a:pathLst>
              </a:custGeom>
              <a:solidFill>
                <a:srgbClr val="000000">
                  <a:alpha val="1490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39" name="Freeform 6">
                <a:extLst>
                  <a:ext uri="{FF2B5EF4-FFF2-40B4-BE49-F238E27FC236}">
                    <a16:creationId xmlns:a16="http://schemas.microsoft.com/office/drawing/2014/main" id="{E2B34126-8606-9B4A-A49D-563DCCB878C8}"/>
                  </a:ext>
                </a:extLst>
              </p:cNvPr>
              <p:cNvSpPr>
                <a:spLocks/>
              </p:cNvSpPr>
              <p:nvPr/>
            </p:nvSpPr>
            <p:spPr bwMode="auto">
              <a:xfrm>
                <a:off x="2079834" y="1772043"/>
                <a:ext cx="1128128" cy="1842483"/>
              </a:xfrm>
              <a:custGeom>
                <a:avLst/>
                <a:gdLst>
                  <a:gd name="T0" fmla="*/ 2 w 384"/>
                  <a:gd name="T1" fmla="*/ 223 h 629"/>
                  <a:gd name="T2" fmla="*/ 34 w 384"/>
                  <a:gd name="T3" fmla="*/ 167 h 629"/>
                  <a:gd name="T4" fmla="*/ 140 w 384"/>
                  <a:gd name="T5" fmla="*/ 60 h 629"/>
                  <a:gd name="T6" fmla="*/ 112 w 384"/>
                  <a:gd name="T7" fmla="*/ 32 h 629"/>
                  <a:gd name="T8" fmla="*/ 123 w 384"/>
                  <a:gd name="T9" fmla="*/ 2 h 629"/>
                  <a:gd name="T10" fmla="*/ 352 w 384"/>
                  <a:gd name="T11" fmla="*/ 1 h 629"/>
                  <a:gd name="T12" fmla="*/ 383 w 384"/>
                  <a:gd name="T13" fmla="*/ 31 h 629"/>
                  <a:gd name="T14" fmla="*/ 382 w 384"/>
                  <a:gd name="T15" fmla="*/ 260 h 629"/>
                  <a:gd name="T16" fmla="*/ 351 w 384"/>
                  <a:gd name="T17" fmla="*/ 271 h 629"/>
                  <a:gd name="T18" fmla="*/ 324 w 384"/>
                  <a:gd name="T19" fmla="*/ 245 h 629"/>
                  <a:gd name="T20" fmla="*/ 42 w 384"/>
                  <a:gd name="T21" fmla="*/ 528 h 629"/>
                  <a:gd name="T22" fmla="*/ 25 w 384"/>
                  <a:gd name="T23" fmla="*/ 629 h 629"/>
                  <a:gd name="T24" fmla="*/ 2 w 384"/>
                  <a:gd name="T25" fmla="*/ 581 h 629"/>
                  <a:gd name="T26" fmla="*/ 2 w 384"/>
                  <a:gd name="T27" fmla="*/ 223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4" h="629">
                    <a:moveTo>
                      <a:pt x="2" y="223"/>
                    </a:moveTo>
                    <a:cubicBezTo>
                      <a:pt x="2" y="204"/>
                      <a:pt x="17" y="183"/>
                      <a:pt x="34" y="167"/>
                    </a:cubicBezTo>
                    <a:cubicBezTo>
                      <a:pt x="140" y="60"/>
                      <a:pt x="140" y="60"/>
                      <a:pt x="140" y="60"/>
                    </a:cubicBezTo>
                    <a:cubicBezTo>
                      <a:pt x="112" y="32"/>
                      <a:pt x="112" y="32"/>
                      <a:pt x="112" y="32"/>
                    </a:cubicBezTo>
                    <a:cubicBezTo>
                      <a:pt x="102" y="22"/>
                      <a:pt x="107" y="3"/>
                      <a:pt x="123" y="2"/>
                    </a:cubicBezTo>
                    <a:cubicBezTo>
                      <a:pt x="352" y="1"/>
                      <a:pt x="352" y="1"/>
                      <a:pt x="352" y="1"/>
                    </a:cubicBezTo>
                    <a:cubicBezTo>
                      <a:pt x="370" y="0"/>
                      <a:pt x="384" y="13"/>
                      <a:pt x="383" y="31"/>
                    </a:cubicBezTo>
                    <a:cubicBezTo>
                      <a:pt x="382" y="260"/>
                      <a:pt x="382" y="260"/>
                      <a:pt x="382" y="260"/>
                    </a:cubicBezTo>
                    <a:cubicBezTo>
                      <a:pt x="380" y="277"/>
                      <a:pt x="362" y="282"/>
                      <a:pt x="351" y="271"/>
                    </a:cubicBezTo>
                    <a:cubicBezTo>
                      <a:pt x="324" y="245"/>
                      <a:pt x="324" y="245"/>
                      <a:pt x="324" y="245"/>
                    </a:cubicBezTo>
                    <a:cubicBezTo>
                      <a:pt x="324" y="245"/>
                      <a:pt x="72" y="497"/>
                      <a:pt x="42" y="528"/>
                    </a:cubicBezTo>
                    <a:cubicBezTo>
                      <a:pt x="8" y="561"/>
                      <a:pt x="0" y="604"/>
                      <a:pt x="25" y="629"/>
                    </a:cubicBezTo>
                    <a:cubicBezTo>
                      <a:pt x="25" y="629"/>
                      <a:pt x="6" y="619"/>
                      <a:pt x="2" y="581"/>
                    </a:cubicBezTo>
                    <a:cubicBezTo>
                      <a:pt x="0" y="564"/>
                      <a:pt x="2" y="223"/>
                      <a:pt x="2" y="223"/>
                    </a:cubicBezTo>
                    <a:close/>
                  </a:path>
                </a:pathLst>
              </a:custGeom>
              <a:solidFill>
                <a:schemeClr val="accent3">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40" name="Rectangle 39">
                <a:extLst>
                  <a:ext uri="{FF2B5EF4-FFF2-40B4-BE49-F238E27FC236}">
                    <a16:creationId xmlns:a16="http://schemas.microsoft.com/office/drawing/2014/main" id="{0A6AABAD-E288-2E40-B219-0C4577463884}"/>
                  </a:ext>
                </a:extLst>
              </p:cNvPr>
              <p:cNvSpPr/>
              <p:nvPr/>
            </p:nvSpPr>
            <p:spPr>
              <a:xfrm rot="2700000">
                <a:off x="2115211" y="2386101"/>
                <a:ext cx="626340" cy="307777"/>
              </a:xfrm>
              <a:prstGeom prst="rect">
                <a:avLst/>
              </a:prstGeom>
            </p:spPr>
            <p:txBody>
              <a:bodyPr>
                <a:spAutoFit/>
              </a:bodyPr>
              <a:lstStyle/>
              <a:p>
                <a:pPr fontAlgn="auto">
                  <a:spcBef>
                    <a:spcPts val="0"/>
                  </a:spcBef>
                  <a:spcAft>
                    <a:spcPts val="0"/>
                  </a:spcAft>
                  <a:defRPr/>
                </a:pPr>
                <a:r>
                  <a:rPr lang="en-US" sz="1400" dirty="0">
                    <a:solidFill>
                      <a:srgbClr val="FFFFFF">
                        <a:alpha val="60000"/>
                      </a:srgbClr>
                    </a:solidFill>
                    <a:latin typeface="Source Sans Pro" charset="0"/>
                    <a:cs typeface="+mn-cs"/>
                  </a:rPr>
                  <a:t>STEP</a:t>
                </a:r>
                <a:endParaRPr lang="en-US" sz="1000" dirty="0">
                  <a:solidFill>
                    <a:srgbClr val="FFFFFF">
                      <a:alpha val="60000"/>
                    </a:srgbClr>
                  </a:solidFill>
                  <a:latin typeface="Source Sans Pro" charset="0"/>
                  <a:cs typeface="+mn-cs"/>
                </a:endParaRPr>
              </a:p>
            </p:txBody>
          </p:sp>
          <p:sp>
            <p:nvSpPr>
              <p:cNvPr id="298011" name="Rectangle 40">
                <a:extLst>
                  <a:ext uri="{FF2B5EF4-FFF2-40B4-BE49-F238E27FC236}">
                    <a16:creationId xmlns:a16="http://schemas.microsoft.com/office/drawing/2014/main" id="{2D8F35F4-E2C9-5A42-A3C8-400A922047E9}"/>
                  </a:ext>
                </a:extLst>
              </p:cNvPr>
              <p:cNvSpPr>
                <a:spLocks noChangeArrowheads="1"/>
              </p:cNvSpPr>
              <p:nvPr/>
            </p:nvSpPr>
            <p:spPr bwMode="auto">
              <a:xfrm rot="-2700000">
                <a:off x="2318954" y="1799138"/>
                <a:ext cx="78098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400" b="1">
                    <a:solidFill>
                      <a:srgbClr val="FFFFFF"/>
                    </a:solidFill>
                    <a:latin typeface="Source Sans Pro" panose="020B0503030403020204" pitchFamily="34" charset="0"/>
                  </a:rPr>
                  <a:t>03</a:t>
                </a:r>
                <a:endParaRPr lang="en-US" altLang="en-US" sz="2800" b="1">
                  <a:solidFill>
                    <a:srgbClr val="FFFFFF"/>
                  </a:solidFill>
                  <a:latin typeface="Source Sans Pro" panose="020B0503030403020204" pitchFamily="34" charset="0"/>
                </a:endParaRPr>
              </a:p>
            </p:txBody>
          </p:sp>
        </p:grpSp>
      </p:grpSp>
      <p:grpSp>
        <p:nvGrpSpPr>
          <p:cNvPr id="13" name="Group 12">
            <a:extLst>
              <a:ext uri="{FF2B5EF4-FFF2-40B4-BE49-F238E27FC236}">
                <a16:creationId xmlns:a16="http://schemas.microsoft.com/office/drawing/2014/main" id="{C7C94320-8372-42CD-83A7-D2735142A4C5}"/>
              </a:ext>
            </a:extLst>
          </p:cNvPr>
          <p:cNvGrpSpPr/>
          <p:nvPr/>
        </p:nvGrpSpPr>
        <p:grpSpPr>
          <a:xfrm>
            <a:off x="7180263" y="1890713"/>
            <a:ext cx="1585912" cy="4075112"/>
            <a:chOff x="7180263" y="1890713"/>
            <a:chExt cx="1585912" cy="4075112"/>
          </a:xfrm>
        </p:grpSpPr>
        <p:sp>
          <p:nvSpPr>
            <p:cNvPr id="43" name="Rounded Rectangle 42">
              <a:extLst>
                <a:ext uri="{FF2B5EF4-FFF2-40B4-BE49-F238E27FC236}">
                  <a16:creationId xmlns:a16="http://schemas.microsoft.com/office/drawing/2014/main" id="{B138ABC7-5909-804D-BB2C-1CB98EE9D15B}"/>
                </a:ext>
              </a:extLst>
            </p:cNvPr>
            <p:cNvSpPr/>
            <p:nvPr/>
          </p:nvSpPr>
          <p:spPr>
            <a:xfrm>
              <a:off x="7343775" y="2038350"/>
              <a:ext cx="1422400" cy="3927475"/>
            </a:xfrm>
            <a:prstGeom prst="roundRect">
              <a:avLst>
                <a:gd name="adj" fmla="val 371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bIns="457200" anchor="b"/>
            <a:lstStyle/>
            <a:p>
              <a:pPr fontAlgn="auto">
                <a:lnSpc>
                  <a:spcPct val="70000"/>
                </a:lnSpc>
                <a:spcBef>
                  <a:spcPts val="600"/>
                </a:spcBef>
                <a:spcAft>
                  <a:spcPts val="0"/>
                </a:spcAft>
                <a:defRPr/>
              </a:pPr>
              <a:r>
                <a:rPr lang="en-US" sz="2800" dirty="0">
                  <a:latin typeface="Source Sans Pro" charset="0"/>
                </a:rPr>
                <a:t>FOUR STEP</a:t>
              </a:r>
            </a:p>
            <a:p>
              <a:pPr fontAlgn="auto">
                <a:lnSpc>
                  <a:spcPct val="90000"/>
                </a:lnSpc>
                <a:spcBef>
                  <a:spcPts val="600"/>
                </a:spcBef>
                <a:spcAft>
                  <a:spcPts val="0"/>
                </a:spcAft>
                <a:defRPr/>
              </a:pPr>
              <a:r>
                <a:rPr lang="en-US" sz="1400" dirty="0" err="1">
                  <a:latin typeface="Source Sans Pro" charset="0"/>
                </a:rPr>
                <a:t>Lorem</a:t>
              </a:r>
              <a:r>
                <a:rPr lang="en-US" sz="1400" dirty="0">
                  <a:latin typeface="Source Sans Pro" charset="0"/>
                </a:rPr>
                <a:t> </a:t>
              </a:r>
              <a:r>
                <a:rPr lang="en-US" sz="1400" dirty="0" err="1">
                  <a:latin typeface="Source Sans Pro" charset="0"/>
                </a:rPr>
                <a:t>ipsum</a:t>
              </a:r>
              <a:r>
                <a:rPr lang="en-US" sz="1400" dirty="0">
                  <a:latin typeface="Source Sans Pro" charset="0"/>
                </a:rPr>
                <a:t> dolor sit </a:t>
              </a:r>
              <a:r>
                <a:rPr lang="en-US" sz="1400" dirty="0" err="1">
                  <a:latin typeface="Source Sans Pro" charset="0"/>
                </a:rPr>
                <a:t>amet</a:t>
              </a:r>
              <a:r>
                <a:rPr lang="en-US" sz="1400" dirty="0">
                  <a:latin typeface="Source Sans Pro" charset="0"/>
                </a:rPr>
                <a:t>, </a:t>
              </a:r>
              <a:r>
                <a:rPr lang="en-US" sz="1400" dirty="0" err="1">
                  <a:latin typeface="Source Sans Pro" charset="0"/>
                </a:rPr>
                <a:t>consectetur</a:t>
              </a:r>
              <a:r>
                <a:rPr lang="en-US" sz="1400" dirty="0">
                  <a:latin typeface="Source Sans Pro" charset="0"/>
                </a:rPr>
                <a:t> </a:t>
              </a:r>
              <a:r>
                <a:rPr lang="en-US" sz="1400" dirty="0" err="1">
                  <a:latin typeface="Source Sans Pro" charset="0"/>
                </a:rPr>
                <a:t>adipiscing</a:t>
              </a:r>
              <a:r>
                <a:rPr lang="en-US" sz="1400" dirty="0">
                  <a:latin typeface="Source Sans Pro" charset="0"/>
                </a:rPr>
                <a:t> </a:t>
              </a:r>
              <a:r>
                <a:rPr lang="en-US" sz="1400" dirty="0" err="1">
                  <a:latin typeface="Source Sans Pro" charset="0"/>
                </a:rPr>
                <a:t>elit</a:t>
              </a:r>
              <a:r>
                <a:rPr lang="en-US" sz="1400" dirty="0">
                  <a:latin typeface="Source Sans Pro" charset="0"/>
                </a:rPr>
                <a:t>.</a:t>
              </a:r>
            </a:p>
          </p:txBody>
        </p:sp>
        <p:grpSp>
          <p:nvGrpSpPr>
            <p:cNvPr id="6" name="Group 43">
              <a:extLst>
                <a:ext uri="{FF2B5EF4-FFF2-40B4-BE49-F238E27FC236}">
                  <a16:creationId xmlns:a16="http://schemas.microsoft.com/office/drawing/2014/main" id="{E58D6490-3BE0-A14C-AE0A-D22C28C8F33D}"/>
                </a:ext>
              </a:extLst>
            </p:cNvPr>
            <p:cNvGrpSpPr>
              <a:grpSpLocks/>
            </p:cNvGrpSpPr>
            <p:nvPr/>
          </p:nvGrpSpPr>
          <p:grpSpPr bwMode="auto">
            <a:xfrm>
              <a:off x="7180263" y="1890713"/>
              <a:ext cx="1158875" cy="1916112"/>
              <a:chOff x="2079834" y="1772043"/>
              <a:chExt cx="1158274" cy="1915484"/>
            </a:xfrm>
          </p:grpSpPr>
          <p:sp>
            <p:nvSpPr>
              <p:cNvPr id="45" name="Freeform 5">
                <a:extLst>
                  <a:ext uri="{FF2B5EF4-FFF2-40B4-BE49-F238E27FC236}">
                    <a16:creationId xmlns:a16="http://schemas.microsoft.com/office/drawing/2014/main" id="{84E8E0B6-AF8B-8540-BAF1-A4B1C4237875}"/>
                  </a:ext>
                </a:extLst>
              </p:cNvPr>
              <p:cNvSpPr>
                <a:spLocks/>
              </p:cNvSpPr>
              <p:nvPr/>
            </p:nvSpPr>
            <p:spPr bwMode="auto">
              <a:xfrm>
                <a:off x="2087767" y="2962278"/>
                <a:ext cx="155494" cy="725249"/>
              </a:xfrm>
              <a:custGeom>
                <a:avLst/>
                <a:gdLst>
                  <a:gd name="T0" fmla="*/ 53 w 53"/>
                  <a:gd name="T1" fmla="*/ 0 h 248"/>
                  <a:gd name="T2" fmla="*/ 1 w 53"/>
                  <a:gd name="T3" fmla="*/ 0 h 248"/>
                  <a:gd name="T4" fmla="*/ 1 w 53"/>
                  <a:gd name="T5" fmla="*/ 180 h 248"/>
                  <a:gd name="T6" fmla="*/ 53 w 53"/>
                  <a:gd name="T7" fmla="*/ 248 h 248"/>
                  <a:gd name="T8" fmla="*/ 53 w 53"/>
                  <a:gd name="T9" fmla="*/ 0 h 248"/>
                </a:gdLst>
                <a:ahLst/>
                <a:cxnLst>
                  <a:cxn ang="0">
                    <a:pos x="T0" y="T1"/>
                  </a:cxn>
                  <a:cxn ang="0">
                    <a:pos x="T2" y="T3"/>
                  </a:cxn>
                  <a:cxn ang="0">
                    <a:pos x="T4" y="T5"/>
                  </a:cxn>
                  <a:cxn ang="0">
                    <a:pos x="T6" y="T7"/>
                  </a:cxn>
                  <a:cxn ang="0">
                    <a:pos x="T8" y="T9"/>
                  </a:cxn>
                </a:cxnLst>
                <a:rect l="0" t="0" r="r" b="b"/>
                <a:pathLst>
                  <a:path w="53" h="248">
                    <a:moveTo>
                      <a:pt x="53" y="0"/>
                    </a:moveTo>
                    <a:cubicBezTo>
                      <a:pt x="1" y="0"/>
                      <a:pt x="1" y="0"/>
                      <a:pt x="1" y="0"/>
                    </a:cubicBezTo>
                    <a:cubicBezTo>
                      <a:pt x="1" y="180"/>
                      <a:pt x="1" y="180"/>
                      <a:pt x="1" y="180"/>
                    </a:cubicBezTo>
                    <a:cubicBezTo>
                      <a:pt x="1" y="180"/>
                      <a:pt x="0" y="217"/>
                      <a:pt x="53" y="248"/>
                    </a:cubicBezTo>
                    <a:lnTo>
                      <a:pt x="53" y="0"/>
                    </a:lnTo>
                    <a:close/>
                  </a:path>
                </a:pathLst>
              </a:custGeom>
              <a:solidFill>
                <a:schemeClr val="accent4">
                  <a:lumMod val="5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98003" name="Freeform 6">
                <a:extLst>
                  <a:ext uri="{FF2B5EF4-FFF2-40B4-BE49-F238E27FC236}">
                    <a16:creationId xmlns:a16="http://schemas.microsoft.com/office/drawing/2014/main" id="{388788F5-C9F7-6747-97C9-58FAC4D5CDB8}"/>
                  </a:ext>
                </a:extLst>
              </p:cNvPr>
              <p:cNvSpPr>
                <a:spLocks/>
              </p:cNvSpPr>
              <p:nvPr/>
            </p:nvSpPr>
            <p:spPr bwMode="auto">
              <a:xfrm>
                <a:off x="2110046" y="1823035"/>
                <a:ext cx="1128062" cy="1842666"/>
              </a:xfrm>
              <a:custGeom>
                <a:avLst/>
                <a:gdLst>
                  <a:gd name="T0" fmla="*/ 5875 w 384"/>
                  <a:gd name="T1" fmla="*/ 653282 h 629"/>
                  <a:gd name="T2" fmla="*/ 99881 w 384"/>
                  <a:gd name="T3" fmla="*/ 489229 h 629"/>
                  <a:gd name="T4" fmla="*/ 411273 w 384"/>
                  <a:gd name="T5" fmla="*/ 175771 h 629"/>
                  <a:gd name="T6" fmla="*/ 329018 w 384"/>
                  <a:gd name="T7" fmla="*/ 93745 h 629"/>
                  <a:gd name="T8" fmla="*/ 361332 w 384"/>
                  <a:gd name="T9" fmla="*/ 5859 h 629"/>
                  <a:gd name="T10" fmla="*/ 1034057 w 384"/>
                  <a:gd name="T11" fmla="*/ 2930 h 629"/>
                  <a:gd name="T12" fmla="*/ 1125124 w 384"/>
                  <a:gd name="T13" fmla="*/ 90815 h 629"/>
                  <a:gd name="T14" fmla="*/ 1122187 w 384"/>
                  <a:gd name="T15" fmla="*/ 761674 h 629"/>
                  <a:gd name="T16" fmla="*/ 1031119 w 384"/>
                  <a:gd name="T17" fmla="*/ 793899 h 629"/>
                  <a:gd name="T18" fmla="*/ 951802 w 384"/>
                  <a:gd name="T19" fmla="*/ 717731 h 629"/>
                  <a:gd name="T20" fmla="*/ 123382 w 384"/>
                  <a:gd name="T21" fmla="*/ 1546785 h 629"/>
                  <a:gd name="T22" fmla="*/ 73442 w 384"/>
                  <a:gd name="T23" fmla="*/ 1842666 h 629"/>
                  <a:gd name="T24" fmla="*/ 5875 w 384"/>
                  <a:gd name="T25" fmla="*/ 1702049 h 629"/>
                  <a:gd name="T26" fmla="*/ 5875 w 384"/>
                  <a:gd name="T27" fmla="*/ 653282 h 6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4"/>
                  <a:gd name="T43" fmla="*/ 0 h 629"/>
                  <a:gd name="T44" fmla="*/ 384 w 384"/>
                  <a:gd name="T45" fmla="*/ 629 h 6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4" h="629">
                    <a:moveTo>
                      <a:pt x="2" y="223"/>
                    </a:moveTo>
                    <a:cubicBezTo>
                      <a:pt x="2" y="204"/>
                      <a:pt x="17" y="183"/>
                      <a:pt x="34" y="167"/>
                    </a:cubicBezTo>
                    <a:cubicBezTo>
                      <a:pt x="140" y="60"/>
                      <a:pt x="140" y="60"/>
                      <a:pt x="140" y="60"/>
                    </a:cubicBezTo>
                    <a:cubicBezTo>
                      <a:pt x="112" y="32"/>
                      <a:pt x="112" y="32"/>
                      <a:pt x="112" y="32"/>
                    </a:cubicBezTo>
                    <a:cubicBezTo>
                      <a:pt x="102" y="22"/>
                      <a:pt x="107" y="3"/>
                      <a:pt x="123" y="2"/>
                    </a:cubicBezTo>
                    <a:cubicBezTo>
                      <a:pt x="352" y="1"/>
                      <a:pt x="352" y="1"/>
                      <a:pt x="352" y="1"/>
                    </a:cubicBezTo>
                    <a:cubicBezTo>
                      <a:pt x="370" y="0"/>
                      <a:pt x="384" y="13"/>
                      <a:pt x="383" y="31"/>
                    </a:cubicBezTo>
                    <a:cubicBezTo>
                      <a:pt x="382" y="260"/>
                      <a:pt x="382" y="260"/>
                      <a:pt x="382" y="260"/>
                    </a:cubicBezTo>
                    <a:cubicBezTo>
                      <a:pt x="380" y="277"/>
                      <a:pt x="362" y="282"/>
                      <a:pt x="351" y="271"/>
                    </a:cubicBezTo>
                    <a:cubicBezTo>
                      <a:pt x="324" y="245"/>
                      <a:pt x="324" y="245"/>
                      <a:pt x="324" y="245"/>
                    </a:cubicBezTo>
                    <a:cubicBezTo>
                      <a:pt x="324" y="245"/>
                      <a:pt x="72" y="497"/>
                      <a:pt x="42" y="528"/>
                    </a:cubicBezTo>
                    <a:cubicBezTo>
                      <a:pt x="8" y="561"/>
                      <a:pt x="0" y="604"/>
                      <a:pt x="25" y="629"/>
                    </a:cubicBezTo>
                    <a:cubicBezTo>
                      <a:pt x="25" y="629"/>
                      <a:pt x="6" y="619"/>
                      <a:pt x="2" y="581"/>
                    </a:cubicBezTo>
                    <a:cubicBezTo>
                      <a:pt x="0" y="564"/>
                      <a:pt x="2" y="223"/>
                      <a:pt x="2" y="223"/>
                    </a:cubicBezTo>
                    <a:close/>
                  </a:path>
                </a:pathLst>
              </a:custGeom>
              <a:solidFill>
                <a:srgbClr val="000000">
                  <a:alpha val="1490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47" name="Freeform 6">
                <a:extLst>
                  <a:ext uri="{FF2B5EF4-FFF2-40B4-BE49-F238E27FC236}">
                    <a16:creationId xmlns:a16="http://schemas.microsoft.com/office/drawing/2014/main" id="{8C7842A1-6D08-524A-852D-C96A9078457C}"/>
                  </a:ext>
                </a:extLst>
              </p:cNvPr>
              <p:cNvSpPr>
                <a:spLocks/>
              </p:cNvSpPr>
              <p:nvPr/>
            </p:nvSpPr>
            <p:spPr bwMode="auto">
              <a:xfrm>
                <a:off x="2079834" y="1772043"/>
                <a:ext cx="1128127" cy="1842483"/>
              </a:xfrm>
              <a:custGeom>
                <a:avLst/>
                <a:gdLst>
                  <a:gd name="T0" fmla="*/ 2 w 384"/>
                  <a:gd name="T1" fmla="*/ 223 h 629"/>
                  <a:gd name="T2" fmla="*/ 34 w 384"/>
                  <a:gd name="T3" fmla="*/ 167 h 629"/>
                  <a:gd name="T4" fmla="*/ 140 w 384"/>
                  <a:gd name="T5" fmla="*/ 60 h 629"/>
                  <a:gd name="T6" fmla="*/ 112 w 384"/>
                  <a:gd name="T7" fmla="*/ 32 h 629"/>
                  <a:gd name="T8" fmla="*/ 123 w 384"/>
                  <a:gd name="T9" fmla="*/ 2 h 629"/>
                  <a:gd name="T10" fmla="*/ 352 w 384"/>
                  <a:gd name="T11" fmla="*/ 1 h 629"/>
                  <a:gd name="T12" fmla="*/ 383 w 384"/>
                  <a:gd name="T13" fmla="*/ 31 h 629"/>
                  <a:gd name="T14" fmla="*/ 382 w 384"/>
                  <a:gd name="T15" fmla="*/ 260 h 629"/>
                  <a:gd name="T16" fmla="*/ 351 w 384"/>
                  <a:gd name="T17" fmla="*/ 271 h 629"/>
                  <a:gd name="T18" fmla="*/ 324 w 384"/>
                  <a:gd name="T19" fmla="*/ 245 h 629"/>
                  <a:gd name="T20" fmla="*/ 42 w 384"/>
                  <a:gd name="T21" fmla="*/ 528 h 629"/>
                  <a:gd name="T22" fmla="*/ 25 w 384"/>
                  <a:gd name="T23" fmla="*/ 629 h 629"/>
                  <a:gd name="T24" fmla="*/ 2 w 384"/>
                  <a:gd name="T25" fmla="*/ 581 h 629"/>
                  <a:gd name="T26" fmla="*/ 2 w 384"/>
                  <a:gd name="T27" fmla="*/ 223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4" h="629">
                    <a:moveTo>
                      <a:pt x="2" y="223"/>
                    </a:moveTo>
                    <a:cubicBezTo>
                      <a:pt x="2" y="204"/>
                      <a:pt x="17" y="183"/>
                      <a:pt x="34" y="167"/>
                    </a:cubicBezTo>
                    <a:cubicBezTo>
                      <a:pt x="140" y="60"/>
                      <a:pt x="140" y="60"/>
                      <a:pt x="140" y="60"/>
                    </a:cubicBezTo>
                    <a:cubicBezTo>
                      <a:pt x="112" y="32"/>
                      <a:pt x="112" y="32"/>
                      <a:pt x="112" y="32"/>
                    </a:cubicBezTo>
                    <a:cubicBezTo>
                      <a:pt x="102" y="22"/>
                      <a:pt x="107" y="3"/>
                      <a:pt x="123" y="2"/>
                    </a:cubicBezTo>
                    <a:cubicBezTo>
                      <a:pt x="352" y="1"/>
                      <a:pt x="352" y="1"/>
                      <a:pt x="352" y="1"/>
                    </a:cubicBezTo>
                    <a:cubicBezTo>
                      <a:pt x="370" y="0"/>
                      <a:pt x="384" y="13"/>
                      <a:pt x="383" y="31"/>
                    </a:cubicBezTo>
                    <a:cubicBezTo>
                      <a:pt x="382" y="260"/>
                      <a:pt x="382" y="260"/>
                      <a:pt x="382" y="260"/>
                    </a:cubicBezTo>
                    <a:cubicBezTo>
                      <a:pt x="380" y="277"/>
                      <a:pt x="362" y="282"/>
                      <a:pt x="351" y="271"/>
                    </a:cubicBezTo>
                    <a:cubicBezTo>
                      <a:pt x="324" y="245"/>
                      <a:pt x="324" y="245"/>
                      <a:pt x="324" y="245"/>
                    </a:cubicBezTo>
                    <a:cubicBezTo>
                      <a:pt x="324" y="245"/>
                      <a:pt x="72" y="497"/>
                      <a:pt x="42" y="528"/>
                    </a:cubicBezTo>
                    <a:cubicBezTo>
                      <a:pt x="8" y="561"/>
                      <a:pt x="0" y="604"/>
                      <a:pt x="25" y="629"/>
                    </a:cubicBezTo>
                    <a:cubicBezTo>
                      <a:pt x="25" y="629"/>
                      <a:pt x="6" y="619"/>
                      <a:pt x="2" y="581"/>
                    </a:cubicBezTo>
                    <a:cubicBezTo>
                      <a:pt x="0" y="564"/>
                      <a:pt x="2" y="223"/>
                      <a:pt x="2" y="223"/>
                    </a:cubicBezTo>
                    <a:close/>
                  </a:path>
                </a:pathLst>
              </a:custGeom>
              <a:solidFill>
                <a:schemeClr val="accent4">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48" name="Rectangle 47">
                <a:extLst>
                  <a:ext uri="{FF2B5EF4-FFF2-40B4-BE49-F238E27FC236}">
                    <a16:creationId xmlns:a16="http://schemas.microsoft.com/office/drawing/2014/main" id="{D93765C5-16E7-4E4F-8C2B-02CF460082ED}"/>
                  </a:ext>
                </a:extLst>
              </p:cNvPr>
              <p:cNvSpPr/>
              <p:nvPr/>
            </p:nvSpPr>
            <p:spPr>
              <a:xfrm rot="2700000">
                <a:off x="2115211" y="2386101"/>
                <a:ext cx="626340" cy="307777"/>
              </a:xfrm>
              <a:prstGeom prst="rect">
                <a:avLst/>
              </a:prstGeom>
            </p:spPr>
            <p:txBody>
              <a:bodyPr>
                <a:spAutoFit/>
              </a:bodyPr>
              <a:lstStyle/>
              <a:p>
                <a:pPr fontAlgn="auto">
                  <a:spcBef>
                    <a:spcPts val="0"/>
                  </a:spcBef>
                  <a:spcAft>
                    <a:spcPts val="0"/>
                  </a:spcAft>
                  <a:defRPr/>
                </a:pPr>
                <a:r>
                  <a:rPr lang="en-US" sz="1400" dirty="0">
                    <a:solidFill>
                      <a:srgbClr val="FFFFFF">
                        <a:alpha val="60000"/>
                      </a:srgbClr>
                    </a:solidFill>
                    <a:latin typeface="Source Sans Pro" charset="0"/>
                    <a:cs typeface="+mn-cs"/>
                  </a:rPr>
                  <a:t>STEP</a:t>
                </a:r>
                <a:endParaRPr lang="en-US" sz="1000" dirty="0">
                  <a:solidFill>
                    <a:srgbClr val="FFFFFF">
                      <a:alpha val="60000"/>
                    </a:srgbClr>
                  </a:solidFill>
                  <a:latin typeface="Source Sans Pro" charset="0"/>
                  <a:cs typeface="+mn-cs"/>
                </a:endParaRPr>
              </a:p>
            </p:txBody>
          </p:sp>
          <p:sp>
            <p:nvSpPr>
              <p:cNvPr id="298006" name="Rectangle 48">
                <a:extLst>
                  <a:ext uri="{FF2B5EF4-FFF2-40B4-BE49-F238E27FC236}">
                    <a16:creationId xmlns:a16="http://schemas.microsoft.com/office/drawing/2014/main" id="{83D3A93D-359C-6D47-A723-9C79718D8235}"/>
                  </a:ext>
                </a:extLst>
              </p:cNvPr>
              <p:cNvSpPr>
                <a:spLocks noChangeArrowheads="1"/>
              </p:cNvSpPr>
              <p:nvPr/>
            </p:nvSpPr>
            <p:spPr bwMode="auto">
              <a:xfrm rot="-2700000">
                <a:off x="2318954" y="1799138"/>
                <a:ext cx="78098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400" b="1">
                    <a:solidFill>
                      <a:srgbClr val="FFFFFF"/>
                    </a:solidFill>
                    <a:latin typeface="Source Sans Pro" panose="020B0503030403020204" pitchFamily="34" charset="0"/>
                  </a:rPr>
                  <a:t>04</a:t>
                </a:r>
                <a:endParaRPr lang="en-US" altLang="en-US" sz="2800" b="1">
                  <a:solidFill>
                    <a:srgbClr val="FFFFFF"/>
                  </a:solidFill>
                  <a:latin typeface="Source Sans Pro" panose="020B0503030403020204" pitchFamily="34" charset="0"/>
                </a:endParaRPr>
              </a:p>
            </p:txBody>
          </p:sp>
        </p:grpSp>
      </p:grpSp>
      <p:grpSp>
        <p:nvGrpSpPr>
          <p:cNvPr id="15" name="Group 14">
            <a:extLst>
              <a:ext uri="{FF2B5EF4-FFF2-40B4-BE49-F238E27FC236}">
                <a16:creationId xmlns:a16="http://schemas.microsoft.com/office/drawing/2014/main" id="{D630E5A6-8558-4089-82C7-0505B79C70A2}"/>
              </a:ext>
            </a:extLst>
          </p:cNvPr>
          <p:cNvGrpSpPr/>
          <p:nvPr/>
        </p:nvGrpSpPr>
        <p:grpSpPr>
          <a:xfrm>
            <a:off x="9163050" y="1616075"/>
            <a:ext cx="1584325" cy="4349750"/>
            <a:chOff x="9163050" y="1616075"/>
            <a:chExt cx="1584325" cy="4349750"/>
          </a:xfrm>
        </p:grpSpPr>
        <p:sp>
          <p:nvSpPr>
            <p:cNvPr id="51" name="Rounded Rectangle 50">
              <a:extLst>
                <a:ext uri="{FF2B5EF4-FFF2-40B4-BE49-F238E27FC236}">
                  <a16:creationId xmlns:a16="http://schemas.microsoft.com/office/drawing/2014/main" id="{8FA205E2-0C8E-4245-9452-75EE301A6713}"/>
                </a:ext>
              </a:extLst>
            </p:cNvPr>
            <p:cNvSpPr/>
            <p:nvPr/>
          </p:nvSpPr>
          <p:spPr>
            <a:xfrm>
              <a:off x="9324975" y="1763713"/>
              <a:ext cx="1422400" cy="4202112"/>
            </a:xfrm>
            <a:prstGeom prst="roundRect">
              <a:avLst>
                <a:gd name="adj" fmla="val 371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bIns="457200" anchor="b"/>
            <a:lstStyle/>
            <a:p>
              <a:pPr fontAlgn="auto">
                <a:lnSpc>
                  <a:spcPct val="70000"/>
                </a:lnSpc>
                <a:spcBef>
                  <a:spcPts val="600"/>
                </a:spcBef>
                <a:spcAft>
                  <a:spcPts val="0"/>
                </a:spcAft>
                <a:defRPr/>
              </a:pPr>
              <a:r>
                <a:rPr lang="en-US" sz="2800" dirty="0">
                  <a:latin typeface="Source Sans Pro" charset="0"/>
                </a:rPr>
                <a:t>FIVE STEP</a:t>
              </a:r>
            </a:p>
            <a:p>
              <a:pPr fontAlgn="auto">
                <a:lnSpc>
                  <a:spcPct val="90000"/>
                </a:lnSpc>
                <a:spcBef>
                  <a:spcPts val="600"/>
                </a:spcBef>
                <a:spcAft>
                  <a:spcPts val="0"/>
                </a:spcAft>
                <a:defRPr/>
              </a:pPr>
              <a:r>
                <a:rPr lang="en-US" sz="1400" dirty="0" err="1">
                  <a:latin typeface="Source Sans Pro" charset="0"/>
                </a:rPr>
                <a:t>Lorem</a:t>
              </a:r>
              <a:r>
                <a:rPr lang="en-US" sz="1400" dirty="0">
                  <a:latin typeface="Source Sans Pro" charset="0"/>
                </a:rPr>
                <a:t> </a:t>
              </a:r>
              <a:r>
                <a:rPr lang="en-US" sz="1400" dirty="0" err="1">
                  <a:latin typeface="Source Sans Pro" charset="0"/>
                </a:rPr>
                <a:t>ipsum</a:t>
              </a:r>
              <a:r>
                <a:rPr lang="en-US" sz="1400" dirty="0">
                  <a:latin typeface="Source Sans Pro" charset="0"/>
                </a:rPr>
                <a:t> dolor sit </a:t>
              </a:r>
              <a:r>
                <a:rPr lang="en-US" sz="1400" dirty="0" err="1">
                  <a:latin typeface="Source Sans Pro" charset="0"/>
                </a:rPr>
                <a:t>amet</a:t>
              </a:r>
              <a:r>
                <a:rPr lang="en-US" sz="1400" dirty="0">
                  <a:latin typeface="Source Sans Pro" charset="0"/>
                </a:rPr>
                <a:t>, </a:t>
              </a:r>
              <a:r>
                <a:rPr lang="en-US" sz="1400" dirty="0" err="1">
                  <a:latin typeface="Source Sans Pro" charset="0"/>
                </a:rPr>
                <a:t>consectetur</a:t>
              </a:r>
              <a:r>
                <a:rPr lang="en-US" sz="1400" dirty="0">
                  <a:latin typeface="Source Sans Pro" charset="0"/>
                </a:rPr>
                <a:t> </a:t>
              </a:r>
              <a:r>
                <a:rPr lang="en-US" sz="1400" dirty="0" err="1">
                  <a:latin typeface="Source Sans Pro" charset="0"/>
                </a:rPr>
                <a:t>adipiscing</a:t>
              </a:r>
              <a:r>
                <a:rPr lang="en-US" sz="1400" dirty="0">
                  <a:latin typeface="Source Sans Pro" charset="0"/>
                </a:rPr>
                <a:t> </a:t>
              </a:r>
              <a:r>
                <a:rPr lang="en-US" sz="1400" dirty="0" err="1">
                  <a:latin typeface="Source Sans Pro" charset="0"/>
                </a:rPr>
                <a:t>elit</a:t>
              </a:r>
              <a:r>
                <a:rPr lang="en-US" sz="1400" dirty="0">
                  <a:latin typeface="Source Sans Pro" charset="0"/>
                </a:rPr>
                <a:t>.</a:t>
              </a:r>
            </a:p>
          </p:txBody>
        </p:sp>
        <p:grpSp>
          <p:nvGrpSpPr>
            <p:cNvPr id="9" name="Group 51">
              <a:extLst>
                <a:ext uri="{FF2B5EF4-FFF2-40B4-BE49-F238E27FC236}">
                  <a16:creationId xmlns:a16="http://schemas.microsoft.com/office/drawing/2014/main" id="{F9C76FBA-0815-B84B-BF4C-1FA23F57ED47}"/>
                </a:ext>
              </a:extLst>
            </p:cNvPr>
            <p:cNvGrpSpPr>
              <a:grpSpLocks/>
            </p:cNvGrpSpPr>
            <p:nvPr/>
          </p:nvGrpSpPr>
          <p:grpSpPr bwMode="auto">
            <a:xfrm>
              <a:off x="9163050" y="1616075"/>
              <a:ext cx="1157288" cy="1916113"/>
              <a:chOff x="2079834" y="1772043"/>
              <a:chExt cx="1158274" cy="1915484"/>
            </a:xfrm>
          </p:grpSpPr>
          <p:sp>
            <p:nvSpPr>
              <p:cNvPr id="53" name="Freeform 5">
                <a:extLst>
                  <a:ext uri="{FF2B5EF4-FFF2-40B4-BE49-F238E27FC236}">
                    <a16:creationId xmlns:a16="http://schemas.microsoft.com/office/drawing/2014/main" id="{7AA1F78A-0B9D-7049-A43E-1389B05EC807}"/>
                  </a:ext>
                </a:extLst>
              </p:cNvPr>
              <p:cNvSpPr>
                <a:spLocks/>
              </p:cNvSpPr>
              <p:nvPr/>
            </p:nvSpPr>
            <p:spPr bwMode="auto">
              <a:xfrm>
                <a:off x="2087779" y="2962277"/>
                <a:ext cx="155708" cy="725250"/>
              </a:xfrm>
              <a:custGeom>
                <a:avLst/>
                <a:gdLst>
                  <a:gd name="T0" fmla="*/ 53 w 53"/>
                  <a:gd name="T1" fmla="*/ 0 h 248"/>
                  <a:gd name="T2" fmla="*/ 1 w 53"/>
                  <a:gd name="T3" fmla="*/ 0 h 248"/>
                  <a:gd name="T4" fmla="*/ 1 w 53"/>
                  <a:gd name="T5" fmla="*/ 180 h 248"/>
                  <a:gd name="T6" fmla="*/ 53 w 53"/>
                  <a:gd name="T7" fmla="*/ 248 h 248"/>
                  <a:gd name="T8" fmla="*/ 53 w 53"/>
                  <a:gd name="T9" fmla="*/ 0 h 248"/>
                </a:gdLst>
                <a:ahLst/>
                <a:cxnLst>
                  <a:cxn ang="0">
                    <a:pos x="T0" y="T1"/>
                  </a:cxn>
                  <a:cxn ang="0">
                    <a:pos x="T2" y="T3"/>
                  </a:cxn>
                  <a:cxn ang="0">
                    <a:pos x="T4" y="T5"/>
                  </a:cxn>
                  <a:cxn ang="0">
                    <a:pos x="T6" y="T7"/>
                  </a:cxn>
                  <a:cxn ang="0">
                    <a:pos x="T8" y="T9"/>
                  </a:cxn>
                </a:cxnLst>
                <a:rect l="0" t="0" r="r" b="b"/>
                <a:pathLst>
                  <a:path w="53" h="248">
                    <a:moveTo>
                      <a:pt x="53" y="0"/>
                    </a:moveTo>
                    <a:cubicBezTo>
                      <a:pt x="1" y="0"/>
                      <a:pt x="1" y="0"/>
                      <a:pt x="1" y="0"/>
                    </a:cubicBezTo>
                    <a:cubicBezTo>
                      <a:pt x="1" y="180"/>
                      <a:pt x="1" y="180"/>
                      <a:pt x="1" y="180"/>
                    </a:cubicBezTo>
                    <a:cubicBezTo>
                      <a:pt x="1" y="180"/>
                      <a:pt x="0" y="217"/>
                      <a:pt x="53" y="248"/>
                    </a:cubicBezTo>
                    <a:lnTo>
                      <a:pt x="53" y="0"/>
                    </a:lnTo>
                    <a:close/>
                  </a:path>
                </a:pathLst>
              </a:custGeom>
              <a:solidFill>
                <a:schemeClr val="accent5">
                  <a:lumMod val="50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297998" name="Freeform 6">
                <a:extLst>
                  <a:ext uri="{FF2B5EF4-FFF2-40B4-BE49-F238E27FC236}">
                    <a16:creationId xmlns:a16="http://schemas.microsoft.com/office/drawing/2014/main" id="{9DC84CD8-ABB8-F14E-9549-FA228E350856}"/>
                  </a:ext>
                </a:extLst>
              </p:cNvPr>
              <p:cNvSpPr>
                <a:spLocks/>
              </p:cNvSpPr>
              <p:nvPr/>
            </p:nvSpPr>
            <p:spPr bwMode="auto">
              <a:xfrm>
                <a:off x="2110046" y="1823035"/>
                <a:ext cx="1128062" cy="1842666"/>
              </a:xfrm>
              <a:custGeom>
                <a:avLst/>
                <a:gdLst>
                  <a:gd name="T0" fmla="*/ 5875 w 384"/>
                  <a:gd name="T1" fmla="*/ 653282 h 629"/>
                  <a:gd name="T2" fmla="*/ 99881 w 384"/>
                  <a:gd name="T3" fmla="*/ 489229 h 629"/>
                  <a:gd name="T4" fmla="*/ 411273 w 384"/>
                  <a:gd name="T5" fmla="*/ 175771 h 629"/>
                  <a:gd name="T6" fmla="*/ 329018 w 384"/>
                  <a:gd name="T7" fmla="*/ 93745 h 629"/>
                  <a:gd name="T8" fmla="*/ 361332 w 384"/>
                  <a:gd name="T9" fmla="*/ 5859 h 629"/>
                  <a:gd name="T10" fmla="*/ 1034057 w 384"/>
                  <a:gd name="T11" fmla="*/ 2930 h 629"/>
                  <a:gd name="T12" fmla="*/ 1125124 w 384"/>
                  <a:gd name="T13" fmla="*/ 90815 h 629"/>
                  <a:gd name="T14" fmla="*/ 1122187 w 384"/>
                  <a:gd name="T15" fmla="*/ 761674 h 629"/>
                  <a:gd name="T16" fmla="*/ 1031119 w 384"/>
                  <a:gd name="T17" fmla="*/ 793899 h 629"/>
                  <a:gd name="T18" fmla="*/ 951802 w 384"/>
                  <a:gd name="T19" fmla="*/ 717731 h 629"/>
                  <a:gd name="T20" fmla="*/ 123382 w 384"/>
                  <a:gd name="T21" fmla="*/ 1546785 h 629"/>
                  <a:gd name="T22" fmla="*/ 73442 w 384"/>
                  <a:gd name="T23" fmla="*/ 1842666 h 629"/>
                  <a:gd name="T24" fmla="*/ 5875 w 384"/>
                  <a:gd name="T25" fmla="*/ 1702049 h 629"/>
                  <a:gd name="T26" fmla="*/ 5875 w 384"/>
                  <a:gd name="T27" fmla="*/ 653282 h 6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4"/>
                  <a:gd name="T43" fmla="*/ 0 h 629"/>
                  <a:gd name="T44" fmla="*/ 384 w 384"/>
                  <a:gd name="T45" fmla="*/ 629 h 6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4" h="629">
                    <a:moveTo>
                      <a:pt x="2" y="223"/>
                    </a:moveTo>
                    <a:cubicBezTo>
                      <a:pt x="2" y="204"/>
                      <a:pt x="17" y="183"/>
                      <a:pt x="34" y="167"/>
                    </a:cubicBezTo>
                    <a:cubicBezTo>
                      <a:pt x="140" y="60"/>
                      <a:pt x="140" y="60"/>
                      <a:pt x="140" y="60"/>
                    </a:cubicBezTo>
                    <a:cubicBezTo>
                      <a:pt x="112" y="32"/>
                      <a:pt x="112" y="32"/>
                      <a:pt x="112" y="32"/>
                    </a:cubicBezTo>
                    <a:cubicBezTo>
                      <a:pt x="102" y="22"/>
                      <a:pt x="107" y="3"/>
                      <a:pt x="123" y="2"/>
                    </a:cubicBezTo>
                    <a:cubicBezTo>
                      <a:pt x="352" y="1"/>
                      <a:pt x="352" y="1"/>
                      <a:pt x="352" y="1"/>
                    </a:cubicBezTo>
                    <a:cubicBezTo>
                      <a:pt x="370" y="0"/>
                      <a:pt x="384" y="13"/>
                      <a:pt x="383" y="31"/>
                    </a:cubicBezTo>
                    <a:cubicBezTo>
                      <a:pt x="382" y="260"/>
                      <a:pt x="382" y="260"/>
                      <a:pt x="382" y="260"/>
                    </a:cubicBezTo>
                    <a:cubicBezTo>
                      <a:pt x="380" y="277"/>
                      <a:pt x="362" y="282"/>
                      <a:pt x="351" y="271"/>
                    </a:cubicBezTo>
                    <a:cubicBezTo>
                      <a:pt x="324" y="245"/>
                      <a:pt x="324" y="245"/>
                      <a:pt x="324" y="245"/>
                    </a:cubicBezTo>
                    <a:cubicBezTo>
                      <a:pt x="324" y="245"/>
                      <a:pt x="72" y="497"/>
                      <a:pt x="42" y="528"/>
                    </a:cubicBezTo>
                    <a:cubicBezTo>
                      <a:pt x="8" y="561"/>
                      <a:pt x="0" y="604"/>
                      <a:pt x="25" y="629"/>
                    </a:cubicBezTo>
                    <a:cubicBezTo>
                      <a:pt x="25" y="629"/>
                      <a:pt x="6" y="619"/>
                      <a:pt x="2" y="581"/>
                    </a:cubicBezTo>
                    <a:cubicBezTo>
                      <a:pt x="0" y="564"/>
                      <a:pt x="2" y="223"/>
                      <a:pt x="2" y="223"/>
                    </a:cubicBezTo>
                    <a:close/>
                  </a:path>
                </a:pathLst>
              </a:custGeom>
              <a:solidFill>
                <a:srgbClr val="000000">
                  <a:alpha val="1490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latin typeface="Source Sans Pro" panose="020B0503030403020204" pitchFamily="34" charset="0"/>
                </a:endParaRPr>
              </a:p>
            </p:txBody>
          </p:sp>
          <p:sp>
            <p:nvSpPr>
              <p:cNvPr id="55" name="Freeform 6">
                <a:extLst>
                  <a:ext uri="{FF2B5EF4-FFF2-40B4-BE49-F238E27FC236}">
                    <a16:creationId xmlns:a16="http://schemas.microsoft.com/office/drawing/2014/main" id="{AED26224-A49E-8F40-A1D6-9722EEF07E0F}"/>
                  </a:ext>
                </a:extLst>
              </p:cNvPr>
              <p:cNvSpPr>
                <a:spLocks/>
              </p:cNvSpPr>
              <p:nvPr/>
            </p:nvSpPr>
            <p:spPr bwMode="auto">
              <a:xfrm>
                <a:off x="2079834" y="1772043"/>
                <a:ext cx="1128085" cy="1842483"/>
              </a:xfrm>
              <a:custGeom>
                <a:avLst/>
                <a:gdLst>
                  <a:gd name="T0" fmla="*/ 2 w 384"/>
                  <a:gd name="T1" fmla="*/ 223 h 629"/>
                  <a:gd name="T2" fmla="*/ 34 w 384"/>
                  <a:gd name="T3" fmla="*/ 167 h 629"/>
                  <a:gd name="T4" fmla="*/ 140 w 384"/>
                  <a:gd name="T5" fmla="*/ 60 h 629"/>
                  <a:gd name="T6" fmla="*/ 112 w 384"/>
                  <a:gd name="T7" fmla="*/ 32 h 629"/>
                  <a:gd name="T8" fmla="*/ 123 w 384"/>
                  <a:gd name="T9" fmla="*/ 2 h 629"/>
                  <a:gd name="T10" fmla="*/ 352 w 384"/>
                  <a:gd name="T11" fmla="*/ 1 h 629"/>
                  <a:gd name="T12" fmla="*/ 383 w 384"/>
                  <a:gd name="T13" fmla="*/ 31 h 629"/>
                  <a:gd name="T14" fmla="*/ 382 w 384"/>
                  <a:gd name="T15" fmla="*/ 260 h 629"/>
                  <a:gd name="T16" fmla="*/ 351 w 384"/>
                  <a:gd name="T17" fmla="*/ 271 h 629"/>
                  <a:gd name="T18" fmla="*/ 324 w 384"/>
                  <a:gd name="T19" fmla="*/ 245 h 629"/>
                  <a:gd name="T20" fmla="*/ 42 w 384"/>
                  <a:gd name="T21" fmla="*/ 528 h 629"/>
                  <a:gd name="T22" fmla="*/ 25 w 384"/>
                  <a:gd name="T23" fmla="*/ 629 h 629"/>
                  <a:gd name="T24" fmla="*/ 2 w 384"/>
                  <a:gd name="T25" fmla="*/ 581 h 629"/>
                  <a:gd name="T26" fmla="*/ 2 w 384"/>
                  <a:gd name="T27" fmla="*/ 223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4" h="629">
                    <a:moveTo>
                      <a:pt x="2" y="223"/>
                    </a:moveTo>
                    <a:cubicBezTo>
                      <a:pt x="2" y="204"/>
                      <a:pt x="17" y="183"/>
                      <a:pt x="34" y="167"/>
                    </a:cubicBezTo>
                    <a:cubicBezTo>
                      <a:pt x="140" y="60"/>
                      <a:pt x="140" y="60"/>
                      <a:pt x="140" y="60"/>
                    </a:cubicBezTo>
                    <a:cubicBezTo>
                      <a:pt x="112" y="32"/>
                      <a:pt x="112" y="32"/>
                      <a:pt x="112" y="32"/>
                    </a:cubicBezTo>
                    <a:cubicBezTo>
                      <a:pt x="102" y="22"/>
                      <a:pt x="107" y="3"/>
                      <a:pt x="123" y="2"/>
                    </a:cubicBezTo>
                    <a:cubicBezTo>
                      <a:pt x="352" y="1"/>
                      <a:pt x="352" y="1"/>
                      <a:pt x="352" y="1"/>
                    </a:cubicBezTo>
                    <a:cubicBezTo>
                      <a:pt x="370" y="0"/>
                      <a:pt x="384" y="13"/>
                      <a:pt x="383" y="31"/>
                    </a:cubicBezTo>
                    <a:cubicBezTo>
                      <a:pt x="382" y="260"/>
                      <a:pt x="382" y="260"/>
                      <a:pt x="382" y="260"/>
                    </a:cubicBezTo>
                    <a:cubicBezTo>
                      <a:pt x="380" y="277"/>
                      <a:pt x="362" y="282"/>
                      <a:pt x="351" y="271"/>
                    </a:cubicBezTo>
                    <a:cubicBezTo>
                      <a:pt x="324" y="245"/>
                      <a:pt x="324" y="245"/>
                      <a:pt x="324" y="245"/>
                    </a:cubicBezTo>
                    <a:cubicBezTo>
                      <a:pt x="324" y="245"/>
                      <a:pt x="72" y="497"/>
                      <a:pt x="42" y="528"/>
                    </a:cubicBezTo>
                    <a:cubicBezTo>
                      <a:pt x="8" y="561"/>
                      <a:pt x="0" y="604"/>
                      <a:pt x="25" y="629"/>
                    </a:cubicBezTo>
                    <a:cubicBezTo>
                      <a:pt x="25" y="629"/>
                      <a:pt x="6" y="619"/>
                      <a:pt x="2" y="581"/>
                    </a:cubicBezTo>
                    <a:cubicBezTo>
                      <a:pt x="0" y="564"/>
                      <a:pt x="2" y="223"/>
                      <a:pt x="2" y="223"/>
                    </a:cubicBezTo>
                    <a:close/>
                  </a:path>
                </a:pathLst>
              </a:custGeom>
              <a:solidFill>
                <a:schemeClr val="accent5">
                  <a:lumMod val="75000"/>
                </a:schemeClr>
              </a:solidFill>
              <a:ln>
                <a:noFill/>
              </a:ln>
            </p:spPr>
            <p:txBody>
              <a:bodyPr/>
              <a:lstStyle/>
              <a:p>
                <a:pPr fontAlgn="auto">
                  <a:spcBef>
                    <a:spcPts val="0"/>
                  </a:spcBef>
                  <a:spcAft>
                    <a:spcPts val="0"/>
                  </a:spcAft>
                  <a:defRPr/>
                </a:pPr>
                <a:endParaRPr lang="en-US" dirty="0">
                  <a:latin typeface="Source Sans Pro" charset="0"/>
                  <a:cs typeface="+mn-cs"/>
                </a:endParaRPr>
              </a:p>
            </p:txBody>
          </p:sp>
          <p:sp>
            <p:nvSpPr>
              <p:cNvPr id="56" name="Rectangle 55">
                <a:extLst>
                  <a:ext uri="{FF2B5EF4-FFF2-40B4-BE49-F238E27FC236}">
                    <a16:creationId xmlns:a16="http://schemas.microsoft.com/office/drawing/2014/main" id="{2C6D45A8-83FA-524A-BF9D-BC70D93609DE}"/>
                  </a:ext>
                </a:extLst>
              </p:cNvPr>
              <p:cNvSpPr/>
              <p:nvPr/>
            </p:nvSpPr>
            <p:spPr>
              <a:xfrm rot="2700000">
                <a:off x="2115211" y="2386101"/>
                <a:ext cx="626340" cy="307777"/>
              </a:xfrm>
              <a:prstGeom prst="rect">
                <a:avLst/>
              </a:prstGeom>
            </p:spPr>
            <p:txBody>
              <a:bodyPr>
                <a:spAutoFit/>
              </a:bodyPr>
              <a:lstStyle/>
              <a:p>
                <a:pPr fontAlgn="auto">
                  <a:spcBef>
                    <a:spcPts val="0"/>
                  </a:spcBef>
                  <a:spcAft>
                    <a:spcPts val="0"/>
                  </a:spcAft>
                  <a:defRPr/>
                </a:pPr>
                <a:r>
                  <a:rPr lang="en-US" sz="1400" dirty="0">
                    <a:solidFill>
                      <a:srgbClr val="FFFFFF">
                        <a:alpha val="60000"/>
                      </a:srgbClr>
                    </a:solidFill>
                    <a:latin typeface="Source Sans Pro" charset="0"/>
                    <a:cs typeface="+mn-cs"/>
                  </a:rPr>
                  <a:t>STEP</a:t>
                </a:r>
                <a:endParaRPr lang="en-US" sz="1000" dirty="0">
                  <a:solidFill>
                    <a:srgbClr val="FFFFFF">
                      <a:alpha val="60000"/>
                    </a:srgbClr>
                  </a:solidFill>
                  <a:latin typeface="Source Sans Pro" charset="0"/>
                  <a:cs typeface="+mn-cs"/>
                </a:endParaRPr>
              </a:p>
            </p:txBody>
          </p:sp>
          <p:sp>
            <p:nvSpPr>
              <p:cNvPr id="298001" name="Rectangle 56">
                <a:extLst>
                  <a:ext uri="{FF2B5EF4-FFF2-40B4-BE49-F238E27FC236}">
                    <a16:creationId xmlns:a16="http://schemas.microsoft.com/office/drawing/2014/main" id="{F679BCC1-0AAA-A241-8BCB-2F4F04A1072D}"/>
                  </a:ext>
                </a:extLst>
              </p:cNvPr>
              <p:cNvSpPr>
                <a:spLocks noChangeArrowheads="1"/>
              </p:cNvSpPr>
              <p:nvPr/>
            </p:nvSpPr>
            <p:spPr bwMode="auto">
              <a:xfrm rot="-2700000">
                <a:off x="2318954" y="1799138"/>
                <a:ext cx="78098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4400" b="1">
                    <a:solidFill>
                      <a:srgbClr val="FFFFFF"/>
                    </a:solidFill>
                    <a:latin typeface="Source Sans Pro" panose="020B0503030403020204" pitchFamily="34" charset="0"/>
                  </a:rPr>
                  <a:t>05</a:t>
                </a:r>
                <a:endParaRPr lang="en-US" altLang="en-US" sz="2800" b="1">
                  <a:solidFill>
                    <a:srgbClr val="FFFFFF"/>
                  </a:solidFill>
                  <a:latin typeface="Source Sans Pro" panose="020B0503030403020204" pitchFamily="34" charset="0"/>
                </a:endParaRPr>
              </a:p>
            </p:txBody>
          </p:sp>
        </p:grpSp>
      </p:grpSp>
      <p:sp>
        <p:nvSpPr>
          <p:cNvPr id="297996" name="Title 3">
            <a:extLst>
              <a:ext uri="{FF2B5EF4-FFF2-40B4-BE49-F238E27FC236}">
                <a16:creationId xmlns:a16="http://schemas.microsoft.com/office/drawing/2014/main" id="{6AEF5F99-51DD-1047-AFFD-FA2C9E17F1E8}"/>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Five Step </a:t>
            </a:r>
            <a:r>
              <a:rPr lang="en-US" altLang="en-US" b="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Infographic</a:t>
            </a:r>
          </a:p>
        </p:txBody>
      </p:sp>
    </p:spTree>
    <p:extLst>
      <p:ext uri="{BB962C8B-B14F-4D97-AF65-F5344CB8AC3E}">
        <p14:creationId xmlns:p14="http://schemas.microsoft.com/office/powerpoint/2010/main" val="289659996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97996"/>
                                        </p:tgtEl>
                                        <p:attrNameLst>
                                          <p:attrName>style.visibility</p:attrName>
                                        </p:attrNameLst>
                                      </p:cBhvr>
                                      <p:to>
                                        <p:strVal val="visible"/>
                                      </p:to>
                                    </p:set>
                                    <p:anim calcmode="lin" valueType="num">
                                      <p:cBhvr additive="base">
                                        <p:cTn id="7" dur="500" fill="hold"/>
                                        <p:tgtEl>
                                          <p:spTgt spid="297996"/>
                                        </p:tgtEl>
                                        <p:attrNameLst>
                                          <p:attrName>ppt_x</p:attrName>
                                        </p:attrNameLst>
                                      </p:cBhvr>
                                      <p:tavLst>
                                        <p:tav tm="0">
                                          <p:val>
                                            <p:strVal val="0-#ppt_w/2"/>
                                          </p:val>
                                        </p:tav>
                                        <p:tav tm="100000">
                                          <p:val>
                                            <p:strVal val="#ppt_x"/>
                                          </p:val>
                                        </p:tav>
                                      </p:tavLst>
                                    </p:anim>
                                    <p:anim calcmode="lin" valueType="num">
                                      <p:cBhvr additive="base">
                                        <p:cTn id="8" dur="500" fill="hold"/>
                                        <p:tgtEl>
                                          <p:spTgt spid="29799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ppt_x"/>
                                          </p:val>
                                        </p:tav>
                                        <p:tav tm="100000">
                                          <p:val>
                                            <p:strVal val="#ppt_x"/>
                                          </p:val>
                                        </p:tav>
                                      </p:tavLst>
                                    </p:anim>
                                    <p:anim calcmode="lin" valueType="num">
                                      <p:cBhvr additive="base">
                                        <p:cTn id="23" dur="500" fill="hold"/>
                                        <p:tgtEl>
                                          <p:spTgt spid="11"/>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10000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9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2565"/>
            <a:ext cx="10515600" cy="1325563"/>
          </a:xfrm>
        </p:spPr>
        <p:txBody>
          <a:bodyPr>
            <a:normAutofit/>
          </a:bodyPr>
          <a:lstStyle/>
          <a:p>
            <a:pPr algn="ctr"/>
            <a:r>
              <a:rPr lang="en-US" sz="3200" b="1" dirty="0">
                <a:solidFill>
                  <a:schemeClr val="tx2">
                    <a:lumMod val="60000"/>
                    <a:lumOff val="40000"/>
                  </a:schemeClr>
                </a:solidFill>
                <a:latin typeface="Arial" panose="020B0604020202020204" pitchFamily="34" charset="0"/>
                <a:cs typeface="Arial" panose="020B0604020202020204" pitchFamily="34" charset="0"/>
              </a:rPr>
              <a:t>CIRCULAR</a:t>
            </a:r>
            <a:r>
              <a:rPr lang="en-US" sz="3200" dirty="0">
                <a:solidFill>
                  <a:schemeClr val="tx2">
                    <a:lumMod val="60000"/>
                    <a:lumOff val="40000"/>
                  </a:schemeClr>
                </a:solidFill>
                <a:latin typeface="Arial" panose="020B0604020202020204" pitchFamily="34" charset="0"/>
                <a:cs typeface="Arial" panose="020B0604020202020204" pitchFamily="34" charset="0"/>
              </a:rPr>
              <a:t> PROCESS</a:t>
            </a:r>
          </a:p>
        </p:txBody>
      </p:sp>
      <p:sp>
        <p:nvSpPr>
          <p:cNvPr id="3" name="Slide Number Placeholder 2"/>
          <p:cNvSpPr>
            <a:spLocks noGrp="1"/>
          </p:cNvSpPr>
          <p:nvPr>
            <p:ph type="sldNum" sz="quarter" idx="12"/>
          </p:nvPr>
        </p:nvSpPr>
        <p:spPr/>
        <p:txBody>
          <a:bodyPr/>
          <a:lstStyle/>
          <a:p>
            <a:fld id="{D60D1EDE-7116-2443-9BDD-368CE5B37660}" type="slidenum">
              <a:rPr lang="en-US" smtClean="0"/>
              <a:t>21</a:t>
            </a:fld>
            <a:endParaRPr lang="en-US" dirty="0"/>
          </a:p>
        </p:txBody>
      </p:sp>
      <p:sp>
        <p:nvSpPr>
          <p:cNvPr id="26" name="Shape 285"/>
          <p:cNvSpPr/>
          <p:nvPr/>
        </p:nvSpPr>
        <p:spPr>
          <a:xfrm>
            <a:off x="1498119" y="1211829"/>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sz="3200" b="1" spc="-159" dirty="0">
                <a:solidFill>
                  <a:schemeClr val="accent6">
                    <a:lumMod val="75000"/>
                  </a:schemeClr>
                </a:solidFill>
                <a:latin typeface="Raleway" panose="020B0003030101060003" pitchFamily="34" charset="0"/>
                <a:ea typeface="Rajdhani"/>
                <a:cs typeface="Raleway"/>
                <a:sym typeface="Rajdhani"/>
              </a:rPr>
              <a:t>1</a:t>
            </a:r>
          </a:p>
        </p:txBody>
      </p:sp>
      <p:sp>
        <p:nvSpPr>
          <p:cNvPr id="44" name="Shape 285"/>
          <p:cNvSpPr/>
          <p:nvPr/>
        </p:nvSpPr>
        <p:spPr>
          <a:xfrm>
            <a:off x="3222706" y="1211829"/>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lang="en-US" sz="3200" b="1" spc="-159" dirty="0">
                <a:solidFill>
                  <a:schemeClr val="accent1"/>
                </a:solidFill>
                <a:latin typeface="Raleway" panose="020B0003030101060003" pitchFamily="34" charset="0"/>
                <a:ea typeface="Rajdhani"/>
                <a:cs typeface="Raleway"/>
                <a:sym typeface="Rajdhani"/>
              </a:rPr>
              <a:t>2</a:t>
            </a:r>
            <a:endParaRPr sz="3200" b="1" spc="-159" dirty="0">
              <a:solidFill>
                <a:schemeClr val="accent1"/>
              </a:solidFill>
              <a:latin typeface="Raleway" panose="020B0003030101060003" pitchFamily="34" charset="0"/>
              <a:ea typeface="Rajdhani"/>
              <a:cs typeface="Raleway"/>
              <a:sym typeface="Rajdhani"/>
            </a:endParaRPr>
          </a:p>
        </p:txBody>
      </p:sp>
      <p:sp>
        <p:nvSpPr>
          <p:cNvPr id="45" name="Shape 285"/>
          <p:cNvSpPr/>
          <p:nvPr/>
        </p:nvSpPr>
        <p:spPr>
          <a:xfrm>
            <a:off x="4947293" y="1211829"/>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lang="en-US" sz="3200" b="1" spc="-159" dirty="0">
                <a:solidFill>
                  <a:schemeClr val="accent2"/>
                </a:solidFill>
                <a:latin typeface="Raleway" panose="020B0003030101060003" pitchFamily="34" charset="0"/>
                <a:ea typeface="Rajdhani"/>
                <a:cs typeface="Raleway"/>
                <a:sym typeface="Rajdhani"/>
              </a:rPr>
              <a:t>3</a:t>
            </a:r>
            <a:endParaRPr sz="3200" b="1" spc="-159" dirty="0">
              <a:solidFill>
                <a:schemeClr val="accent2"/>
              </a:solidFill>
              <a:latin typeface="Raleway" panose="020B0003030101060003" pitchFamily="34" charset="0"/>
              <a:ea typeface="Rajdhani"/>
              <a:cs typeface="Raleway"/>
              <a:sym typeface="Rajdhani"/>
            </a:endParaRPr>
          </a:p>
        </p:txBody>
      </p:sp>
      <p:sp>
        <p:nvSpPr>
          <p:cNvPr id="46" name="Shape 285"/>
          <p:cNvSpPr/>
          <p:nvPr/>
        </p:nvSpPr>
        <p:spPr>
          <a:xfrm>
            <a:off x="6671880" y="1211829"/>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lang="en-US" sz="3200" b="1" spc="-159" dirty="0">
                <a:solidFill>
                  <a:schemeClr val="accent3"/>
                </a:solidFill>
                <a:latin typeface="Raleway" panose="020B0003030101060003" pitchFamily="34" charset="0"/>
                <a:ea typeface="Rajdhani"/>
                <a:cs typeface="Raleway"/>
                <a:sym typeface="Rajdhani"/>
              </a:rPr>
              <a:t>4</a:t>
            </a:r>
          </a:p>
        </p:txBody>
      </p:sp>
      <p:sp>
        <p:nvSpPr>
          <p:cNvPr id="47" name="Shape 285"/>
          <p:cNvSpPr/>
          <p:nvPr/>
        </p:nvSpPr>
        <p:spPr>
          <a:xfrm>
            <a:off x="8396466" y="1211829"/>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lang="en-US" sz="3200" b="1" spc="-159" dirty="0">
                <a:solidFill>
                  <a:schemeClr val="accent4"/>
                </a:solidFill>
                <a:latin typeface="Raleway" panose="020B0003030101060003" pitchFamily="34" charset="0"/>
                <a:ea typeface="Rajdhani"/>
                <a:cs typeface="Raleway"/>
                <a:sym typeface="Rajdhani"/>
              </a:rPr>
              <a:t>5</a:t>
            </a:r>
            <a:endParaRPr sz="3200" b="1" spc="-159" dirty="0">
              <a:solidFill>
                <a:schemeClr val="accent4"/>
              </a:solidFill>
              <a:latin typeface="Raleway" panose="020B0003030101060003" pitchFamily="34" charset="0"/>
              <a:ea typeface="Rajdhani"/>
              <a:cs typeface="Raleway"/>
              <a:sym typeface="Rajdhani"/>
            </a:endParaRPr>
          </a:p>
        </p:txBody>
      </p:sp>
      <p:sp>
        <p:nvSpPr>
          <p:cNvPr id="48" name="Shape 285"/>
          <p:cNvSpPr/>
          <p:nvPr/>
        </p:nvSpPr>
        <p:spPr>
          <a:xfrm>
            <a:off x="10121050" y="1211830"/>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lang="en-US" sz="3200" b="1" spc="-159" dirty="0">
                <a:solidFill>
                  <a:schemeClr val="accent5"/>
                </a:solidFill>
                <a:latin typeface="Raleway" panose="020B0003030101060003" pitchFamily="34" charset="0"/>
                <a:ea typeface="Rajdhani"/>
                <a:cs typeface="Raleway"/>
                <a:sym typeface="Rajdhani"/>
              </a:rPr>
              <a:t>6</a:t>
            </a:r>
            <a:endParaRPr sz="3200" b="1" spc="-159" dirty="0">
              <a:solidFill>
                <a:schemeClr val="accent5"/>
              </a:solidFill>
              <a:latin typeface="Raleway" panose="020B0003030101060003" pitchFamily="34" charset="0"/>
              <a:ea typeface="Rajdhani"/>
              <a:cs typeface="Raleway"/>
              <a:sym typeface="Rajdhani"/>
            </a:endParaRPr>
          </a:p>
        </p:txBody>
      </p:sp>
      <p:grpSp>
        <p:nvGrpSpPr>
          <p:cNvPr id="4" name="Group 3">
            <a:extLst>
              <a:ext uri="{FF2B5EF4-FFF2-40B4-BE49-F238E27FC236}">
                <a16:creationId xmlns:a16="http://schemas.microsoft.com/office/drawing/2014/main" id="{795B33EA-7412-4995-BAC6-03472B938C6E}"/>
              </a:ext>
            </a:extLst>
          </p:cNvPr>
          <p:cNvGrpSpPr/>
          <p:nvPr/>
        </p:nvGrpSpPr>
        <p:grpSpPr>
          <a:xfrm>
            <a:off x="597058" y="2008529"/>
            <a:ext cx="2362412" cy="2362412"/>
            <a:chOff x="597058" y="2008529"/>
            <a:chExt cx="2362412" cy="2362412"/>
          </a:xfrm>
        </p:grpSpPr>
        <p:sp>
          <p:nvSpPr>
            <p:cNvPr id="24" name="Shape 276"/>
            <p:cNvSpPr/>
            <p:nvPr/>
          </p:nvSpPr>
          <p:spPr>
            <a:xfrm>
              <a:off x="597058" y="2008529"/>
              <a:ext cx="2362412" cy="236241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6">
                <a:alpha val="83000"/>
              </a:schemeClr>
            </a:solidFill>
            <a:ln w="12700">
              <a:miter lim="400000"/>
            </a:ln>
            <a:extLst>
              <a:ext uri="{C572A759-6A51-4108-AA02-DFA0A04FC94B}">
                <ma14:wrappingTextBoxFlag xmlns="" xmlns:ma14="http://schemas.microsoft.com/office/mac/drawingml/2011/main" val="1"/>
              </a:ext>
            </a:extLst>
          </p:spPr>
          <p:txBody>
            <a:bodyPr lIns="0" tIns="0" rIns="0" bIns="0" anchor="ctr"/>
            <a:lstStyle>
              <a:lvl1pPr>
                <a:defRPr sz="10700" b="1">
                  <a:solidFill>
                    <a:srgbClr val="FCFBFB"/>
                  </a:solidFill>
                  <a:latin typeface="helium"/>
                  <a:ea typeface="helium"/>
                  <a:cs typeface="helium"/>
                  <a:sym typeface="helium"/>
                </a:defRPr>
              </a:lvl1pPr>
            </a:lstStyle>
            <a:p>
              <a:pPr lvl="0" algn="ctr">
                <a:lnSpc>
                  <a:spcPct val="120000"/>
                </a:lnSpc>
                <a:defRPr sz="1800" b="0">
                  <a:solidFill>
                    <a:srgbClr val="000000"/>
                  </a:solidFill>
                </a:defRPr>
              </a:pPr>
              <a:endParaRPr sz="5867" dirty="0">
                <a:solidFill>
                  <a:schemeClr val="bg1"/>
                </a:solidFill>
                <a:latin typeface="et-line"/>
                <a:cs typeface="et-line"/>
              </a:endParaRPr>
            </a:p>
          </p:txBody>
        </p:sp>
        <p:sp>
          <p:nvSpPr>
            <p:cNvPr id="18" name="Freeform 230"/>
            <p:cNvSpPr>
              <a:spLocks noEditPoints="1"/>
            </p:cNvSpPr>
            <p:nvPr/>
          </p:nvSpPr>
          <p:spPr bwMode="auto">
            <a:xfrm>
              <a:off x="1503719" y="2914375"/>
              <a:ext cx="549088" cy="550716"/>
            </a:xfrm>
            <a:custGeom>
              <a:avLst/>
              <a:gdLst>
                <a:gd name="T0" fmla="*/ 107 w 185"/>
                <a:gd name="T1" fmla="*/ 144 h 186"/>
                <a:gd name="T2" fmla="*/ 30 w 185"/>
                <a:gd name="T3" fmla="*/ 135 h 186"/>
                <a:gd name="T4" fmla="*/ 116 w 185"/>
                <a:gd name="T5" fmla="*/ 101 h 186"/>
                <a:gd name="T6" fmla="*/ 25 w 185"/>
                <a:gd name="T7" fmla="*/ 110 h 186"/>
                <a:gd name="T8" fmla="*/ 116 w 185"/>
                <a:gd name="T9" fmla="*/ 101 h 186"/>
                <a:gd name="T10" fmla="*/ 36 w 185"/>
                <a:gd name="T11" fmla="*/ 85 h 186"/>
                <a:gd name="T12" fmla="*/ 113 w 185"/>
                <a:gd name="T13" fmla="*/ 93 h 186"/>
                <a:gd name="T14" fmla="*/ 71 w 185"/>
                <a:gd name="T15" fmla="*/ 68 h 186"/>
                <a:gd name="T16" fmla="*/ 98 w 185"/>
                <a:gd name="T17" fmla="*/ 76 h 186"/>
                <a:gd name="T18" fmla="*/ 71 w 185"/>
                <a:gd name="T19" fmla="*/ 160 h 186"/>
                <a:gd name="T20" fmla="*/ 45 w 185"/>
                <a:gd name="T21" fmla="*/ 152 h 186"/>
                <a:gd name="T22" fmla="*/ 169 w 185"/>
                <a:gd name="T23" fmla="*/ 42 h 186"/>
                <a:gd name="T24" fmla="*/ 42 w 185"/>
                <a:gd name="T25" fmla="*/ 25 h 186"/>
                <a:gd name="T26" fmla="*/ 38 w 185"/>
                <a:gd name="T27" fmla="*/ 0 h 186"/>
                <a:gd name="T28" fmla="*/ 34 w 185"/>
                <a:gd name="T29" fmla="*/ 25 h 186"/>
                <a:gd name="T30" fmla="*/ 17 w 185"/>
                <a:gd name="T31" fmla="*/ 42 h 186"/>
                <a:gd name="T32" fmla="*/ 0 w 185"/>
                <a:gd name="T33" fmla="*/ 169 h 186"/>
                <a:gd name="T34" fmla="*/ 169 w 185"/>
                <a:gd name="T35" fmla="*/ 186 h 186"/>
                <a:gd name="T36" fmla="*/ 185 w 185"/>
                <a:gd name="T37" fmla="*/ 59 h 186"/>
                <a:gd name="T38" fmla="*/ 135 w 185"/>
                <a:gd name="T39" fmla="*/ 177 h 186"/>
                <a:gd name="T40" fmla="*/ 8 w 185"/>
                <a:gd name="T41" fmla="*/ 169 h 186"/>
                <a:gd name="T42" fmla="*/ 17 w 185"/>
                <a:gd name="T43" fmla="*/ 51 h 186"/>
                <a:gd name="T44" fmla="*/ 135 w 185"/>
                <a:gd name="T45" fmla="*/ 177 h 186"/>
                <a:gd name="T46" fmla="*/ 169 w 185"/>
                <a:gd name="T47" fmla="*/ 177 h 186"/>
                <a:gd name="T48" fmla="*/ 143 w 185"/>
                <a:gd name="T49" fmla="*/ 51 h 186"/>
                <a:gd name="T50" fmla="*/ 177 w 185"/>
                <a:gd name="T51" fmla="*/ 59 h 186"/>
                <a:gd name="T52" fmla="*/ 116 w 185"/>
                <a:gd name="T53" fmla="*/ 127 h 186"/>
                <a:gd name="T54" fmla="*/ 25 w 185"/>
                <a:gd name="T55" fmla="*/ 118 h 186"/>
                <a:gd name="T56" fmla="*/ 116 w 185"/>
                <a:gd name="T57" fmla="*/ 127 h 186"/>
                <a:gd name="T58" fmla="*/ 152 w 185"/>
                <a:gd name="T59" fmla="*/ 85 h 186"/>
                <a:gd name="T60" fmla="*/ 169 w 185"/>
                <a:gd name="T61" fmla="*/ 85 h 186"/>
                <a:gd name="T62" fmla="*/ 160 w 185"/>
                <a:gd name="T63" fmla="*/ 135 h 186"/>
                <a:gd name="T64" fmla="*/ 160 w 185"/>
                <a:gd name="T65" fmla="*/ 144 h 186"/>
                <a:gd name="T66" fmla="*/ 160 w 185"/>
                <a:gd name="T67" fmla="*/ 135 h 186"/>
                <a:gd name="T68" fmla="*/ 156 w 185"/>
                <a:gd name="T69" fmla="*/ 114 h 186"/>
                <a:gd name="T70" fmla="*/ 164 w 185"/>
                <a:gd name="T71"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186">
                  <a:moveTo>
                    <a:pt x="36" y="144"/>
                  </a:moveTo>
                  <a:cubicBezTo>
                    <a:pt x="107" y="144"/>
                    <a:pt x="107" y="144"/>
                    <a:pt x="107" y="144"/>
                  </a:cubicBezTo>
                  <a:cubicBezTo>
                    <a:pt x="109" y="141"/>
                    <a:pt x="111" y="138"/>
                    <a:pt x="113" y="135"/>
                  </a:cubicBezTo>
                  <a:cubicBezTo>
                    <a:pt x="30" y="135"/>
                    <a:pt x="30" y="135"/>
                    <a:pt x="30" y="135"/>
                  </a:cubicBezTo>
                  <a:cubicBezTo>
                    <a:pt x="32" y="138"/>
                    <a:pt x="34" y="141"/>
                    <a:pt x="36" y="144"/>
                  </a:cubicBezTo>
                  <a:close/>
                  <a:moveTo>
                    <a:pt x="116" y="101"/>
                  </a:moveTo>
                  <a:cubicBezTo>
                    <a:pt x="27" y="101"/>
                    <a:pt x="27" y="101"/>
                    <a:pt x="27" y="101"/>
                  </a:cubicBezTo>
                  <a:cubicBezTo>
                    <a:pt x="26" y="104"/>
                    <a:pt x="26" y="107"/>
                    <a:pt x="25" y="110"/>
                  </a:cubicBezTo>
                  <a:cubicBezTo>
                    <a:pt x="118" y="110"/>
                    <a:pt x="118" y="110"/>
                    <a:pt x="118" y="110"/>
                  </a:cubicBezTo>
                  <a:cubicBezTo>
                    <a:pt x="117" y="107"/>
                    <a:pt x="117" y="104"/>
                    <a:pt x="116" y="101"/>
                  </a:cubicBezTo>
                  <a:close/>
                  <a:moveTo>
                    <a:pt x="107" y="85"/>
                  </a:moveTo>
                  <a:cubicBezTo>
                    <a:pt x="36" y="85"/>
                    <a:pt x="36" y="85"/>
                    <a:pt x="36" y="85"/>
                  </a:cubicBezTo>
                  <a:cubicBezTo>
                    <a:pt x="34" y="87"/>
                    <a:pt x="32" y="90"/>
                    <a:pt x="30" y="93"/>
                  </a:cubicBezTo>
                  <a:cubicBezTo>
                    <a:pt x="113" y="93"/>
                    <a:pt x="113" y="93"/>
                    <a:pt x="113" y="93"/>
                  </a:cubicBezTo>
                  <a:cubicBezTo>
                    <a:pt x="111" y="90"/>
                    <a:pt x="109" y="87"/>
                    <a:pt x="107" y="85"/>
                  </a:cubicBezTo>
                  <a:close/>
                  <a:moveTo>
                    <a:pt x="71" y="68"/>
                  </a:moveTo>
                  <a:cubicBezTo>
                    <a:pt x="62" y="68"/>
                    <a:pt x="53" y="71"/>
                    <a:pt x="45" y="76"/>
                  </a:cubicBezTo>
                  <a:cubicBezTo>
                    <a:pt x="98" y="76"/>
                    <a:pt x="98" y="76"/>
                    <a:pt x="98" y="76"/>
                  </a:cubicBezTo>
                  <a:cubicBezTo>
                    <a:pt x="90" y="71"/>
                    <a:pt x="81" y="68"/>
                    <a:pt x="71" y="68"/>
                  </a:cubicBezTo>
                  <a:close/>
                  <a:moveTo>
                    <a:pt x="71" y="160"/>
                  </a:moveTo>
                  <a:cubicBezTo>
                    <a:pt x="81" y="160"/>
                    <a:pt x="90" y="157"/>
                    <a:pt x="98" y="152"/>
                  </a:cubicBezTo>
                  <a:cubicBezTo>
                    <a:pt x="45" y="152"/>
                    <a:pt x="45" y="152"/>
                    <a:pt x="45" y="152"/>
                  </a:cubicBezTo>
                  <a:cubicBezTo>
                    <a:pt x="53" y="157"/>
                    <a:pt x="62" y="160"/>
                    <a:pt x="71" y="160"/>
                  </a:cubicBezTo>
                  <a:close/>
                  <a:moveTo>
                    <a:pt x="169" y="42"/>
                  </a:moveTo>
                  <a:cubicBezTo>
                    <a:pt x="42" y="42"/>
                    <a:pt x="42" y="42"/>
                    <a:pt x="42" y="42"/>
                  </a:cubicBezTo>
                  <a:cubicBezTo>
                    <a:pt x="42" y="25"/>
                    <a:pt x="42" y="25"/>
                    <a:pt x="42" y="25"/>
                  </a:cubicBezTo>
                  <a:cubicBezTo>
                    <a:pt x="47" y="23"/>
                    <a:pt x="50" y="18"/>
                    <a:pt x="50" y="13"/>
                  </a:cubicBezTo>
                  <a:cubicBezTo>
                    <a:pt x="50" y="6"/>
                    <a:pt x="45" y="0"/>
                    <a:pt x="38" y="0"/>
                  </a:cubicBezTo>
                  <a:cubicBezTo>
                    <a:pt x="31" y="0"/>
                    <a:pt x="25" y="6"/>
                    <a:pt x="25" y="13"/>
                  </a:cubicBezTo>
                  <a:cubicBezTo>
                    <a:pt x="25" y="18"/>
                    <a:pt x="29" y="23"/>
                    <a:pt x="34" y="25"/>
                  </a:cubicBezTo>
                  <a:cubicBezTo>
                    <a:pt x="34" y="42"/>
                    <a:pt x="34" y="42"/>
                    <a:pt x="34" y="42"/>
                  </a:cubicBezTo>
                  <a:cubicBezTo>
                    <a:pt x="17" y="42"/>
                    <a:pt x="17" y="42"/>
                    <a:pt x="17" y="42"/>
                  </a:cubicBezTo>
                  <a:cubicBezTo>
                    <a:pt x="7" y="42"/>
                    <a:pt x="0" y="50"/>
                    <a:pt x="0" y="59"/>
                  </a:cubicBezTo>
                  <a:cubicBezTo>
                    <a:pt x="0" y="169"/>
                    <a:pt x="0" y="169"/>
                    <a:pt x="0" y="169"/>
                  </a:cubicBezTo>
                  <a:cubicBezTo>
                    <a:pt x="0" y="178"/>
                    <a:pt x="7" y="186"/>
                    <a:pt x="17" y="186"/>
                  </a:cubicBezTo>
                  <a:cubicBezTo>
                    <a:pt x="169" y="186"/>
                    <a:pt x="169" y="186"/>
                    <a:pt x="169" y="186"/>
                  </a:cubicBezTo>
                  <a:cubicBezTo>
                    <a:pt x="178" y="186"/>
                    <a:pt x="185" y="178"/>
                    <a:pt x="185" y="169"/>
                  </a:cubicBezTo>
                  <a:cubicBezTo>
                    <a:pt x="185" y="59"/>
                    <a:pt x="185" y="59"/>
                    <a:pt x="185" y="59"/>
                  </a:cubicBezTo>
                  <a:cubicBezTo>
                    <a:pt x="185" y="50"/>
                    <a:pt x="178" y="42"/>
                    <a:pt x="169" y="42"/>
                  </a:cubicBezTo>
                  <a:close/>
                  <a:moveTo>
                    <a:pt x="135" y="177"/>
                  </a:moveTo>
                  <a:cubicBezTo>
                    <a:pt x="17" y="177"/>
                    <a:pt x="17" y="177"/>
                    <a:pt x="17" y="177"/>
                  </a:cubicBezTo>
                  <a:cubicBezTo>
                    <a:pt x="12" y="177"/>
                    <a:pt x="8" y="174"/>
                    <a:pt x="8" y="169"/>
                  </a:cubicBezTo>
                  <a:cubicBezTo>
                    <a:pt x="8" y="59"/>
                    <a:pt x="8" y="59"/>
                    <a:pt x="8" y="59"/>
                  </a:cubicBezTo>
                  <a:cubicBezTo>
                    <a:pt x="8" y="55"/>
                    <a:pt x="12" y="51"/>
                    <a:pt x="17" y="51"/>
                  </a:cubicBezTo>
                  <a:cubicBezTo>
                    <a:pt x="135" y="51"/>
                    <a:pt x="135" y="51"/>
                    <a:pt x="135" y="51"/>
                  </a:cubicBezTo>
                  <a:lnTo>
                    <a:pt x="135" y="177"/>
                  </a:lnTo>
                  <a:close/>
                  <a:moveTo>
                    <a:pt x="177" y="169"/>
                  </a:moveTo>
                  <a:cubicBezTo>
                    <a:pt x="177" y="174"/>
                    <a:pt x="173" y="177"/>
                    <a:pt x="169" y="177"/>
                  </a:cubicBezTo>
                  <a:cubicBezTo>
                    <a:pt x="143" y="177"/>
                    <a:pt x="143" y="177"/>
                    <a:pt x="143" y="177"/>
                  </a:cubicBezTo>
                  <a:cubicBezTo>
                    <a:pt x="143" y="51"/>
                    <a:pt x="143" y="51"/>
                    <a:pt x="143" y="51"/>
                  </a:cubicBezTo>
                  <a:cubicBezTo>
                    <a:pt x="169" y="51"/>
                    <a:pt x="169" y="51"/>
                    <a:pt x="169" y="51"/>
                  </a:cubicBezTo>
                  <a:cubicBezTo>
                    <a:pt x="173" y="51"/>
                    <a:pt x="177" y="55"/>
                    <a:pt x="177" y="59"/>
                  </a:cubicBezTo>
                  <a:lnTo>
                    <a:pt x="177" y="169"/>
                  </a:lnTo>
                  <a:close/>
                  <a:moveTo>
                    <a:pt x="116" y="127"/>
                  </a:moveTo>
                  <a:cubicBezTo>
                    <a:pt x="117" y="124"/>
                    <a:pt x="117" y="121"/>
                    <a:pt x="118" y="118"/>
                  </a:cubicBezTo>
                  <a:cubicBezTo>
                    <a:pt x="25" y="118"/>
                    <a:pt x="25" y="118"/>
                    <a:pt x="25" y="118"/>
                  </a:cubicBezTo>
                  <a:cubicBezTo>
                    <a:pt x="26" y="121"/>
                    <a:pt x="26" y="124"/>
                    <a:pt x="27" y="127"/>
                  </a:cubicBezTo>
                  <a:lnTo>
                    <a:pt x="116" y="127"/>
                  </a:lnTo>
                  <a:close/>
                  <a:moveTo>
                    <a:pt x="160" y="76"/>
                  </a:moveTo>
                  <a:cubicBezTo>
                    <a:pt x="155" y="76"/>
                    <a:pt x="152" y="80"/>
                    <a:pt x="152" y="85"/>
                  </a:cubicBezTo>
                  <a:cubicBezTo>
                    <a:pt x="152" y="89"/>
                    <a:pt x="155" y="93"/>
                    <a:pt x="160" y="93"/>
                  </a:cubicBezTo>
                  <a:cubicBezTo>
                    <a:pt x="165" y="93"/>
                    <a:pt x="169" y="89"/>
                    <a:pt x="169" y="85"/>
                  </a:cubicBezTo>
                  <a:cubicBezTo>
                    <a:pt x="169" y="80"/>
                    <a:pt x="165" y="76"/>
                    <a:pt x="160" y="76"/>
                  </a:cubicBezTo>
                  <a:close/>
                  <a:moveTo>
                    <a:pt x="160" y="135"/>
                  </a:moveTo>
                  <a:cubicBezTo>
                    <a:pt x="158" y="135"/>
                    <a:pt x="156" y="137"/>
                    <a:pt x="156" y="139"/>
                  </a:cubicBezTo>
                  <a:cubicBezTo>
                    <a:pt x="156" y="142"/>
                    <a:pt x="158" y="144"/>
                    <a:pt x="160" y="144"/>
                  </a:cubicBezTo>
                  <a:cubicBezTo>
                    <a:pt x="162" y="144"/>
                    <a:pt x="164" y="142"/>
                    <a:pt x="164" y="139"/>
                  </a:cubicBezTo>
                  <a:cubicBezTo>
                    <a:pt x="164" y="137"/>
                    <a:pt x="162" y="135"/>
                    <a:pt x="160" y="135"/>
                  </a:cubicBezTo>
                  <a:close/>
                  <a:moveTo>
                    <a:pt x="160" y="110"/>
                  </a:moveTo>
                  <a:cubicBezTo>
                    <a:pt x="158" y="110"/>
                    <a:pt x="156" y="112"/>
                    <a:pt x="156" y="114"/>
                  </a:cubicBezTo>
                  <a:cubicBezTo>
                    <a:pt x="156" y="116"/>
                    <a:pt x="158" y="118"/>
                    <a:pt x="160" y="118"/>
                  </a:cubicBezTo>
                  <a:cubicBezTo>
                    <a:pt x="162" y="118"/>
                    <a:pt x="164" y="116"/>
                    <a:pt x="164" y="114"/>
                  </a:cubicBezTo>
                  <a:cubicBezTo>
                    <a:pt x="164" y="112"/>
                    <a:pt x="162" y="110"/>
                    <a:pt x="160" y="11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5" name="Group 4">
            <a:extLst>
              <a:ext uri="{FF2B5EF4-FFF2-40B4-BE49-F238E27FC236}">
                <a16:creationId xmlns:a16="http://schemas.microsoft.com/office/drawing/2014/main" id="{7906800C-CFB5-4573-8B80-AFEF35BA3152}"/>
              </a:ext>
            </a:extLst>
          </p:cNvPr>
          <p:cNvGrpSpPr/>
          <p:nvPr/>
        </p:nvGrpSpPr>
        <p:grpSpPr>
          <a:xfrm>
            <a:off x="2321645" y="2008529"/>
            <a:ext cx="2362412" cy="2362412"/>
            <a:chOff x="2321645" y="2008529"/>
            <a:chExt cx="2362412" cy="2362412"/>
          </a:xfrm>
        </p:grpSpPr>
        <p:sp>
          <p:nvSpPr>
            <p:cNvPr id="35" name="Shape 276"/>
            <p:cNvSpPr/>
            <p:nvPr/>
          </p:nvSpPr>
          <p:spPr>
            <a:xfrm>
              <a:off x="2321645" y="2008529"/>
              <a:ext cx="2362412" cy="236241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alpha val="90000"/>
              </a:schemeClr>
            </a:solidFill>
            <a:ln w="12700">
              <a:miter lim="400000"/>
            </a:ln>
            <a:extLst>
              <a:ext uri="{C572A759-6A51-4108-AA02-DFA0A04FC94B}">
                <ma14:wrappingTextBoxFlag xmlns="" xmlns:ma14="http://schemas.microsoft.com/office/mac/drawingml/2011/main" val="1"/>
              </a:ext>
            </a:extLst>
          </p:spPr>
          <p:txBody>
            <a:bodyPr lIns="0" tIns="0" rIns="0" bIns="0" anchor="ctr"/>
            <a:lstStyle>
              <a:lvl1pPr>
                <a:defRPr sz="10700" b="1">
                  <a:solidFill>
                    <a:srgbClr val="FCFBFB"/>
                  </a:solidFill>
                  <a:latin typeface="helium"/>
                  <a:ea typeface="helium"/>
                  <a:cs typeface="helium"/>
                  <a:sym typeface="helium"/>
                </a:defRPr>
              </a:lvl1pPr>
            </a:lstStyle>
            <a:p>
              <a:pPr lvl="0" algn="ctr">
                <a:lnSpc>
                  <a:spcPct val="120000"/>
                </a:lnSpc>
                <a:defRPr sz="1800" b="0">
                  <a:solidFill>
                    <a:srgbClr val="000000"/>
                  </a:solidFill>
                </a:defRPr>
              </a:pPr>
              <a:endParaRPr sz="29599" dirty="0">
                <a:solidFill>
                  <a:srgbClr val="FFFFFF"/>
                </a:solidFill>
                <a:latin typeface="et-line"/>
                <a:cs typeface="et-line"/>
              </a:endParaRPr>
            </a:p>
          </p:txBody>
        </p:sp>
        <p:sp>
          <p:nvSpPr>
            <p:cNvPr id="21" name="Freeform 218"/>
            <p:cNvSpPr>
              <a:spLocks noEditPoints="1"/>
            </p:cNvSpPr>
            <p:nvPr/>
          </p:nvSpPr>
          <p:spPr bwMode="auto">
            <a:xfrm>
              <a:off x="3227493" y="2915541"/>
              <a:ext cx="550716" cy="549088"/>
            </a:xfrm>
            <a:custGeom>
              <a:avLst/>
              <a:gdLst>
                <a:gd name="T0" fmla="*/ 122 w 186"/>
                <a:gd name="T1" fmla="*/ 160 h 185"/>
                <a:gd name="T2" fmla="*/ 122 w 186"/>
                <a:gd name="T3" fmla="*/ 152 h 185"/>
                <a:gd name="T4" fmla="*/ 59 w 186"/>
                <a:gd name="T5" fmla="*/ 156 h 185"/>
                <a:gd name="T6" fmla="*/ 63 w 186"/>
                <a:gd name="T7" fmla="*/ 143 h 185"/>
                <a:gd name="T8" fmla="*/ 110 w 186"/>
                <a:gd name="T9" fmla="*/ 139 h 185"/>
                <a:gd name="T10" fmla="*/ 63 w 186"/>
                <a:gd name="T11" fmla="*/ 135 h 185"/>
                <a:gd name="T12" fmla="*/ 63 w 186"/>
                <a:gd name="T13" fmla="*/ 143 h 185"/>
                <a:gd name="T14" fmla="*/ 152 w 186"/>
                <a:gd name="T15" fmla="*/ 50 h 185"/>
                <a:gd name="T16" fmla="*/ 143 w 186"/>
                <a:gd name="T17" fmla="*/ 0 h 185"/>
                <a:gd name="T18" fmla="*/ 34 w 186"/>
                <a:gd name="T19" fmla="*/ 8 h 185"/>
                <a:gd name="T20" fmla="*/ 25 w 186"/>
                <a:gd name="T21" fmla="*/ 50 h 185"/>
                <a:gd name="T22" fmla="*/ 0 w 186"/>
                <a:gd name="T23" fmla="*/ 143 h 185"/>
                <a:gd name="T24" fmla="*/ 34 w 186"/>
                <a:gd name="T25" fmla="*/ 169 h 185"/>
                <a:gd name="T26" fmla="*/ 42 w 186"/>
                <a:gd name="T27" fmla="*/ 185 h 185"/>
                <a:gd name="T28" fmla="*/ 152 w 186"/>
                <a:gd name="T29" fmla="*/ 177 h 185"/>
                <a:gd name="T30" fmla="*/ 160 w 186"/>
                <a:gd name="T31" fmla="*/ 169 h 185"/>
                <a:gd name="T32" fmla="*/ 186 w 186"/>
                <a:gd name="T33" fmla="*/ 76 h 185"/>
                <a:gd name="T34" fmla="*/ 42 w 186"/>
                <a:gd name="T35" fmla="*/ 8 h 185"/>
                <a:gd name="T36" fmla="*/ 143 w 186"/>
                <a:gd name="T37" fmla="*/ 50 h 185"/>
                <a:gd name="T38" fmla="*/ 42 w 186"/>
                <a:gd name="T39" fmla="*/ 8 h 185"/>
                <a:gd name="T40" fmla="*/ 42 w 186"/>
                <a:gd name="T41" fmla="*/ 177 h 185"/>
                <a:gd name="T42" fmla="*/ 143 w 186"/>
                <a:gd name="T43" fmla="*/ 126 h 185"/>
                <a:gd name="T44" fmla="*/ 177 w 186"/>
                <a:gd name="T45" fmla="*/ 143 h 185"/>
                <a:gd name="T46" fmla="*/ 152 w 186"/>
                <a:gd name="T47" fmla="*/ 160 h 185"/>
                <a:gd name="T48" fmla="*/ 143 w 186"/>
                <a:gd name="T49" fmla="*/ 118 h 185"/>
                <a:gd name="T50" fmla="*/ 34 w 186"/>
                <a:gd name="T51" fmla="*/ 126 h 185"/>
                <a:gd name="T52" fmla="*/ 25 w 186"/>
                <a:gd name="T53" fmla="*/ 160 h 185"/>
                <a:gd name="T54" fmla="*/ 8 w 186"/>
                <a:gd name="T55" fmla="*/ 76 h 185"/>
                <a:gd name="T56" fmla="*/ 160 w 186"/>
                <a:gd name="T57" fmla="*/ 59 h 185"/>
                <a:gd name="T58" fmla="*/ 177 w 186"/>
                <a:gd name="T59" fmla="*/ 143 h 185"/>
                <a:gd name="T60" fmla="*/ 143 w 186"/>
                <a:gd name="T61" fmla="*/ 84 h 185"/>
                <a:gd name="T62" fmla="*/ 160 w 186"/>
                <a:gd name="T63" fmla="*/ 84 h 185"/>
                <a:gd name="T64" fmla="*/ 127 w 186"/>
                <a:gd name="T65" fmla="*/ 76 h 185"/>
                <a:gd name="T66" fmla="*/ 127 w 186"/>
                <a:gd name="T67" fmla="*/ 93 h 185"/>
                <a:gd name="T68" fmla="*/ 127 w 186"/>
                <a:gd name="T69" fmla="*/ 7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6" h="185">
                  <a:moveTo>
                    <a:pt x="63" y="160"/>
                  </a:moveTo>
                  <a:cubicBezTo>
                    <a:pt x="122" y="160"/>
                    <a:pt x="122" y="160"/>
                    <a:pt x="122" y="160"/>
                  </a:cubicBezTo>
                  <a:cubicBezTo>
                    <a:pt x="125" y="160"/>
                    <a:pt x="127" y="158"/>
                    <a:pt x="127" y="156"/>
                  </a:cubicBezTo>
                  <a:cubicBezTo>
                    <a:pt x="127" y="154"/>
                    <a:pt x="125" y="152"/>
                    <a:pt x="122" y="152"/>
                  </a:cubicBezTo>
                  <a:cubicBezTo>
                    <a:pt x="63" y="152"/>
                    <a:pt x="63" y="152"/>
                    <a:pt x="63" y="152"/>
                  </a:cubicBezTo>
                  <a:cubicBezTo>
                    <a:pt x="61" y="152"/>
                    <a:pt x="59" y="154"/>
                    <a:pt x="59" y="156"/>
                  </a:cubicBezTo>
                  <a:cubicBezTo>
                    <a:pt x="59" y="158"/>
                    <a:pt x="61" y="160"/>
                    <a:pt x="63" y="160"/>
                  </a:cubicBezTo>
                  <a:close/>
                  <a:moveTo>
                    <a:pt x="63" y="143"/>
                  </a:moveTo>
                  <a:cubicBezTo>
                    <a:pt x="106" y="143"/>
                    <a:pt x="106" y="143"/>
                    <a:pt x="106" y="143"/>
                  </a:cubicBezTo>
                  <a:cubicBezTo>
                    <a:pt x="108" y="143"/>
                    <a:pt x="110" y="141"/>
                    <a:pt x="110" y="139"/>
                  </a:cubicBezTo>
                  <a:cubicBezTo>
                    <a:pt x="110" y="137"/>
                    <a:pt x="108" y="135"/>
                    <a:pt x="106" y="135"/>
                  </a:cubicBezTo>
                  <a:cubicBezTo>
                    <a:pt x="63" y="135"/>
                    <a:pt x="63" y="135"/>
                    <a:pt x="63" y="135"/>
                  </a:cubicBezTo>
                  <a:cubicBezTo>
                    <a:pt x="61" y="135"/>
                    <a:pt x="59" y="137"/>
                    <a:pt x="59" y="139"/>
                  </a:cubicBezTo>
                  <a:cubicBezTo>
                    <a:pt x="59" y="141"/>
                    <a:pt x="61" y="143"/>
                    <a:pt x="63" y="143"/>
                  </a:cubicBezTo>
                  <a:close/>
                  <a:moveTo>
                    <a:pt x="160" y="50"/>
                  </a:moveTo>
                  <a:cubicBezTo>
                    <a:pt x="152" y="50"/>
                    <a:pt x="152" y="50"/>
                    <a:pt x="152" y="50"/>
                  </a:cubicBezTo>
                  <a:cubicBezTo>
                    <a:pt x="152" y="8"/>
                    <a:pt x="152" y="8"/>
                    <a:pt x="152" y="8"/>
                  </a:cubicBezTo>
                  <a:cubicBezTo>
                    <a:pt x="152" y="4"/>
                    <a:pt x="148" y="0"/>
                    <a:pt x="143" y="0"/>
                  </a:cubicBezTo>
                  <a:cubicBezTo>
                    <a:pt x="42" y="0"/>
                    <a:pt x="42" y="0"/>
                    <a:pt x="42" y="0"/>
                  </a:cubicBezTo>
                  <a:cubicBezTo>
                    <a:pt x="38" y="0"/>
                    <a:pt x="34" y="4"/>
                    <a:pt x="34" y="8"/>
                  </a:cubicBezTo>
                  <a:cubicBezTo>
                    <a:pt x="34" y="50"/>
                    <a:pt x="34" y="50"/>
                    <a:pt x="34" y="50"/>
                  </a:cubicBezTo>
                  <a:cubicBezTo>
                    <a:pt x="25" y="50"/>
                    <a:pt x="25" y="50"/>
                    <a:pt x="25" y="50"/>
                  </a:cubicBezTo>
                  <a:cubicBezTo>
                    <a:pt x="11" y="50"/>
                    <a:pt x="0" y="62"/>
                    <a:pt x="0" y="76"/>
                  </a:cubicBezTo>
                  <a:cubicBezTo>
                    <a:pt x="0" y="143"/>
                    <a:pt x="0" y="143"/>
                    <a:pt x="0" y="143"/>
                  </a:cubicBezTo>
                  <a:cubicBezTo>
                    <a:pt x="0" y="157"/>
                    <a:pt x="11" y="169"/>
                    <a:pt x="25" y="169"/>
                  </a:cubicBezTo>
                  <a:cubicBezTo>
                    <a:pt x="34" y="169"/>
                    <a:pt x="34" y="169"/>
                    <a:pt x="34" y="169"/>
                  </a:cubicBezTo>
                  <a:cubicBezTo>
                    <a:pt x="34" y="177"/>
                    <a:pt x="34" y="177"/>
                    <a:pt x="34" y="177"/>
                  </a:cubicBezTo>
                  <a:cubicBezTo>
                    <a:pt x="34" y="182"/>
                    <a:pt x="38" y="185"/>
                    <a:pt x="42" y="185"/>
                  </a:cubicBezTo>
                  <a:cubicBezTo>
                    <a:pt x="143" y="185"/>
                    <a:pt x="143" y="185"/>
                    <a:pt x="143" y="185"/>
                  </a:cubicBezTo>
                  <a:cubicBezTo>
                    <a:pt x="148" y="185"/>
                    <a:pt x="152" y="182"/>
                    <a:pt x="152" y="177"/>
                  </a:cubicBezTo>
                  <a:cubicBezTo>
                    <a:pt x="152" y="169"/>
                    <a:pt x="152" y="169"/>
                    <a:pt x="152" y="169"/>
                  </a:cubicBezTo>
                  <a:cubicBezTo>
                    <a:pt x="160" y="169"/>
                    <a:pt x="160" y="169"/>
                    <a:pt x="160" y="169"/>
                  </a:cubicBezTo>
                  <a:cubicBezTo>
                    <a:pt x="174" y="169"/>
                    <a:pt x="186" y="157"/>
                    <a:pt x="186" y="143"/>
                  </a:cubicBezTo>
                  <a:cubicBezTo>
                    <a:pt x="186" y="76"/>
                    <a:pt x="186" y="76"/>
                    <a:pt x="186" y="76"/>
                  </a:cubicBezTo>
                  <a:cubicBezTo>
                    <a:pt x="186" y="62"/>
                    <a:pt x="174" y="50"/>
                    <a:pt x="160" y="50"/>
                  </a:cubicBezTo>
                  <a:close/>
                  <a:moveTo>
                    <a:pt x="42" y="8"/>
                  </a:moveTo>
                  <a:cubicBezTo>
                    <a:pt x="143" y="8"/>
                    <a:pt x="143" y="8"/>
                    <a:pt x="143" y="8"/>
                  </a:cubicBezTo>
                  <a:cubicBezTo>
                    <a:pt x="143" y="50"/>
                    <a:pt x="143" y="50"/>
                    <a:pt x="143" y="50"/>
                  </a:cubicBezTo>
                  <a:cubicBezTo>
                    <a:pt x="42" y="50"/>
                    <a:pt x="42" y="50"/>
                    <a:pt x="42" y="50"/>
                  </a:cubicBezTo>
                  <a:lnTo>
                    <a:pt x="42" y="8"/>
                  </a:lnTo>
                  <a:close/>
                  <a:moveTo>
                    <a:pt x="143" y="177"/>
                  </a:moveTo>
                  <a:cubicBezTo>
                    <a:pt x="42" y="177"/>
                    <a:pt x="42" y="177"/>
                    <a:pt x="42" y="177"/>
                  </a:cubicBezTo>
                  <a:cubicBezTo>
                    <a:pt x="42" y="126"/>
                    <a:pt x="42" y="126"/>
                    <a:pt x="42" y="126"/>
                  </a:cubicBezTo>
                  <a:cubicBezTo>
                    <a:pt x="143" y="126"/>
                    <a:pt x="143" y="126"/>
                    <a:pt x="143" y="126"/>
                  </a:cubicBezTo>
                  <a:lnTo>
                    <a:pt x="143" y="177"/>
                  </a:lnTo>
                  <a:close/>
                  <a:moveTo>
                    <a:pt x="177" y="143"/>
                  </a:moveTo>
                  <a:cubicBezTo>
                    <a:pt x="177" y="153"/>
                    <a:pt x="170" y="160"/>
                    <a:pt x="160" y="160"/>
                  </a:cubicBezTo>
                  <a:cubicBezTo>
                    <a:pt x="152" y="160"/>
                    <a:pt x="152" y="160"/>
                    <a:pt x="152" y="160"/>
                  </a:cubicBezTo>
                  <a:cubicBezTo>
                    <a:pt x="152" y="126"/>
                    <a:pt x="152" y="126"/>
                    <a:pt x="152" y="126"/>
                  </a:cubicBezTo>
                  <a:cubicBezTo>
                    <a:pt x="152" y="122"/>
                    <a:pt x="148" y="118"/>
                    <a:pt x="143" y="118"/>
                  </a:cubicBezTo>
                  <a:cubicBezTo>
                    <a:pt x="42" y="118"/>
                    <a:pt x="42" y="118"/>
                    <a:pt x="42" y="118"/>
                  </a:cubicBezTo>
                  <a:cubicBezTo>
                    <a:pt x="38" y="118"/>
                    <a:pt x="34" y="122"/>
                    <a:pt x="34" y="126"/>
                  </a:cubicBezTo>
                  <a:cubicBezTo>
                    <a:pt x="34" y="160"/>
                    <a:pt x="34" y="160"/>
                    <a:pt x="34" y="160"/>
                  </a:cubicBezTo>
                  <a:cubicBezTo>
                    <a:pt x="25" y="160"/>
                    <a:pt x="25" y="160"/>
                    <a:pt x="25" y="160"/>
                  </a:cubicBezTo>
                  <a:cubicBezTo>
                    <a:pt x="16" y="160"/>
                    <a:pt x="8" y="153"/>
                    <a:pt x="8" y="143"/>
                  </a:cubicBezTo>
                  <a:cubicBezTo>
                    <a:pt x="8" y="76"/>
                    <a:pt x="8" y="76"/>
                    <a:pt x="8" y="76"/>
                  </a:cubicBezTo>
                  <a:cubicBezTo>
                    <a:pt x="8" y="66"/>
                    <a:pt x="16" y="59"/>
                    <a:pt x="25" y="59"/>
                  </a:cubicBezTo>
                  <a:cubicBezTo>
                    <a:pt x="160" y="59"/>
                    <a:pt x="160" y="59"/>
                    <a:pt x="160" y="59"/>
                  </a:cubicBezTo>
                  <a:cubicBezTo>
                    <a:pt x="170" y="59"/>
                    <a:pt x="177" y="66"/>
                    <a:pt x="177" y="76"/>
                  </a:cubicBezTo>
                  <a:lnTo>
                    <a:pt x="177" y="143"/>
                  </a:lnTo>
                  <a:close/>
                  <a:moveTo>
                    <a:pt x="152" y="76"/>
                  </a:moveTo>
                  <a:cubicBezTo>
                    <a:pt x="147" y="76"/>
                    <a:pt x="143" y="79"/>
                    <a:pt x="143" y="84"/>
                  </a:cubicBezTo>
                  <a:cubicBezTo>
                    <a:pt x="143" y="89"/>
                    <a:pt x="147" y="93"/>
                    <a:pt x="152" y="93"/>
                  </a:cubicBezTo>
                  <a:cubicBezTo>
                    <a:pt x="157" y="93"/>
                    <a:pt x="160" y="89"/>
                    <a:pt x="160" y="84"/>
                  </a:cubicBezTo>
                  <a:cubicBezTo>
                    <a:pt x="160" y="79"/>
                    <a:pt x="157" y="76"/>
                    <a:pt x="152" y="76"/>
                  </a:cubicBezTo>
                  <a:close/>
                  <a:moveTo>
                    <a:pt x="127" y="76"/>
                  </a:moveTo>
                  <a:cubicBezTo>
                    <a:pt x="122" y="76"/>
                    <a:pt x="118" y="79"/>
                    <a:pt x="118" y="84"/>
                  </a:cubicBezTo>
                  <a:cubicBezTo>
                    <a:pt x="118" y="89"/>
                    <a:pt x="122" y="93"/>
                    <a:pt x="127" y="93"/>
                  </a:cubicBezTo>
                  <a:cubicBezTo>
                    <a:pt x="131" y="93"/>
                    <a:pt x="135" y="89"/>
                    <a:pt x="135" y="84"/>
                  </a:cubicBezTo>
                  <a:cubicBezTo>
                    <a:pt x="135" y="79"/>
                    <a:pt x="131" y="76"/>
                    <a:pt x="127" y="7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6" name="Group 5">
            <a:extLst>
              <a:ext uri="{FF2B5EF4-FFF2-40B4-BE49-F238E27FC236}">
                <a16:creationId xmlns:a16="http://schemas.microsoft.com/office/drawing/2014/main" id="{BAEB98F9-AFC4-4DC8-8E21-1F56B6728159}"/>
              </a:ext>
            </a:extLst>
          </p:cNvPr>
          <p:cNvGrpSpPr/>
          <p:nvPr/>
        </p:nvGrpSpPr>
        <p:grpSpPr>
          <a:xfrm>
            <a:off x="4046231" y="2008529"/>
            <a:ext cx="2362412" cy="2362412"/>
            <a:chOff x="4046231" y="2008529"/>
            <a:chExt cx="2362412" cy="2362412"/>
          </a:xfrm>
        </p:grpSpPr>
        <p:sp>
          <p:nvSpPr>
            <p:cNvPr id="37" name="Shape 276"/>
            <p:cNvSpPr/>
            <p:nvPr/>
          </p:nvSpPr>
          <p:spPr>
            <a:xfrm>
              <a:off x="4046231" y="2008529"/>
              <a:ext cx="2362412" cy="236241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alpha val="90000"/>
              </a:schemeClr>
            </a:solidFill>
            <a:ln w="12700">
              <a:miter lim="400000"/>
            </a:ln>
            <a:extLst>
              <a:ext uri="{C572A759-6A51-4108-AA02-DFA0A04FC94B}">
                <ma14:wrappingTextBoxFlag xmlns="" xmlns:ma14="http://schemas.microsoft.com/office/mac/drawingml/2011/main" val="1"/>
              </a:ext>
            </a:extLst>
          </p:spPr>
          <p:txBody>
            <a:bodyPr lIns="0" tIns="0" rIns="0" bIns="0" anchor="ctr"/>
            <a:lstStyle>
              <a:lvl1pPr>
                <a:defRPr sz="10700" b="1">
                  <a:solidFill>
                    <a:srgbClr val="FCFBFB"/>
                  </a:solidFill>
                  <a:latin typeface="helium"/>
                  <a:ea typeface="helium"/>
                  <a:cs typeface="helium"/>
                  <a:sym typeface="helium"/>
                </a:defRPr>
              </a:lvl1pPr>
            </a:lstStyle>
            <a:p>
              <a:pPr lvl="0" algn="ctr">
                <a:lnSpc>
                  <a:spcPct val="120000"/>
                </a:lnSpc>
                <a:defRPr sz="1800" b="0">
                  <a:solidFill>
                    <a:srgbClr val="000000"/>
                  </a:solidFill>
                </a:defRPr>
              </a:pPr>
              <a:endParaRPr sz="14266" dirty="0">
                <a:solidFill>
                  <a:srgbClr val="FFFFFF"/>
                </a:solidFill>
                <a:latin typeface="et-line"/>
                <a:cs typeface="et-line"/>
              </a:endParaRPr>
            </a:p>
          </p:txBody>
        </p:sp>
        <p:sp>
          <p:nvSpPr>
            <p:cNvPr id="20" name="Freeform 217"/>
            <p:cNvSpPr>
              <a:spLocks noEditPoints="1"/>
            </p:cNvSpPr>
            <p:nvPr/>
          </p:nvSpPr>
          <p:spPr bwMode="auto">
            <a:xfrm>
              <a:off x="4952892" y="2915541"/>
              <a:ext cx="549088" cy="549088"/>
            </a:xfrm>
            <a:custGeom>
              <a:avLst/>
              <a:gdLst>
                <a:gd name="T0" fmla="*/ 92 w 185"/>
                <a:gd name="T1" fmla="*/ 42 h 185"/>
                <a:gd name="T2" fmla="*/ 92 w 185"/>
                <a:gd name="T3" fmla="*/ 34 h 185"/>
                <a:gd name="T4" fmla="*/ 92 w 185"/>
                <a:gd name="T5" fmla="*/ 8 h 185"/>
                <a:gd name="T6" fmla="*/ 120 w 185"/>
                <a:gd name="T7" fmla="*/ 12 h 185"/>
                <a:gd name="T8" fmla="*/ 64 w 185"/>
                <a:gd name="T9" fmla="*/ 13 h 185"/>
                <a:gd name="T10" fmla="*/ 92 w 185"/>
                <a:gd name="T11" fmla="*/ 8 h 185"/>
                <a:gd name="T12" fmla="*/ 109 w 185"/>
                <a:gd name="T13" fmla="*/ 24 h 185"/>
                <a:gd name="T14" fmla="*/ 76 w 185"/>
                <a:gd name="T15" fmla="*/ 25 h 185"/>
                <a:gd name="T16" fmla="*/ 92 w 185"/>
                <a:gd name="T17" fmla="*/ 25 h 185"/>
                <a:gd name="T18" fmla="*/ 55 w 185"/>
                <a:gd name="T19" fmla="*/ 169 h 185"/>
                <a:gd name="T20" fmla="*/ 101 w 185"/>
                <a:gd name="T21" fmla="*/ 164 h 185"/>
                <a:gd name="T22" fmla="*/ 55 w 185"/>
                <a:gd name="T23" fmla="*/ 160 h 185"/>
                <a:gd name="T24" fmla="*/ 55 w 185"/>
                <a:gd name="T25" fmla="*/ 169 h 185"/>
                <a:gd name="T26" fmla="*/ 185 w 185"/>
                <a:gd name="T27" fmla="*/ 146 h 185"/>
                <a:gd name="T28" fmla="*/ 168 w 185"/>
                <a:gd name="T29" fmla="*/ 87 h 185"/>
                <a:gd name="T30" fmla="*/ 164 w 185"/>
                <a:gd name="T31" fmla="*/ 84 h 185"/>
                <a:gd name="T32" fmla="*/ 156 w 185"/>
                <a:gd name="T33" fmla="*/ 34 h 185"/>
                <a:gd name="T34" fmla="*/ 147 w 185"/>
                <a:gd name="T35" fmla="*/ 34 h 185"/>
                <a:gd name="T36" fmla="*/ 38 w 185"/>
                <a:gd name="T37" fmla="*/ 84 h 185"/>
                <a:gd name="T38" fmla="*/ 33 w 185"/>
                <a:gd name="T39" fmla="*/ 29 h 185"/>
                <a:gd name="T40" fmla="*/ 29 w 185"/>
                <a:gd name="T41" fmla="*/ 84 h 185"/>
                <a:gd name="T42" fmla="*/ 17 w 185"/>
                <a:gd name="T43" fmla="*/ 87 h 185"/>
                <a:gd name="T44" fmla="*/ 0 w 185"/>
                <a:gd name="T45" fmla="*/ 146 h 185"/>
                <a:gd name="T46" fmla="*/ 0 w 185"/>
                <a:gd name="T47" fmla="*/ 147 h 185"/>
                <a:gd name="T48" fmla="*/ 0 w 185"/>
                <a:gd name="T49" fmla="*/ 156 h 185"/>
                <a:gd name="T50" fmla="*/ 0 w 185"/>
                <a:gd name="T51" fmla="*/ 169 h 185"/>
                <a:gd name="T52" fmla="*/ 168 w 185"/>
                <a:gd name="T53" fmla="*/ 185 h 185"/>
                <a:gd name="T54" fmla="*/ 185 w 185"/>
                <a:gd name="T55" fmla="*/ 160 h 185"/>
                <a:gd name="T56" fmla="*/ 185 w 185"/>
                <a:gd name="T57" fmla="*/ 156 h 185"/>
                <a:gd name="T58" fmla="*/ 24 w 185"/>
                <a:gd name="T59" fmla="*/ 93 h 185"/>
                <a:gd name="T60" fmla="*/ 176 w 185"/>
                <a:gd name="T61" fmla="*/ 143 h 185"/>
                <a:gd name="T62" fmla="*/ 24 w 185"/>
                <a:gd name="T63" fmla="*/ 93 h 185"/>
                <a:gd name="T64" fmla="*/ 168 w 185"/>
                <a:gd name="T65" fmla="*/ 177 h 185"/>
                <a:gd name="T66" fmla="*/ 8 w 185"/>
                <a:gd name="T67" fmla="*/ 169 h 185"/>
                <a:gd name="T68" fmla="*/ 177 w 185"/>
                <a:gd name="T69" fmla="*/ 152 h 185"/>
                <a:gd name="T70" fmla="*/ 21 w 185"/>
                <a:gd name="T71" fmla="*/ 169 h 185"/>
                <a:gd name="T72" fmla="*/ 21 w 185"/>
                <a:gd name="T73" fmla="*/ 160 h 185"/>
                <a:gd name="T74" fmla="*/ 21 w 185"/>
                <a:gd name="T75" fmla="*/ 169 h 185"/>
                <a:gd name="T76" fmla="*/ 42 w 185"/>
                <a:gd name="T77" fmla="*/ 164 h 185"/>
                <a:gd name="T78" fmla="*/ 33 w 185"/>
                <a:gd name="T79" fmla="*/ 16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5" h="185">
                  <a:moveTo>
                    <a:pt x="88" y="38"/>
                  </a:moveTo>
                  <a:cubicBezTo>
                    <a:pt x="88" y="40"/>
                    <a:pt x="90" y="42"/>
                    <a:pt x="92" y="42"/>
                  </a:cubicBezTo>
                  <a:cubicBezTo>
                    <a:pt x="95" y="42"/>
                    <a:pt x="97" y="40"/>
                    <a:pt x="97" y="38"/>
                  </a:cubicBezTo>
                  <a:cubicBezTo>
                    <a:pt x="97" y="35"/>
                    <a:pt x="95" y="34"/>
                    <a:pt x="92" y="34"/>
                  </a:cubicBezTo>
                  <a:cubicBezTo>
                    <a:pt x="90" y="34"/>
                    <a:pt x="88" y="35"/>
                    <a:pt x="88" y="38"/>
                  </a:cubicBezTo>
                  <a:close/>
                  <a:moveTo>
                    <a:pt x="92" y="8"/>
                  </a:moveTo>
                  <a:cubicBezTo>
                    <a:pt x="101" y="8"/>
                    <a:pt x="109" y="12"/>
                    <a:pt x="114" y="18"/>
                  </a:cubicBezTo>
                  <a:cubicBezTo>
                    <a:pt x="120" y="12"/>
                    <a:pt x="120" y="12"/>
                    <a:pt x="120" y="12"/>
                  </a:cubicBezTo>
                  <a:cubicBezTo>
                    <a:pt x="113" y="4"/>
                    <a:pt x="103" y="0"/>
                    <a:pt x="92" y="0"/>
                  </a:cubicBezTo>
                  <a:cubicBezTo>
                    <a:pt x="81" y="0"/>
                    <a:pt x="71" y="5"/>
                    <a:pt x="64" y="13"/>
                  </a:cubicBezTo>
                  <a:cubicBezTo>
                    <a:pt x="70" y="19"/>
                    <a:pt x="70" y="19"/>
                    <a:pt x="70" y="19"/>
                  </a:cubicBezTo>
                  <a:cubicBezTo>
                    <a:pt x="75" y="12"/>
                    <a:pt x="83" y="8"/>
                    <a:pt x="92" y="8"/>
                  </a:cubicBezTo>
                  <a:close/>
                  <a:moveTo>
                    <a:pt x="103" y="30"/>
                  </a:moveTo>
                  <a:cubicBezTo>
                    <a:pt x="109" y="24"/>
                    <a:pt x="109" y="24"/>
                    <a:pt x="109" y="24"/>
                  </a:cubicBezTo>
                  <a:cubicBezTo>
                    <a:pt x="105" y="20"/>
                    <a:pt x="99" y="17"/>
                    <a:pt x="92" y="17"/>
                  </a:cubicBezTo>
                  <a:cubicBezTo>
                    <a:pt x="86" y="17"/>
                    <a:pt x="80" y="20"/>
                    <a:pt x="76" y="25"/>
                  </a:cubicBezTo>
                  <a:cubicBezTo>
                    <a:pt x="82" y="31"/>
                    <a:pt x="82" y="31"/>
                    <a:pt x="82" y="31"/>
                  </a:cubicBezTo>
                  <a:cubicBezTo>
                    <a:pt x="84" y="28"/>
                    <a:pt x="88" y="25"/>
                    <a:pt x="92" y="25"/>
                  </a:cubicBezTo>
                  <a:cubicBezTo>
                    <a:pt x="97" y="25"/>
                    <a:pt x="101" y="27"/>
                    <a:pt x="103" y="30"/>
                  </a:cubicBezTo>
                  <a:close/>
                  <a:moveTo>
                    <a:pt x="55" y="169"/>
                  </a:moveTo>
                  <a:cubicBezTo>
                    <a:pt x="97" y="169"/>
                    <a:pt x="97" y="169"/>
                    <a:pt x="97" y="169"/>
                  </a:cubicBezTo>
                  <a:cubicBezTo>
                    <a:pt x="99" y="169"/>
                    <a:pt x="101" y="167"/>
                    <a:pt x="101" y="164"/>
                  </a:cubicBezTo>
                  <a:cubicBezTo>
                    <a:pt x="101" y="162"/>
                    <a:pt x="99" y="160"/>
                    <a:pt x="97" y="160"/>
                  </a:cubicBezTo>
                  <a:cubicBezTo>
                    <a:pt x="55" y="160"/>
                    <a:pt x="55" y="160"/>
                    <a:pt x="55" y="160"/>
                  </a:cubicBezTo>
                  <a:cubicBezTo>
                    <a:pt x="52" y="160"/>
                    <a:pt x="50" y="162"/>
                    <a:pt x="50" y="164"/>
                  </a:cubicBezTo>
                  <a:cubicBezTo>
                    <a:pt x="50" y="167"/>
                    <a:pt x="52" y="169"/>
                    <a:pt x="55" y="169"/>
                  </a:cubicBezTo>
                  <a:close/>
                  <a:moveTo>
                    <a:pt x="185" y="147"/>
                  </a:moveTo>
                  <a:cubicBezTo>
                    <a:pt x="185" y="147"/>
                    <a:pt x="185" y="146"/>
                    <a:pt x="185" y="146"/>
                  </a:cubicBezTo>
                  <a:cubicBezTo>
                    <a:pt x="185" y="146"/>
                    <a:pt x="185" y="146"/>
                    <a:pt x="185" y="146"/>
                  </a:cubicBezTo>
                  <a:cubicBezTo>
                    <a:pt x="168" y="87"/>
                    <a:pt x="168" y="87"/>
                    <a:pt x="168" y="87"/>
                  </a:cubicBezTo>
                  <a:cubicBezTo>
                    <a:pt x="168" y="87"/>
                    <a:pt x="168" y="87"/>
                    <a:pt x="168" y="87"/>
                  </a:cubicBezTo>
                  <a:cubicBezTo>
                    <a:pt x="167" y="85"/>
                    <a:pt x="166" y="84"/>
                    <a:pt x="164" y="84"/>
                  </a:cubicBezTo>
                  <a:cubicBezTo>
                    <a:pt x="156" y="84"/>
                    <a:pt x="156" y="84"/>
                    <a:pt x="156" y="84"/>
                  </a:cubicBezTo>
                  <a:cubicBezTo>
                    <a:pt x="156" y="34"/>
                    <a:pt x="156" y="34"/>
                    <a:pt x="156" y="34"/>
                  </a:cubicBezTo>
                  <a:cubicBezTo>
                    <a:pt x="156" y="31"/>
                    <a:pt x="154" y="29"/>
                    <a:pt x="152" y="29"/>
                  </a:cubicBezTo>
                  <a:cubicBezTo>
                    <a:pt x="149" y="29"/>
                    <a:pt x="147" y="31"/>
                    <a:pt x="147" y="34"/>
                  </a:cubicBezTo>
                  <a:cubicBezTo>
                    <a:pt x="147" y="84"/>
                    <a:pt x="147" y="84"/>
                    <a:pt x="147" y="84"/>
                  </a:cubicBezTo>
                  <a:cubicBezTo>
                    <a:pt x="38" y="84"/>
                    <a:pt x="38" y="84"/>
                    <a:pt x="38" y="84"/>
                  </a:cubicBezTo>
                  <a:cubicBezTo>
                    <a:pt x="38" y="34"/>
                    <a:pt x="38" y="34"/>
                    <a:pt x="38" y="34"/>
                  </a:cubicBezTo>
                  <a:cubicBezTo>
                    <a:pt x="38" y="31"/>
                    <a:pt x="36" y="29"/>
                    <a:pt x="33" y="29"/>
                  </a:cubicBezTo>
                  <a:cubicBezTo>
                    <a:pt x="31" y="29"/>
                    <a:pt x="29" y="31"/>
                    <a:pt x="29" y="34"/>
                  </a:cubicBezTo>
                  <a:cubicBezTo>
                    <a:pt x="29" y="84"/>
                    <a:pt x="29" y="84"/>
                    <a:pt x="29" y="84"/>
                  </a:cubicBezTo>
                  <a:cubicBezTo>
                    <a:pt x="21" y="84"/>
                    <a:pt x="21" y="84"/>
                    <a:pt x="21" y="84"/>
                  </a:cubicBezTo>
                  <a:cubicBezTo>
                    <a:pt x="19" y="84"/>
                    <a:pt x="17" y="85"/>
                    <a:pt x="17" y="87"/>
                  </a:cubicBezTo>
                  <a:cubicBezTo>
                    <a:pt x="17" y="87"/>
                    <a:pt x="17" y="87"/>
                    <a:pt x="17" y="87"/>
                  </a:cubicBezTo>
                  <a:cubicBezTo>
                    <a:pt x="0" y="146"/>
                    <a:pt x="0" y="146"/>
                    <a:pt x="0" y="146"/>
                  </a:cubicBezTo>
                  <a:cubicBezTo>
                    <a:pt x="0" y="146"/>
                    <a:pt x="0" y="146"/>
                    <a:pt x="0" y="146"/>
                  </a:cubicBezTo>
                  <a:cubicBezTo>
                    <a:pt x="0" y="146"/>
                    <a:pt x="0" y="147"/>
                    <a:pt x="0" y="147"/>
                  </a:cubicBezTo>
                  <a:cubicBezTo>
                    <a:pt x="0" y="156"/>
                    <a:pt x="0" y="156"/>
                    <a:pt x="0" y="156"/>
                  </a:cubicBezTo>
                  <a:cubicBezTo>
                    <a:pt x="0" y="156"/>
                    <a:pt x="0" y="156"/>
                    <a:pt x="0" y="156"/>
                  </a:cubicBezTo>
                  <a:cubicBezTo>
                    <a:pt x="0" y="157"/>
                    <a:pt x="0" y="159"/>
                    <a:pt x="0" y="160"/>
                  </a:cubicBezTo>
                  <a:cubicBezTo>
                    <a:pt x="0" y="169"/>
                    <a:pt x="0" y="169"/>
                    <a:pt x="0" y="169"/>
                  </a:cubicBezTo>
                  <a:cubicBezTo>
                    <a:pt x="0" y="178"/>
                    <a:pt x="7" y="185"/>
                    <a:pt x="17" y="185"/>
                  </a:cubicBezTo>
                  <a:cubicBezTo>
                    <a:pt x="168" y="185"/>
                    <a:pt x="168" y="185"/>
                    <a:pt x="168" y="185"/>
                  </a:cubicBezTo>
                  <a:cubicBezTo>
                    <a:pt x="178" y="185"/>
                    <a:pt x="185" y="178"/>
                    <a:pt x="185" y="169"/>
                  </a:cubicBezTo>
                  <a:cubicBezTo>
                    <a:pt x="185" y="160"/>
                    <a:pt x="185" y="160"/>
                    <a:pt x="185" y="160"/>
                  </a:cubicBezTo>
                  <a:cubicBezTo>
                    <a:pt x="185" y="159"/>
                    <a:pt x="185" y="157"/>
                    <a:pt x="185" y="156"/>
                  </a:cubicBezTo>
                  <a:cubicBezTo>
                    <a:pt x="185" y="156"/>
                    <a:pt x="185" y="156"/>
                    <a:pt x="185" y="156"/>
                  </a:cubicBezTo>
                  <a:lnTo>
                    <a:pt x="185" y="147"/>
                  </a:lnTo>
                  <a:close/>
                  <a:moveTo>
                    <a:pt x="24" y="93"/>
                  </a:moveTo>
                  <a:cubicBezTo>
                    <a:pt x="161" y="93"/>
                    <a:pt x="161" y="93"/>
                    <a:pt x="161" y="93"/>
                  </a:cubicBezTo>
                  <a:cubicBezTo>
                    <a:pt x="176" y="143"/>
                    <a:pt x="176" y="143"/>
                    <a:pt x="176" y="143"/>
                  </a:cubicBezTo>
                  <a:cubicBezTo>
                    <a:pt x="9" y="143"/>
                    <a:pt x="9" y="143"/>
                    <a:pt x="9" y="143"/>
                  </a:cubicBezTo>
                  <a:lnTo>
                    <a:pt x="24" y="93"/>
                  </a:lnTo>
                  <a:close/>
                  <a:moveTo>
                    <a:pt x="177" y="169"/>
                  </a:moveTo>
                  <a:cubicBezTo>
                    <a:pt x="177" y="173"/>
                    <a:pt x="173" y="177"/>
                    <a:pt x="168" y="177"/>
                  </a:cubicBezTo>
                  <a:cubicBezTo>
                    <a:pt x="17" y="177"/>
                    <a:pt x="17" y="177"/>
                    <a:pt x="17" y="177"/>
                  </a:cubicBezTo>
                  <a:cubicBezTo>
                    <a:pt x="12" y="177"/>
                    <a:pt x="8" y="173"/>
                    <a:pt x="8" y="169"/>
                  </a:cubicBezTo>
                  <a:cubicBezTo>
                    <a:pt x="8" y="152"/>
                    <a:pt x="8" y="152"/>
                    <a:pt x="8" y="152"/>
                  </a:cubicBezTo>
                  <a:cubicBezTo>
                    <a:pt x="177" y="152"/>
                    <a:pt x="177" y="152"/>
                    <a:pt x="177" y="152"/>
                  </a:cubicBezTo>
                  <a:lnTo>
                    <a:pt x="177" y="169"/>
                  </a:lnTo>
                  <a:close/>
                  <a:moveTo>
                    <a:pt x="21" y="169"/>
                  </a:moveTo>
                  <a:cubicBezTo>
                    <a:pt x="23" y="169"/>
                    <a:pt x="25" y="167"/>
                    <a:pt x="25" y="164"/>
                  </a:cubicBezTo>
                  <a:cubicBezTo>
                    <a:pt x="25" y="162"/>
                    <a:pt x="23" y="160"/>
                    <a:pt x="21" y="160"/>
                  </a:cubicBezTo>
                  <a:cubicBezTo>
                    <a:pt x="18" y="160"/>
                    <a:pt x="17" y="162"/>
                    <a:pt x="17" y="164"/>
                  </a:cubicBezTo>
                  <a:cubicBezTo>
                    <a:pt x="17" y="167"/>
                    <a:pt x="18" y="169"/>
                    <a:pt x="21" y="169"/>
                  </a:cubicBezTo>
                  <a:close/>
                  <a:moveTo>
                    <a:pt x="38" y="169"/>
                  </a:moveTo>
                  <a:cubicBezTo>
                    <a:pt x="40" y="169"/>
                    <a:pt x="42" y="167"/>
                    <a:pt x="42" y="164"/>
                  </a:cubicBezTo>
                  <a:cubicBezTo>
                    <a:pt x="42" y="162"/>
                    <a:pt x="40" y="160"/>
                    <a:pt x="38" y="160"/>
                  </a:cubicBezTo>
                  <a:cubicBezTo>
                    <a:pt x="35" y="160"/>
                    <a:pt x="33" y="162"/>
                    <a:pt x="33" y="164"/>
                  </a:cubicBezTo>
                  <a:cubicBezTo>
                    <a:pt x="33" y="167"/>
                    <a:pt x="35" y="169"/>
                    <a:pt x="38" y="169"/>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7" name="Group 6">
            <a:extLst>
              <a:ext uri="{FF2B5EF4-FFF2-40B4-BE49-F238E27FC236}">
                <a16:creationId xmlns:a16="http://schemas.microsoft.com/office/drawing/2014/main" id="{C0ABE448-F755-478C-9823-F9B4A7C4923D}"/>
              </a:ext>
            </a:extLst>
          </p:cNvPr>
          <p:cNvGrpSpPr/>
          <p:nvPr/>
        </p:nvGrpSpPr>
        <p:grpSpPr>
          <a:xfrm>
            <a:off x="5770818" y="2008529"/>
            <a:ext cx="2362412" cy="2362412"/>
            <a:chOff x="5770818" y="2008529"/>
            <a:chExt cx="2362412" cy="2362412"/>
          </a:xfrm>
        </p:grpSpPr>
        <p:sp>
          <p:nvSpPr>
            <p:cNvPr id="38" name="Shape 276"/>
            <p:cNvSpPr/>
            <p:nvPr/>
          </p:nvSpPr>
          <p:spPr>
            <a:xfrm>
              <a:off x="5770818" y="2008529"/>
              <a:ext cx="2362412" cy="236241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alpha val="90000"/>
              </a:schemeClr>
            </a:solidFill>
            <a:ln w="12700">
              <a:miter lim="400000"/>
            </a:ln>
            <a:extLst>
              <a:ext uri="{C572A759-6A51-4108-AA02-DFA0A04FC94B}">
                <ma14:wrappingTextBoxFlag xmlns="" xmlns:ma14="http://schemas.microsoft.com/office/mac/drawingml/2011/main" val="1"/>
              </a:ext>
            </a:extLst>
          </p:spPr>
          <p:txBody>
            <a:bodyPr lIns="0" tIns="0" rIns="0" bIns="0" anchor="ctr"/>
            <a:lstStyle>
              <a:lvl1pPr>
                <a:defRPr sz="10700" b="1">
                  <a:solidFill>
                    <a:srgbClr val="FCFBFB"/>
                  </a:solidFill>
                  <a:latin typeface="helium"/>
                  <a:ea typeface="helium"/>
                  <a:cs typeface="helium"/>
                  <a:sym typeface="helium"/>
                </a:defRPr>
              </a:lvl1pPr>
            </a:lstStyle>
            <a:p>
              <a:pPr lvl="0" algn="ctr">
                <a:lnSpc>
                  <a:spcPct val="120000"/>
                </a:lnSpc>
                <a:defRPr sz="1800" b="0">
                  <a:solidFill>
                    <a:srgbClr val="000000"/>
                  </a:solidFill>
                </a:defRPr>
              </a:pPr>
              <a:endParaRPr sz="5867" dirty="0">
                <a:solidFill>
                  <a:srgbClr val="FFFFFF"/>
                </a:solidFill>
                <a:latin typeface="et-line"/>
                <a:cs typeface="et-line"/>
              </a:endParaRPr>
            </a:p>
          </p:txBody>
        </p:sp>
        <p:sp>
          <p:nvSpPr>
            <p:cNvPr id="17" name="Freeform 225"/>
            <p:cNvSpPr>
              <a:spLocks noEditPoints="1"/>
            </p:cNvSpPr>
            <p:nvPr/>
          </p:nvSpPr>
          <p:spPr bwMode="auto">
            <a:xfrm>
              <a:off x="6676666" y="2914375"/>
              <a:ext cx="550716" cy="550716"/>
            </a:xfrm>
            <a:custGeom>
              <a:avLst/>
              <a:gdLst>
                <a:gd name="T0" fmla="*/ 160 w 186"/>
                <a:gd name="T1" fmla="*/ 13 h 186"/>
                <a:gd name="T2" fmla="*/ 135 w 186"/>
                <a:gd name="T3" fmla="*/ 13 h 186"/>
                <a:gd name="T4" fmla="*/ 70 w 186"/>
                <a:gd name="T5" fmla="*/ 35 h 186"/>
                <a:gd name="T6" fmla="*/ 0 w 186"/>
                <a:gd name="T7" fmla="*/ 51 h 186"/>
                <a:gd name="T8" fmla="*/ 8 w 186"/>
                <a:gd name="T9" fmla="*/ 118 h 186"/>
                <a:gd name="T10" fmla="*/ 51 w 186"/>
                <a:gd name="T11" fmla="*/ 182 h 186"/>
                <a:gd name="T12" fmla="*/ 55 w 186"/>
                <a:gd name="T13" fmla="*/ 186 h 186"/>
                <a:gd name="T14" fmla="*/ 93 w 186"/>
                <a:gd name="T15" fmla="*/ 182 h 186"/>
                <a:gd name="T16" fmla="*/ 93 w 186"/>
                <a:gd name="T17" fmla="*/ 181 h 186"/>
                <a:gd name="T18" fmla="*/ 135 w 186"/>
                <a:gd name="T19" fmla="*/ 145 h 186"/>
                <a:gd name="T20" fmla="*/ 148 w 186"/>
                <a:gd name="T21" fmla="*/ 160 h 186"/>
                <a:gd name="T22" fmla="*/ 160 w 186"/>
                <a:gd name="T23" fmla="*/ 106 h 186"/>
                <a:gd name="T24" fmla="*/ 160 w 186"/>
                <a:gd name="T25" fmla="*/ 55 h 186"/>
                <a:gd name="T26" fmla="*/ 8 w 186"/>
                <a:gd name="T27" fmla="*/ 93 h 186"/>
                <a:gd name="T28" fmla="*/ 34 w 186"/>
                <a:gd name="T29" fmla="*/ 89 h 186"/>
                <a:gd name="T30" fmla="*/ 8 w 186"/>
                <a:gd name="T31" fmla="*/ 85 h 186"/>
                <a:gd name="T32" fmla="*/ 21 w 186"/>
                <a:gd name="T33" fmla="*/ 76 h 186"/>
                <a:gd name="T34" fmla="*/ 21 w 186"/>
                <a:gd name="T35" fmla="*/ 68 h 186"/>
                <a:gd name="T36" fmla="*/ 8 w 186"/>
                <a:gd name="T37" fmla="*/ 51 h 186"/>
                <a:gd name="T38" fmla="*/ 67 w 186"/>
                <a:gd name="T39" fmla="*/ 116 h 186"/>
                <a:gd name="T40" fmla="*/ 54 w 186"/>
                <a:gd name="T41" fmla="*/ 160 h 186"/>
                <a:gd name="T42" fmla="*/ 70 w 186"/>
                <a:gd name="T43" fmla="*/ 125 h 186"/>
                <a:gd name="T44" fmla="*/ 80 w 186"/>
                <a:gd name="T45" fmla="*/ 160 h 186"/>
                <a:gd name="T46" fmla="*/ 81 w 186"/>
                <a:gd name="T47" fmla="*/ 169 h 186"/>
                <a:gd name="T48" fmla="*/ 58 w 186"/>
                <a:gd name="T49" fmla="*/ 177 h 186"/>
                <a:gd name="T50" fmla="*/ 81 w 186"/>
                <a:gd name="T51" fmla="*/ 169 h 186"/>
                <a:gd name="T52" fmla="*/ 76 w 186"/>
                <a:gd name="T53" fmla="*/ 118 h 186"/>
                <a:gd name="T54" fmla="*/ 135 w 186"/>
                <a:gd name="T55" fmla="*/ 25 h 186"/>
                <a:gd name="T56" fmla="*/ 152 w 186"/>
                <a:gd name="T57" fmla="*/ 148 h 186"/>
                <a:gd name="T58" fmla="*/ 143 w 186"/>
                <a:gd name="T59" fmla="*/ 148 h 186"/>
                <a:gd name="T60" fmla="*/ 148 w 186"/>
                <a:gd name="T61" fmla="*/ 9 h 186"/>
                <a:gd name="T62" fmla="*/ 152 w 186"/>
                <a:gd name="T63" fmla="*/ 148 h 186"/>
                <a:gd name="T64" fmla="*/ 160 w 186"/>
                <a:gd name="T65" fmla="*/ 63 h 186"/>
                <a:gd name="T66" fmla="*/ 160 w 186"/>
                <a:gd name="T67" fmla="*/ 9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6" h="186">
                  <a:moveTo>
                    <a:pt x="160" y="55"/>
                  </a:moveTo>
                  <a:cubicBezTo>
                    <a:pt x="160" y="13"/>
                    <a:pt x="160" y="13"/>
                    <a:pt x="160" y="13"/>
                  </a:cubicBezTo>
                  <a:cubicBezTo>
                    <a:pt x="160" y="6"/>
                    <a:pt x="155" y="0"/>
                    <a:pt x="148" y="0"/>
                  </a:cubicBezTo>
                  <a:cubicBezTo>
                    <a:pt x="141" y="0"/>
                    <a:pt x="135" y="6"/>
                    <a:pt x="135" y="13"/>
                  </a:cubicBezTo>
                  <a:cubicBezTo>
                    <a:pt x="135" y="16"/>
                    <a:pt x="135" y="16"/>
                    <a:pt x="135" y="16"/>
                  </a:cubicBezTo>
                  <a:cubicBezTo>
                    <a:pt x="70" y="35"/>
                    <a:pt x="70" y="35"/>
                    <a:pt x="70" y="35"/>
                  </a:cubicBezTo>
                  <a:cubicBezTo>
                    <a:pt x="8" y="42"/>
                    <a:pt x="8" y="42"/>
                    <a:pt x="8" y="42"/>
                  </a:cubicBezTo>
                  <a:cubicBezTo>
                    <a:pt x="4" y="42"/>
                    <a:pt x="0" y="46"/>
                    <a:pt x="0" y="51"/>
                  </a:cubicBezTo>
                  <a:cubicBezTo>
                    <a:pt x="0" y="110"/>
                    <a:pt x="0" y="110"/>
                    <a:pt x="0" y="110"/>
                  </a:cubicBezTo>
                  <a:cubicBezTo>
                    <a:pt x="0" y="114"/>
                    <a:pt x="4" y="118"/>
                    <a:pt x="8" y="118"/>
                  </a:cubicBezTo>
                  <a:cubicBezTo>
                    <a:pt x="37" y="121"/>
                    <a:pt x="37" y="121"/>
                    <a:pt x="37" y="121"/>
                  </a:cubicBezTo>
                  <a:cubicBezTo>
                    <a:pt x="51" y="182"/>
                    <a:pt x="51" y="182"/>
                    <a:pt x="51" y="182"/>
                  </a:cubicBezTo>
                  <a:cubicBezTo>
                    <a:pt x="51" y="182"/>
                    <a:pt x="51" y="182"/>
                    <a:pt x="51" y="182"/>
                  </a:cubicBezTo>
                  <a:cubicBezTo>
                    <a:pt x="51" y="184"/>
                    <a:pt x="53" y="186"/>
                    <a:pt x="55" y="186"/>
                  </a:cubicBezTo>
                  <a:cubicBezTo>
                    <a:pt x="89" y="186"/>
                    <a:pt x="89" y="186"/>
                    <a:pt x="89" y="186"/>
                  </a:cubicBezTo>
                  <a:cubicBezTo>
                    <a:pt x="91" y="186"/>
                    <a:pt x="93" y="184"/>
                    <a:pt x="93" y="182"/>
                  </a:cubicBezTo>
                  <a:cubicBezTo>
                    <a:pt x="93" y="181"/>
                    <a:pt x="93" y="181"/>
                    <a:pt x="93" y="181"/>
                  </a:cubicBezTo>
                  <a:cubicBezTo>
                    <a:pt x="93" y="181"/>
                    <a:pt x="93" y="181"/>
                    <a:pt x="93" y="181"/>
                  </a:cubicBezTo>
                  <a:cubicBezTo>
                    <a:pt x="81" y="128"/>
                    <a:pt x="81" y="128"/>
                    <a:pt x="81" y="128"/>
                  </a:cubicBezTo>
                  <a:cubicBezTo>
                    <a:pt x="135" y="145"/>
                    <a:pt x="135" y="145"/>
                    <a:pt x="135" y="145"/>
                  </a:cubicBezTo>
                  <a:cubicBezTo>
                    <a:pt x="135" y="148"/>
                    <a:pt x="135" y="148"/>
                    <a:pt x="135" y="148"/>
                  </a:cubicBezTo>
                  <a:cubicBezTo>
                    <a:pt x="135" y="155"/>
                    <a:pt x="141" y="160"/>
                    <a:pt x="148" y="160"/>
                  </a:cubicBezTo>
                  <a:cubicBezTo>
                    <a:pt x="155" y="160"/>
                    <a:pt x="160" y="155"/>
                    <a:pt x="160" y="148"/>
                  </a:cubicBezTo>
                  <a:cubicBezTo>
                    <a:pt x="160" y="106"/>
                    <a:pt x="160" y="106"/>
                    <a:pt x="160" y="106"/>
                  </a:cubicBezTo>
                  <a:cubicBezTo>
                    <a:pt x="174" y="106"/>
                    <a:pt x="186" y="94"/>
                    <a:pt x="186" y="80"/>
                  </a:cubicBezTo>
                  <a:cubicBezTo>
                    <a:pt x="186" y="66"/>
                    <a:pt x="174" y="55"/>
                    <a:pt x="160" y="55"/>
                  </a:cubicBezTo>
                  <a:close/>
                  <a:moveTo>
                    <a:pt x="8" y="110"/>
                  </a:moveTo>
                  <a:cubicBezTo>
                    <a:pt x="8" y="93"/>
                    <a:pt x="8" y="93"/>
                    <a:pt x="8" y="93"/>
                  </a:cubicBezTo>
                  <a:cubicBezTo>
                    <a:pt x="29" y="93"/>
                    <a:pt x="29" y="93"/>
                    <a:pt x="29" y="93"/>
                  </a:cubicBezTo>
                  <a:cubicBezTo>
                    <a:pt x="32" y="93"/>
                    <a:pt x="34" y="91"/>
                    <a:pt x="34" y="89"/>
                  </a:cubicBezTo>
                  <a:cubicBezTo>
                    <a:pt x="34" y="86"/>
                    <a:pt x="32" y="85"/>
                    <a:pt x="29" y="85"/>
                  </a:cubicBezTo>
                  <a:cubicBezTo>
                    <a:pt x="8" y="85"/>
                    <a:pt x="8" y="85"/>
                    <a:pt x="8" y="85"/>
                  </a:cubicBezTo>
                  <a:cubicBezTo>
                    <a:pt x="8" y="76"/>
                    <a:pt x="8" y="76"/>
                    <a:pt x="8" y="76"/>
                  </a:cubicBezTo>
                  <a:cubicBezTo>
                    <a:pt x="21" y="76"/>
                    <a:pt x="21" y="76"/>
                    <a:pt x="21" y="76"/>
                  </a:cubicBezTo>
                  <a:cubicBezTo>
                    <a:pt x="23" y="76"/>
                    <a:pt x="25" y="74"/>
                    <a:pt x="25" y="72"/>
                  </a:cubicBezTo>
                  <a:cubicBezTo>
                    <a:pt x="25" y="70"/>
                    <a:pt x="23" y="68"/>
                    <a:pt x="21" y="68"/>
                  </a:cubicBezTo>
                  <a:cubicBezTo>
                    <a:pt x="8" y="68"/>
                    <a:pt x="8" y="68"/>
                    <a:pt x="8" y="68"/>
                  </a:cubicBezTo>
                  <a:cubicBezTo>
                    <a:pt x="8" y="51"/>
                    <a:pt x="8" y="51"/>
                    <a:pt x="8" y="51"/>
                  </a:cubicBezTo>
                  <a:cubicBezTo>
                    <a:pt x="67" y="44"/>
                    <a:pt x="67" y="44"/>
                    <a:pt x="67" y="44"/>
                  </a:cubicBezTo>
                  <a:cubicBezTo>
                    <a:pt x="67" y="116"/>
                    <a:pt x="67" y="116"/>
                    <a:pt x="67" y="116"/>
                  </a:cubicBezTo>
                  <a:lnTo>
                    <a:pt x="8" y="110"/>
                  </a:lnTo>
                  <a:close/>
                  <a:moveTo>
                    <a:pt x="54" y="160"/>
                  </a:moveTo>
                  <a:cubicBezTo>
                    <a:pt x="46" y="122"/>
                    <a:pt x="46" y="122"/>
                    <a:pt x="46" y="122"/>
                  </a:cubicBezTo>
                  <a:cubicBezTo>
                    <a:pt x="70" y="125"/>
                    <a:pt x="70" y="125"/>
                    <a:pt x="70" y="125"/>
                  </a:cubicBezTo>
                  <a:cubicBezTo>
                    <a:pt x="72" y="126"/>
                    <a:pt x="72" y="126"/>
                    <a:pt x="72" y="126"/>
                  </a:cubicBezTo>
                  <a:cubicBezTo>
                    <a:pt x="80" y="160"/>
                    <a:pt x="80" y="160"/>
                    <a:pt x="80" y="160"/>
                  </a:cubicBezTo>
                  <a:lnTo>
                    <a:pt x="54" y="160"/>
                  </a:lnTo>
                  <a:close/>
                  <a:moveTo>
                    <a:pt x="81" y="169"/>
                  </a:moveTo>
                  <a:cubicBezTo>
                    <a:pt x="83" y="177"/>
                    <a:pt x="83" y="177"/>
                    <a:pt x="83" y="177"/>
                  </a:cubicBezTo>
                  <a:cubicBezTo>
                    <a:pt x="58" y="177"/>
                    <a:pt x="58" y="177"/>
                    <a:pt x="58" y="177"/>
                  </a:cubicBezTo>
                  <a:cubicBezTo>
                    <a:pt x="56" y="169"/>
                    <a:pt x="56" y="169"/>
                    <a:pt x="56" y="169"/>
                  </a:cubicBezTo>
                  <a:lnTo>
                    <a:pt x="81" y="169"/>
                  </a:lnTo>
                  <a:close/>
                  <a:moveTo>
                    <a:pt x="135" y="136"/>
                  </a:moveTo>
                  <a:cubicBezTo>
                    <a:pt x="76" y="118"/>
                    <a:pt x="76" y="118"/>
                    <a:pt x="76" y="118"/>
                  </a:cubicBezTo>
                  <a:cubicBezTo>
                    <a:pt x="76" y="43"/>
                    <a:pt x="76" y="43"/>
                    <a:pt x="76" y="43"/>
                  </a:cubicBezTo>
                  <a:cubicBezTo>
                    <a:pt x="135" y="25"/>
                    <a:pt x="135" y="25"/>
                    <a:pt x="135" y="25"/>
                  </a:cubicBezTo>
                  <a:lnTo>
                    <a:pt x="135" y="136"/>
                  </a:lnTo>
                  <a:close/>
                  <a:moveTo>
                    <a:pt x="152" y="148"/>
                  </a:moveTo>
                  <a:cubicBezTo>
                    <a:pt x="152" y="150"/>
                    <a:pt x="150" y="152"/>
                    <a:pt x="148" y="152"/>
                  </a:cubicBezTo>
                  <a:cubicBezTo>
                    <a:pt x="145" y="152"/>
                    <a:pt x="143" y="150"/>
                    <a:pt x="143" y="148"/>
                  </a:cubicBezTo>
                  <a:cubicBezTo>
                    <a:pt x="143" y="13"/>
                    <a:pt x="143" y="13"/>
                    <a:pt x="143" y="13"/>
                  </a:cubicBezTo>
                  <a:cubicBezTo>
                    <a:pt x="143" y="10"/>
                    <a:pt x="145" y="9"/>
                    <a:pt x="148" y="9"/>
                  </a:cubicBezTo>
                  <a:cubicBezTo>
                    <a:pt x="150" y="9"/>
                    <a:pt x="152" y="10"/>
                    <a:pt x="152" y="13"/>
                  </a:cubicBezTo>
                  <a:lnTo>
                    <a:pt x="152" y="148"/>
                  </a:lnTo>
                  <a:close/>
                  <a:moveTo>
                    <a:pt x="160" y="97"/>
                  </a:moveTo>
                  <a:cubicBezTo>
                    <a:pt x="160" y="63"/>
                    <a:pt x="160" y="63"/>
                    <a:pt x="160" y="63"/>
                  </a:cubicBezTo>
                  <a:cubicBezTo>
                    <a:pt x="170" y="63"/>
                    <a:pt x="177" y="71"/>
                    <a:pt x="177" y="80"/>
                  </a:cubicBezTo>
                  <a:cubicBezTo>
                    <a:pt x="177" y="90"/>
                    <a:pt x="170" y="97"/>
                    <a:pt x="160" y="97"/>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479314BF-E0CE-4FFC-8AF9-279892799AC7}"/>
              </a:ext>
            </a:extLst>
          </p:cNvPr>
          <p:cNvGrpSpPr/>
          <p:nvPr/>
        </p:nvGrpSpPr>
        <p:grpSpPr>
          <a:xfrm>
            <a:off x="7495405" y="2008529"/>
            <a:ext cx="2362412" cy="2362412"/>
            <a:chOff x="7495405" y="2008529"/>
            <a:chExt cx="2362412" cy="2362412"/>
          </a:xfrm>
        </p:grpSpPr>
        <p:sp>
          <p:nvSpPr>
            <p:cNvPr id="39" name="Shape 276"/>
            <p:cNvSpPr/>
            <p:nvPr/>
          </p:nvSpPr>
          <p:spPr>
            <a:xfrm>
              <a:off x="7495405" y="2008529"/>
              <a:ext cx="2362412" cy="236241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4">
                <a:alpha val="90000"/>
              </a:schemeClr>
            </a:solidFill>
            <a:ln w="12700">
              <a:miter lim="400000"/>
            </a:ln>
            <a:extLst>
              <a:ext uri="{C572A759-6A51-4108-AA02-DFA0A04FC94B}">
                <ma14:wrappingTextBoxFlag xmlns="" xmlns:ma14="http://schemas.microsoft.com/office/mac/drawingml/2011/main" val="1"/>
              </a:ext>
            </a:extLst>
          </p:spPr>
          <p:txBody>
            <a:bodyPr lIns="0" tIns="0" rIns="0" bIns="0" anchor="ctr"/>
            <a:lstStyle>
              <a:lvl1pPr>
                <a:defRPr sz="10700" b="1">
                  <a:solidFill>
                    <a:srgbClr val="FCFBFB"/>
                  </a:solidFill>
                  <a:latin typeface="helium"/>
                  <a:ea typeface="helium"/>
                  <a:cs typeface="helium"/>
                  <a:sym typeface="helium"/>
                </a:defRPr>
              </a:lvl1pPr>
            </a:lstStyle>
            <a:p>
              <a:pPr lvl="0" algn="ctr">
                <a:lnSpc>
                  <a:spcPct val="120000"/>
                </a:lnSpc>
                <a:defRPr sz="1800" b="0">
                  <a:solidFill>
                    <a:srgbClr val="000000"/>
                  </a:solidFill>
                </a:defRPr>
              </a:pPr>
              <a:endParaRPr sz="5867" dirty="0">
                <a:solidFill>
                  <a:srgbClr val="FFFFFF"/>
                </a:solidFill>
                <a:latin typeface="et-line"/>
                <a:cs typeface="et-line"/>
              </a:endParaRPr>
            </a:p>
          </p:txBody>
        </p:sp>
        <p:sp>
          <p:nvSpPr>
            <p:cNvPr id="19" name="Freeform 239"/>
            <p:cNvSpPr>
              <a:spLocks noEditPoints="1"/>
            </p:cNvSpPr>
            <p:nvPr/>
          </p:nvSpPr>
          <p:spPr bwMode="auto">
            <a:xfrm>
              <a:off x="8426505" y="2914376"/>
              <a:ext cx="500208" cy="550717"/>
            </a:xfrm>
            <a:custGeom>
              <a:avLst/>
              <a:gdLst>
                <a:gd name="T0" fmla="*/ 46 w 169"/>
                <a:gd name="T1" fmla="*/ 76 h 186"/>
                <a:gd name="T2" fmla="*/ 50 w 169"/>
                <a:gd name="T3" fmla="*/ 72 h 186"/>
                <a:gd name="T4" fmla="*/ 50 w 169"/>
                <a:gd name="T5" fmla="*/ 55 h 186"/>
                <a:gd name="T6" fmla="*/ 46 w 169"/>
                <a:gd name="T7" fmla="*/ 51 h 186"/>
                <a:gd name="T8" fmla="*/ 42 w 169"/>
                <a:gd name="T9" fmla="*/ 55 h 186"/>
                <a:gd name="T10" fmla="*/ 42 w 169"/>
                <a:gd name="T11" fmla="*/ 72 h 186"/>
                <a:gd name="T12" fmla="*/ 46 w 169"/>
                <a:gd name="T13" fmla="*/ 76 h 186"/>
                <a:gd name="T14" fmla="*/ 122 w 169"/>
                <a:gd name="T15" fmla="*/ 76 h 186"/>
                <a:gd name="T16" fmla="*/ 126 w 169"/>
                <a:gd name="T17" fmla="*/ 72 h 186"/>
                <a:gd name="T18" fmla="*/ 126 w 169"/>
                <a:gd name="T19" fmla="*/ 55 h 186"/>
                <a:gd name="T20" fmla="*/ 122 w 169"/>
                <a:gd name="T21" fmla="*/ 51 h 186"/>
                <a:gd name="T22" fmla="*/ 118 w 169"/>
                <a:gd name="T23" fmla="*/ 55 h 186"/>
                <a:gd name="T24" fmla="*/ 118 w 169"/>
                <a:gd name="T25" fmla="*/ 72 h 186"/>
                <a:gd name="T26" fmla="*/ 122 w 169"/>
                <a:gd name="T27" fmla="*/ 76 h 186"/>
                <a:gd name="T28" fmla="*/ 160 w 169"/>
                <a:gd name="T29" fmla="*/ 26 h 186"/>
                <a:gd name="T30" fmla="*/ 98 w 169"/>
                <a:gd name="T31" fmla="*/ 26 h 186"/>
                <a:gd name="T32" fmla="*/ 111 w 169"/>
                <a:gd name="T33" fmla="*/ 6 h 186"/>
                <a:gd name="T34" fmla="*/ 105 w 169"/>
                <a:gd name="T35" fmla="*/ 0 h 186"/>
                <a:gd name="T36" fmla="*/ 88 w 169"/>
                <a:gd name="T37" fmla="*/ 26 h 186"/>
                <a:gd name="T38" fmla="*/ 8 w 169"/>
                <a:gd name="T39" fmla="*/ 26 h 186"/>
                <a:gd name="T40" fmla="*/ 0 w 169"/>
                <a:gd name="T41" fmla="*/ 34 h 186"/>
                <a:gd name="T42" fmla="*/ 0 w 169"/>
                <a:gd name="T43" fmla="*/ 152 h 186"/>
                <a:gd name="T44" fmla="*/ 8 w 169"/>
                <a:gd name="T45" fmla="*/ 161 h 186"/>
                <a:gd name="T46" fmla="*/ 95 w 169"/>
                <a:gd name="T47" fmla="*/ 161 h 186"/>
                <a:gd name="T48" fmla="*/ 105 w 169"/>
                <a:gd name="T49" fmla="*/ 186 h 186"/>
                <a:gd name="T50" fmla="*/ 112 w 169"/>
                <a:gd name="T51" fmla="*/ 182 h 186"/>
                <a:gd name="T52" fmla="*/ 104 w 169"/>
                <a:gd name="T53" fmla="*/ 161 h 186"/>
                <a:gd name="T54" fmla="*/ 160 w 169"/>
                <a:gd name="T55" fmla="*/ 161 h 186"/>
                <a:gd name="T56" fmla="*/ 169 w 169"/>
                <a:gd name="T57" fmla="*/ 152 h 186"/>
                <a:gd name="T58" fmla="*/ 169 w 169"/>
                <a:gd name="T59" fmla="*/ 34 h 186"/>
                <a:gd name="T60" fmla="*/ 160 w 169"/>
                <a:gd name="T61" fmla="*/ 26 h 186"/>
                <a:gd name="T62" fmla="*/ 84 w 169"/>
                <a:gd name="T63" fmla="*/ 135 h 186"/>
                <a:gd name="T64" fmla="*/ 92 w 169"/>
                <a:gd name="T65" fmla="*/ 135 h 186"/>
                <a:gd name="T66" fmla="*/ 93 w 169"/>
                <a:gd name="T67" fmla="*/ 152 h 186"/>
                <a:gd name="T68" fmla="*/ 8 w 169"/>
                <a:gd name="T69" fmla="*/ 152 h 186"/>
                <a:gd name="T70" fmla="*/ 8 w 169"/>
                <a:gd name="T71" fmla="*/ 34 h 186"/>
                <a:gd name="T72" fmla="*/ 83 w 169"/>
                <a:gd name="T73" fmla="*/ 34 h 186"/>
                <a:gd name="T74" fmla="*/ 64 w 169"/>
                <a:gd name="T75" fmla="*/ 101 h 186"/>
                <a:gd name="T76" fmla="*/ 63 w 169"/>
                <a:gd name="T77" fmla="*/ 106 h 186"/>
                <a:gd name="T78" fmla="*/ 94 w 169"/>
                <a:gd name="T79" fmla="*/ 106 h 186"/>
                <a:gd name="T80" fmla="*/ 92 w 169"/>
                <a:gd name="T81" fmla="*/ 127 h 186"/>
                <a:gd name="T82" fmla="*/ 84 w 169"/>
                <a:gd name="T83" fmla="*/ 127 h 186"/>
                <a:gd name="T84" fmla="*/ 27 w 169"/>
                <a:gd name="T85" fmla="*/ 115 h 186"/>
                <a:gd name="T86" fmla="*/ 23 w 169"/>
                <a:gd name="T87" fmla="*/ 122 h 186"/>
                <a:gd name="T88" fmla="*/ 84 w 169"/>
                <a:gd name="T89" fmla="*/ 135 h 186"/>
                <a:gd name="T90" fmla="*/ 160 w 169"/>
                <a:gd name="T91" fmla="*/ 152 h 186"/>
                <a:gd name="T92" fmla="*/ 102 w 169"/>
                <a:gd name="T93" fmla="*/ 152 h 186"/>
                <a:gd name="T94" fmla="*/ 100 w 169"/>
                <a:gd name="T95" fmla="*/ 134 h 186"/>
                <a:gd name="T96" fmla="*/ 145 w 169"/>
                <a:gd name="T97" fmla="*/ 122 h 186"/>
                <a:gd name="T98" fmla="*/ 141 w 169"/>
                <a:gd name="T99" fmla="*/ 115 h 186"/>
                <a:gd name="T100" fmla="*/ 100 w 169"/>
                <a:gd name="T101" fmla="*/ 126 h 186"/>
                <a:gd name="T102" fmla="*/ 103 w 169"/>
                <a:gd name="T103" fmla="*/ 103 h 186"/>
                <a:gd name="T104" fmla="*/ 104 w 169"/>
                <a:gd name="T105" fmla="*/ 98 h 186"/>
                <a:gd name="T106" fmla="*/ 73 w 169"/>
                <a:gd name="T107" fmla="*/ 98 h 186"/>
                <a:gd name="T108" fmla="*/ 93 w 169"/>
                <a:gd name="T109" fmla="*/ 34 h 186"/>
                <a:gd name="T110" fmla="*/ 160 w 169"/>
                <a:gd name="T111" fmla="*/ 34 h 186"/>
                <a:gd name="T112" fmla="*/ 160 w 169"/>
                <a:gd name="T113" fmla="*/ 15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9" h="186">
                  <a:moveTo>
                    <a:pt x="46" y="76"/>
                  </a:moveTo>
                  <a:cubicBezTo>
                    <a:pt x="49" y="76"/>
                    <a:pt x="50" y="75"/>
                    <a:pt x="50" y="72"/>
                  </a:cubicBezTo>
                  <a:cubicBezTo>
                    <a:pt x="50" y="55"/>
                    <a:pt x="50" y="55"/>
                    <a:pt x="50" y="55"/>
                  </a:cubicBezTo>
                  <a:cubicBezTo>
                    <a:pt x="50" y="53"/>
                    <a:pt x="49" y="51"/>
                    <a:pt x="46" y="51"/>
                  </a:cubicBezTo>
                  <a:cubicBezTo>
                    <a:pt x="44" y="51"/>
                    <a:pt x="42" y="53"/>
                    <a:pt x="42" y="55"/>
                  </a:cubicBezTo>
                  <a:cubicBezTo>
                    <a:pt x="42" y="72"/>
                    <a:pt x="42" y="72"/>
                    <a:pt x="42" y="72"/>
                  </a:cubicBezTo>
                  <a:cubicBezTo>
                    <a:pt x="42" y="75"/>
                    <a:pt x="44" y="76"/>
                    <a:pt x="46" y="76"/>
                  </a:cubicBezTo>
                  <a:close/>
                  <a:moveTo>
                    <a:pt x="122" y="76"/>
                  </a:moveTo>
                  <a:cubicBezTo>
                    <a:pt x="125" y="76"/>
                    <a:pt x="126" y="75"/>
                    <a:pt x="126" y="72"/>
                  </a:cubicBezTo>
                  <a:cubicBezTo>
                    <a:pt x="126" y="55"/>
                    <a:pt x="126" y="55"/>
                    <a:pt x="126" y="55"/>
                  </a:cubicBezTo>
                  <a:cubicBezTo>
                    <a:pt x="126" y="53"/>
                    <a:pt x="125" y="51"/>
                    <a:pt x="122" y="51"/>
                  </a:cubicBezTo>
                  <a:cubicBezTo>
                    <a:pt x="120" y="51"/>
                    <a:pt x="118" y="53"/>
                    <a:pt x="118" y="55"/>
                  </a:cubicBezTo>
                  <a:cubicBezTo>
                    <a:pt x="118" y="72"/>
                    <a:pt x="118" y="72"/>
                    <a:pt x="118" y="72"/>
                  </a:cubicBezTo>
                  <a:cubicBezTo>
                    <a:pt x="118" y="75"/>
                    <a:pt x="120" y="76"/>
                    <a:pt x="122" y="76"/>
                  </a:cubicBezTo>
                  <a:close/>
                  <a:moveTo>
                    <a:pt x="160" y="26"/>
                  </a:moveTo>
                  <a:cubicBezTo>
                    <a:pt x="98" y="26"/>
                    <a:pt x="98" y="26"/>
                    <a:pt x="98" y="26"/>
                  </a:cubicBezTo>
                  <a:cubicBezTo>
                    <a:pt x="105" y="13"/>
                    <a:pt x="111" y="6"/>
                    <a:pt x="111" y="6"/>
                  </a:cubicBezTo>
                  <a:cubicBezTo>
                    <a:pt x="105" y="0"/>
                    <a:pt x="105" y="0"/>
                    <a:pt x="105" y="0"/>
                  </a:cubicBezTo>
                  <a:cubicBezTo>
                    <a:pt x="104" y="1"/>
                    <a:pt x="96" y="10"/>
                    <a:pt x="88" y="26"/>
                  </a:cubicBezTo>
                  <a:cubicBezTo>
                    <a:pt x="8" y="26"/>
                    <a:pt x="8" y="26"/>
                    <a:pt x="8" y="26"/>
                  </a:cubicBezTo>
                  <a:cubicBezTo>
                    <a:pt x="4" y="26"/>
                    <a:pt x="0" y="30"/>
                    <a:pt x="0" y="34"/>
                  </a:cubicBezTo>
                  <a:cubicBezTo>
                    <a:pt x="0" y="152"/>
                    <a:pt x="0" y="152"/>
                    <a:pt x="0" y="152"/>
                  </a:cubicBezTo>
                  <a:cubicBezTo>
                    <a:pt x="0" y="157"/>
                    <a:pt x="4" y="161"/>
                    <a:pt x="8" y="161"/>
                  </a:cubicBezTo>
                  <a:cubicBezTo>
                    <a:pt x="95" y="161"/>
                    <a:pt x="95" y="161"/>
                    <a:pt x="95" y="161"/>
                  </a:cubicBezTo>
                  <a:cubicBezTo>
                    <a:pt x="97" y="169"/>
                    <a:pt x="100" y="178"/>
                    <a:pt x="105" y="186"/>
                  </a:cubicBezTo>
                  <a:cubicBezTo>
                    <a:pt x="112" y="182"/>
                    <a:pt x="112" y="182"/>
                    <a:pt x="112" y="182"/>
                  </a:cubicBezTo>
                  <a:cubicBezTo>
                    <a:pt x="108" y="175"/>
                    <a:pt x="105" y="168"/>
                    <a:pt x="104" y="161"/>
                  </a:cubicBezTo>
                  <a:cubicBezTo>
                    <a:pt x="160" y="161"/>
                    <a:pt x="160" y="161"/>
                    <a:pt x="160" y="161"/>
                  </a:cubicBezTo>
                  <a:cubicBezTo>
                    <a:pt x="165" y="161"/>
                    <a:pt x="169" y="157"/>
                    <a:pt x="169" y="152"/>
                  </a:cubicBezTo>
                  <a:cubicBezTo>
                    <a:pt x="169" y="34"/>
                    <a:pt x="169" y="34"/>
                    <a:pt x="169" y="34"/>
                  </a:cubicBezTo>
                  <a:cubicBezTo>
                    <a:pt x="169" y="30"/>
                    <a:pt x="165" y="26"/>
                    <a:pt x="160" y="26"/>
                  </a:cubicBezTo>
                  <a:close/>
                  <a:moveTo>
                    <a:pt x="84" y="135"/>
                  </a:moveTo>
                  <a:cubicBezTo>
                    <a:pt x="87" y="135"/>
                    <a:pt x="89" y="135"/>
                    <a:pt x="92" y="135"/>
                  </a:cubicBezTo>
                  <a:cubicBezTo>
                    <a:pt x="92" y="141"/>
                    <a:pt x="92" y="146"/>
                    <a:pt x="93" y="152"/>
                  </a:cubicBezTo>
                  <a:cubicBezTo>
                    <a:pt x="8" y="152"/>
                    <a:pt x="8" y="152"/>
                    <a:pt x="8" y="152"/>
                  </a:cubicBezTo>
                  <a:cubicBezTo>
                    <a:pt x="8" y="34"/>
                    <a:pt x="8" y="34"/>
                    <a:pt x="8" y="34"/>
                  </a:cubicBezTo>
                  <a:cubicBezTo>
                    <a:pt x="83" y="34"/>
                    <a:pt x="83" y="34"/>
                    <a:pt x="83" y="34"/>
                  </a:cubicBezTo>
                  <a:cubicBezTo>
                    <a:pt x="75" y="51"/>
                    <a:pt x="66" y="74"/>
                    <a:pt x="64" y="101"/>
                  </a:cubicBezTo>
                  <a:cubicBezTo>
                    <a:pt x="63" y="106"/>
                    <a:pt x="63" y="106"/>
                    <a:pt x="63" y="106"/>
                  </a:cubicBezTo>
                  <a:cubicBezTo>
                    <a:pt x="94" y="106"/>
                    <a:pt x="94" y="106"/>
                    <a:pt x="94" y="106"/>
                  </a:cubicBezTo>
                  <a:cubicBezTo>
                    <a:pt x="93" y="111"/>
                    <a:pt x="92" y="118"/>
                    <a:pt x="92" y="127"/>
                  </a:cubicBezTo>
                  <a:cubicBezTo>
                    <a:pt x="89" y="127"/>
                    <a:pt x="87" y="127"/>
                    <a:pt x="84" y="127"/>
                  </a:cubicBezTo>
                  <a:cubicBezTo>
                    <a:pt x="52" y="127"/>
                    <a:pt x="27" y="115"/>
                    <a:pt x="27" y="115"/>
                  </a:cubicBezTo>
                  <a:cubicBezTo>
                    <a:pt x="23" y="122"/>
                    <a:pt x="23" y="122"/>
                    <a:pt x="23" y="122"/>
                  </a:cubicBezTo>
                  <a:cubicBezTo>
                    <a:pt x="24" y="123"/>
                    <a:pt x="50" y="135"/>
                    <a:pt x="84" y="135"/>
                  </a:cubicBezTo>
                  <a:close/>
                  <a:moveTo>
                    <a:pt x="160" y="152"/>
                  </a:moveTo>
                  <a:cubicBezTo>
                    <a:pt x="102" y="152"/>
                    <a:pt x="102" y="152"/>
                    <a:pt x="102" y="152"/>
                  </a:cubicBezTo>
                  <a:cubicBezTo>
                    <a:pt x="101" y="146"/>
                    <a:pt x="100" y="140"/>
                    <a:pt x="100" y="134"/>
                  </a:cubicBezTo>
                  <a:cubicBezTo>
                    <a:pt x="126" y="131"/>
                    <a:pt x="144" y="123"/>
                    <a:pt x="145" y="122"/>
                  </a:cubicBezTo>
                  <a:cubicBezTo>
                    <a:pt x="141" y="115"/>
                    <a:pt x="141" y="115"/>
                    <a:pt x="141" y="115"/>
                  </a:cubicBezTo>
                  <a:cubicBezTo>
                    <a:pt x="141" y="115"/>
                    <a:pt x="124" y="123"/>
                    <a:pt x="100" y="126"/>
                  </a:cubicBezTo>
                  <a:cubicBezTo>
                    <a:pt x="101" y="112"/>
                    <a:pt x="103" y="103"/>
                    <a:pt x="103" y="103"/>
                  </a:cubicBezTo>
                  <a:cubicBezTo>
                    <a:pt x="104" y="98"/>
                    <a:pt x="104" y="98"/>
                    <a:pt x="104" y="98"/>
                  </a:cubicBezTo>
                  <a:cubicBezTo>
                    <a:pt x="73" y="98"/>
                    <a:pt x="73" y="98"/>
                    <a:pt x="73" y="98"/>
                  </a:cubicBezTo>
                  <a:cubicBezTo>
                    <a:pt x="76" y="72"/>
                    <a:pt x="85" y="50"/>
                    <a:pt x="93" y="34"/>
                  </a:cubicBezTo>
                  <a:cubicBezTo>
                    <a:pt x="160" y="34"/>
                    <a:pt x="160" y="34"/>
                    <a:pt x="160" y="34"/>
                  </a:cubicBezTo>
                  <a:lnTo>
                    <a:pt x="160" y="152"/>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9" name="Group 8">
            <a:extLst>
              <a:ext uri="{FF2B5EF4-FFF2-40B4-BE49-F238E27FC236}">
                <a16:creationId xmlns:a16="http://schemas.microsoft.com/office/drawing/2014/main" id="{A1424DDC-0A50-4FAF-8F0F-65CA149B5E2E}"/>
              </a:ext>
            </a:extLst>
          </p:cNvPr>
          <p:cNvGrpSpPr/>
          <p:nvPr/>
        </p:nvGrpSpPr>
        <p:grpSpPr>
          <a:xfrm>
            <a:off x="9219989" y="2008529"/>
            <a:ext cx="2362412" cy="2362412"/>
            <a:chOff x="9219989" y="2008529"/>
            <a:chExt cx="2362412" cy="2362412"/>
          </a:xfrm>
        </p:grpSpPr>
        <p:sp>
          <p:nvSpPr>
            <p:cNvPr id="40" name="Shape 276"/>
            <p:cNvSpPr/>
            <p:nvPr/>
          </p:nvSpPr>
          <p:spPr>
            <a:xfrm>
              <a:off x="9219989" y="2008529"/>
              <a:ext cx="2362412" cy="236241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5">
                <a:alpha val="90000"/>
              </a:schemeClr>
            </a:solidFill>
            <a:ln w="12700">
              <a:miter lim="400000"/>
            </a:ln>
            <a:extLst>
              <a:ext uri="{C572A759-6A51-4108-AA02-DFA0A04FC94B}">
                <ma14:wrappingTextBoxFlag xmlns="" xmlns:ma14="http://schemas.microsoft.com/office/mac/drawingml/2011/main" val="1"/>
              </a:ext>
            </a:extLst>
          </p:spPr>
          <p:txBody>
            <a:bodyPr lIns="0" tIns="0" rIns="0" bIns="0" anchor="ctr"/>
            <a:lstStyle>
              <a:lvl1pPr>
                <a:defRPr sz="10700" b="1">
                  <a:solidFill>
                    <a:srgbClr val="FCFBFB"/>
                  </a:solidFill>
                  <a:latin typeface="helium"/>
                  <a:ea typeface="helium"/>
                  <a:cs typeface="helium"/>
                  <a:sym typeface="helium"/>
                </a:defRPr>
              </a:lvl1pPr>
            </a:lstStyle>
            <a:p>
              <a:pPr lvl="0" algn="ctr">
                <a:lnSpc>
                  <a:spcPct val="120000"/>
                </a:lnSpc>
                <a:defRPr sz="1800" b="0">
                  <a:solidFill>
                    <a:srgbClr val="000000"/>
                  </a:solidFill>
                </a:defRPr>
              </a:pPr>
              <a:endParaRPr sz="5867" dirty="0">
                <a:solidFill>
                  <a:srgbClr val="FFFFFF"/>
                </a:solidFill>
                <a:latin typeface="et-line"/>
                <a:cs typeface="et-line"/>
              </a:endParaRPr>
            </a:p>
          </p:txBody>
        </p:sp>
        <p:sp>
          <p:nvSpPr>
            <p:cNvPr id="22" name="Freeform 219"/>
            <p:cNvSpPr>
              <a:spLocks noEditPoints="1"/>
            </p:cNvSpPr>
            <p:nvPr/>
          </p:nvSpPr>
          <p:spPr bwMode="auto">
            <a:xfrm>
              <a:off x="10201601" y="2914375"/>
              <a:ext cx="399188" cy="550716"/>
            </a:xfrm>
            <a:custGeom>
              <a:avLst/>
              <a:gdLst>
                <a:gd name="T0" fmla="*/ 46 w 135"/>
                <a:gd name="T1" fmla="*/ 161 h 186"/>
                <a:gd name="T2" fmla="*/ 55 w 135"/>
                <a:gd name="T3" fmla="*/ 153 h 186"/>
                <a:gd name="T4" fmla="*/ 46 w 135"/>
                <a:gd name="T5" fmla="*/ 144 h 186"/>
                <a:gd name="T6" fmla="*/ 38 w 135"/>
                <a:gd name="T7" fmla="*/ 153 h 186"/>
                <a:gd name="T8" fmla="*/ 46 w 135"/>
                <a:gd name="T9" fmla="*/ 161 h 186"/>
                <a:gd name="T10" fmla="*/ 132 w 135"/>
                <a:gd name="T11" fmla="*/ 1 h 186"/>
                <a:gd name="T12" fmla="*/ 127 w 135"/>
                <a:gd name="T13" fmla="*/ 3 h 186"/>
                <a:gd name="T14" fmla="*/ 82 w 135"/>
                <a:gd name="T15" fmla="*/ 18 h 186"/>
                <a:gd name="T16" fmla="*/ 54 w 135"/>
                <a:gd name="T17" fmla="*/ 17 h 186"/>
                <a:gd name="T18" fmla="*/ 42 w 135"/>
                <a:gd name="T19" fmla="*/ 35 h 186"/>
                <a:gd name="T20" fmla="*/ 0 w 135"/>
                <a:gd name="T21" fmla="*/ 81 h 186"/>
                <a:gd name="T22" fmla="*/ 0 w 135"/>
                <a:gd name="T23" fmla="*/ 140 h 186"/>
                <a:gd name="T24" fmla="*/ 46 w 135"/>
                <a:gd name="T25" fmla="*/ 186 h 186"/>
                <a:gd name="T26" fmla="*/ 93 w 135"/>
                <a:gd name="T27" fmla="*/ 140 h 186"/>
                <a:gd name="T28" fmla="*/ 93 w 135"/>
                <a:gd name="T29" fmla="*/ 81 h 186"/>
                <a:gd name="T30" fmla="*/ 51 w 135"/>
                <a:gd name="T31" fmla="*/ 35 h 186"/>
                <a:gd name="T32" fmla="*/ 58 w 135"/>
                <a:gd name="T33" fmla="*/ 24 h 186"/>
                <a:gd name="T34" fmla="*/ 78 w 135"/>
                <a:gd name="T35" fmla="*/ 26 h 186"/>
                <a:gd name="T36" fmla="*/ 112 w 135"/>
                <a:gd name="T37" fmla="*/ 28 h 186"/>
                <a:gd name="T38" fmla="*/ 134 w 135"/>
                <a:gd name="T39" fmla="*/ 7 h 186"/>
                <a:gd name="T40" fmla="*/ 132 w 135"/>
                <a:gd name="T41" fmla="*/ 1 h 186"/>
                <a:gd name="T42" fmla="*/ 84 w 135"/>
                <a:gd name="T43" fmla="*/ 140 h 186"/>
                <a:gd name="T44" fmla="*/ 46 w 135"/>
                <a:gd name="T45" fmla="*/ 178 h 186"/>
                <a:gd name="T46" fmla="*/ 8 w 135"/>
                <a:gd name="T47" fmla="*/ 140 h 186"/>
                <a:gd name="T48" fmla="*/ 8 w 135"/>
                <a:gd name="T49" fmla="*/ 94 h 186"/>
                <a:gd name="T50" fmla="*/ 84 w 135"/>
                <a:gd name="T51" fmla="*/ 94 h 186"/>
                <a:gd name="T52" fmla="*/ 84 w 135"/>
                <a:gd name="T53" fmla="*/ 140 h 186"/>
                <a:gd name="T54" fmla="*/ 84 w 135"/>
                <a:gd name="T55" fmla="*/ 81 h 186"/>
                <a:gd name="T56" fmla="*/ 84 w 135"/>
                <a:gd name="T57" fmla="*/ 85 h 186"/>
                <a:gd name="T58" fmla="*/ 8 w 135"/>
                <a:gd name="T59" fmla="*/ 85 h 186"/>
                <a:gd name="T60" fmla="*/ 8 w 135"/>
                <a:gd name="T61" fmla="*/ 81 h 186"/>
                <a:gd name="T62" fmla="*/ 42 w 135"/>
                <a:gd name="T63" fmla="*/ 43 h 186"/>
                <a:gd name="T64" fmla="*/ 42 w 135"/>
                <a:gd name="T65" fmla="*/ 85 h 186"/>
                <a:gd name="T66" fmla="*/ 50 w 135"/>
                <a:gd name="T67" fmla="*/ 85 h 186"/>
                <a:gd name="T68" fmla="*/ 50 w 135"/>
                <a:gd name="T69" fmla="*/ 43 h 186"/>
                <a:gd name="T70" fmla="*/ 84 w 135"/>
                <a:gd name="T71" fmla="*/ 8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5" h="186">
                  <a:moveTo>
                    <a:pt x="46" y="161"/>
                  </a:moveTo>
                  <a:cubicBezTo>
                    <a:pt x="51" y="161"/>
                    <a:pt x="55" y="157"/>
                    <a:pt x="55" y="153"/>
                  </a:cubicBezTo>
                  <a:cubicBezTo>
                    <a:pt x="55" y="148"/>
                    <a:pt x="51" y="144"/>
                    <a:pt x="46" y="144"/>
                  </a:cubicBezTo>
                  <a:cubicBezTo>
                    <a:pt x="41" y="144"/>
                    <a:pt x="38" y="148"/>
                    <a:pt x="38" y="153"/>
                  </a:cubicBezTo>
                  <a:cubicBezTo>
                    <a:pt x="38" y="157"/>
                    <a:pt x="41" y="161"/>
                    <a:pt x="46" y="161"/>
                  </a:cubicBezTo>
                  <a:close/>
                  <a:moveTo>
                    <a:pt x="132" y="1"/>
                  </a:moveTo>
                  <a:cubicBezTo>
                    <a:pt x="130" y="0"/>
                    <a:pt x="128" y="1"/>
                    <a:pt x="127" y="3"/>
                  </a:cubicBezTo>
                  <a:cubicBezTo>
                    <a:pt x="117" y="18"/>
                    <a:pt x="105" y="31"/>
                    <a:pt x="82" y="18"/>
                  </a:cubicBezTo>
                  <a:cubicBezTo>
                    <a:pt x="69" y="11"/>
                    <a:pt x="60" y="13"/>
                    <a:pt x="54" y="17"/>
                  </a:cubicBezTo>
                  <a:cubicBezTo>
                    <a:pt x="48" y="21"/>
                    <a:pt x="43" y="27"/>
                    <a:pt x="42" y="35"/>
                  </a:cubicBezTo>
                  <a:cubicBezTo>
                    <a:pt x="18" y="37"/>
                    <a:pt x="0" y="57"/>
                    <a:pt x="0" y="81"/>
                  </a:cubicBezTo>
                  <a:cubicBezTo>
                    <a:pt x="0" y="140"/>
                    <a:pt x="0" y="140"/>
                    <a:pt x="0" y="140"/>
                  </a:cubicBezTo>
                  <a:cubicBezTo>
                    <a:pt x="0" y="166"/>
                    <a:pt x="20" y="186"/>
                    <a:pt x="46" y="186"/>
                  </a:cubicBezTo>
                  <a:cubicBezTo>
                    <a:pt x="72" y="186"/>
                    <a:pt x="93" y="166"/>
                    <a:pt x="93" y="140"/>
                  </a:cubicBezTo>
                  <a:cubicBezTo>
                    <a:pt x="93" y="81"/>
                    <a:pt x="93" y="81"/>
                    <a:pt x="93" y="81"/>
                  </a:cubicBezTo>
                  <a:cubicBezTo>
                    <a:pt x="93" y="57"/>
                    <a:pt x="74" y="37"/>
                    <a:pt x="51" y="35"/>
                  </a:cubicBezTo>
                  <a:cubicBezTo>
                    <a:pt x="52" y="31"/>
                    <a:pt x="54" y="27"/>
                    <a:pt x="58" y="24"/>
                  </a:cubicBezTo>
                  <a:cubicBezTo>
                    <a:pt x="64" y="20"/>
                    <a:pt x="68" y="21"/>
                    <a:pt x="78" y="26"/>
                  </a:cubicBezTo>
                  <a:cubicBezTo>
                    <a:pt x="94" y="34"/>
                    <a:pt x="104" y="32"/>
                    <a:pt x="112" y="28"/>
                  </a:cubicBezTo>
                  <a:cubicBezTo>
                    <a:pt x="122" y="25"/>
                    <a:pt x="129" y="17"/>
                    <a:pt x="134" y="7"/>
                  </a:cubicBezTo>
                  <a:cubicBezTo>
                    <a:pt x="135" y="5"/>
                    <a:pt x="134" y="2"/>
                    <a:pt x="132" y="1"/>
                  </a:cubicBezTo>
                  <a:close/>
                  <a:moveTo>
                    <a:pt x="84" y="140"/>
                  </a:moveTo>
                  <a:cubicBezTo>
                    <a:pt x="84" y="161"/>
                    <a:pt x="67" y="178"/>
                    <a:pt x="46" y="178"/>
                  </a:cubicBezTo>
                  <a:cubicBezTo>
                    <a:pt x="25" y="178"/>
                    <a:pt x="8" y="161"/>
                    <a:pt x="8" y="140"/>
                  </a:cubicBezTo>
                  <a:cubicBezTo>
                    <a:pt x="8" y="94"/>
                    <a:pt x="8" y="94"/>
                    <a:pt x="8" y="94"/>
                  </a:cubicBezTo>
                  <a:cubicBezTo>
                    <a:pt x="84" y="94"/>
                    <a:pt x="84" y="94"/>
                    <a:pt x="84" y="94"/>
                  </a:cubicBezTo>
                  <a:lnTo>
                    <a:pt x="84" y="140"/>
                  </a:lnTo>
                  <a:close/>
                  <a:moveTo>
                    <a:pt x="84" y="81"/>
                  </a:moveTo>
                  <a:cubicBezTo>
                    <a:pt x="84" y="85"/>
                    <a:pt x="84" y="85"/>
                    <a:pt x="84" y="85"/>
                  </a:cubicBezTo>
                  <a:cubicBezTo>
                    <a:pt x="8" y="85"/>
                    <a:pt x="8" y="85"/>
                    <a:pt x="8" y="85"/>
                  </a:cubicBezTo>
                  <a:cubicBezTo>
                    <a:pt x="8" y="81"/>
                    <a:pt x="8" y="81"/>
                    <a:pt x="8" y="81"/>
                  </a:cubicBezTo>
                  <a:cubicBezTo>
                    <a:pt x="8" y="61"/>
                    <a:pt x="23" y="45"/>
                    <a:pt x="42" y="43"/>
                  </a:cubicBezTo>
                  <a:cubicBezTo>
                    <a:pt x="42" y="85"/>
                    <a:pt x="42" y="85"/>
                    <a:pt x="42" y="85"/>
                  </a:cubicBezTo>
                  <a:cubicBezTo>
                    <a:pt x="50" y="85"/>
                    <a:pt x="50" y="85"/>
                    <a:pt x="50" y="85"/>
                  </a:cubicBezTo>
                  <a:cubicBezTo>
                    <a:pt x="50" y="43"/>
                    <a:pt x="50" y="43"/>
                    <a:pt x="50" y="43"/>
                  </a:cubicBezTo>
                  <a:cubicBezTo>
                    <a:pt x="69" y="45"/>
                    <a:pt x="84" y="61"/>
                    <a:pt x="84" y="81"/>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3" name="TextBox 22"/>
          <p:cNvSpPr txBox="1"/>
          <p:nvPr/>
        </p:nvSpPr>
        <p:spPr>
          <a:xfrm>
            <a:off x="961993" y="4685673"/>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5" name="TextBox 24"/>
          <p:cNvSpPr txBox="1"/>
          <p:nvPr/>
        </p:nvSpPr>
        <p:spPr>
          <a:xfrm>
            <a:off x="2686580" y="4685671"/>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7" name="TextBox 26"/>
          <p:cNvSpPr txBox="1"/>
          <p:nvPr/>
        </p:nvSpPr>
        <p:spPr>
          <a:xfrm>
            <a:off x="4411167" y="4685886"/>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8" name="TextBox 27"/>
          <p:cNvSpPr txBox="1"/>
          <p:nvPr/>
        </p:nvSpPr>
        <p:spPr>
          <a:xfrm>
            <a:off x="6135753" y="4685671"/>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29" name="TextBox 28"/>
          <p:cNvSpPr txBox="1"/>
          <p:nvPr/>
        </p:nvSpPr>
        <p:spPr>
          <a:xfrm>
            <a:off x="7860340" y="4685671"/>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30" name="TextBox 29"/>
          <p:cNvSpPr txBox="1"/>
          <p:nvPr/>
        </p:nvSpPr>
        <p:spPr>
          <a:xfrm>
            <a:off x="9584924" y="4685886"/>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Tree>
    <p:extLst>
      <p:ext uri="{BB962C8B-B14F-4D97-AF65-F5344CB8AC3E}">
        <p14:creationId xmlns:p14="http://schemas.microsoft.com/office/powerpoint/2010/main" val="39923913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250" fill="hold"/>
                                        <p:tgtEl>
                                          <p:spTgt spid="4"/>
                                        </p:tgtEl>
                                        <p:attrNameLst>
                                          <p:attrName>ppt_w</p:attrName>
                                        </p:attrNameLst>
                                      </p:cBhvr>
                                      <p:tavLst>
                                        <p:tav tm="0">
                                          <p:val>
                                            <p:fltVal val="0"/>
                                          </p:val>
                                        </p:tav>
                                        <p:tav tm="100000">
                                          <p:val>
                                            <p:strVal val="#ppt_w"/>
                                          </p:val>
                                        </p:tav>
                                      </p:tavLst>
                                    </p:anim>
                                    <p:anim calcmode="lin" valueType="num">
                                      <p:cBhvr>
                                        <p:cTn id="13" dur="250" fill="hold"/>
                                        <p:tgtEl>
                                          <p:spTgt spid="4"/>
                                        </p:tgtEl>
                                        <p:attrNameLst>
                                          <p:attrName>ppt_h</p:attrName>
                                        </p:attrNameLst>
                                      </p:cBhvr>
                                      <p:tavLst>
                                        <p:tav tm="0">
                                          <p:val>
                                            <p:fltVal val="0"/>
                                          </p:val>
                                        </p:tav>
                                        <p:tav tm="100000">
                                          <p:val>
                                            <p:strVal val="#ppt_h"/>
                                          </p:val>
                                        </p:tav>
                                      </p:tavLst>
                                    </p:anim>
                                    <p:animEffect transition="in" filter="fade">
                                      <p:cBhvr>
                                        <p:cTn id="14" dur="250"/>
                                        <p:tgtEl>
                                          <p:spTgt spid="4"/>
                                        </p:tgtEl>
                                      </p:cBhvr>
                                    </p:animEffect>
                                  </p:childTnLst>
                                </p:cTn>
                              </p:par>
                            </p:childTnLst>
                          </p:cTn>
                        </p:par>
                        <p:par>
                          <p:cTn id="15" fill="hold">
                            <p:stCondLst>
                              <p:cond delay="750"/>
                            </p:stCondLst>
                            <p:childTnLst>
                              <p:par>
                                <p:cTn id="16" presetID="2" presetClass="entr" presetSubtype="2" decel="100000"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1+#ppt_w/2"/>
                                          </p:val>
                                        </p:tav>
                                        <p:tav tm="100000">
                                          <p:val>
                                            <p:strVal val="#ppt_x"/>
                                          </p:val>
                                        </p:tav>
                                      </p:tavLst>
                                    </p:anim>
                                    <p:anim calcmode="lin" valueType="num">
                                      <p:cBhvr additive="base">
                                        <p:cTn id="19" dur="500" fill="hold"/>
                                        <p:tgtEl>
                                          <p:spTgt spid="26"/>
                                        </p:tgtEl>
                                        <p:attrNameLst>
                                          <p:attrName>ppt_y</p:attrName>
                                        </p:attrNameLst>
                                      </p:cBhvr>
                                      <p:tavLst>
                                        <p:tav tm="0">
                                          <p:val>
                                            <p:strVal val="#ppt_y"/>
                                          </p:val>
                                        </p:tav>
                                        <p:tav tm="100000">
                                          <p:val>
                                            <p:strVal val="#ppt_y"/>
                                          </p:val>
                                        </p:tav>
                                      </p:tavLst>
                                    </p:anim>
                                  </p:childTnLst>
                                </p:cTn>
                              </p:par>
                            </p:childTnLst>
                          </p:cTn>
                        </p:par>
                        <p:par>
                          <p:cTn id="20" fill="hold">
                            <p:stCondLst>
                              <p:cond delay="1250"/>
                            </p:stCondLst>
                            <p:childTnLst>
                              <p:par>
                                <p:cTn id="21" presetID="53" presetClass="entr" presetSubtype="16"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250" fill="hold"/>
                                        <p:tgtEl>
                                          <p:spTgt spid="5"/>
                                        </p:tgtEl>
                                        <p:attrNameLst>
                                          <p:attrName>ppt_w</p:attrName>
                                        </p:attrNameLst>
                                      </p:cBhvr>
                                      <p:tavLst>
                                        <p:tav tm="0">
                                          <p:val>
                                            <p:fltVal val="0"/>
                                          </p:val>
                                        </p:tav>
                                        <p:tav tm="100000">
                                          <p:val>
                                            <p:strVal val="#ppt_w"/>
                                          </p:val>
                                        </p:tav>
                                      </p:tavLst>
                                    </p:anim>
                                    <p:anim calcmode="lin" valueType="num">
                                      <p:cBhvr>
                                        <p:cTn id="24" dur="250" fill="hold"/>
                                        <p:tgtEl>
                                          <p:spTgt spid="5"/>
                                        </p:tgtEl>
                                        <p:attrNameLst>
                                          <p:attrName>ppt_h</p:attrName>
                                        </p:attrNameLst>
                                      </p:cBhvr>
                                      <p:tavLst>
                                        <p:tav tm="0">
                                          <p:val>
                                            <p:fltVal val="0"/>
                                          </p:val>
                                        </p:tav>
                                        <p:tav tm="100000">
                                          <p:val>
                                            <p:strVal val="#ppt_h"/>
                                          </p:val>
                                        </p:tav>
                                      </p:tavLst>
                                    </p:anim>
                                    <p:animEffect transition="in" filter="fade">
                                      <p:cBhvr>
                                        <p:cTn id="25" dur="250"/>
                                        <p:tgtEl>
                                          <p:spTgt spid="5"/>
                                        </p:tgtEl>
                                      </p:cBhvr>
                                    </p:animEffect>
                                  </p:childTnLst>
                                </p:cTn>
                              </p:par>
                            </p:childTnLst>
                          </p:cTn>
                        </p:par>
                        <p:par>
                          <p:cTn id="26" fill="hold">
                            <p:stCondLst>
                              <p:cond delay="1500"/>
                            </p:stCondLst>
                            <p:childTnLst>
                              <p:par>
                                <p:cTn id="27" presetID="2" presetClass="entr" presetSubtype="2" decel="100000" fill="hold" grpId="0" nodeType="afterEffect">
                                  <p:stCondLst>
                                    <p:cond delay="0"/>
                                  </p:stCondLst>
                                  <p:childTnLst>
                                    <p:set>
                                      <p:cBhvr>
                                        <p:cTn id="28" dur="1" fill="hold">
                                          <p:stCondLst>
                                            <p:cond delay="0"/>
                                          </p:stCondLst>
                                        </p:cTn>
                                        <p:tgtEl>
                                          <p:spTgt spid="44"/>
                                        </p:tgtEl>
                                        <p:attrNameLst>
                                          <p:attrName>style.visibility</p:attrName>
                                        </p:attrNameLst>
                                      </p:cBhvr>
                                      <p:to>
                                        <p:strVal val="visible"/>
                                      </p:to>
                                    </p:set>
                                    <p:anim calcmode="lin" valueType="num">
                                      <p:cBhvr additive="base">
                                        <p:cTn id="29" dur="500" fill="hold"/>
                                        <p:tgtEl>
                                          <p:spTgt spid="44"/>
                                        </p:tgtEl>
                                        <p:attrNameLst>
                                          <p:attrName>ppt_x</p:attrName>
                                        </p:attrNameLst>
                                      </p:cBhvr>
                                      <p:tavLst>
                                        <p:tav tm="0">
                                          <p:val>
                                            <p:strVal val="1+#ppt_w/2"/>
                                          </p:val>
                                        </p:tav>
                                        <p:tav tm="100000">
                                          <p:val>
                                            <p:strVal val="#ppt_x"/>
                                          </p:val>
                                        </p:tav>
                                      </p:tavLst>
                                    </p:anim>
                                    <p:anim calcmode="lin" valueType="num">
                                      <p:cBhvr additive="base">
                                        <p:cTn id="30" dur="500" fill="hold"/>
                                        <p:tgtEl>
                                          <p:spTgt spid="44"/>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53" presetClass="entr" presetSubtype="16"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250" fill="hold"/>
                                        <p:tgtEl>
                                          <p:spTgt spid="6"/>
                                        </p:tgtEl>
                                        <p:attrNameLst>
                                          <p:attrName>ppt_w</p:attrName>
                                        </p:attrNameLst>
                                      </p:cBhvr>
                                      <p:tavLst>
                                        <p:tav tm="0">
                                          <p:val>
                                            <p:fltVal val="0"/>
                                          </p:val>
                                        </p:tav>
                                        <p:tav tm="100000">
                                          <p:val>
                                            <p:strVal val="#ppt_w"/>
                                          </p:val>
                                        </p:tav>
                                      </p:tavLst>
                                    </p:anim>
                                    <p:anim calcmode="lin" valueType="num">
                                      <p:cBhvr>
                                        <p:cTn id="35" dur="250" fill="hold"/>
                                        <p:tgtEl>
                                          <p:spTgt spid="6"/>
                                        </p:tgtEl>
                                        <p:attrNameLst>
                                          <p:attrName>ppt_h</p:attrName>
                                        </p:attrNameLst>
                                      </p:cBhvr>
                                      <p:tavLst>
                                        <p:tav tm="0">
                                          <p:val>
                                            <p:fltVal val="0"/>
                                          </p:val>
                                        </p:tav>
                                        <p:tav tm="100000">
                                          <p:val>
                                            <p:strVal val="#ppt_h"/>
                                          </p:val>
                                        </p:tav>
                                      </p:tavLst>
                                    </p:anim>
                                    <p:animEffect transition="in" filter="fade">
                                      <p:cBhvr>
                                        <p:cTn id="36" dur="250"/>
                                        <p:tgtEl>
                                          <p:spTgt spid="6"/>
                                        </p:tgtEl>
                                      </p:cBhvr>
                                    </p:animEffect>
                                  </p:childTnLst>
                                </p:cTn>
                              </p:par>
                            </p:childTnLst>
                          </p:cTn>
                        </p:par>
                        <p:par>
                          <p:cTn id="37" fill="hold">
                            <p:stCondLst>
                              <p:cond delay="2250"/>
                            </p:stCondLst>
                            <p:childTnLst>
                              <p:par>
                                <p:cTn id="38" presetID="2" presetClass="entr" presetSubtype="2" decel="100000" fill="hold" grpId="0" nodeType="afterEffect">
                                  <p:stCondLst>
                                    <p:cond delay="0"/>
                                  </p:stCondLst>
                                  <p:childTnLst>
                                    <p:set>
                                      <p:cBhvr>
                                        <p:cTn id="39" dur="1" fill="hold">
                                          <p:stCondLst>
                                            <p:cond delay="0"/>
                                          </p:stCondLst>
                                        </p:cTn>
                                        <p:tgtEl>
                                          <p:spTgt spid="45"/>
                                        </p:tgtEl>
                                        <p:attrNameLst>
                                          <p:attrName>style.visibility</p:attrName>
                                        </p:attrNameLst>
                                      </p:cBhvr>
                                      <p:to>
                                        <p:strVal val="visible"/>
                                      </p:to>
                                    </p:set>
                                    <p:anim calcmode="lin" valueType="num">
                                      <p:cBhvr additive="base">
                                        <p:cTn id="40" dur="500" fill="hold"/>
                                        <p:tgtEl>
                                          <p:spTgt spid="45"/>
                                        </p:tgtEl>
                                        <p:attrNameLst>
                                          <p:attrName>ppt_x</p:attrName>
                                        </p:attrNameLst>
                                      </p:cBhvr>
                                      <p:tavLst>
                                        <p:tav tm="0">
                                          <p:val>
                                            <p:strVal val="1+#ppt_w/2"/>
                                          </p:val>
                                        </p:tav>
                                        <p:tav tm="100000">
                                          <p:val>
                                            <p:strVal val="#ppt_x"/>
                                          </p:val>
                                        </p:tav>
                                      </p:tavLst>
                                    </p:anim>
                                    <p:anim calcmode="lin" valueType="num">
                                      <p:cBhvr additive="base">
                                        <p:cTn id="41" dur="500" fill="hold"/>
                                        <p:tgtEl>
                                          <p:spTgt spid="45"/>
                                        </p:tgtEl>
                                        <p:attrNameLst>
                                          <p:attrName>ppt_y</p:attrName>
                                        </p:attrNameLst>
                                      </p:cBhvr>
                                      <p:tavLst>
                                        <p:tav tm="0">
                                          <p:val>
                                            <p:strVal val="#ppt_y"/>
                                          </p:val>
                                        </p:tav>
                                        <p:tav tm="100000">
                                          <p:val>
                                            <p:strVal val="#ppt_y"/>
                                          </p:val>
                                        </p:tav>
                                      </p:tavLst>
                                    </p:anim>
                                  </p:childTnLst>
                                </p:cTn>
                              </p:par>
                            </p:childTnLst>
                          </p:cTn>
                        </p:par>
                        <p:par>
                          <p:cTn id="42" fill="hold">
                            <p:stCondLst>
                              <p:cond delay="2750"/>
                            </p:stCondLst>
                            <p:childTnLst>
                              <p:par>
                                <p:cTn id="43" presetID="53" presetClass="entr" presetSubtype="16" fill="hold" nodeType="after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p:cTn id="45" dur="250" fill="hold"/>
                                        <p:tgtEl>
                                          <p:spTgt spid="7"/>
                                        </p:tgtEl>
                                        <p:attrNameLst>
                                          <p:attrName>ppt_w</p:attrName>
                                        </p:attrNameLst>
                                      </p:cBhvr>
                                      <p:tavLst>
                                        <p:tav tm="0">
                                          <p:val>
                                            <p:fltVal val="0"/>
                                          </p:val>
                                        </p:tav>
                                        <p:tav tm="100000">
                                          <p:val>
                                            <p:strVal val="#ppt_w"/>
                                          </p:val>
                                        </p:tav>
                                      </p:tavLst>
                                    </p:anim>
                                    <p:anim calcmode="lin" valueType="num">
                                      <p:cBhvr>
                                        <p:cTn id="46" dur="250" fill="hold"/>
                                        <p:tgtEl>
                                          <p:spTgt spid="7"/>
                                        </p:tgtEl>
                                        <p:attrNameLst>
                                          <p:attrName>ppt_h</p:attrName>
                                        </p:attrNameLst>
                                      </p:cBhvr>
                                      <p:tavLst>
                                        <p:tav tm="0">
                                          <p:val>
                                            <p:fltVal val="0"/>
                                          </p:val>
                                        </p:tav>
                                        <p:tav tm="100000">
                                          <p:val>
                                            <p:strVal val="#ppt_h"/>
                                          </p:val>
                                        </p:tav>
                                      </p:tavLst>
                                    </p:anim>
                                    <p:animEffect transition="in" filter="fade">
                                      <p:cBhvr>
                                        <p:cTn id="47" dur="250"/>
                                        <p:tgtEl>
                                          <p:spTgt spid="7"/>
                                        </p:tgtEl>
                                      </p:cBhvr>
                                    </p:animEffect>
                                  </p:childTnLst>
                                </p:cTn>
                              </p:par>
                            </p:childTnLst>
                          </p:cTn>
                        </p:par>
                        <p:par>
                          <p:cTn id="48" fill="hold">
                            <p:stCondLst>
                              <p:cond delay="3000"/>
                            </p:stCondLst>
                            <p:childTnLst>
                              <p:par>
                                <p:cTn id="49" presetID="2" presetClass="entr" presetSubtype="2" decel="100000" fill="hold" grpId="0" nodeType="afterEffect">
                                  <p:stCondLst>
                                    <p:cond delay="0"/>
                                  </p:stCondLst>
                                  <p:childTnLst>
                                    <p:set>
                                      <p:cBhvr>
                                        <p:cTn id="50" dur="1" fill="hold">
                                          <p:stCondLst>
                                            <p:cond delay="0"/>
                                          </p:stCondLst>
                                        </p:cTn>
                                        <p:tgtEl>
                                          <p:spTgt spid="46"/>
                                        </p:tgtEl>
                                        <p:attrNameLst>
                                          <p:attrName>style.visibility</p:attrName>
                                        </p:attrNameLst>
                                      </p:cBhvr>
                                      <p:to>
                                        <p:strVal val="visible"/>
                                      </p:to>
                                    </p:set>
                                    <p:anim calcmode="lin" valueType="num">
                                      <p:cBhvr additive="base">
                                        <p:cTn id="51" dur="500" fill="hold"/>
                                        <p:tgtEl>
                                          <p:spTgt spid="46"/>
                                        </p:tgtEl>
                                        <p:attrNameLst>
                                          <p:attrName>ppt_x</p:attrName>
                                        </p:attrNameLst>
                                      </p:cBhvr>
                                      <p:tavLst>
                                        <p:tav tm="0">
                                          <p:val>
                                            <p:strVal val="1+#ppt_w/2"/>
                                          </p:val>
                                        </p:tav>
                                        <p:tav tm="100000">
                                          <p:val>
                                            <p:strVal val="#ppt_x"/>
                                          </p:val>
                                        </p:tav>
                                      </p:tavLst>
                                    </p:anim>
                                    <p:anim calcmode="lin" valueType="num">
                                      <p:cBhvr additive="base">
                                        <p:cTn id="52" dur="500" fill="hold"/>
                                        <p:tgtEl>
                                          <p:spTgt spid="46"/>
                                        </p:tgtEl>
                                        <p:attrNameLst>
                                          <p:attrName>ppt_y</p:attrName>
                                        </p:attrNameLst>
                                      </p:cBhvr>
                                      <p:tavLst>
                                        <p:tav tm="0">
                                          <p:val>
                                            <p:strVal val="#ppt_y"/>
                                          </p:val>
                                        </p:tav>
                                        <p:tav tm="100000">
                                          <p:val>
                                            <p:strVal val="#ppt_y"/>
                                          </p:val>
                                        </p:tav>
                                      </p:tavLst>
                                    </p:anim>
                                  </p:childTnLst>
                                </p:cTn>
                              </p:par>
                            </p:childTnLst>
                          </p:cTn>
                        </p:par>
                        <p:par>
                          <p:cTn id="53" fill="hold">
                            <p:stCondLst>
                              <p:cond delay="3500"/>
                            </p:stCondLst>
                            <p:childTnLst>
                              <p:par>
                                <p:cTn id="54" presetID="53" presetClass="entr" presetSubtype="16"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250" fill="hold"/>
                                        <p:tgtEl>
                                          <p:spTgt spid="8"/>
                                        </p:tgtEl>
                                        <p:attrNameLst>
                                          <p:attrName>ppt_w</p:attrName>
                                        </p:attrNameLst>
                                      </p:cBhvr>
                                      <p:tavLst>
                                        <p:tav tm="0">
                                          <p:val>
                                            <p:fltVal val="0"/>
                                          </p:val>
                                        </p:tav>
                                        <p:tav tm="100000">
                                          <p:val>
                                            <p:strVal val="#ppt_w"/>
                                          </p:val>
                                        </p:tav>
                                      </p:tavLst>
                                    </p:anim>
                                    <p:anim calcmode="lin" valueType="num">
                                      <p:cBhvr>
                                        <p:cTn id="57" dur="250" fill="hold"/>
                                        <p:tgtEl>
                                          <p:spTgt spid="8"/>
                                        </p:tgtEl>
                                        <p:attrNameLst>
                                          <p:attrName>ppt_h</p:attrName>
                                        </p:attrNameLst>
                                      </p:cBhvr>
                                      <p:tavLst>
                                        <p:tav tm="0">
                                          <p:val>
                                            <p:fltVal val="0"/>
                                          </p:val>
                                        </p:tav>
                                        <p:tav tm="100000">
                                          <p:val>
                                            <p:strVal val="#ppt_h"/>
                                          </p:val>
                                        </p:tav>
                                      </p:tavLst>
                                    </p:anim>
                                    <p:animEffect transition="in" filter="fade">
                                      <p:cBhvr>
                                        <p:cTn id="58" dur="250"/>
                                        <p:tgtEl>
                                          <p:spTgt spid="8"/>
                                        </p:tgtEl>
                                      </p:cBhvr>
                                    </p:animEffect>
                                  </p:childTnLst>
                                </p:cTn>
                              </p:par>
                            </p:childTnLst>
                          </p:cTn>
                        </p:par>
                        <p:par>
                          <p:cTn id="59" fill="hold">
                            <p:stCondLst>
                              <p:cond delay="3750"/>
                            </p:stCondLst>
                            <p:childTnLst>
                              <p:par>
                                <p:cTn id="60" presetID="2" presetClass="entr" presetSubtype="2" decel="100000" fill="hold" grpId="0" nodeType="afterEffect">
                                  <p:stCondLst>
                                    <p:cond delay="0"/>
                                  </p:stCondLst>
                                  <p:childTnLst>
                                    <p:set>
                                      <p:cBhvr>
                                        <p:cTn id="61" dur="1" fill="hold">
                                          <p:stCondLst>
                                            <p:cond delay="0"/>
                                          </p:stCondLst>
                                        </p:cTn>
                                        <p:tgtEl>
                                          <p:spTgt spid="47"/>
                                        </p:tgtEl>
                                        <p:attrNameLst>
                                          <p:attrName>style.visibility</p:attrName>
                                        </p:attrNameLst>
                                      </p:cBhvr>
                                      <p:to>
                                        <p:strVal val="visible"/>
                                      </p:to>
                                    </p:set>
                                    <p:anim calcmode="lin" valueType="num">
                                      <p:cBhvr additive="base">
                                        <p:cTn id="62" dur="500" fill="hold"/>
                                        <p:tgtEl>
                                          <p:spTgt spid="47"/>
                                        </p:tgtEl>
                                        <p:attrNameLst>
                                          <p:attrName>ppt_x</p:attrName>
                                        </p:attrNameLst>
                                      </p:cBhvr>
                                      <p:tavLst>
                                        <p:tav tm="0">
                                          <p:val>
                                            <p:strVal val="1+#ppt_w/2"/>
                                          </p:val>
                                        </p:tav>
                                        <p:tav tm="100000">
                                          <p:val>
                                            <p:strVal val="#ppt_x"/>
                                          </p:val>
                                        </p:tav>
                                      </p:tavLst>
                                    </p:anim>
                                    <p:anim calcmode="lin" valueType="num">
                                      <p:cBhvr additive="base">
                                        <p:cTn id="63" dur="500" fill="hold"/>
                                        <p:tgtEl>
                                          <p:spTgt spid="47"/>
                                        </p:tgtEl>
                                        <p:attrNameLst>
                                          <p:attrName>ppt_y</p:attrName>
                                        </p:attrNameLst>
                                      </p:cBhvr>
                                      <p:tavLst>
                                        <p:tav tm="0">
                                          <p:val>
                                            <p:strVal val="#ppt_y"/>
                                          </p:val>
                                        </p:tav>
                                        <p:tav tm="100000">
                                          <p:val>
                                            <p:strVal val="#ppt_y"/>
                                          </p:val>
                                        </p:tav>
                                      </p:tavLst>
                                    </p:anim>
                                  </p:childTnLst>
                                </p:cTn>
                              </p:par>
                            </p:childTnLst>
                          </p:cTn>
                        </p:par>
                        <p:par>
                          <p:cTn id="64" fill="hold">
                            <p:stCondLst>
                              <p:cond delay="4250"/>
                            </p:stCondLst>
                            <p:childTnLst>
                              <p:par>
                                <p:cTn id="65" presetID="53" presetClass="entr" presetSubtype="16" fill="hold" nodeType="afterEffect">
                                  <p:stCondLst>
                                    <p:cond delay="0"/>
                                  </p:stCondLst>
                                  <p:childTnLst>
                                    <p:set>
                                      <p:cBhvr>
                                        <p:cTn id="66" dur="1" fill="hold">
                                          <p:stCondLst>
                                            <p:cond delay="0"/>
                                          </p:stCondLst>
                                        </p:cTn>
                                        <p:tgtEl>
                                          <p:spTgt spid="9"/>
                                        </p:tgtEl>
                                        <p:attrNameLst>
                                          <p:attrName>style.visibility</p:attrName>
                                        </p:attrNameLst>
                                      </p:cBhvr>
                                      <p:to>
                                        <p:strVal val="visible"/>
                                      </p:to>
                                    </p:set>
                                    <p:anim calcmode="lin" valueType="num">
                                      <p:cBhvr>
                                        <p:cTn id="67" dur="250" fill="hold"/>
                                        <p:tgtEl>
                                          <p:spTgt spid="9"/>
                                        </p:tgtEl>
                                        <p:attrNameLst>
                                          <p:attrName>ppt_w</p:attrName>
                                        </p:attrNameLst>
                                      </p:cBhvr>
                                      <p:tavLst>
                                        <p:tav tm="0">
                                          <p:val>
                                            <p:fltVal val="0"/>
                                          </p:val>
                                        </p:tav>
                                        <p:tav tm="100000">
                                          <p:val>
                                            <p:strVal val="#ppt_w"/>
                                          </p:val>
                                        </p:tav>
                                      </p:tavLst>
                                    </p:anim>
                                    <p:anim calcmode="lin" valueType="num">
                                      <p:cBhvr>
                                        <p:cTn id="68" dur="250" fill="hold"/>
                                        <p:tgtEl>
                                          <p:spTgt spid="9"/>
                                        </p:tgtEl>
                                        <p:attrNameLst>
                                          <p:attrName>ppt_h</p:attrName>
                                        </p:attrNameLst>
                                      </p:cBhvr>
                                      <p:tavLst>
                                        <p:tav tm="0">
                                          <p:val>
                                            <p:fltVal val="0"/>
                                          </p:val>
                                        </p:tav>
                                        <p:tav tm="100000">
                                          <p:val>
                                            <p:strVal val="#ppt_h"/>
                                          </p:val>
                                        </p:tav>
                                      </p:tavLst>
                                    </p:anim>
                                    <p:animEffect transition="in" filter="fade">
                                      <p:cBhvr>
                                        <p:cTn id="69" dur="250"/>
                                        <p:tgtEl>
                                          <p:spTgt spid="9"/>
                                        </p:tgtEl>
                                      </p:cBhvr>
                                    </p:animEffect>
                                  </p:childTnLst>
                                </p:cTn>
                              </p:par>
                            </p:childTnLst>
                          </p:cTn>
                        </p:par>
                        <p:par>
                          <p:cTn id="70" fill="hold">
                            <p:stCondLst>
                              <p:cond delay="4500"/>
                            </p:stCondLst>
                            <p:childTnLst>
                              <p:par>
                                <p:cTn id="71" presetID="2" presetClass="entr" presetSubtype="2" decel="100000" fill="hold" grpId="0" nodeType="afterEffect">
                                  <p:stCondLst>
                                    <p:cond delay="0"/>
                                  </p:stCondLst>
                                  <p:childTnLst>
                                    <p:set>
                                      <p:cBhvr>
                                        <p:cTn id="72" dur="1" fill="hold">
                                          <p:stCondLst>
                                            <p:cond delay="0"/>
                                          </p:stCondLst>
                                        </p:cTn>
                                        <p:tgtEl>
                                          <p:spTgt spid="48"/>
                                        </p:tgtEl>
                                        <p:attrNameLst>
                                          <p:attrName>style.visibility</p:attrName>
                                        </p:attrNameLst>
                                      </p:cBhvr>
                                      <p:to>
                                        <p:strVal val="visible"/>
                                      </p:to>
                                    </p:set>
                                    <p:anim calcmode="lin" valueType="num">
                                      <p:cBhvr additive="base">
                                        <p:cTn id="73" dur="500" fill="hold"/>
                                        <p:tgtEl>
                                          <p:spTgt spid="48"/>
                                        </p:tgtEl>
                                        <p:attrNameLst>
                                          <p:attrName>ppt_x</p:attrName>
                                        </p:attrNameLst>
                                      </p:cBhvr>
                                      <p:tavLst>
                                        <p:tav tm="0">
                                          <p:val>
                                            <p:strVal val="1+#ppt_w/2"/>
                                          </p:val>
                                        </p:tav>
                                        <p:tav tm="100000">
                                          <p:val>
                                            <p:strVal val="#ppt_x"/>
                                          </p:val>
                                        </p:tav>
                                      </p:tavLst>
                                    </p:anim>
                                    <p:anim calcmode="lin" valueType="num">
                                      <p:cBhvr additive="base">
                                        <p:cTn id="74" dur="500" fill="hold"/>
                                        <p:tgtEl>
                                          <p:spTgt spid="48"/>
                                        </p:tgtEl>
                                        <p:attrNameLst>
                                          <p:attrName>ppt_y</p:attrName>
                                        </p:attrNameLst>
                                      </p:cBhvr>
                                      <p:tavLst>
                                        <p:tav tm="0">
                                          <p:val>
                                            <p:strVal val="#ppt_y"/>
                                          </p:val>
                                        </p:tav>
                                        <p:tav tm="100000">
                                          <p:val>
                                            <p:strVal val="#ppt_y"/>
                                          </p:val>
                                        </p:tav>
                                      </p:tavLst>
                                    </p:anim>
                                  </p:childTnLst>
                                </p:cTn>
                              </p:par>
                            </p:childTnLst>
                          </p:cTn>
                        </p:par>
                        <p:par>
                          <p:cTn id="75" fill="hold">
                            <p:stCondLst>
                              <p:cond delay="5000"/>
                            </p:stCondLst>
                            <p:childTnLst>
                              <p:par>
                                <p:cTn id="76" presetID="2" presetClass="entr" presetSubtype="2" decel="100000" fill="hold" grpId="0" nodeType="afterEffect">
                                  <p:stCondLst>
                                    <p:cond delay="0"/>
                                  </p:stCondLst>
                                  <p:childTnLst>
                                    <p:set>
                                      <p:cBhvr>
                                        <p:cTn id="77" dur="1" fill="hold">
                                          <p:stCondLst>
                                            <p:cond delay="0"/>
                                          </p:stCondLst>
                                        </p:cTn>
                                        <p:tgtEl>
                                          <p:spTgt spid="23"/>
                                        </p:tgtEl>
                                        <p:attrNameLst>
                                          <p:attrName>style.visibility</p:attrName>
                                        </p:attrNameLst>
                                      </p:cBhvr>
                                      <p:to>
                                        <p:strVal val="visible"/>
                                      </p:to>
                                    </p:set>
                                    <p:anim calcmode="lin" valueType="num">
                                      <p:cBhvr additive="base">
                                        <p:cTn id="78" dur="500" fill="hold"/>
                                        <p:tgtEl>
                                          <p:spTgt spid="23"/>
                                        </p:tgtEl>
                                        <p:attrNameLst>
                                          <p:attrName>ppt_x</p:attrName>
                                        </p:attrNameLst>
                                      </p:cBhvr>
                                      <p:tavLst>
                                        <p:tav tm="0">
                                          <p:val>
                                            <p:strVal val="1+#ppt_w/2"/>
                                          </p:val>
                                        </p:tav>
                                        <p:tav tm="100000">
                                          <p:val>
                                            <p:strVal val="#ppt_x"/>
                                          </p:val>
                                        </p:tav>
                                      </p:tavLst>
                                    </p:anim>
                                    <p:anim calcmode="lin" valueType="num">
                                      <p:cBhvr additive="base">
                                        <p:cTn id="79" dur="500" fill="hold"/>
                                        <p:tgtEl>
                                          <p:spTgt spid="23"/>
                                        </p:tgtEl>
                                        <p:attrNameLst>
                                          <p:attrName>ppt_y</p:attrName>
                                        </p:attrNameLst>
                                      </p:cBhvr>
                                      <p:tavLst>
                                        <p:tav tm="0">
                                          <p:val>
                                            <p:strVal val="#ppt_y"/>
                                          </p:val>
                                        </p:tav>
                                        <p:tav tm="100000">
                                          <p:val>
                                            <p:strVal val="#ppt_y"/>
                                          </p:val>
                                        </p:tav>
                                      </p:tavLst>
                                    </p:anim>
                                  </p:childTnLst>
                                </p:cTn>
                              </p:par>
                            </p:childTnLst>
                          </p:cTn>
                        </p:par>
                        <p:par>
                          <p:cTn id="80" fill="hold">
                            <p:stCondLst>
                              <p:cond delay="5500"/>
                            </p:stCondLst>
                            <p:childTnLst>
                              <p:par>
                                <p:cTn id="81" presetID="2" presetClass="entr" presetSubtype="2" decel="100000" fill="hold" grpId="0"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additive="base">
                                        <p:cTn id="83" dur="500" fill="hold"/>
                                        <p:tgtEl>
                                          <p:spTgt spid="25"/>
                                        </p:tgtEl>
                                        <p:attrNameLst>
                                          <p:attrName>ppt_x</p:attrName>
                                        </p:attrNameLst>
                                      </p:cBhvr>
                                      <p:tavLst>
                                        <p:tav tm="0">
                                          <p:val>
                                            <p:strVal val="1+#ppt_w/2"/>
                                          </p:val>
                                        </p:tav>
                                        <p:tav tm="100000">
                                          <p:val>
                                            <p:strVal val="#ppt_x"/>
                                          </p:val>
                                        </p:tav>
                                      </p:tavLst>
                                    </p:anim>
                                    <p:anim calcmode="lin" valueType="num">
                                      <p:cBhvr additive="base">
                                        <p:cTn id="84" dur="500" fill="hold"/>
                                        <p:tgtEl>
                                          <p:spTgt spid="25"/>
                                        </p:tgtEl>
                                        <p:attrNameLst>
                                          <p:attrName>ppt_y</p:attrName>
                                        </p:attrNameLst>
                                      </p:cBhvr>
                                      <p:tavLst>
                                        <p:tav tm="0">
                                          <p:val>
                                            <p:strVal val="#ppt_y"/>
                                          </p:val>
                                        </p:tav>
                                        <p:tav tm="100000">
                                          <p:val>
                                            <p:strVal val="#ppt_y"/>
                                          </p:val>
                                        </p:tav>
                                      </p:tavLst>
                                    </p:anim>
                                  </p:childTnLst>
                                </p:cTn>
                              </p:par>
                            </p:childTnLst>
                          </p:cTn>
                        </p:par>
                        <p:par>
                          <p:cTn id="85" fill="hold">
                            <p:stCondLst>
                              <p:cond delay="6000"/>
                            </p:stCondLst>
                            <p:childTnLst>
                              <p:par>
                                <p:cTn id="86" presetID="2" presetClass="entr" presetSubtype="2" decel="100000" fill="hold" grpId="0" nodeType="afterEffect">
                                  <p:stCondLst>
                                    <p:cond delay="0"/>
                                  </p:stCondLst>
                                  <p:childTnLst>
                                    <p:set>
                                      <p:cBhvr>
                                        <p:cTn id="87" dur="1" fill="hold">
                                          <p:stCondLst>
                                            <p:cond delay="0"/>
                                          </p:stCondLst>
                                        </p:cTn>
                                        <p:tgtEl>
                                          <p:spTgt spid="27"/>
                                        </p:tgtEl>
                                        <p:attrNameLst>
                                          <p:attrName>style.visibility</p:attrName>
                                        </p:attrNameLst>
                                      </p:cBhvr>
                                      <p:to>
                                        <p:strVal val="visible"/>
                                      </p:to>
                                    </p:set>
                                    <p:anim calcmode="lin" valueType="num">
                                      <p:cBhvr additive="base">
                                        <p:cTn id="88" dur="500" fill="hold"/>
                                        <p:tgtEl>
                                          <p:spTgt spid="27"/>
                                        </p:tgtEl>
                                        <p:attrNameLst>
                                          <p:attrName>ppt_x</p:attrName>
                                        </p:attrNameLst>
                                      </p:cBhvr>
                                      <p:tavLst>
                                        <p:tav tm="0">
                                          <p:val>
                                            <p:strVal val="1+#ppt_w/2"/>
                                          </p:val>
                                        </p:tav>
                                        <p:tav tm="100000">
                                          <p:val>
                                            <p:strVal val="#ppt_x"/>
                                          </p:val>
                                        </p:tav>
                                      </p:tavLst>
                                    </p:anim>
                                    <p:anim calcmode="lin" valueType="num">
                                      <p:cBhvr additive="base">
                                        <p:cTn id="89" dur="500" fill="hold"/>
                                        <p:tgtEl>
                                          <p:spTgt spid="27"/>
                                        </p:tgtEl>
                                        <p:attrNameLst>
                                          <p:attrName>ppt_y</p:attrName>
                                        </p:attrNameLst>
                                      </p:cBhvr>
                                      <p:tavLst>
                                        <p:tav tm="0">
                                          <p:val>
                                            <p:strVal val="#ppt_y"/>
                                          </p:val>
                                        </p:tav>
                                        <p:tav tm="100000">
                                          <p:val>
                                            <p:strVal val="#ppt_y"/>
                                          </p:val>
                                        </p:tav>
                                      </p:tavLst>
                                    </p:anim>
                                  </p:childTnLst>
                                </p:cTn>
                              </p:par>
                            </p:childTnLst>
                          </p:cTn>
                        </p:par>
                        <p:par>
                          <p:cTn id="90" fill="hold">
                            <p:stCondLst>
                              <p:cond delay="6500"/>
                            </p:stCondLst>
                            <p:childTnLst>
                              <p:par>
                                <p:cTn id="91" presetID="2" presetClass="entr" presetSubtype="2" decel="100000" fill="hold" grpId="0" nodeType="afterEffect">
                                  <p:stCondLst>
                                    <p:cond delay="0"/>
                                  </p:stCondLst>
                                  <p:childTnLst>
                                    <p:set>
                                      <p:cBhvr>
                                        <p:cTn id="92" dur="1" fill="hold">
                                          <p:stCondLst>
                                            <p:cond delay="0"/>
                                          </p:stCondLst>
                                        </p:cTn>
                                        <p:tgtEl>
                                          <p:spTgt spid="28"/>
                                        </p:tgtEl>
                                        <p:attrNameLst>
                                          <p:attrName>style.visibility</p:attrName>
                                        </p:attrNameLst>
                                      </p:cBhvr>
                                      <p:to>
                                        <p:strVal val="visible"/>
                                      </p:to>
                                    </p:set>
                                    <p:anim calcmode="lin" valueType="num">
                                      <p:cBhvr additive="base">
                                        <p:cTn id="93" dur="500" fill="hold"/>
                                        <p:tgtEl>
                                          <p:spTgt spid="28"/>
                                        </p:tgtEl>
                                        <p:attrNameLst>
                                          <p:attrName>ppt_x</p:attrName>
                                        </p:attrNameLst>
                                      </p:cBhvr>
                                      <p:tavLst>
                                        <p:tav tm="0">
                                          <p:val>
                                            <p:strVal val="1+#ppt_w/2"/>
                                          </p:val>
                                        </p:tav>
                                        <p:tav tm="100000">
                                          <p:val>
                                            <p:strVal val="#ppt_x"/>
                                          </p:val>
                                        </p:tav>
                                      </p:tavLst>
                                    </p:anim>
                                    <p:anim calcmode="lin" valueType="num">
                                      <p:cBhvr additive="base">
                                        <p:cTn id="94" dur="500" fill="hold"/>
                                        <p:tgtEl>
                                          <p:spTgt spid="28"/>
                                        </p:tgtEl>
                                        <p:attrNameLst>
                                          <p:attrName>ppt_y</p:attrName>
                                        </p:attrNameLst>
                                      </p:cBhvr>
                                      <p:tavLst>
                                        <p:tav tm="0">
                                          <p:val>
                                            <p:strVal val="#ppt_y"/>
                                          </p:val>
                                        </p:tav>
                                        <p:tav tm="100000">
                                          <p:val>
                                            <p:strVal val="#ppt_y"/>
                                          </p:val>
                                        </p:tav>
                                      </p:tavLst>
                                    </p:anim>
                                  </p:childTnLst>
                                </p:cTn>
                              </p:par>
                            </p:childTnLst>
                          </p:cTn>
                        </p:par>
                        <p:par>
                          <p:cTn id="95" fill="hold">
                            <p:stCondLst>
                              <p:cond delay="7000"/>
                            </p:stCondLst>
                            <p:childTnLst>
                              <p:par>
                                <p:cTn id="96" presetID="2" presetClass="entr" presetSubtype="2" decel="100000" fill="hold" grpId="0" nodeType="afterEffect">
                                  <p:stCondLst>
                                    <p:cond delay="0"/>
                                  </p:stCondLst>
                                  <p:childTnLst>
                                    <p:set>
                                      <p:cBhvr>
                                        <p:cTn id="97" dur="1" fill="hold">
                                          <p:stCondLst>
                                            <p:cond delay="0"/>
                                          </p:stCondLst>
                                        </p:cTn>
                                        <p:tgtEl>
                                          <p:spTgt spid="29"/>
                                        </p:tgtEl>
                                        <p:attrNameLst>
                                          <p:attrName>style.visibility</p:attrName>
                                        </p:attrNameLst>
                                      </p:cBhvr>
                                      <p:to>
                                        <p:strVal val="visible"/>
                                      </p:to>
                                    </p:set>
                                    <p:anim calcmode="lin" valueType="num">
                                      <p:cBhvr additive="base">
                                        <p:cTn id="98" dur="500" fill="hold"/>
                                        <p:tgtEl>
                                          <p:spTgt spid="29"/>
                                        </p:tgtEl>
                                        <p:attrNameLst>
                                          <p:attrName>ppt_x</p:attrName>
                                        </p:attrNameLst>
                                      </p:cBhvr>
                                      <p:tavLst>
                                        <p:tav tm="0">
                                          <p:val>
                                            <p:strVal val="1+#ppt_w/2"/>
                                          </p:val>
                                        </p:tav>
                                        <p:tav tm="100000">
                                          <p:val>
                                            <p:strVal val="#ppt_x"/>
                                          </p:val>
                                        </p:tav>
                                      </p:tavLst>
                                    </p:anim>
                                    <p:anim calcmode="lin" valueType="num">
                                      <p:cBhvr additive="base">
                                        <p:cTn id="99" dur="500" fill="hold"/>
                                        <p:tgtEl>
                                          <p:spTgt spid="29"/>
                                        </p:tgtEl>
                                        <p:attrNameLst>
                                          <p:attrName>ppt_y</p:attrName>
                                        </p:attrNameLst>
                                      </p:cBhvr>
                                      <p:tavLst>
                                        <p:tav tm="0">
                                          <p:val>
                                            <p:strVal val="#ppt_y"/>
                                          </p:val>
                                        </p:tav>
                                        <p:tav tm="100000">
                                          <p:val>
                                            <p:strVal val="#ppt_y"/>
                                          </p:val>
                                        </p:tav>
                                      </p:tavLst>
                                    </p:anim>
                                  </p:childTnLst>
                                </p:cTn>
                              </p:par>
                            </p:childTnLst>
                          </p:cTn>
                        </p:par>
                        <p:par>
                          <p:cTn id="100" fill="hold">
                            <p:stCondLst>
                              <p:cond delay="7500"/>
                            </p:stCondLst>
                            <p:childTnLst>
                              <p:par>
                                <p:cTn id="101" presetID="2" presetClass="entr" presetSubtype="2" decel="100000" fill="hold" grpId="0" nodeType="afterEffect">
                                  <p:stCondLst>
                                    <p:cond delay="0"/>
                                  </p:stCondLst>
                                  <p:childTnLst>
                                    <p:set>
                                      <p:cBhvr>
                                        <p:cTn id="102" dur="1" fill="hold">
                                          <p:stCondLst>
                                            <p:cond delay="0"/>
                                          </p:stCondLst>
                                        </p:cTn>
                                        <p:tgtEl>
                                          <p:spTgt spid="30"/>
                                        </p:tgtEl>
                                        <p:attrNameLst>
                                          <p:attrName>style.visibility</p:attrName>
                                        </p:attrNameLst>
                                      </p:cBhvr>
                                      <p:to>
                                        <p:strVal val="visible"/>
                                      </p:to>
                                    </p:set>
                                    <p:anim calcmode="lin" valueType="num">
                                      <p:cBhvr additive="base">
                                        <p:cTn id="103" dur="500" fill="hold"/>
                                        <p:tgtEl>
                                          <p:spTgt spid="30"/>
                                        </p:tgtEl>
                                        <p:attrNameLst>
                                          <p:attrName>ppt_x</p:attrName>
                                        </p:attrNameLst>
                                      </p:cBhvr>
                                      <p:tavLst>
                                        <p:tav tm="0">
                                          <p:val>
                                            <p:strVal val="1+#ppt_w/2"/>
                                          </p:val>
                                        </p:tav>
                                        <p:tav tm="100000">
                                          <p:val>
                                            <p:strVal val="#ppt_x"/>
                                          </p:val>
                                        </p:tav>
                                      </p:tavLst>
                                    </p:anim>
                                    <p:anim calcmode="lin" valueType="num">
                                      <p:cBhvr additive="base">
                                        <p:cTn id="104" dur="500" fill="hold"/>
                                        <p:tgtEl>
                                          <p:spTgt spid="30"/>
                                        </p:tgtEl>
                                        <p:attrNameLst>
                                          <p:attrName>ppt_y</p:attrName>
                                        </p:attrNameLst>
                                      </p:cBhvr>
                                      <p:tavLst>
                                        <p:tav tm="0">
                                          <p:val>
                                            <p:strVal val="#ppt_y"/>
                                          </p:val>
                                        </p:tav>
                                        <p:tav tm="100000">
                                          <p:val>
                                            <p:strVal val="#ppt_y"/>
                                          </p:val>
                                        </p:tav>
                                      </p:tavLst>
                                    </p:anim>
                                  </p:childTnLst>
                                </p:cTn>
                              </p:par>
                            </p:childTnLst>
                          </p:cTn>
                        </p:par>
                        <p:par>
                          <p:cTn id="105" fill="hold">
                            <p:stCondLst>
                              <p:cond delay="8000"/>
                            </p:stCondLst>
                            <p:childTnLst>
                              <p:par>
                                <p:cTn id="106" presetID="2" presetClass="entr" presetSubtype="4" decel="100000" fill="hold" grpId="0" nodeType="afterEffect">
                                  <p:stCondLst>
                                    <p:cond delay="0"/>
                                  </p:stCondLst>
                                  <p:childTnLst>
                                    <p:set>
                                      <p:cBhvr>
                                        <p:cTn id="107" dur="1" fill="hold">
                                          <p:stCondLst>
                                            <p:cond delay="0"/>
                                          </p:stCondLst>
                                        </p:cTn>
                                        <p:tgtEl>
                                          <p:spTgt spid="3"/>
                                        </p:tgtEl>
                                        <p:attrNameLst>
                                          <p:attrName>style.visibility</p:attrName>
                                        </p:attrNameLst>
                                      </p:cBhvr>
                                      <p:to>
                                        <p:strVal val="visible"/>
                                      </p:to>
                                    </p:set>
                                    <p:anim calcmode="lin" valueType="num">
                                      <p:cBhvr additive="base">
                                        <p:cTn id="108" dur="500" fill="hold"/>
                                        <p:tgtEl>
                                          <p:spTgt spid="3"/>
                                        </p:tgtEl>
                                        <p:attrNameLst>
                                          <p:attrName>ppt_x</p:attrName>
                                        </p:attrNameLst>
                                      </p:cBhvr>
                                      <p:tavLst>
                                        <p:tav tm="0">
                                          <p:val>
                                            <p:strVal val="#ppt_x"/>
                                          </p:val>
                                        </p:tav>
                                        <p:tav tm="100000">
                                          <p:val>
                                            <p:strVal val="#ppt_x"/>
                                          </p:val>
                                        </p:tav>
                                      </p:tavLst>
                                    </p:anim>
                                    <p:anim calcmode="lin" valueType="num">
                                      <p:cBhvr additive="base">
                                        <p:cTn id="10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6" grpId="0" animBg="1"/>
      <p:bldP spid="44" grpId="0" animBg="1"/>
      <p:bldP spid="45" grpId="0" animBg="1"/>
      <p:bldP spid="46" grpId="0" animBg="1"/>
      <p:bldP spid="47" grpId="0" animBg="1"/>
      <p:bldP spid="48" grpId="0" animBg="1"/>
      <p:bldP spid="23" grpId="0"/>
      <p:bldP spid="25" grpId="0"/>
      <p:bldP spid="27" grpId="0"/>
      <p:bldP spid="28" grpId="0"/>
      <p:bldP spid="29"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495"/>
            <a:ext cx="10515600" cy="1325563"/>
          </a:xfrm>
        </p:spPr>
        <p:txBody>
          <a:bodyPr>
            <a:normAutofit/>
          </a:bodyPr>
          <a:lstStyle/>
          <a:p>
            <a:r>
              <a:rPr lang="en-US" sz="3200" b="1" dirty="0">
                <a:solidFill>
                  <a:schemeClr val="tx2">
                    <a:lumMod val="60000"/>
                    <a:lumOff val="40000"/>
                  </a:schemeClr>
                </a:solidFill>
                <a:latin typeface="Arial" panose="020B0604020202020204" pitchFamily="34" charset="0"/>
                <a:cs typeface="Arial" panose="020B0604020202020204" pitchFamily="34" charset="0"/>
              </a:rPr>
              <a:t>ARROW </a:t>
            </a:r>
            <a:r>
              <a:rPr lang="en-US" sz="3200" dirty="0">
                <a:solidFill>
                  <a:schemeClr val="tx2">
                    <a:lumMod val="60000"/>
                    <a:lumOff val="40000"/>
                  </a:schemeClr>
                </a:solidFill>
                <a:latin typeface="Arial" panose="020B0604020202020204" pitchFamily="34" charset="0"/>
                <a:cs typeface="Arial" panose="020B0604020202020204" pitchFamily="34" charset="0"/>
              </a:rPr>
              <a:t>BLOCK PROCESS</a:t>
            </a:r>
          </a:p>
        </p:txBody>
      </p:sp>
      <p:sp>
        <p:nvSpPr>
          <p:cNvPr id="3" name="Slide Number Placeholder 2"/>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22</a:t>
            </a:fld>
            <a:endParaRPr lang="en-US" dirty="0">
              <a:solidFill>
                <a:schemeClr val="tx2">
                  <a:lumMod val="60000"/>
                  <a:lumOff val="40000"/>
                </a:schemeClr>
              </a:solidFill>
            </a:endParaRPr>
          </a:p>
        </p:txBody>
      </p:sp>
      <p:grpSp>
        <p:nvGrpSpPr>
          <p:cNvPr id="7" name="Group 6">
            <a:extLst>
              <a:ext uri="{FF2B5EF4-FFF2-40B4-BE49-F238E27FC236}">
                <a16:creationId xmlns:a16="http://schemas.microsoft.com/office/drawing/2014/main" id="{5861DC60-861D-4423-810B-11D9F0259B6B}"/>
              </a:ext>
            </a:extLst>
          </p:cNvPr>
          <p:cNvGrpSpPr/>
          <p:nvPr/>
        </p:nvGrpSpPr>
        <p:grpSpPr>
          <a:xfrm>
            <a:off x="-2978" y="2333926"/>
            <a:ext cx="2487813" cy="2577550"/>
            <a:chOff x="-2978" y="2333926"/>
            <a:chExt cx="2487813" cy="2577550"/>
          </a:xfrm>
        </p:grpSpPr>
        <p:sp>
          <p:nvSpPr>
            <p:cNvPr id="32" name="Shape 182"/>
            <p:cNvSpPr/>
            <p:nvPr/>
          </p:nvSpPr>
          <p:spPr>
            <a:xfrm>
              <a:off x="-2977" y="2333969"/>
              <a:ext cx="2487812" cy="257750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8616" y="21600"/>
                  </a:lnTo>
                  <a:lnTo>
                    <a:pt x="18616" y="21532"/>
                  </a:lnTo>
                  <a:lnTo>
                    <a:pt x="18635" y="21600"/>
                  </a:lnTo>
                  <a:lnTo>
                    <a:pt x="21600" y="10799"/>
                  </a:lnTo>
                  <a:lnTo>
                    <a:pt x="18635" y="0"/>
                  </a:lnTo>
                  <a:lnTo>
                    <a:pt x="18616" y="67"/>
                  </a:lnTo>
                  <a:lnTo>
                    <a:pt x="18616" y="0"/>
                  </a:lnTo>
                  <a:lnTo>
                    <a:pt x="0" y="0"/>
                  </a:lnTo>
                  <a:close/>
                </a:path>
              </a:pathLst>
            </a:custGeom>
            <a:solidFill>
              <a:schemeClr val="accent1"/>
            </a:solidFill>
            <a:ln w="12700" cap="flat">
              <a:noFill/>
              <a:miter lim="400000"/>
            </a:ln>
            <a:effectLst/>
          </p:spPr>
          <p:txBody>
            <a:bodyPr wrap="square" lIns="67733" tIns="67733" rIns="67733" bIns="67733" numCol="1" anchor="ctr">
              <a:noAutofit/>
            </a:bodyPr>
            <a:lstStyle/>
            <a:p>
              <a:pPr lvl="0">
                <a:lnSpc>
                  <a:spcPct val="110000"/>
                </a:lnSpc>
                <a:defRPr sz="3200">
                  <a:solidFill>
                    <a:srgbClr val="FFFFFF"/>
                  </a:solidFill>
                </a:defRPr>
              </a:pPr>
              <a:endParaRPr sz="4267">
                <a:solidFill>
                  <a:schemeClr val="tx2">
                    <a:lumMod val="60000"/>
                    <a:lumOff val="40000"/>
                  </a:schemeClr>
                </a:solidFill>
                <a:latin typeface="Raleway"/>
                <a:cs typeface="Raleway"/>
              </a:endParaRPr>
            </a:p>
          </p:txBody>
        </p:sp>
        <p:sp>
          <p:nvSpPr>
            <p:cNvPr id="33" name="Shape 183"/>
            <p:cNvSpPr/>
            <p:nvPr/>
          </p:nvSpPr>
          <p:spPr>
            <a:xfrm>
              <a:off x="-2978" y="2333926"/>
              <a:ext cx="2334619" cy="7106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19858" y="0"/>
                  </a:lnTo>
                  <a:lnTo>
                    <a:pt x="19837" y="241"/>
                  </a:lnTo>
                  <a:lnTo>
                    <a:pt x="19837" y="0"/>
                  </a:lnTo>
                  <a:lnTo>
                    <a:pt x="0" y="0"/>
                  </a:lnTo>
                  <a:close/>
                </a:path>
              </a:pathLst>
            </a:custGeom>
            <a:solidFill>
              <a:schemeClr val="accent1">
                <a:lumMod val="75000"/>
              </a:schemeClr>
            </a:solidFill>
            <a:ln w="12700" cap="flat">
              <a:noFill/>
              <a:miter lim="400000"/>
            </a:ln>
            <a:effectLst/>
          </p:spPr>
          <p:txBody>
            <a:bodyPr wrap="square" lIns="0" tIns="0" rIns="0" bIns="0" numCol="1" anchor="ctr">
              <a:noAutofit/>
            </a:bodyPr>
            <a:lstStyle/>
            <a:p>
              <a:pPr lvl="0">
                <a:lnSpc>
                  <a:spcPct val="110000"/>
                </a:lnSpc>
                <a:defRPr sz="3200">
                  <a:solidFill>
                    <a:srgbClr val="FFFFFF"/>
                  </a:solidFill>
                </a:defRPr>
              </a:pPr>
              <a:endParaRPr sz="5333" b="1">
                <a:solidFill>
                  <a:schemeClr val="tx2">
                    <a:lumMod val="60000"/>
                    <a:lumOff val="40000"/>
                  </a:schemeClr>
                </a:solidFill>
                <a:latin typeface="Raleway"/>
                <a:cs typeface="Raleway"/>
              </a:endParaRPr>
            </a:p>
          </p:txBody>
        </p:sp>
        <p:sp>
          <p:nvSpPr>
            <p:cNvPr id="34" name="Shape 185"/>
            <p:cNvSpPr/>
            <p:nvPr/>
          </p:nvSpPr>
          <p:spPr>
            <a:xfrm>
              <a:off x="313694" y="3271825"/>
              <a:ext cx="1601940" cy="122924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lvl="0">
                <a:lnSpc>
                  <a:spcPct val="110000"/>
                </a:lnSpc>
                <a:defRPr sz="1800"/>
              </a:pPr>
              <a:r>
                <a:rPr lang="en-US" sz="1467" dirty="0">
                  <a:solidFill>
                    <a:srgbClr val="FFFFFF"/>
                  </a:solidFill>
                  <a:latin typeface="Calibri Light" panose="020F0302020204030204" pitchFamily="34" charset="0"/>
                  <a:ea typeface="Rajdhani"/>
                  <a:cs typeface="Raleway"/>
                  <a:sym typeface="Rajdhani"/>
                </a:rPr>
                <a:t>Encoding and decoding of the media is done through back-ends, which are platform</a:t>
              </a:r>
            </a:p>
          </p:txBody>
        </p:sp>
        <p:sp>
          <p:nvSpPr>
            <p:cNvPr id="66" name="Rectangle 65"/>
            <p:cNvSpPr/>
            <p:nvPr/>
          </p:nvSpPr>
          <p:spPr>
            <a:xfrm>
              <a:off x="313694" y="2533230"/>
              <a:ext cx="1149802" cy="338554"/>
            </a:xfrm>
            <a:prstGeom prst="rect">
              <a:avLst/>
            </a:prstGeom>
          </p:spPr>
          <p:txBody>
            <a:bodyPr wrap="none" lIns="0">
              <a:spAutoFit/>
            </a:bodyPr>
            <a:lstStyle/>
            <a:p>
              <a:r>
                <a:rPr lang="en-US" sz="1600" b="1" dirty="0">
                  <a:solidFill>
                    <a:schemeClr val="bg1"/>
                  </a:solidFill>
                  <a:latin typeface="Raleway" panose="020B0003030101060003" pitchFamily="34" charset="0"/>
                </a:rPr>
                <a:t>FIRST STEP</a:t>
              </a:r>
            </a:p>
          </p:txBody>
        </p:sp>
      </p:grpSp>
      <p:grpSp>
        <p:nvGrpSpPr>
          <p:cNvPr id="8" name="Group 7">
            <a:extLst>
              <a:ext uri="{FF2B5EF4-FFF2-40B4-BE49-F238E27FC236}">
                <a16:creationId xmlns:a16="http://schemas.microsoft.com/office/drawing/2014/main" id="{2FCDD6FD-646A-4897-B7A8-FAFF79BD0325}"/>
              </a:ext>
            </a:extLst>
          </p:cNvPr>
          <p:cNvGrpSpPr/>
          <p:nvPr/>
        </p:nvGrpSpPr>
        <p:grpSpPr>
          <a:xfrm>
            <a:off x="2134197" y="2333727"/>
            <a:ext cx="2874945" cy="2577652"/>
            <a:chOff x="2134197" y="2333727"/>
            <a:chExt cx="2874945" cy="2577652"/>
          </a:xfrm>
        </p:grpSpPr>
        <p:sp>
          <p:nvSpPr>
            <p:cNvPr id="42" name="Shape 187"/>
            <p:cNvSpPr/>
            <p:nvPr/>
          </p:nvSpPr>
          <p:spPr>
            <a:xfrm>
              <a:off x="2134231" y="2333847"/>
              <a:ext cx="2874911" cy="257753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4"/>
                  </a:lnTo>
                  <a:lnTo>
                    <a:pt x="8" y="0"/>
                  </a:lnTo>
                  <a:lnTo>
                    <a:pt x="0" y="0"/>
                  </a:lnTo>
                  <a:close/>
                  <a:moveTo>
                    <a:pt x="8" y="0"/>
                  </a:moveTo>
                  <a:lnTo>
                    <a:pt x="2575" y="10800"/>
                  </a:lnTo>
                  <a:lnTo>
                    <a:pt x="8" y="21600"/>
                  </a:lnTo>
                  <a:lnTo>
                    <a:pt x="19017" y="21600"/>
                  </a:lnTo>
                  <a:lnTo>
                    <a:pt x="19017" y="21533"/>
                  </a:lnTo>
                  <a:lnTo>
                    <a:pt x="19033" y="21600"/>
                  </a:lnTo>
                  <a:lnTo>
                    <a:pt x="21600" y="10800"/>
                  </a:lnTo>
                  <a:lnTo>
                    <a:pt x="19033" y="0"/>
                  </a:lnTo>
                  <a:lnTo>
                    <a:pt x="19017" y="67"/>
                  </a:lnTo>
                  <a:lnTo>
                    <a:pt x="19017" y="0"/>
                  </a:lnTo>
                  <a:lnTo>
                    <a:pt x="8" y="0"/>
                  </a:lnTo>
                  <a:close/>
                  <a:moveTo>
                    <a:pt x="8" y="21600"/>
                  </a:moveTo>
                  <a:lnTo>
                    <a:pt x="0" y="21566"/>
                  </a:lnTo>
                  <a:lnTo>
                    <a:pt x="0" y="21600"/>
                  </a:lnTo>
                  <a:lnTo>
                    <a:pt x="8" y="21600"/>
                  </a:lnTo>
                  <a:close/>
                </a:path>
              </a:pathLst>
            </a:custGeom>
            <a:solidFill>
              <a:schemeClr val="accent2"/>
            </a:solidFill>
            <a:ln w="12700" cap="flat">
              <a:noFill/>
              <a:miter lim="400000"/>
            </a:ln>
            <a:effectLst/>
          </p:spPr>
          <p:txBody>
            <a:bodyPr wrap="square" lIns="0" tIns="0" rIns="0" bIns="0" numCol="1" anchor="ctr">
              <a:noAutofit/>
            </a:bodyPr>
            <a:lstStyle/>
            <a:p>
              <a:pPr lvl="0">
                <a:lnSpc>
                  <a:spcPct val="110000"/>
                </a:lnSpc>
                <a:defRPr sz="3200">
                  <a:solidFill>
                    <a:srgbClr val="FFFFFF"/>
                  </a:solidFill>
                </a:defRPr>
              </a:pPr>
              <a:endParaRPr sz="4267">
                <a:solidFill>
                  <a:schemeClr val="tx2">
                    <a:lumMod val="60000"/>
                    <a:lumOff val="40000"/>
                  </a:schemeClr>
                </a:solidFill>
                <a:latin typeface="Raleway"/>
                <a:cs typeface="Raleway"/>
              </a:endParaRPr>
            </a:p>
          </p:txBody>
        </p:sp>
        <p:sp>
          <p:nvSpPr>
            <p:cNvPr id="43" name="Shape 188"/>
            <p:cNvSpPr/>
            <p:nvPr/>
          </p:nvSpPr>
          <p:spPr>
            <a:xfrm>
              <a:off x="2134197" y="2333727"/>
              <a:ext cx="2719388" cy="70227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28"/>
                  </a:lnTo>
                  <a:lnTo>
                    <a:pt x="9" y="0"/>
                  </a:lnTo>
                  <a:lnTo>
                    <a:pt x="0" y="0"/>
                  </a:lnTo>
                  <a:close/>
                  <a:moveTo>
                    <a:pt x="9" y="0"/>
                  </a:moveTo>
                  <a:lnTo>
                    <a:pt x="1488" y="21600"/>
                  </a:lnTo>
                  <a:lnTo>
                    <a:pt x="21600" y="21600"/>
                  </a:lnTo>
                  <a:lnTo>
                    <a:pt x="20122" y="0"/>
                  </a:lnTo>
                  <a:lnTo>
                    <a:pt x="20106" y="250"/>
                  </a:lnTo>
                  <a:lnTo>
                    <a:pt x="20106" y="0"/>
                  </a:lnTo>
                  <a:lnTo>
                    <a:pt x="9" y="0"/>
                  </a:lnTo>
                  <a:close/>
                </a:path>
              </a:pathLst>
            </a:custGeom>
            <a:solidFill>
              <a:schemeClr val="accent2">
                <a:lumMod val="75000"/>
              </a:schemeClr>
            </a:solidFill>
            <a:ln w="12700" cap="flat">
              <a:noFill/>
              <a:miter lim="400000"/>
            </a:ln>
            <a:effectLst/>
          </p:spPr>
          <p:txBody>
            <a:bodyPr wrap="square" lIns="0" tIns="0" rIns="0" bIns="0" numCol="1" anchor="ctr">
              <a:noAutofit/>
            </a:bodyPr>
            <a:lstStyle/>
            <a:p>
              <a:pPr lvl="0">
                <a:lnSpc>
                  <a:spcPct val="110000"/>
                </a:lnSpc>
                <a:defRPr sz="3200">
                  <a:solidFill>
                    <a:srgbClr val="FFFFFF"/>
                  </a:solidFill>
                </a:defRPr>
              </a:pPr>
              <a:endParaRPr sz="5333" b="1">
                <a:solidFill>
                  <a:schemeClr val="tx2">
                    <a:lumMod val="60000"/>
                    <a:lumOff val="40000"/>
                  </a:schemeClr>
                </a:solidFill>
                <a:latin typeface="Raleway"/>
                <a:cs typeface="Raleway"/>
              </a:endParaRPr>
            </a:p>
          </p:txBody>
        </p:sp>
        <p:sp>
          <p:nvSpPr>
            <p:cNvPr id="50" name="Shape 190"/>
            <p:cNvSpPr/>
            <p:nvPr/>
          </p:nvSpPr>
          <p:spPr>
            <a:xfrm>
              <a:off x="2770717" y="3271825"/>
              <a:ext cx="1601940" cy="122924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lvl="0">
                <a:lnSpc>
                  <a:spcPct val="110000"/>
                </a:lnSpc>
                <a:defRPr sz="1800"/>
              </a:pPr>
              <a:r>
                <a:rPr lang="en-US" sz="1467" dirty="0">
                  <a:solidFill>
                    <a:srgbClr val="FFFFFF"/>
                  </a:solidFill>
                  <a:latin typeface="Calibri Light" panose="020F0302020204030204" pitchFamily="34" charset="0"/>
                  <a:ea typeface="Rajdhani"/>
                  <a:cs typeface="Raleway"/>
                  <a:sym typeface="Rajdhani"/>
                </a:rPr>
                <a:t>A complete model of state transitions also includes the modeling of user movements within </a:t>
              </a:r>
            </a:p>
          </p:txBody>
        </p:sp>
        <p:sp>
          <p:nvSpPr>
            <p:cNvPr id="67" name="Rectangle 66"/>
            <p:cNvSpPr/>
            <p:nvPr/>
          </p:nvSpPr>
          <p:spPr>
            <a:xfrm>
              <a:off x="2770717" y="2519946"/>
              <a:ext cx="1379545" cy="338554"/>
            </a:xfrm>
            <a:prstGeom prst="rect">
              <a:avLst/>
            </a:prstGeom>
          </p:spPr>
          <p:txBody>
            <a:bodyPr wrap="none" lIns="0">
              <a:spAutoFit/>
            </a:bodyPr>
            <a:lstStyle/>
            <a:p>
              <a:r>
                <a:rPr lang="en-US" sz="1600" b="1" dirty="0">
                  <a:solidFill>
                    <a:schemeClr val="bg1"/>
                  </a:solidFill>
                  <a:latin typeface="Raleway" panose="020B0003030101060003" pitchFamily="34" charset="0"/>
                </a:rPr>
                <a:t>SECOND STEP</a:t>
              </a:r>
            </a:p>
          </p:txBody>
        </p:sp>
      </p:grpSp>
      <p:grpSp>
        <p:nvGrpSpPr>
          <p:cNvPr id="9" name="Group 8">
            <a:extLst>
              <a:ext uri="{FF2B5EF4-FFF2-40B4-BE49-F238E27FC236}">
                <a16:creationId xmlns:a16="http://schemas.microsoft.com/office/drawing/2014/main" id="{2065801B-09AB-4BC1-9CE8-5A6E971A04EF}"/>
              </a:ext>
            </a:extLst>
          </p:cNvPr>
          <p:cNvGrpSpPr/>
          <p:nvPr/>
        </p:nvGrpSpPr>
        <p:grpSpPr>
          <a:xfrm>
            <a:off x="4661693" y="2333727"/>
            <a:ext cx="2874962" cy="2577731"/>
            <a:chOff x="4661693" y="2333727"/>
            <a:chExt cx="2874962" cy="2577731"/>
          </a:xfrm>
        </p:grpSpPr>
        <p:sp>
          <p:nvSpPr>
            <p:cNvPr id="52" name="Shape 192"/>
            <p:cNvSpPr/>
            <p:nvPr/>
          </p:nvSpPr>
          <p:spPr>
            <a:xfrm>
              <a:off x="4661743" y="2333926"/>
              <a:ext cx="2874912" cy="257753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4"/>
                  </a:lnTo>
                  <a:lnTo>
                    <a:pt x="8" y="0"/>
                  </a:lnTo>
                  <a:lnTo>
                    <a:pt x="0" y="0"/>
                  </a:lnTo>
                  <a:close/>
                  <a:moveTo>
                    <a:pt x="8" y="0"/>
                  </a:moveTo>
                  <a:lnTo>
                    <a:pt x="2575" y="10800"/>
                  </a:lnTo>
                  <a:lnTo>
                    <a:pt x="8" y="21600"/>
                  </a:lnTo>
                  <a:lnTo>
                    <a:pt x="19017" y="21600"/>
                  </a:lnTo>
                  <a:lnTo>
                    <a:pt x="19017" y="21533"/>
                  </a:lnTo>
                  <a:lnTo>
                    <a:pt x="19033" y="21600"/>
                  </a:lnTo>
                  <a:lnTo>
                    <a:pt x="21600" y="10800"/>
                  </a:lnTo>
                  <a:lnTo>
                    <a:pt x="19033" y="0"/>
                  </a:lnTo>
                  <a:lnTo>
                    <a:pt x="19017" y="67"/>
                  </a:lnTo>
                  <a:lnTo>
                    <a:pt x="19017" y="0"/>
                  </a:lnTo>
                  <a:lnTo>
                    <a:pt x="8" y="0"/>
                  </a:lnTo>
                  <a:close/>
                  <a:moveTo>
                    <a:pt x="8" y="21600"/>
                  </a:moveTo>
                  <a:lnTo>
                    <a:pt x="0" y="21566"/>
                  </a:lnTo>
                  <a:lnTo>
                    <a:pt x="0" y="21600"/>
                  </a:lnTo>
                  <a:lnTo>
                    <a:pt x="8" y="21600"/>
                  </a:lnTo>
                  <a:close/>
                </a:path>
              </a:pathLst>
            </a:custGeom>
            <a:solidFill>
              <a:schemeClr val="accent3"/>
            </a:solidFill>
            <a:ln w="12700" cap="flat">
              <a:noFill/>
              <a:miter lim="400000"/>
            </a:ln>
            <a:effectLst/>
          </p:spPr>
          <p:txBody>
            <a:bodyPr wrap="square" lIns="0" tIns="0" rIns="0" bIns="0" numCol="1" anchor="ctr">
              <a:noAutofit/>
            </a:bodyPr>
            <a:lstStyle/>
            <a:p>
              <a:pPr lvl="0">
                <a:lnSpc>
                  <a:spcPct val="110000"/>
                </a:lnSpc>
                <a:defRPr sz="3200">
                  <a:solidFill>
                    <a:srgbClr val="FFFFFF"/>
                  </a:solidFill>
                </a:defRPr>
              </a:pPr>
              <a:endParaRPr sz="4267">
                <a:solidFill>
                  <a:schemeClr val="tx2">
                    <a:lumMod val="60000"/>
                    <a:lumOff val="40000"/>
                  </a:schemeClr>
                </a:solidFill>
                <a:latin typeface="Raleway"/>
                <a:cs typeface="Raleway"/>
              </a:endParaRPr>
            </a:p>
          </p:txBody>
        </p:sp>
        <p:sp>
          <p:nvSpPr>
            <p:cNvPr id="53" name="Shape 193"/>
            <p:cNvSpPr/>
            <p:nvPr/>
          </p:nvSpPr>
          <p:spPr>
            <a:xfrm>
              <a:off x="4661693" y="2333727"/>
              <a:ext cx="2720579" cy="706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27"/>
                  </a:lnTo>
                  <a:lnTo>
                    <a:pt x="9" y="0"/>
                  </a:lnTo>
                  <a:lnTo>
                    <a:pt x="0" y="0"/>
                  </a:lnTo>
                  <a:close/>
                  <a:moveTo>
                    <a:pt x="9" y="0"/>
                  </a:moveTo>
                  <a:lnTo>
                    <a:pt x="1495" y="21600"/>
                  </a:lnTo>
                  <a:lnTo>
                    <a:pt x="21600" y="21600"/>
                  </a:lnTo>
                  <a:lnTo>
                    <a:pt x="20113" y="0"/>
                  </a:lnTo>
                  <a:lnTo>
                    <a:pt x="20097" y="249"/>
                  </a:lnTo>
                  <a:lnTo>
                    <a:pt x="20097" y="0"/>
                  </a:lnTo>
                  <a:lnTo>
                    <a:pt x="9" y="0"/>
                  </a:lnTo>
                  <a:close/>
                </a:path>
              </a:pathLst>
            </a:custGeom>
            <a:solidFill>
              <a:schemeClr val="accent3">
                <a:lumMod val="75000"/>
              </a:schemeClr>
            </a:solidFill>
            <a:ln w="12700" cap="flat">
              <a:noFill/>
              <a:miter lim="400000"/>
            </a:ln>
            <a:effectLst/>
          </p:spPr>
          <p:txBody>
            <a:bodyPr wrap="square" lIns="0" tIns="0" rIns="0" bIns="0" numCol="1" anchor="ctr">
              <a:noAutofit/>
            </a:bodyPr>
            <a:lstStyle/>
            <a:p>
              <a:pPr lvl="0">
                <a:lnSpc>
                  <a:spcPct val="110000"/>
                </a:lnSpc>
                <a:defRPr sz="3200">
                  <a:solidFill>
                    <a:srgbClr val="FFFFFF"/>
                  </a:solidFill>
                </a:defRPr>
              </a:pPr>
              <a:endParaRPr sz="5333" b="1">
                <a:solidFill>
                  <a:schemeClr val="tx2">
                    <a:lumMod val="60000"/>
                    <a:lumOff val="40000"/>
                  </a:schemeClr>
                </a:solidFill>
                <a:latin typeface="Raleway"/>
                <a:cs typeface="Raleway"/>
              </a:endParaRPr>
            </a:p>
          </p:txBody>
        </p:sp>
        <p:sp>
          <p:nvSpPr>
            <p:cNvPr id="55" name="Shape 195"/>
            <p:cNvSpPr/>
            <p:nvPr/>
          </p:nvSpPr>
          <p:spPr>
            <a:xfrm>
              <a:off x="5227737" y="3271826"/>
              <a:ext cx="1601940" cy="122924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lvl="0" algn="l">
                <a:lnSpc>
                  <a:spcPct val="110000"/>
                </a:lnSpc>
                <a:defRPr sz="1800"/>
              </a:pPr>
              <a:r>
                <a:rPr sz="1467" dirty="0">
                  <a:solidFill>
                    <a:srgbClr val="FFFFFF"/>
                  </a:solidFill>
                  <a:latin typeface="Calibri Light" panose="020F0302020204030204" pitchFamily="34" charset="0"/>
                  <a:ea typeface="Rajdhani"/>
                  <a:cs typeface="Raleway"/>
                  <a:sym typeface="Rajdhani"/>
                </a:rPr>
                <a:t>Apple pie tiramisu topping biscuit toffee donut jelly candy canes croissant juju</a:t>
              </a:r>
            </a:p>
            <a:p>
              <a:pPr lvl="0" algn="l">
                <a:lnSpc>
                  <a:spcPct val="110000"/>
                </a:lnSpc>
                <a:defRPr sz="1800"/>
              </a:pPr>
              <a:r>
                <a:rPr sz="1467" dirty="0">
                  <a:solidFill>
                    <a:srgbClr val="FFFFFF"/>
                  </a:solidFill>
                  <a:latin typeface="Calibri Light" panose="020F0302020204030204" pitchFamily="34" charset="0"/>
                  <a:ea typeface="Rajdhani"/>
                  <a:cs typeface="Raleway"/>
                  <a:sym typeface="Rajdhani"/>
                </a:rPr>
                <a:t>bes yo apple pie</a:t>
              </a:r>
            </a:p>
          </p:txBody>
        </p:sp>
        <p:sp>
          <p:nvSpPr>
            <p:cNvPr id="68" name="Rectangle 67"/>
            <p:cNvSpPr/>
            <p:nvPr/>
          </p:nvSpPr>
          <p:spPr>
            <a:xfrm>
              <a:off x="5227737" y="2533230"/>
              <a:ext cx="1201611" cy="338554"/>
            </a:xfrm>
            <a:prstGeom prst="rect">
              <a:avLst/>
            </a:prstGeom>
          </p:spPr>
          <p:txBody>
            <a:bodyPr wrap="none" lIns="0">
              <a:spAutoFit/>
            </a:bodyPr>
            <a:lstStyle/>
            <a:p>
              <a:r>
                <a:rPr lang="en-US" sz="1600" b="1" dirty="0">
                  <a:solidFill>
                    <a:schemeClr val="bg1"/>
                  </a:solidFill>
                  <a:latin typeface="Raleway" panose="020B0003030101060003" pitchFamily="34" charset="0"/>
                </a:rPr>
                <a:t>THIRD STEP</a:t>
              </a:r>
            </a:p>
          </p:txBody>
        </p:sp>
      </p:grpSp>
      <p:grpSp>
        <p:nvGrpSpPr>
          <p:cNvPr id="10" name="Group 9">
            <a:extLst>
              <a:ext uri="{FF2B5EF4-FFF2-40B4-BE49-F238E27FC236}">
                <a16:creationId xmlns:a16="http://schemas.microsoft.com/office/drawing/2014/main" id="{3A716551-8915-48CF-B901-C6183F8D6268}"/>
              </a:ext>
            </a:extLst>
          </p:cNvPr>
          <p:cNvGrpSpPr/>
          <p:nvPr/>
        </p:nvGrpSpPr>
        <p:grpSpPr>
          <a:xfrm>
            <a:off x="7182842" y="2333926"/>
            <a:ext cx="2874929" cy="2577532"/>
            <a:chOff x="7182842" y="2333926"/>
            <a:chExt cx="2874929" cy="2577532"/>
          </a:xfrm>
        </p:grpSpPr>
        <p:sp>
          <p:nvSpPr>
            <p:cNvPr id="57" name="Shape 197"/>
            <p:cNvSpPr/>
            <p:nvPr/>
          </p:nvSpPr>
          <p:spPr>
            <a:xfrm>
              <a:off x="7182859" y="2333926"/>
              <a:ext cx="2874912" cy="257753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4"/>
                  </a:lnTo>
                  <a:lnTo>
                    <a:pt x="8" y="0"/>
                  </a:lnTo>
                  <a:lnTo>
                    <a:pt x="0" y="0"/>
                  </a:lnTo>
                  <a:close/>
                  <a:moveTo>
                    <a:pt x="8" y="0"/>
                  </a:moveTo>
                  <a:lnTo>
                    <a:pt x="2575" y="10800"/>
                  </a:lnTo>
                  <a:lnTo>
                    <a:pt x="8" y="21600"/>
                  </a:lnTo>
                  <a:lnTo>
                    <a:pt x="19017" y="21600"/>
                  </a:lnTo>
                  <a:lnTo>
                    <a:pt x="19017" y="21533"/>
                  </a:lnTo>
                  <a:lnTo>
                    <a:pt x="19033" y="21600"/>
                  </a:lnTo>
                  <a:lnTo>
                    <a:pt x="21600" y="10800"/>
                  </a:lnTo>
                  <a:lnTo>
                    <a:pt x="19033" y="0"/>
                  </a:lnTo>
                  <a:lnTo>
                    <a:pt x="19017" y="67"/>
                  </a:lnTo>
                  <a:lnTo>
                    <a:pt x="19017" y="0"/>
                  </a:lnTo>
                  <a:lnTo>
                    <a:pt x="8" y="0"/>
                  </a:lnTo>
                  <a:close/>
                  <a:moveTo>
                    <a:pt x="8" y="21600"/>
                  </a:moveTo>
                  <a:lnTo>
                    <a:pt x="0" y="21566"/>
                  </a:lnTo>
                  <a:lnTo>
                    <a:pt x="0" y="21600"/>
                  </a:lnTo>
                  <a:lnTo>
                    <a:pt x="8" y="21600"/>
                  </a:lnTo>
                  <a:close/>
                </a:path>
              </a:pathLst>
            </a:custGeom>
            <a:solidFill>
              <a:schemeClr val="accent4"/>
            </a:solidFill>
            <a:ln w="12700" cap="flat">
              <a:noFill/>
              <a:miter lim="400000"/>
            </a:ln>
            <a:effectLst/>
          </p:spPr>
          <p:txBody>
            <a:bodyPr wrap="square" lIns="0" tIns="0" rIns="0" bIns="0" numCol="1" anchor="ctr">
              <a:noAutofit/>
            </a:bodyPr>
            <a:lstStyle/>
            <a:p>
              <a:pPr lvl="0">
                <a:lnSpc>
                  <a:spcPct val="110000"/>
                </a:lnSpc>
                <a:defRPr sz="3200">
                  <a:solidFill>
                    <a:srgbClr val="FFFFFF"/>
                  </a:solidFill>
                </a:defRPr>
              </a:pPr>
              <a:endParaRPr sz="4267">
                <a:solidFill>
                  <a:schemeClr val="tx2">
                    <a:lumMod val="60000"/>
                    <a:lumOff val="40000"/>
                  </a:schemeClr>
                </a:solidFill>
                <a:latin typeface="Raleway"/>
                <a:cs typeface="Raleway"/>
              </a:endParaRPr>
            </a:p>
          </p:txBody>
        </p:sp>
        <p:sp>
          <p:nvSpPr>
            <p:cNvPr id="58" name="Shape 198"/>
            <p:cNvSpPr/>
            <p:nvPr/>
          </p:nvSpPr>
          <p:spPr>
            <a:xfrm>
              <a:off x="7182842" y="2333926"/>
              <a:ext cx="2721769" cy="7106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21"/>
                  </a:lnTo>
                  <a:lnTo>
                    <a:pt x="8" y="0"/>
                  </a:lnTo>
                  <a:lnTo>
                    <a:pt x="0" y="0"/>
                  </a:lnTo>
                  <a:close/>
                  <a:moveTo>
                    <a:pt x="8" y="0"/>
                  </a:moveTo>
                  <a:lnTo>
                    <a:pt x="1504" y="21600"/>
                  </a:lnTo>
                  <a:lnTo>
                    <a:pt x="21600" y="21600"/>
                  </a:lnTo>
                  <a:lnTo>
                    <a:pt x="20104" y="0"/>
                  </a:lnTo>
                  <a:lnTo>
                    <a:pt x="20088" y="241"/>
                  </a:lnTo>
                  <a:lnTo>
                    <a:pt x="20088" y="0"/>
                  </a:lnTo>
                  <a:lnTo>
                    <a:pt x="8" y="0"/>
                  </a:lnTo>
                  <a:close/>
                </a:path>
              </a:pathLst>
            </a:custGeom>
            <a:solidFill>
              <a:schemeClr val="accent4">
                <a:lumMod val="75000"/>
              </a:schemeClr>
            </a:solidFill>
            <a:ln w="12700" cap="flat">
              <a:noFill/>
              <a:miter lim="400000"/>
            </a:ln>
            <a:effectLst/>
          </p:spPr>
          <p:txBody>
            <a:bodyPr wrap="square" lIns="0" tIns="0" rIns="0" bIns="0" numCol="1" anchor="ctr">
              <a:noAutofit/>
            </a:bodyPr>
            <a:lstStyle/>
            <a:p>
              <a:pPr lvl="0">
                <a:lnSpc>
                  <a:spcPct val="110000"/>
                </a:lnSpc>
                <a:defRPr sz="3200">
                  <a:solidFill>
                    <a:srgbClr val="FFFFFF"/>
                  </a:solidFill>
                </a:defRPr>
              </a:pPr>
              <a:endParaRPr sz="5333" b="1">
                <a:solidFill>
                  <a:schemeClr val="tx2">
                    <a:lumMod val="60000"/>
                    <a:lumOff val="40000"/>
                  </a:schemeClr>
                </a:solidFill>
                <a:latin typeface="Raleway"/>
                <a:cs typeface="Raleway"/>
              </a:endParaRPr>
            </a:p>
          </p:txBody>
        </p:sp>
        <p:sp>
          <p:nvSpPr>
            <p:cNvPr id="60" name="Shape 200"/>
            <p:cNvSpPr/>
            <p:nvPr/>
          </p:nvSpPr>
          <p:spPr>
            <a:xfrm>
              <a:off x="7755250" y="3271825"/>
              <a:ext cx="1601940" cy="122924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a:lnSpc>
                  <a:spcPct val="110000"/>
                </a:lnSpc>
                <a:defRPr sz="1800"/>
              </a:pPr>
              <a:r>
                <a:rPr lang="en-US" sz="1467" dirty="0">
                  <a:solidFill>
                    <a:srgbClr val="FFFFFF"/>
                  </a:solidFill>
                  <a:latin typeface="Calibri Light" panose="020F0302020204030204" pitchFamily="34" charset="0"/>
                  <a:ea typeface="Rajdhani"/>
                  <a:cs typeface="Raleway"/>
                  <a:sym typeface="Rajdhani"/>
                </a:rPr>
                <a:t>A complete model of state transitions also includes the modeling of user movements within</a:t>
              </a:r>
            </a:p>
          </p:txBody>
        </p:sp>
        <p:sp>
          <p:nvSpPr>
            <p:cNvPr id="69" name="Rectangle 68"/>
            <p:cNvSpPr/>
            <p:nvPr/>
          </p:nvSpPr>
          <p:spPr>
            <a:xfrm>
              <a:off x="7748852" y="2533230"/>
              <a:ext cx="1408078" cy="338554"/>
            </a:xfrm>
            <a:prstGeom prst="rect">
              <a:avLst/>
            </a:prstGeom>
          </p:spPr>
          <p:txBody>
            <a:bodyPr wrap="none" lIns="0">
              <a:spAutoFit/>
            </a:bodyPr>
            <a:lstStyle/>
            <a:p>
              <a:r>
                <a:rPr lang="en-US" sz="1600" b="1" dirty="0">
                  <a:solidFill>
                    <a:schemeClr val="bg1"/>
                  </a:solidFill>
                  <a:latin typeface="Raleway" panose="020B0003030101060003" pitchFamily="34" charset="0"/>
                </a:rPr>
                <a:t>FOURTH STEP</a:t>
              </a:r>
            </a:p>
          </p:txBody>
        </p:sp>
      </p:grpSp>
      <p:grpSp>
        <p:nvGrpSpPr>
          <p:cNvPr id="11" name="Group 10">
            <a:extLst>
              <a:ext uri="{FF2B5EF4-FFF2-40B4-BE49-F238E27FC236}">
                <a16:creationId xmlns:a16="http://schemas.microsoft.com/office/drawing/2014/main" id="{99D43807-7089-411B-A024-E41CCF621C52}"/>
              </a:ext>
            </a:extLst>
          </p:cNvPr>
          <p:cNvGrpSpPr/>
          <p:nvPr/>
        </p:nvGrpSpPr>
        <p:grpSpPr>
          <a:xfrm>
            <a:off x="9707165" y="2333926"/>
            <a:ext cx="2874928" cy="2577532"/>
            <a:chOff x="9707165" y="2333926"/>
            <a:chExt cx="2874928" cy="2577532"/>
          </a:xfrm>
        </p:grpSpPr>
        <p:sp>
          <p:nvSpPr>
            <p:cNvPr id="62" name="Shape 203"/>
            <p:cNvSpPr/>
            <p:nvPr/>
          </p:nvSpPr>
          <p:spPr>
            <a:xfrm>
              <a:off x="9707181" y="2333926"/>
              <a:ext cx="2874912" cy="257753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34"/>
                  </a:lnTo>
                  <a:lnTo>
                    <a:pt x="8" y="0"/>
                  </a:lnTo>
                  <a:lnTo>
                    <a:pt x="0" y="0"/>
                  </a:lnTo>
                  <a:close/>
                  <a:moveTo>
                    <a:pt x="8" y="0"/>
                  </a:moveTo>
                  <a:lnTo>
                    <a:pt x="2575" y="10800"/>
                  </a:lnTo>
                  <a:lnTo>
                    <a:pt x="8" y="21600"/>
                  </a:lnTo>
                  <a:lnTo>
                    <a:pt x="19017" y="21600"/>
                  </a:lnTo>
                  <a:lnTo>
                    <a:pt x="19017" y="21533"/>
                  </a:lnTo>
                  <a:lnTo>
                    <a:pt x="19033" y="21600"/>
                  </a:lnTo>
                  <a:lnTo>
                    <a:pt x="21600" y="10800"/>
                  </a:lnTo>
                  <a:lnTo>
                    <a:pt x="19033" y="0"/>
                  </a:lnTo>
                  <a:lnTo>
                    <a:pt x="19017" y="67"/>
                  </a:lnTo>
                  <a:lnTo>
                    <a:pt x="19017" y="0"/>
                  </a:lnTo>
                  <a:lnTo>
                    <a:pt x="8" y="0"/>
                  </a:lnTo>
                  <a:close/>
                  <a:moveTo>
                    <a:pt x="8" y="21600"/>
                  </a:moveTo>
                  <a:lnTo>
                    <a:pt x="0" y="21566"/>
                  </a:lnTo>
                  <a:lnTo>
                    <a:pt x="0" y="21600"/>
                  </a:lnTo>
                  <a:lnTo>
                    <a:pt x="8" y="21600"/>
                  </a:lnTo>
                  <a:close/>
                </a:path>
              </a:pathLst>
            </a:custGeom>
            <a:solidFill>
              <a:schemeClr val="accent5"/>
            </a:solidFill>
            <a:ln w="12700" cap="flat">
              <a:noFill/>
              <a:miter lim="400000"/>
            </a:ln>
            <a:effectLst/>
          </p:spPr>
          <p:txBody>
            <a:bodyPr wrap="square" lIns="0" tIns="0" rIns="0" bIns="0" numCol="1" anchor="ctr">
              <a:noAutofit/>
            </a:bodyPr>
            <a:lstStyle/>
            <a:p>
              <a:pPr lvl="0">
                <a:lnSpc>
                  <a:spcPct val="110000"/>
                </a:lnSpc>
                <a:defRPr sz="3200">
                  <a:solidFill>
                    <a:srgbClr val="FFFFFF"/>
                  </a:solidFill>
                </a:defRPr>
              </a:pPr>
              <a:endParaRPr sz="4267">
                <a:solidFill>
                  <a:schemeClr val="tx2">
                    <a:lumMod val="60000"/>
                    <a:lumOff val="40000"/>
                  </a:schemeClr>
                </a:solidFill>
                <a:latin typeface="Raleway"/>
                <a:cs typeface="Raleway"/>
              </a:endParaRPr>
            </a:p>
          </p:txBody>
        </p:sp>
        <p:sp>
          <p:nvSpPr>
            <p:cNvPr id="63" name="Shape 204"/>
            <p:cNvSpPr/>
            <p:nvPr/>
          </p:nvSpPr>
          <p:spPr>
            <a:xfrm>
              <a:off x="9707165" y="2333926"/>
              <a:ext cx="2721769" cy="7106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21"/>
                  </a:lnTo>
                  <a:lnTo>
                    <a:pt x="8" y="0"/>
                  </a:lnTo>
                  <a:lnTo>
                    <a:pt x="0" y="0"/>
                  </a:lnTo>
                  <a:close/>
                  <a:moveTo>
                    <a:pt x="8" y="0"/>
                  </a:moveTo>
                  <a:lnTo>
                    <a:pt x="1504" y="21600"/>
                  </a:lnTo>
                  <a:lnTo>
                    <a:pt x="21600" y="21600"/>
                  </a:lnTo>
                  <a:lnTo>
                    <a:pt x="20104" y="0"/>
                  </a:lnTo>
                  <a:lnTo>
                    <a:pt x="20088" y="241"/>
                  </a:lnTo>
                  <a:lnTo>
                    <a:pt x="20088" y="0"/>
                  </a:lnTo>
                  <a:lnTo>
                    <a:pt x="8" y="0"/>
                  </a:lnTo>
                  <a:close/>
                </a:path>
              </a:pathLst>
            </a:custGeom>
            <a:solidFill>
              <a:schemeClr val="accent5">
                <a:lumMod val="75000"/>
              </a:schemeClr>
            </a:solidFill>
            <a:ln w="12700" cap="flat">
              <a:noFill/>
              <a:miter lim="400000"/>
            </a:ln>
            <a:effectLst/>
          </p:spPr>
          <p:txBody>
            <a:bodyPr wrap="square" lIns="0" tIns="0" rIns="0" bIns="0" numCol="1" anchor="ctr">
              <a:noAutofit/>
            </a:bodyPr>
            <a:lstStyle/>
            <a:p>
              <a:pPr lvl="0">
                <a:lnSpc>
                  <a:spcPct val="110000"/>
                </a:lnSpc>
                <a:defRPr sz="3200">
                  <a:solidFill>
                    <a:srgbClr val="FFFFFF"/>
                  </a:solidFill>
                </a:defRPr>
              </a:pPr>
              <a:endParaRPr sz="5333" b="1">
                <a:solidFill>
                  <a:schemeClr val="tx2">
                    <a:lumMod val="60000"/>
                    <a:lumOff val="40000"/>
                  </a:schemeClr>
                </a:solidFill>
                <a:latin typeface="Raleway"/>
                <a:cs typeface="Raleway"/>
              </a:endParaRPr>
            </a:p>
          </p:txBody>
        </p:sp>
        <p:sp>
          <p:nvSpPr>
            <p:cNvPr id="65" name="Shape 206"/>
            <p:cNvSpPr/>
            <p:nvPr/>
          </p:nvSpPr>
          <p:spPr>
            <a:xfrm>
              <a:off x="10279573" y="3271825"/>
              <a:ext cx="1601940" cy="122924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lvl="0" algn="l">
                <a:lnSpc>
                  <a:spcPct val="110000"/>
                </a:lnSpc>
                <a:defRPr sz="1800"/>
              </a:pPr>
              <a:r>
                <a:rPr sz="1467" dirty="0">
                  <a:solidFill>
                    <a:srgbClr val="FFFFFF"/>
                  </a:solidFill>
                  <a:latin typeface="Calibri Light" panose="020F0302020204030204" pitchFamily="34" charset="0"/>
                  <a:ea typeface="Rajdhani"/>
                  <a:cs typeface="Raleway"/>
                  <a:sym typeface="Rajdhani"/>
                </a:rPr>
                <a:t>Apple pie tiramisu topping biscuit toffee donut candy canes croissant juju</a:t>
              </a:r>
            </a:p>
            <a:p>
              <a:pPr lvl="0" algn="l">
                <a:lnSpc>
                  <a:spcPct val="110000"/>
                </a:lnSpc>
                <a:defRPr sz="1800"/>
              </a:pPr>
              <a:r>
                <a:rPr sz="1467" dirty="0">
                  <a:solidFill>
                    <a:srgbClr val="FFFFFF"/>
                  </a:solidFill>
                  <a:latin typeface="Calibri Light" panose="020F0302020204030204" pitchFamily="34" charset="0"/>
                  <a:ea typeface="Rajdhani"/>
                  <a:cs typeface="Raleway"/>
                  <a:sym typeface="Rajdhani"/>
                </a:rPr>
                <a:t>bes yo apple pie</a:t>
              </a:r>
            </a:p>
          </p:txBody>
        </p:sp>
        <p:sp>
          <p:nvSpPr>
            <p:cNvPr id="70" name="Rectangle 69"/>
            <p:cNvSpPr/>
            <p:nvPr/>
          </p:nvSpPr>
          <p:spPr>
            <a:xfrm>
              <a:off x="10269969" y="2533230"/>
              <a:ext cx="1044517" cy="338554"/>
            </a:xfrm>
            <a:prstGeom prst="rect">
              <a:avLst/>
            </a:prstGeom>
          </p:spPr>
          <p:txBody>
            <a:bodyPr wrap="none" lIns="0">
              <a:spAutoFit/>
            </a:bodyPr>
            <a:lstStyle/>
            <a:p>
              <a:r>
                <a:rPr lang="en-US" sz="1600" b="1" dirty="0">
                  <a:solidFill>
                    <a:schemeClr val="bg1"/>
                  </a:solidFill>
                  <a:latin typeface="Raleway" panose="020B0003030101060003" pitchFamily="34" charset="0"/>
                </a:rPr>
                <a:t>FIVE STEP</a:t>
              </a:r>
            </a:p>
          </p:txBody>
        </p:sp>
      </p:grpSp>
      <p:sp>
        <p:nvSpPr>
          <p:cNvPr id="71" name="TextBox 70"/>
          <p:cNvSpPr txBox="1"/>
          <p:nvPr/>
        </p:nvSpPr>
        <p:spPr>
          <a:xfrm>
            <a:off x="1715934" y="5155436"/>
            <a:ext cx="8760133"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consetetur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sadipscing</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elitr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nonumy</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eirmod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tempor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invidunt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ut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labore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magna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aliquyam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erat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voluptua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vero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eos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accusam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justo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duo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rebum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consetetur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sadipscing</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elitr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nonumy</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eirmod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tempor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invidunt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ut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labore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magna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aliquyam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erat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voluptua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vero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eos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accusam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justo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duo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rebum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a:t>
            </a:r>
          </a:p>
        </p:txBody>
      </p:sp>
      <p:grpSp>
        <p:nvGrpSpPr>
          <p:cNvPr id="6" name="Group 5"/>
          <p:cNvGrpSpPr/>
          <p:nvPr/>
        </p:nvGrpSpPr>
        <p:grpSpPr>
          <a:xfrm>
            <a:off x="1007819" y="1288078"/>
            <a:ext cx="3140501" cy="772444"/>
            <a:chOff x="447793" y="893869"/>
            <a:chExt cx="2355376" cy="579333"/>
          </a:xfrm>
        </p:grpSpPr>
        <p:sp>
          <p:nvSpPr>
            <p:cNvPr id="74" name="Freeform 504"/>
            <p:cNvSpPr>
              <a:spLocks noEditPoints="1"/>
            </p:cNvSpPr>
            <p:nvPr/>
          </p:nvSpPr>
          <p:spPr bwMode="auto">
            <a:xfrm>
              <a:off x="447793" y="954730"/>
              <a:ext cx="284763" cy="283083"/>
            </a:xfrm>
            <a:custGeom>
              <a:avLst/>
              <a:gdLst>
                <a:gd name="T0" fmla="*/ 85 w 186"/>
                <a:gd name="T1" fmla="*/ 93 h 185"/>
                <a:gd name="T2" fmla="*/ 101 w 186"/>
                <a:gd name="T3" fmla="*/ 93 h 185"/>
                <a:gd name="T4" fmla="*/ 186 w 186"/>
                <a:gd name="T5" fmla="*/ 93 h 185"/>
                <a:gd name="T6" fmla="*/ 159 w 186"/>
                <a:gd name="T7" fmla="*/ 27 h 185"/>
                <a:gd name="T8" fmla="*/ 93 w 186"/>
                <a:gd name="T9" fmla="*/ 0 h 185"/>
                <a:gd name="T10" fmla="*/ 27 w 186"/>
                <a:gd name="T11" fmla="*/ 27 h 185"/>
                <a:gd name="T12" fmla="*/ 0 w 186"/>
                <a:gd name="T13" fmla="*/ 93 h 185"/>
                <a:gd name="T14" fmla="*/ 27 w 186"/>
                <a:gd name="T15" fmla="*/ 158 h 185"/>
                <a:gd name="T16" fmla="*/ 93 w 186"/>
                <a:gd name="T17" fmla="*/ 185 h 185"/>
                <a:gd name="T18" fmla="*/ 159 w 186"/>
                <a:gd name="T19" fmla="*/ 158 h 185"/>
                <a:gd name="T20" fmla="*/ 186 w 186"/>
                <a:gd name="T21" fmla="*/ 93 h 185"/>
                <a:gd name="T22" fmla="*/ 36 w 186"/>
                <a:gd name="T23" fmla="*/ 74 h 185"/>
                <a:gd name="T24" fmla="*/ 36 w 186"/>
                <a:gd name="T25" fmla="*/ 111 h 185"/>
                <a:gd name="T26" fmla="*/ 60 w 186"/>
                <a:gd name="T27" fmla="*/ 79 h 185"/>
                <a:gd name="T28" fmla="*/ 44 w 186"/>
                <a:gd name="T29" fmla="*/ 72 h 185"/>
                <a:gd name="T30" fmla="*/ 60 w 186"/>
                <a:gd name="T31" fmla="*/ 79 h 185"/>
                <a:gd name="T32" fmla="*/ 44 w 186"/>
                <a:gd name="T33" fmla="*/ 113 h 185"/>
                <a:gd name="T34" fmla="*/ 60 w 186"/>
                <a:gd name="T35" fmla="*/ 107 h 185"/>
                <a:gd name="T36" fmla="*/ 33 w 186"/>
                <a:gd name="T37" fmla="*/ 152 h 185"/>
                <a:gd name="T38" fmla="*/ 61 w 186"/>
                <a:gd name="T39" fmla="*/ 124 h 185"/>
                <a:gd name="T40" fmla="*/ 33 w 186"/>
                <a:gd name="T41" fmla="*/ 152 h 185"/>
                <a:gd name="T42" fmla="*/ 39 w 186"/>
                <a:gd name="T43" fmla="*/ 65 h 185"/>
                <a:gd name="T44" fmla="*/ 66 w 186"/>
                <a:gd name="T45" fmla="*/ 39 h 185"/>
                <a:gd name="T46" fmla="*/ 116 w 186"/>
                <a:gd name="T47" fmla="*/ 60 h 185"/>
                <a:gd name="T48" fmla="*/ 100 w 186"/>
                <a:gd name="T49" fmla="*/ 53 h 185"/>
                <a:gd name="T50" fmla="*/ 116 w 186"/>
                <a:gd name="T51" fmla="*/ 60 h 185"/>
                <a:gd name="T52" fmla="*/ 112 w 186"/>
                <a:gd name="T53" fmla="*/ 35 h 185"/>
                <a:gd name="T54" fmla="*/ 74 w 186"/>
                <a:gd name="T55" fmla="*/ 35 h 185"/>
                <a:gd name="T56" fmla="*/ 73 w 186"/>
                <a:gd name="T57" fmla="*/ 43 h 185"/>
                <a:gd name="T58" fmla="*/ 79 w 186"/>
                <a:gd name="T59" fmla="*/ 59 h 185"/>
                <a:gd name="T60" fmla="*/ 73 w 186"/>
                <a:gd name="T61" fmla="*/ 43 h 185"/>
                <a:gd name="T62" fmla="*/ 79 w 186"/>
                <a:gd name="T63" fmla="*/ 126 h 185"/>
                <a:gd name="T64" fmla="*/ 73 w 186"/>
                <a:gd name="T65" fmla="*/ 142 h 185"/>
                <a:gd name="T66" fmla="*/ 93 w 186"/>
                <a:gd name="T67" fmla="*/ 177 h 185"/>
                <a:gd name="T68" fmla="*/ 93 w 186"/>
                <a:gd name="T69" fmla="*/ 137 h 185"/>
                <a:gd name="T70" fmla="*/ 93 w 186"/>
                <a:gd name="T71" fmla="*/ 177 h 185"/>
                <a:gd name="T72" fmla="*/ 100 w 186"/>
                <a:gd name="T73" fmla="*/ 132 h 185"/>
                <a:gd name="T74" fmla="*/ 116 w 186"/>
                <a:gd name="T75" fmla="*/ 125 h 185"/>
                <a:gd name="T76" fmla="*/ 118 w 186"/>
                <a:gd name="T77" fmla="*/ 103 h 185"/>
                <a:gd name="T78" fmla="*/ 103 w 186"/>
                <a:gd name="T79" fmla="*/ 118 h 185"/>
                <a:gd name="T80" fmla="*/ 83 w 186"/>
                <a:gd name="T81" fmla="*/ 118 h 185"/>
                <a:gd name="T82" fmla="*/ 68 w 186"/>
                <a:gd name="T83" fmla="*/ 103 h 185"/>
                <a:gd name="T84" fmla="*/ 68 w 186"/>
                <a:gd name="T85" fmla="*/ 82 h 185"/>
                <a:gd name="T86" fmla="*/ 83 w 186"/>
                <a:gd name="T87" fmla="*/ 68 h 185"/>
                <a:gd name="T88" fmla="*/ 103 w 186"/>
                <a:gd name="T89" fmla="*/ 68 h 185"/>
                <a:gd name="T90" fmla="*/ 118 w 186"/>
                <a:gd name="T91" fmla="*/ 82 h 185"/>
                <a:gd name="T92" fmla="*/ 118 w 186"/>
                <a:gd name="T93" fmla="*/ 103 h 185"/>
                <a:gd name="T94" fmla="*/ 147 w 186"/>
                <a:gd name="T95" fmla="*/ 65 h 185"/>
                <a:gd name="T96" fmla="*/ 120 w 186"/>
                <a:gd name="T97" fmla="*/ 39 h 185"/>
                <a:gd name="T98" fmla="*/ 133 w 186"/>
                <a:gd name="T99" fmla="*/ 86 h 185"/>
                <a:gd name="T100" fmla="*/ 126 w 186"/>
                <a:gd name="T101" fmla="*/ 69 h 185"/>
                <a:gd name="T102" fmla="*/ 133 w 186"/>
                <a:gd name="T103" fmla="*/ 86 h 185"/>
                <a:gd name="T104" fmla="*/ 142 w 186"/>
                <a:gd name="T105" fmla="*/ 113 h 185"/>
                <a:gd name="T106" fmla="*/ 126 w 186"/>
                <a:gd name="T107" fmla="*/ 107 h 185"/>
                <a:gd name="T108" fmla="*/ 153 w 186"/>
                <a:gd name="T109" fmla="*/ 152 h 185"/>
                <a:gd name="T110" fmla="*/ 125 w 186"/>
                <a:gd name="T111" fmla="*/ 124 h 185"/>
                <a:gd name="T112" fmla="*/ 153 w 186"/>
                <a:gd name="T113" fmla="*/ 152 h 185"/>
                <a:gd name="T114" fmla="*/ 138 w 186"/>
                <a:gd name="T115" fmla="*/ 93 h 185"/>
                <a:gd name="T116" fmla="*/ 177 w 186"/>
                <a:gd name="T117" fmla="*/ 9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85">
                  <a:moveTo>
                    <a:pt x="93" y="84"/>
                  </a:moveTo>
                  <a:cubicBezTo>
                    <a:pt x="88" y="84"/>
                    <a:pt x="85" y="88"/>
                    <a:pt x="85" y="93"/>
                  </a:cubicBezTo>
                  <a:cubicBezTo>
                    <a:pt x="85" y="97"/>
                    <a:pt x="88" y="101"/>
                    <a:pt x="93" y="101"/>
                  </a:cubicBezTo>
                  <a:cubicBezTo>
                    <a:pt x="98" y="101"/>
                    <a:pt x="101" y="97"/>
                    <a:pt x="101" y="93"/>
                  </a:cubicBezTo>
                  <a:cubicBezTo>
                    <a:pt x="101" y="88"/>
                    <a:pt x="98" y="84"/>
                    <a:pt x="93" y="84"/>
                  </a:cubicBezTo>
                  <a:close/>
                  <a:moveTo>
                    <a:pt x="186" y="93"/>
                  </a:moveTo>
                  <a:cubicBezTo>
                    <a:pt x="186" y="83"/>
                    <a:pt x="174" y="74"/>
                    <a:pt x="154" y="67"/>
                  </a:cubicBezTo>
                  <a:cubicBezTo>
                    <a:pt x="163" y="49"/>
                    <a:pt x="166" y="34"/>
                    <a:pt x="159" y="27"/>
                  </a:cubicBezTo>
                  <a:cubicBezTo>
                    <a:pt x="151" y="20"/>
                    <a:pt x="136" y="22"/>
                    <a:pt x="118" y="32"/>
                  </a:cubicBezTo>
                  <a:cubicBezTo>
                    <a:pt x="112" y="12"/>
                    <a:pt x="103" y="0"/>
                    <a:pt x="93" y="0"/>
                  </a:cubicBezTo>
                  <a:cubicBezTo>
                    <a:pt x="83" y="0"/>
                    <a:pt x="74" y="12"/>
                    <a:pt x="68" y="32"/>
                  </a:cubicBezTo>
                  <a:cubicBezTo>
                    <a:pt x="50" y="22"/>
                    <a:pt x="35" y="20"/>
                    <a:pt x="27" y="27"/>
                  </a:cubicBezTo>
                  <a:cubicBezTo>
                    <a:pt x="20" y="34"/>
                    <a:pt x="23" y="49"/>
                    <a:pt x="32" y="67"/>
                  </a:cubicBezTo>
                  <a:cubicBezTo>
                    <a:pt x="12" y="74"/>
                    <a:pt x="0" y="83"/>
                    <a:pt x="0" y="93"/>
                  </a:cubicBezTo>
                  <a:cubicBezTo>
                    <a:pt x="0" y="103"/>
                    <a:pt x="12" y="112"/>
                    <a:pt x="32" y="118"/>
                  </a:cubicBezTo>
                  <a:cubicBezTo>
                    <a:pt x="23" y="136"/>
                    <a:pt x="20" y="151"/>
                    <a:pt x="27" y="158"/>
                  </a:cubicBezTo>
                  <a:cubicBezTo>
                    <a:pt x="35" y="165"/>
                    <a:pt x="50" y="163"/>
                    <a:pt x="68" y="154"/>
                  </a:cubicBezTo>
                  <a:cubicBezTo>
                    <a:pt x="74" y="173"/>
                    <a:pt x="83" y="185"/>
                    <a:pt x="93" y="185"/>
                  </a:cubicBezTo>
                  <a:cubicBezTo>
                    <a:pt x="103" y="185"/>
                    <a:pt x="112" y="173"/>
                    <a:pt x="118" y="154"/>
                  </a:cubicBezTo>
                  <a:cubicBezTo>
                    <a:pt x="136" y="163"/>
                    <a:pt x="151" y="165"/>
                    <a:pt x="159" y="158"/>
                  </a:cubicBezTo>
                  <a:cubicBezTo>
                    <a:pt x="166" y="151"/>
                    <a:pt x="163" y="136"/>
                    <a:pt x="154" y="118"/>
                  </a:cubicBezTo>
                  <a:cubicBezTo>
                    <a:pt x="174" y="112"/>
                    <a:pt x="186" y="103"/>
                    <a:pt x="186" y="93"/>
                  </a:cubicBezTo>
                  <a:close/>
                  <a:moveTo>
                    <a:pt x="9" y="93"/>
                  </a:moveTo>
                  <a:cubicBezTo>
                    <a:pt x="9" y="85"/>
                    <a:pt x="19" y="79"/>
                    <a:pt x="36" y="74"/>
                  </a:cubicBezTo>
                  <a:cubicBezTo>
                    <a:pt x="39" y="80"/>
                    <a:pt x="43" y="86"/>
                    <a:pt x="48" y="93"/>
                  </a:cubicBezTo>
                  <a:cubicBezTo>
                    <a:pt x="43" y="99"/>
                    <a:pt x="39" y="105"/>
                    <a:pt x="36" y="111"/>
                  </a:cubicBezTo>
                  <a:cubicBezTo>
                    <a:pt x="19" y="107"/>
                    <a:pt x="9" y="100"/>
                    <a:pt x="9" y="93"/>
                  </a:cubicBezTo>
                  <a:close/>
                  <a:moveTo>
                    <a:pt x="60" y="79"/>
                  </a:moveTo>
                  <a:cubicBezTo>
                    <a:pt x="58" y="81"/>
                    <a:pt x="55" y="84"/>
                    <a:pt x="53" y="86"/>
                  </a:cubicBezTo>
                  <a:cubicBezTo>
                    <a:pt x="50" y="81"/>
                    <a:pt x="46" y="77"/>
                    <a:pt x="44" y="72"/>
                  </a:cubicBezTo>
                  <a:cubicBezTo>
                    <a:pt x="49" y="71"/>
                    <a:pt x="54" y="70"/>
                    <a:pt x="60" y="69"/>
                  </a:cubicBezTo>
                  <a:cubicBezTo>
                    <a:pt x="60" y="72"/>
                    <a:pt x="60" y="76"/>
                    <a:pt x="60" y="79"/>
                  </a:cubicBezTo>
                  <a:close/>
                  <a:moveTo>
                    <a:pt x="60" y="116"/>
                  </a:moveTo>
                  <a:cubicBezTo>
                    <a:pt x="54" y="115"/>
                    <a:pt x="49" y="114"/>
                    <a:pt x="44" y="113"/>
                  </a:cubicBezTo>
                  <a:cubicBezTo>
                    <a:pt x="46" y="109"/>
                    <a:pt x="50" y="104"/>
                    <a:pt x="53" y="99"/>
                  </a:cubicBezTo>
                  <a:cubicBezTo>
                    <a:pt x="55" y="102"/>
                    <a:pt x="58" y="104"/>
                    <a:pt x="60" y="107"/>
                  </a:cubicBezTo>
                  <a:cubicBezTo>
                    <a:pt x="60" y="110"/>
                    <a:pt x="60" y="113"/>
                    <a:pt x="60" y="116"/>
                  </a:cubicBezTo>
                  <a:close/>
                  <a:moveTo>
                    <a:pt x="33" y="152"/>
                  </a:moveTo>
                  <a:cubicBezTo>
                    <a:pt x="28" y="147"/>
                    <a:pt x="31" y="135"/>
                    <a:pt x="39" y="120"/>
                  </a:cubicBezTo>
                  <a:cubicBezTo>
                    <a:pt x="46" y="122"/>
                    <a:pt x="53" y="123"/>
                    <a:pt x="61" y="124"/>
                  </a:cubicBezTo>
                  <a:cubicBezTo>
                    <a:pt x="62" y="132"/>
                    <a:pt x="64" y="140"/>
                    <a:pt x="66" y="146"/>
                  </a:cubicBezTo>
                  <a:cubicBezTo>
                    <a:pt x="51" y="155"/>
                    <a:pt x="39" y="158"/>
                    <a:pt x="33" y="152"/>
                  </a:cubicBezTo>
                  <a:close/>
                  <a:moveTo>
                    <a:pt x="61" y="61"/>
                  </a:moveTo>
                  <a:cubicBezTo>
                    <a:pt x="53" y="62"/>
                    <a:pt x="46" y="63"/>
                    <a:pt x="39" y="65"/>
                  </a:cubicBezTo>
                  <a:cubicBezTo>
                    <a:pt x="31" y="50"/>
                    <a:pt x="28" y="38"/>
                    <a:pt x="33" y="33"/>
                  </a:cubicBezTo>
                  <a:cubicBezTo>
                    <a:pt x="39" y="28"/>
                    <a:pt x="51" y="31"/>
                    <a:pt x="66" y="39"/>
                  </a:cubicBezTo>
                  <a:cubicBezTo>
                    <a:pt x="64" y="46"/>
                    <a:pt x="62" y="53"/>
                    <a:pt x="61" y="61"/>
                  </a:cubicBezTo>
                  <a:close/>
                  <a:moveTo>
                    <a:pt x="116" y="60"/>
                  </a:moveTo>
                  <a:cubicBezTo>
                    <a:pt x="113" y="60"/>
                    <a:pt x="110" y="60"/>
                    <a:pt x="107" y="59"/>
                  </a:cubicBezTo>
                  <a:cubicBezTo>
                    <a:pt x="104" y="57"/>
                    <a:pt x="102" y="55"/>
                    <a:pt x="100" y="53"/>
                  </a:cubicBezTo>
                  <a:cubicBezTo>
                    <a:pt x="104" y="49"/>
                    <a:pt x="109" y="46"/>
                    <a:pt x="114" y="43"/>
                  </a:cubicBezTo>
                  <a:cubicBezTo>
                    <a:pt x="115" y="48"/>
                    <a:pt x="116" y="54"/>
                    <a:pt x="116" y="60"/>
                  </a:cubicBezTo>
                  <a:close/>
                  <a:moveTo>
                    <a:pt x="93" y="8"/>
                  </a:moveTo>
                  <a:cubicBezTo>
                    <a:pt x="100" y="8"/>
                    <a:pt x="107" y="19"/>
                    <a:pt x="112" y="35"/>
                  </a:cubicBezTo>
                  <a:cubicBezTo>
                    <a:pt x="106" y="39"/>
                    <a:pt x="99" y="43"/>
                    <a:pt x="93" y="48"/>
                  </a:cubicBezTo>
                  <a:cubicBezTo>
                    <a:pt x="87" y="43"/>
                    <a:pt x="80" y="39"/>
                    <a:pt x="74" y="35"/>
                  </a:cubicBezTo>
                  <a:cubicBezTo>
                    <a:pt x="79" y="19"/>
                    <a:pt x="86" y="8"/>
                    <a:pt x="93" y="8"/>
                  </a:cubicBezTo>
                  <a:close/>
                  <a:moveTo>
                    <a:pt x="73" y="43"/>
                  </a:moveTo>
                  <a:cubicBezTo>
                    <a:pt x="77" y="46"/>
                    <a:pt x="82" y="49"/>
                    <a:pt x="86" y="53"/>
                  </a:cubicBezTo>
                  <a:cubicBezTo>
                    <a:pt x="84" y="55"/>
                    <a:pt x="82" y="57"/>
                    <a:pt x="79" y="59"/>
                  </a:cubicBezTo>
                  <a:cubicBezTo>
                    <a:pt x="76" y="60"/>
                    <a:pt x="73" y="60"/>
                    <a:pt x="70" y="60"/>
                  </a:cubicBezTo>
                  <a:cubicBezTo>
                    <a:pt x="70" y="54"/>
                    <a:pt x="71" y="48"/>
                    <a:pt x="73" y="43"/>
                  </a:cubicBezTo>
                  <a:close/>
                  <a:moveTo>
                    <a:pt x="70" y="125"/>
                  </a:moveTo>
                  <a:cubicBezTo>
                    <a:pt x="73" y="126"/>
                    <a:pt x="76" y="126"/>
                    <a:pt x="79" y="126"/>
                  </a:cubicBezTo>
                  <a:cubicBezTo>
                    <a:pt x="82" y="128"/>
                    <a:pt x="84" y="130"/>
                    <a:pt x="86" y="132"/>
                  </a:cubicBezTo>
                  <a:cubicBezTo>
                    <a:pt x="82" y="136"/>
                    <a:pt x="77" y="139"/>
                    <a:pt x="73" y="142"/>
                  </a:cubicBezTo>
                  <a:cubicBezTo>
                    <a:pt x="71" y="137"/>
                    <a:pt x="70" y="131"/>
                    <a:pt x="70" y="125"/>
                  </a:cubicBezTo>
                  <a:close/>
                  <a:moveTo>
                    <a:pt x="93" y="177"/>
                  </a:moveTo>
                  <a:cubicBezTo>
                    <a:pt x="86" y="177"/>
                    <a:pt x="79" y="167"/>
                    <a:pt x="74" y="150"/>
                  </a:cubicBezTo>
                  <a:cubicBezTo>
                    <a:pt x="80" y="147"/>
                    <a:pt x="87" y="142"/>
                    <a:pt x="93" y="137"/>
                  </a:cubicBezTo>
                  <a:cubicBezTo>
                    <a:pt x="99" y="142"/>
                    <a:pt x="106" y="147"/>
                    <a:pt x="112" y="150"/>
                  </a:cubicBezTo>
                  <a:cubicBezTo>
                    <a:pt x="107" y="167"/>
                    <a:pt x="100" y="177"/>
                    <a:pt x="93" y="177"/>
                  </a:cubicBezTo>
                  <a:close/>
                  <a:moveTo>
                    <a:pt x="114" y="142"/>
                  </a:moveTo>
                  <a:cubicBezTo>
                    <a:pt x="109" y="139"/>
                    <a:pt x="104" y="136"/>
                    <a:pt x="100" y="132"/>
                  </a:cubicBezTo>
                  <a:cubicBezTo>
                    <a:pt x="102" y="130"/>
                    <a:pt x="104" y="128"/>
                    <a:pt x="107" y="126"/>
                  </a:cubicBezTo>
                  <a:cubicBezTo>
                    <a:pt x="110" y="126"/>
                    <a:pt x="113" y="126"/>
                    <a:pt x="116" y="125"/>
                  </a:cubicBezTo>
                  <a:cubicBezTo>
                    <a:pt x="116" y="131"/>
                    <a:pt x="115" y="137"/>
                    <a:pt x="114" y="142"/>
                  </a:cubicBezTo>
                  <a:close/>
                  <a:moveTo>
                    <a:pt x="118" y="103"/>
                  </a:moveTo>
                  <a:cubicBezTo>
                    <a:pt x="116" y="106"/>
                    <a:pt x="113" y="108"/>
                    <a:pt x="111" y="111"/>
                  </a:cubicBezTo>
                  <a:cubicBezTo>
                    <a:pt x="108" y="113"/>
                    <a:pt x="106" y="115"/>
                    <a:pt x="103" y="118"/>
                  </a:cubicBezTo>
                  <a:cubicBezTo>
                    <a:pt x="100" y="118"/>
                    <a:pt x="97" y="118"/>
                    <a:pt x="93" y="118"/>
                  </a:cubicBezTo>
                  <a:cubicBezTo>
                    <a:pt x="89" y="118"/>
                    <a:pt x="86" y="118"/>
                    <a:pt x="83" y="118"/>
                  </a:cubicBezTo>
                  <a:cubicBezTo>
                    <a:pt x="80" y="115"/>
                    <a:pt x="78" y="113"/>
                    <a:pt x="75" y="111"/>
                  </a:cubicBezTo>
                  <a:cubicBezTo>
                    <a:pt x="73" y="108"/>
                    <a:pt x="70" y="106"/>
                    <a:pt x="68" y="103"/>
                  </a:cubicBezTo>
                  <a:cubicBezTo>
                    <a:pt x="68" y="100"/>
                    <a:pt x="68" y="96"/>
                    <a:pt x="68" y="93"/>
                  </a:cubicBezTo>
                  <a:cubicBezTo>
                    <a:pt x="68" y="89"/>
                    <a:pt x="68" y="86"/>
                    <a:pt x="68" y="82"/>
                  </a:cubicBezTo>
                  <a:cubicBezTo>
                    <a:pt x="70" y="80"/>
                    <a:pt x="73" y="77"/>
                    <a:pt x="75" y="75"/>
                  </a:cubicBezTo>
                  <a:cubicBezTo>
                    <a:pt x="78" y="72"/>
                    <a:pt x="80" y="70"/>
                    <a:pt x="83" y="68"/>
                  </a:cubicBezTo>
                  <a:cubicBezTo>
                    <a:pt x="86" y="67"/>
                    <a:pt x="89" y="67"/>
                    <a:pt x="93" y="67"/>
                  </a:cubicBezTo>
                  <a:cubicBezTo>
                    <a:pt x="97" y="67"/>
                    <a:pt x="100" y="67"/>
                    <a:pt x="103" y="68"/>
                  </a:cubicBezTo>
                  <a:cubicBezTo>
                    <a:pt x="106" y="70"/>
                    <a:pt x="108" y="72"/>
                    <a:pt x="111" y="75"/>
                  </a:cubicBezTo>
                  <a:cubicBezTo>
                    <a:pt x="113" y="77"/>
                    <a:pt x="116" y="80"/>
                    <a:pt x="118" y="82"/>
                  </a:cubicBezTo>
                  <a:cubicBezTo>
                    <a:pt x="118" y="86"/>
                    <a:pt x="118" y="89"/>
                    <a:pt x="118" y="93"/>
                  </a:cubicBezTo>
                  <a:cubicBezTo>
                    <a:pt x="118" y="96"/>
                    <a:pt x="118" y="100"/>
                    <a:pt x="118" y="103"/>
                  </a:cubicBezTo>
                  <a:close/>
                  <a:moveTo>
                    <a:pt x="153" y="33"/>
                  </a:moveTo>
                  <a:cubicBezTo>
                    <a:pt x="158" y="38"/>
                    <a:pt x="155" y="50"/>
                    <a:pt x="147" y="65"/>
                  </a:cubicBezTo>
                  <a:cubicBezTo>
                    <a:pt x="140" y="63"/>
                    <a:pt x="133" y="62"/>
                    <a:pt x="125" y="61"/>
                  </a:cubicBezTo>
                  <a:cubicBezTo>
                    <a:pt x="124" y="53"/>
                    <a:pt x="122" y="46"/>
                    <a:pt x="120" y="39"/>
                  </a:cubicBezTo>
                  <a:cubicBezTo>
                    <a:pt x="135" y="31"/>
                    <a:pt x="147" y="28"/>
                    <a:pt x="153" y="33"/>
                  </a:cubicBezTo>
                  <a:close/>
                  <a:moveTo>
                    <a:pt x="133" y="86"/>
                  </a:moveTo>
                  <a:cubicBezTo>
                    <a:pt x="131" y="84"/>
                    <a:pt x="128" y="81"/>
                    <a:pt x="126" y="79"/>
                  </a:cubicBezTo>
                  <a:cubicBezTo>
                    <a:pt x="126" y="76"/>
                    <a:pt x="126" y="72"/>
                    <a:pt x="126" y="69"/>
                  </a:cubicBezTo>
                  <a:cubicBezTo>
                    <a:pt x="132" y="70"/>
                    <a:pt x="137" y="71"/>
                    <a:pt x="142" y="72"/>
                  </a:cubicBezTo>
                  <a:cubicBezTo>
                    <a:pt x="140" y="77"/>
                    <a:pt x="136" y="81"/>
                    <a:pt x="133" y="86"/>
                  </a:cubicBezTo>
                  <a:close/>
                  <a:moveTo>
                    <a:pt x="133" y="99"/>
                  </a:moveTo>
                  <a:cubicBezTo>
                    <a:pt x="136" y="104"/>
                    <a:pt x="140" y="109"/>
                    <a:pt x="142" y="113"/>
                  </a:cubicBezTo>
                  <a:cubicBezTo>
                    <a:pt x="137" y="114"/>
                    <a:pt x="132" y="115"/>
                    <a:pt x="126" y="116"/>
                  </a:cubicBezTo>
                  <a:cubicBezTo>
                    <a:pt x="126" y="113"/>
                    <a:pt x="126" y="110"/>
                    <a:pt x="126" y="107"/>
                  </a:cubicBezTo>
                  <a:cubicBezTo>
                    <a:pt x="129" y="104"/>
                    <a:pt x="131" y="102"/>
                    <a:pt x="133" y="99"/>
                  </a:cubicBezTo>
                  <a:close/>
                  <a:moveTo>
                    <a:pt x="153" y="152"/>
                  </a:moveTo>
                  <a:cubicBezTo>
                    <a:pt x="147" y="158"/>
                    <a:pt x="135" y="155"/>
                    <a:pt x="120" y="146"/>
                  </a:cubicBezTo>
                  <a:cubicBezTo>
                    <a:pt x="122" y="140"/>
                    <a:pt x="124" y="132"/>
                    <a:pt x="125" y="124"/>
                  </a:cubicBezTo>
                  <a:cubicBezTo>
                    <a:pt x="133" y="123"/>
                    <a:pt x="140" y="122"/>
                    <a:pt x="147" y="120"/>
                  </a:cubicBezTo>
                  <a:cubicBezTo>
                    <a:pt x="155" y="135"/>
                    <a:pt x="158" y="147"/>
                    <a:pt x="153" y="152"/>
                  </a:cubicBezTo>
                  <a:close/>
                  <a:moveTo>
                    <a:pt x="150" y="111"/>
                  </a:moveTo>
                  <a:cubicBezTo>
                    <a:pt x="147" y="105"/>
                    <a:pt x="143" y="99"/>
                    <a:pt x="138" y="93"/>
                  </a:cubicBezTo>
                  <a:cubicBezTo>
                    <a:pt x="143" y="86"/>
                    <a:pt x="147" y="80"/>
                    <a:pt x="150" y="74"/>
                  </a:cubicBezTo>
                  <a:cubicBezTo>
                    <a:pt x="167" y="79"/>
                    <a:pt x="177" y="85"/>
                    <a:pt x="177" y="93"/>
                  </a:cubicBezTo>
                  <a:cubicBezTo>
                    <a:pt x="177" y="100"/>
                    <a:pt x="167" y="107"/>
                    <a:pt x="150" y="11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76" name="TextBox 75"/>
            <p:cNvSpPr txBox="1"/>
            <p:nvPr/>
          </p:nvSpPr>
          <p:spPr>
            <a:xfrm>
              <a:off x="849783" y="1096272"/>
              <a:ext cx="1953386" cy="376930"/>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77" name="Rectangle 76"/>
            <p:cNvSpPr/>
            <p:nvPr/>
          </p:nvSpPr>
          <p:spPr>
            <a:xfrm>
              <a:off x="845493" y="893869"/>
              <a:ext cx="1077651" cy="223091"/>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grpSp>
        <p:nvGrpSpPr>
          <p:cNvPr id="5" name="Group 4"/>
          <p:cNvGrpSpPr/>
          <p:nvPr/>
        </p:nvGrpSpPr>
        <p:grpSpPr>
          <a:xfrm>
            <a:off x="4591815" y="1288078"/>
            <a:ext cx="3134781" cy="772444"/>
            <a:chOff x="3301405" y="893869"/>
            <a:chExt cx="2351086" cy="579333"/>
          </a:xfrm>
        </p:grpSpPr>
        <p:sp>
          <p:nvSpPr>
            <p:cNvPr id="73" name="Freeform 500"/>
            <p:cNvSpPr>
              <a:spLocks noEditPoints="1"/>
            </p:cNvSpPr>
            <p:nvPr/>
          </p:nvSpPr>
          <p:spPr bwMode="auto">
            <a:xfrm>
              <a:off x="3301405" y="965663"/>
              <a:ext cx="284763" cy="284763"/>
            </a:xfrm>
            <a:custGeom>
              <a:avLst/>
              <a:gdLst>
                <a:gd name="T0" fmla="*/ 152 w 186"/>
                <a:gd name="T1" fmla="*/ 55 h 186"/>
                <a:gd name="T2" fmla="*/ 127 w 186"/>
                <a:gd name="T3" fmla="*/ 55 h 186"/>
                <a:gd name="T4" fmla="*/ 140 w 186"/>
                <a:gd name="T5" fmla="*/ 51 h 186"/>
                <a:gd name="T6" fmla="*/ 140 w 186"/>
                <a:gd name="T7" fmla="*/ 60 h 186"/>
                <a:gd name="T8" fmla="*/ 140 w 186"/>
                <a:gd name="T9" fmla="*/ 51 h 186"/>
                <a:gd name="T10" fmla="*/ 102 w 186"/>
                <a:gd name="T11" fmla="*/ 9 h 186"/>
                <a:gd name="T12" fmla="*/ 85 w 186"/>
                <a:gd name="T13" fmla="*/ 9 h 186"/>
                <a:gd name="T14" fmla="*/ 0 w 186"/>
                <a:gd name="T15" fmla="*/ 17 h 186"/>
                <a:gd name="T16" fmla="*/ 9 w 186"/>
                <a:gd name="T17" fmla="*/ 34 h 186"/>
                <a:gd name="T18" fmla="*/ 17 w 186"/>
                <a:gd name="T19" fmla="*/ 144 h 186"/>
                <a:gd name="T20" fmla="*/ 89 w 186"/>
                <a:gd name="T21" fmla="*/ 155 h 186"/>
                <a:gd name="T22" fmla="*/ 64 w 186"/>
                <a:gd name="T23" fmla="*/ 182 h 186"/>
                <a:gd name="T24" fmla="*/ 71 w 186"/>
                <a:gd name="T25" fmla="*/ 185 h 186"/>
                <a:gd name="T26" fmla="*/ 116 w 186"/>
                <a:gd name="T27" fmla="*/ 185 h 186"/>
                <a:gd name="T28" fmla="*/ 123 w 186"/>
                <a:gd name="T29" fmla="*/ 182 h 186"/>
                <a:gd name="T30" fmla="*/ 97 w 186"/>
                <a:gd name="T31" fmla="*/ 155 h 186"/>
                <a:gd name="T32" fmla="*/ 169 w 186"/>
                <a:gd name="T33" fmla="*/ 144 h 186"/>
                <a:gd name="T34" fmla="*/ 178 w 186"/>
                <a:gd name="T35" fmla="*/ 34 h 186"/>
                <a:gd name="T36" fmla="*/ 186 w 186"/>
                <a:gd name="T37" fmla="*/ 17 h 186"/>
                <a:gd name="T38" fmla="*/ 169 w 186"/>
                <a:gd name="T39" fmla="*/ 135 h 186"/>
                <a:gd name="T40" fmla="*/ 17 w 186"/>
                <a:gd name="T41" fmla="*/ 34 h 186"/>
                <a:gd name="T42" fmla="*/ 169 w 186"/>
                <a:gd name="T43" fmla="*/ 135 h 186"/>
                <a:gd name="T44" fmla="*/ 9 w 186"/>
                <a:gd name="T45" fmla="*/ 26 h 186"/>
                <a:gd name="T46" fmla="*/ 178 w 186"/>
                <a:gd name="T47" fmla="*/ 17 h 186"/>
                <a:gd name="T48" fmla="*/ 38 w 186"/>
                <a:gd name="T49" fmla="*/ 119 h 186"/>
                <a:gd name="T50" fmla="*/ 152 w 186"/>
                <a:gd name="T51" fmla="*/ 114 h 186"/>
                <a:gd name="T52" fmla="*/ 151 w 186"/>
                <a:gd name="T53" fmla="*/ 112 h 186"/>
                <a:gd name="T54" fmla="*/ 126 w 186"/>
                <a:gd name="T55" fmla="*/ 78 h 186"/>
                <a:gd name="T56" fmla="*/ 120 w 186"/>
                <a:gd name="T57" fmla="*/ 78 h 186"/>
                <a:gd name="T58" fmla="*/ 75 w 186"/>
                <a:gd name="T59" fmla="*/ 61 h 186"/>
                <a:gd name="T60" fmla="*/ 69 w 186"/>
                <a:gd name="T61" fmla="*/ 61 h 186"/>
                <a:gd name="T62" fmla="*/ 35 w 186"/>
                <a:gd name="T63" fmla="*/ 112 h 186"/>
                <a:gd name="T64" fmla="*/ 34 w 186"/>
                <a:gd name="T65" fmla="*/ 114 h 186"/>
                <a:gd name="T66" fmla="*/ 73 w 186"/>
                <a:gd name="T67" fmla="*/ 70 h 186"/>
                <a:gd name="T68" fmla="*/ 106 w 186"/>
                <a:gd name="T69" fmla="*/ 102 h 186"/>
                <a:gd name="T70" fmla="*/ 122 w 186"/>
                <a:gd name="T71" fmla="*/ 87 h 186"/>
                <a:gd name="T72" fmla="*/ 46 w 186"/>
                <a:gd name="T73" fmla="*/ 11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86">
                  <a:moveTo>
                    <a:pt x="140" y="68"/>
                  </a:moveTo>
                  <a:cubicBezTo>
                    <a:pt x="147" y="68"/>
                    <a:pt x="152" y="62"/>
                    <a:pt x="152" y="55"/>
                  </a:cubicBezTo>
                  <a:cubicBezTo>
                    <a:pt x="152" y="48"/>
                    <a:pt x="147" y="43"/>
                    <a:pt x="140" y="43"/>
                  </a:cubicBezTo>
                  <a:cubicBezTo>
                    <a:pt x="133" y="43"/>
                    <a:pt x="127" y="48"/>
                    <a:pt x="127" y="55"/>
                  </a:cubicBezTo>
                  <a:cubicBezTo>
                    <a:pt x="127" y="62"/>
                    <a:pt x="133" y="68"/>
                    <a:pt x="140" y="68"/>
                  </a:cubicBezTo>
                  <a:close/>
                  <a:moveTo>
                    <a:pt x="140" y="51"/>
                  </a:moveTo>
                  <a:cubicBezTo>
                    <a:pt x="142" y="51"/>
                    <a:pt x="144" y="53"/>
                    <a:pt x="144" y="55"/>
                  </a:cubicBezTo>
                  <a:cubicBezTo>
                    <a:pt x="144" y="58"/>
                    <a:pt x="142" y="60"/>
                    <a:pt x="140" y="60"/>
                  </a:cubicBezTo>
                  <a:cubicBezTo>
                    <a:pt x="137" y="60"/>
                    <a:pt x="135" y="58"/>
                    <a:pt x="135" y="55"/>
                  </a:cubicBezTo>
                  <a:cubicBezTo>
                    <a:pt x="135" y="53"/>
                    <a:pt x="137" y="51"/>
                    <a:pt x="140" y="51"/>
                  </a:cubicBezTo>
                  <a:close/>
                  <a:moveTo>
                    <a:pt x="178" y="9"/>
                  </a:moveTo>
                  <a:cubicBezTo>
                    <a:pt x="102" y="9"/>
                    <a:pt x="102" y="9"/>
                    <a:pt x="102" y="9"/>
                  </a:cubicBezTo>
                  <a:cubicBezTo>
                    <a:pt x="102" y="4"/>
                    <a:pt x="98" y="0"/>
                    <a:pt x="93" y="0"/>
                  </a:cubicBezTo>
                  <a:cubicBezTo>
                    <a:pt x="89" y="0"/>
                    <a:pt x="85" y="4"/>
                    <a:pt x="85" y="9"/>
                  </a:cubicBezTo>
                  <a:cubicBezTo>
                    <a:pt x="9" y="9"/>
                    <a:pt x="9" y="9"/>
                    <a:pt x="9" y="9"/>
                  </a:cubicBezTo>
                  <a:cubicBezTo>
                    <a:pt x="4" y="9"/>
                    <a:pt x="0" y="13"/>
                    <a:pt x="0" y="17"/>
                  </a:cubicBezTo>
                  <a:cubicBezTo>
                    <a:pt x="0" y="26"/>
                    <a:pt x="0" y="26"/>
                    <a:pt x="0" y="26"/>
                  </a:cubicBezTo>
                  <a:cubicBezTo>
                    <a:pt x="0" y="30"/>
                    <a:pt x="4" y="34"/>
                    <a:pt x="9" y="34"/>
                  </a:cubicBezTo>
                  <a:cubicBezTo>
                    <a:pt x="9" y="135"/>
                    <a:pt x="9" y="135"/>
                    <a:pt x="9" y="135"/>
                  </a:cubicBezTo>
                  <a:cubicBezTo>
                    <a:pt x="9" y="140"/>
                    <a:pt x="13" y="144"/>
                    <a:pt x="17" y="144"/>
                  </a:cubicBezTo>
                  <a:cubicBezTo>
                    <a:pt x="89" y="144"/>
                    <a:pt x="89" y="144"/>
                    <a:pt x="89" y="144"/>
                  </a:cubicBezTo>
                  <a:cubicBezTo>
                    <a:pt x="89" y="155"/>
                    <a:pt x="89" y="155"/>
                    <a:pt x="89" y="155"/>
                  </a:cubicBezTo>
                  <a:cubicBezTo>
                    <a:pt x="65" y="179"/>
                    <a:pt x="65" y="179"/>
                    <a:pt x="65" y="179"/>
                  </a:cubicBezTo>
                  <a:cubicBezTo>
                    <a:pt x="64" y="180"/>
                    <a:pt x="64" y="181"/>
                    <a:pt x="64" y="182"/>
                  </a:cubicBezTo>
                  <a:cubicBezTo>
                    <a:pt x="64" y="184"/>
                    <a:pt x="66" y="186"/>
                    <a:pt x="68" y="186"/>
                  </a:cubicBezTo>
                  <a:cubicBezTo>
                    <a:pt x="69" y="186"/>
                    <a:pt x="70" y="186"/>
                    <a:pt x="71" y="185"/>
                  </a:cubicBezTo>
                  <a:cubicBezTo>
                    <a:pt x="93" y="163"/>
                    <a:pt x="93" y="163"/>
                    <a:pt x="93" y="163"/>
                  </a:cubicBezTo>
                  <a:cubicBezTo>
                    <a:pt x="116" y="185"/>
                    <a:pt x="116" y="185"/>
                    <a:pt x="116" y="185"/>
                  </a:cubicBezTo>
                  <a:cubicBezTo>
                    <a:pt x="116" y="186"/>
                    <a:pt x="117" y="186"/>
                    <a:pt x="119" y="186"/>
                  </a:cubicBezTo>
                  <a:cubicBezTo>
                    <a:pt x="121" y="186"/>
                    <a:pt x="123" y="184"/>
                    <a:pt x="123" y="182"/>
                  </a:cubicBezTo>
                  <a:cubicBezTo>
                    <a:pt x="123" y="181"/>
                    <a:pt x="122" y="180"/>
                    <a:pt x="122" y="179"/>
                  </a:cubicBezTo>
                  <a:cubicBezTo>
                    <a:pt x="97" y="155"/>
                    <a:pt x="97" y="155"/>
                    <a:pt x="97" y="155"/>
                  </a:cubicBezTo>
                  <a:cubicBezTo>
                    <a:pt x="97" y="144"/>
                    <a:pt x="97" y="144"/>
                    <a:pt x="97" y="144"/>
                  </a:cubicBezTo>
                  <a:cubicBezTo>
                    <a:pt x="169" y="144"/>
                    <a:pt x="169" y="144"/>
                    <a:pt x="169" y="144"/>
                  </a:cubicBezTo>
                  <a:cubicBezTo>
                    <a:pt x="174" y="144"/>
                    <a:pt x="178" y="140"/>
                    <a:pt x="178" y="135"/>
                  </a:cubicBezTo>
                  <a:cubicBezTo>
                    <a:pt x="178" y="34"/>
                    <a:pt x="178" y="34"/>
                    <a:pt x="178" y="34"/>
                  </a:cubicBezTo>
                  <a:cubicBezTo>
                    <a:pt x="182" y="34"/>
                    <a:pt x="186" y="30"/>
                    <a:pt x="186" y="26"/>
                  </a:cubicBezTo>
                  <a:cubicBezTo>
                    <a:pt x="186" y="17"/>
                    <a:pt x="186" y="17"/>
                    <a:pt x="186" y="17"/>
                  </a:cubicBezTo>
                  <a:cubicBezTo>
                    <a:pt x="186" y="13"/>
                    <a:pt x="182" y="9"/>
                    <a:pt x="178" y="9"/>
                  </a:cubicBezTo>
                  <a:close/>
                  <a:moveTo>
                    <a:pt x="169" y="135"/>
                  </a:moveTo>
                  <a:cubicBezTo>
                    <a:pt x="17" y="135"/>
                    <a:pt x="17" y="135"/>
                    <a:pt x="17" y="135"/>
                  </a:cubicBezTo>
                  <a:cubicBezTo>
                    <a:pt x="17" y="34"/>
                    <a:pt x="17" y="34"/>
                    <a:pt x="17" y="34"/>
                  </a:cubicBezTo>
                  <a:cubicBezTo>
                    <a:pt x="169" y="34"/>
                    <a:pt x="169" y="34"/>
                    <a:pt x="169" y="34"/>
                  </a:cubicBezTo>
                  <a:lnTo>
                    <a:pt x="169" y="135"/>
                  </a:lnTo>
                  <a:close/>
                  <a:moveTo>
                    <a:pt x="178" y="26"/>
                  </a:moveTo>
                  <a:cubicBezTo>
                    <a:pt x="9" y="26"/>
                    <a:pt x="9" y="26"/>
                    <a:pt x="9" y="26"/>
                  </a:cubicBezTo>
                  <a:cubicBezTo>
                    <a:pt x="9" y="17"/>
                    <a:pt x="9" y="17"/>
                    <a:pt x="9" y="17"/>
                  </a:cubicBezTo>
                  <a:cubicBezTo>
                    <a:pt x="178" y="17"/>
                    <a:pt x="178" y="17"/>
                    <a:pt x="178" y="17"/>
                  </a:cubicBezTo>
                  <a:lnTo>
                    <a:pt x="178" y="26"/>
                  </a:lnTo>
                  <a:close/>
                  <a:moveTo>
                    <a:pt x="38" y="119"/>
                  </a:moveTo>
                  <a:cubicBezTo>
                    <a:pt x="148" y="119"/>
                    <a:pt x="148" y="119"/>
                    <a:pt x="148" y="119"/>
                  </a:cubicBezTo>
                  <a:cubicBezTo>
                    <a:pt x="150" y="119"/>
                    <a:pt x="152" y="117"/>
                    <a:pt x="152" y="114"/>
                  </a:cubicBezTo>
                  <a:cubicBezTo>
                    <a:pt x="152" y="113"/>
                    <a:pt x="152" y="113"/>
                    <a:pt x="151" y="112"/>
                  </a:cubicBezTo>
                  <a:cubicBezTo>
                    <a:pt x="151" y="112"/>
                    <a:pt x="151" y="112"/>
                    <a:pt x="151" y="112"/>
                  </a:cubicBezTo>
                  <a:cubicBezTo>
                    <a:pt x="126" y="78"/>
                    <a:pt x="126" y="78"/>
                    <a:pt x="126" y="78"/>
                  </a:cubicBezTo>
                  <a:cubicBezTo>
                    <a:pt x="126" y="78"/>
                    <a:pt x="126" y="78"/>
                    <a:pt x="126" y="78"/>
                  </a:cubicBezTo>
                  <a:cubicBezTo>
                    <a:pt x="125" y="77"/>
                    <a:pt x="124" y="76"/>
                    <a:pt x="123" y="76"/>
                  </a:cubicBezTo>
                  <a:cubicBezTo>
                    <a:pt x="122" y="76"/>
                    <a:pt x="121" y="77"/>
                    <a:pt x="120" y="78"/>
                  </a:cubicBezTo>
                  <a:cubicBezTo>
                    <a:pt x="106" y="92"/>
                    <a:pt x="106" y="92"/>
                    <a:pt x="106" y="92"/>
                  </a:cubicBezTo>
                  <a:cubicBezTo>
                    <a:pt x="75" y="61"/>
                    <a:pt x="75" y="61"/>
                    <a:pt x="75" y="61"/>
                  </a:cubicBezTo>
                  <a:cubicBezTo>
                    <a:pt x="74" y="60"/>
                    <a:pt x="73" y="60"/>
                    <a:pt x="72" y="60"/>
                  </a:cubicBezTo>
                  <a:cubicBezTo>
                    <a:pt x="71" y="60"/>
                    <a:pt x="69" y="60"/>
                    <a:pt x="69" y="61"/>
                  </a:cubicBezTo>
                  <a:cubicBezTo>
                    <a:pt x="69" y="61"/>
                    <a:pt x="69" y="61"/>
                    <a:pt x="69" y="61"/>
                  </a:cubicBezTo>
                  <a:cubicBezTo>
                    <a:pt x="35" y="112"/>
                    <a:pt x="35" y="112"/>
                    <a:pt x="35" y="112"/>
                  </a:cubicBezTo>
                  <a:cubicBezTo>
                    <a:pt x="35" y="112"/>
                    <a:pt x="35" y="112"/>
                    <a:pt x="35" y="112"/>
                  </a:cubicBezTo>
                  <a:cubicBezTo>
                    <a:pt x="34" y="113"/>
                    <a:pt x="34" y="114"/>
                    <a:pt x="34" y="114"/>
                  </a:cubicBezTo>
                  <a:cubicBezTo>
                    <a:pt x="34" y="117"/>
                    <a:pt x="36" y="119"/>
                    <a:pt x="38" y="119"/>
                  </a:cubicBezTo>
                  <a:close/>
                  <a:moveTo>
                    <a:pt x="73" y="70"/>
                  </a:moveTo>
                  <a:cubicBezTo>
                    <a:pt x="103" y="101"/>
                    <a:pt x="103" y="101"/>
                    <a:pt x="103" y="101"/>
                  </a:cubicBezTo>
                  <a:cubicBezTo>
                    <a:pt x="104" y="101"/>
                    <a:pt x="105" y="102"/>
                    <a:pt x="106" y="102"/>
                  </a:cubicBezTo>
                  <a:cubicBezTo>
                    <a:pt x="107" y="102"/>
                    <a:pt x="108" y="101"/>
                    <a:pt x="109" y="101"/>
                  </a:cubicBezTo>
                  <a:cubicBezTo>
                    <a:pt x="122" y="87"/>
                    <a:pt x="122" y="87"/>
                    <a:pt x="122" y="87"/>
                  </a:cubicBezTo>
                  <a:cubicBezTo>
                    <a:pt x="140" y="110"/>
                    <a:pt x="140" y="110"/>
                    <a:pt x="140" y="110"/>
                  </a:cubicBezTo>
                  <a:cubicBezTo>
                    <a:pt x="46" y="110"/>
                    <a:pt x="46" y="110"/>
                    <a:pt x="46" y="110"/>
                  </a:cubicBezTo>
                  <a:lnTo>
                    <a:pt x="73" y="7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78" name="TextBox 77"/>
            <p:cNvSpPr txBox="1"/>
            <p:nvPr/>
          </p:nvSpPr>
          <p:spPr>
            <a:xfrm>
              <a:off x="3699105" y="1096272"/>
              <a:ext cx="1953386" cy="376930"/>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79" name="Rectangle 78"/>
            <p:cNvSpPr/>
            <p:nvPr/>
          </p:nvSpPr>
          <p:spPr>
            <a:xfrm>
              <a:off x="3694815" y="893869"/>
              <a:ext cx="1077651" cy="223091"/>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grpSp>
        <p:nvGrpSpPr>
          <p:cNvPr id="4" name="Group 3"/>
          <p:cNvGrpSpPr/>
          <p:nvPr/>
        </p:nvGrpSpPr>
        <p:grpSpPr>
          <a:xfrm>
            <a:off x="8170089" y="1288078"/>
            <a:ext cx="3076760" cy="772444"/>
            <a:chOff x="6127567" y="893869"/>
            <a:chExt cx="2307570" cy="579333"/>
          </a:xfrm>
        </p:grpSpPr>
        <p:sp>
          <p:nvSpPr>
            <p:cNvPr id="75" name="Freeform 357"/>
            <p:cNvSpPr>
              <a:spLocks noEditPoints="1"/>
            </p:cNvSpPr>
            <p:nvPr/>
          </p:nvSpPr>
          <p:spPr bwMode="auto">
            <a:xfrm>
              <a:off x="6127567" y="966478"/>
              <a:ext cx="206309" cy="284303"/>
            </a:xfrm>
            <a:custGeom>
              <a:avLst/>
              <a:gdLst>
                <a:gd name="T0" fmla="*/ 90 w 135"/>
                <a:gd name="T1" fmla="*/ 34 h 186"/>
                <a:gd name="T2" fmla="*/ 104 w 135"/>
                <a:gd name="T3" fmla="*/ 39 h 186"/>
                <a:gd name="T4" fmla="*/ 112 w 135"/>
                <a:gd name="T5" fmla="*/ 67 h 186"/>
                <a:gd name="T6" fmla="*/ 118 w 135"/>
                <a:gd name="T7" fmla="*/ 59 h 186"/>
                <a:gd name="T8" fmla="*/ 88 w 135"/>
                <a:gd name="T9" fmla="*/ 23 h 186"/>
                <a:gd name="T10" fmla="*/ 71 w 135"/>
                <a:gd name="T11" fmla="*/ 64 h 186"/>
                <a:gd name="T12" fmla="*/ 68 w 135"/>
                <a:gd name="T13" fmla="*/ 87 h 186"/>
                <a:gd name="T14" fmla="*/ 73 w 135"/>
                <a:gd name="T15" fmla="*/ 101 h 186"/>
                <a:gd name="T16" fmla="*/ 76 w 135"/>
                <a:gd name="T17" fmla="*/ 98 h 186"/>
                <a:gd name="T18" fmla="*/ 82 w 135"/>
                <a:gd name="T19" fmla="*/ 71 h 186"/>
                <a:gd name="T20" fmla="*/ 76 w 135"/>
                <a:gd name="T21" fmla="*/ 118 h 186"/>
                <a:gd name="T22" fmla="*/ 76 w 135"/>
                <a:gd name="T23" fmla="*/ 0 h 186"/>
                <a:gd name="T24" fmla="*/ 76 w 135"/>
                <a:gd name="T25" fmla="*/ 118 h 186"/>
                <a:gd name="T26" fmla="*/ 127 w 135"/>
                <a:gd name="T27" fmla="*/ 59 h 186"/>
                <a:gd name="T28" fmla="*/ 25 w 135"/>
                <a:gd name="T29" fmla="*/ 59 h 186"/>
                <a:gd name="T30" fmla="*/ 105 w 135"/>
                <a:gd name="T31" fmla="*/ 70 h 186"/>
                <a:gd name="T32" fmla="*/ 110 w 135"/>
                <a:gd name="T33" fmla="*/ 75 h 186"/>
                <a:gd name="T34" fmla="*/ 39 w 135"/>
                <a:gd name="T35" fmla="*/ 54 h 186"/>
                <a:gd name="T36" fmla="*/ 56 w 135"/>
                <a:gd name="T37" fmla="*/ 63 h 186"/>
                <a:gd name="T38" fmla="*/ 59 w 135"/>
                <a:gd name="T39" fmla="*/ 56 h 186"/>
                <a:gd name="T40" fmla="*/ 74 w 135"/>
                <a:gd name="T41" fmla="*/ 45 h 186"/>
                <a:gd name="T42" fmla="*/ 73 w 135"/>
                <a:gd name="T43" fmla="*/ 34 h 186"/>
                <a:gd name="T44" fmla="*/ 68 w 135"/>
                <a:gd name="T45" fmla="*/ 33 h 186"/>
                <a:gd name="T46" fmla="*/ 62 w 135"/>
                <a:gd name="T47" fmla="*/ 28 h 186"/>
                <a:gd name="T48" fmla="*/ 49 w 135"/>
                <a:gd name="T49" fmla="*/ 27 h 186"/>
                <a:gd name="T50" fmla="*/ 39 w 135"/>
                <a:gd name="T51" fmla="*/ 54 h 186"/>
                <a:gd name="T52" fmla="*/ 126 w 135"/>
                <a:gd name="T53" fmla="*/ 105 h 186"/>
                <a:gd name="T54" fmla="*/ 76 w 135"/>
                <a:gd name="T55" fmla="*/ 127 h 186"/>
                <a:gd name="T56" fmla="*/ 30 w 135"/>
                <a:gd name="T57" fmla="*/ 10 h 186"/>
                <a:gd name="T58" fmla="*/ 32 w 135"/>
                <a:gd name="T59" fmla="*/ 6 h 186"/>
                <a:gd name="T60" fmla="*/ 24 w 135"/>
                <a:gd name="T61" fmla="*/ 4 h 186"/>
                <a:gd name="T62" fmla="*/ 0 w 135"/>
                <a:gd name="T63" fmla="*/ 59 h 186"/>
                <a:gd name="T64" fmla="*/ 72 w 135"/>
                <a:gd name="T65" fmla="*/ 177 h 186"/>
                <a:gd name="T66" fmla="*/ 42 w 135"/>
                <a:gd name="T67" fmla="*/ 182 h 186"/>
                <a:gd name="T68" fmla="*/ 105 w 135"/>
                <a:gd name="T69" fmla="*/ 186 h 186"/>
                <a:gd name="T70" fmla="*/ 105 w 135"/>
                <a:gd name="T71" fmla="*/ 177 h 186"/>
                <a:gd name="T72" fmla="*/ 80 w 135"/>
                <a:gd name="T73" fmla="*/ 135 h 186"/>
                <a:gd name="T74" fmla="*/ 131 w 135"/>
                <a:gd name="T75" fmla="*/ 111 h 186"/>
                <a:gd name="T76" fmla="*/ 129 w 135"/>
                <a:gd name="T77" fmla="*/ 10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5" h="186">
                  <a:moveTo>
                    <a:pt x="90" y="28"/>
                  </a:moveTo>
                  <a:cubicBezTo>
                    <a:pt x="90" y="28"/>
                    <a:pt x="89" y="30"/>
                    <a:pt x="90" y="34"/>
                  </a:cubicBezTo>
                  <a:cubicBezTo>
                    <a:pt x="91" y="39"/>
                    <a:pt x="93" y="40"/>
                    <a:pt x="100" y="37"/>
                  </a:cubicBezTo>
                  <a:cubicBezTo>
                    <a:pt x="103" y="36"/>
                    <a:pt x="105" y="37"/>
                    <a:pt x="104" y="39"/>
                  </a:cubicBezTo>
                  <a:cubicBezTo>
                    <a:pt x="104" y="45"/>
                    <a:pt x="99" y="45"/>
                    <a:pt x="103" y="54"/>
                  </a:cubicBezTo>
                  <a:cubicBezTo>
                    <a:pt x="105" y="60"/>
                    <a:pt x="110" y="62"/>
                    <a:pt x="112" y="67"/>
                  </a:cubicBezTo>
                  <a:cubicBezTo>
                    <a:pt x="112" y="68"/>
                    <a:pt x="114" y="70"/>
                    <a:pt x="116" y="71"/>
                  </a:cubicBezTo>
                  <a:cubicBezTo>
                    <a:pt x="118" y="67"/>
                    <a:pt x="118" y="63"/>
                    <a:pt x="118" y="59"/>
                  </a:cubicBezTo>
                  <a:cubicBezTo>
                    <a:pt x="118" y="41"/>
                    <a:pt x="107" y="25"/>
                    <a:pt x="90" y="20"/>
                  </a:cubicBezTo>
                  <a:cubicBezTo>
                    <a:pt x="90" y="21"/>
                    <a:pt x="89" y="22"/>
                    <a:pt x="88" y="23"/>
                  </a:cubicBezTo>
                  <a:cubicBezTo>
                    <a:pt x="86" y="24"/>
                    <a:pt x="86" y="29"/>
                    <a:pt x="90" y="28"/>
                  </a:cubicBezTo>
                  <a:close/>
                  <a:moveTo>
                    <a:pt x="71" y="64"/>
                  </a:moveTo>
                  <a:cubicBezTo>
                    <a:pt x="64" y="64"/>
                    <a:pt x="59" y="66"/>
                    <a:pt x="61" y="75"/>
                  </a:cubicBezTo>
                  <a:cubicBezTo>
                    <a:pt x="63" y="84"/>
                    <a:pt x="68" y="80"/>
                    <a:pt x="68" y="87"/>
                  </a:cubicBezTo>
                  <a:cubicBezTo>
                    <a:pt x="67" y="95"/>
                    <a:pt x="69" y="96"/>
                    <a:pt x="70" y="98"/>
                  </a:cubicBezTo>
                  <a:cubicBezTo>
                    <a:pt x="71" y="99"/>
                    <a:pt x="72" y="101"/>
                    <a:pt x="73" y="101"/>
                  </a:cubicBezTo>
                  <a:cubicBezTo>
                    <a:pt x="74" y="101"/>
                    <a:pt x="74" y="101"/>
                    <a:pt x="74" y="101"/>
                  </a:cubicBezTo>
                  <a:cubicBezTo>
                    <a:pt x="75" y="101"/>
                    <a:pt x="75" y="100"/>
                    <a:pt x="76" y="98"/>
                  </a:cubicBezTo>
                  <a:cubicBezTo>
                    <a:pt x="77" y="91"/>
                    <a:pt x="80" y="87"/>
                    <a:pt x="82" y="83"/>
                  </a:cubicBezTo>
                  <a:cubicBezTo>
                    <a:pt x="85" y="80"/>
                    <a:pt x="88" y="75"/>
                    <a:pt x="82" y="71"/>
                  </a:cubicBezTo>
                  <a:cubicBezTo>
                    <a:pt x="77" y="66"/>
                    <a:pt x="78" y="64"/>
                    <a:pt x="71" y="64"/>
                  </a:cubicBezTo>
                  <a:close/>
                  <a:moveTo>
                    <a:pt x="76" y="118"/>
                  </a:moveTo>
                  <a:cubicBezTo>
                    <a:pt x="109" y="118"/>
                    <a:pt x="135" y="92"/>
                    <a:pt x="135" y="59"/>
                  </a:cubicBezTo>
                  <a:cubicBezTo>
                    <a:pt x="135" y="27"/>
                    <a:pt x="109" y="0"/>
                    <a:pt x="76" y="0"/>
                  </a:cubicBezTo>
                  <a:cubicBezTo>
                    <a:pt x="43" y="0"/>
                    <a:pt x="17" y="27"/>
                    <a:pt x="17" y="59"/>
                  </a:cubicBezTo>
                  <a:cubicBezTo>
                    <a:pt x="17" y="92"/>
                    <a:pt x="43" y="118"/>
                    <a:pt x="76" y="118"/>
                  </a:cubicBezTo>
                  <a:close/>
                  <a:moveTo>
                    <a:pt x="76" y="9"/>
                  </a:moveTo>
                  <a:cubicBezTo>
                    <a:pt x="104" y="9"/>
                    <a:pt x="127" y="31"/>
                    <a:pt x="127" y="59"/>
                  </a:cubicBezTo>
                  <a:cubicBezTo>
                    <a:pt x="127" y="87"/>
                    <a:pt x="104" y="110"/>
                    <a:pt x="76" y="110"/>
                  </a:cubicBezTo>
                  <a:cubicBezTo>
                    <a:pt x="48" y="110"/>
                    <a:pt x="25" y="87"/>
                    <a:pt x="25" y="59"/>
                  </a:cubicBezTo>
                  <a:cubicBezTo>
                    <a:pt x="25" y="31"/>
                    <a:pt x="48" y="9"/>
                    <a:pt x="76" y="9"/>
                  </a:cubicBezTo>
                  <a:close/>
                  <a:moveTo>
                    <a:pt x="105" y="70"/>
                  </a:moveTo>
                  <a:cubicBezTo>
                    <a:pt x="103" y="71"/>
                    <a:pt x="103" y="74"/>
                    <a:pt x="104" y="75"/>
                  </a:cubicBezTo>
                  <a:cubicBezTo>
                    <a:pt x="106" y="76"/>
                    <a:pt x="109" y="78"/>
                    <a:pt x="110" y="75"/>
                  </a:cubicBezTo>
                  <a:cubicBezTo>
                    <a:pt x="111" y="72"/>
                    <a:pt x="106" y="69"/>
                    <a:pt x="105" y="70"/>
                  </a:cubicBezTo>
                  <a:close/>
                  <a:moveTo>
                    <a:pt x="39" y="54"/>
                  </a:moveTo>
                  <a:cubicBezTo>
                    <a:pt x="39" y="54"/>
                    <a:pt x="42" y="60"/>
                    <a:pt x="56" y="66"/>
                  </a:cubicBezTo>
                  <a:cubicBezTo>
                    <a:pt x="56" y="66"/>
                    <a:pt x="59" y="66"/>
                    <a:pt x="56" y="63"/>
                  </a:cubicBezTo>
                  <a:cubicBezTo>
                    <a:pt x="52" y="60"/>
                    <a:pt x="49" y="56"/>
                    <a:pt x="53" y="54"/>
                  </a:cubicBezTo>
                  <a:cubicBezTo>
                    <a:pt x="57" y="52"/>
                    <a:pt x="58" y="52"/>
                    <a:pt x="59" y="56"/>
                  </a:cubicBezTo>
                  <a:cubicBezTo>
                    <a:pt x="60" y="60"/>
                    <a:pt x="63" y="58"/>
                    <a:pt x="63" y="54"/>
                  </a:cubicBezTo>
                  <a:cubicBezTo>
                    <a:pt x="64" y="50"/>
                    <a:pt x="70" y="47"/>
                    <a:pt x="74" y="45"/>
                  </a:cubicBezTo>
                  <a:cubicBezTo>
                    <a:pt x="78" y="43"/>
                    <a:pt x="81" y="43"/>
                    <a:pt x="81" y="40"/>
                  </a:cubicBezTo>
                  <a:cubicBezTo>
                    <a:pt x="81" y="37"/>
                    <a:pt x="79" y="34"/>
                    <a:pt x="73" y="34"/>
                  </a:cubicBezTo>
                  <a:cubicBezTo>
                    <a:pt x="67" y="34"/>
                    <a:pt x="70" y="43"/>
                    <a:pt x="64" y="38"/>
                  </a:cubicBezTo>
                  <a:cubicBezTo>
                    <a:pt x="59" y="33"/>
                    <a:pt x="66" y="34"/>
                    <a:pt x="68" y="33"/>
                  </a:cubicBezTo>
                  <a:cubicBezTo>
                    <a:pt x="71" y="32"/>
                    <a:pt x="73" y="27"/>
                    <a:pt x="69" y="27"/>
                  </a:cubicBezTo>
                  <a:cubicBezTo>
                    <a:pt x="64" y="27"/>
                    <a:pt x="65" y="29"/>
                    <a:pt x="62" y="28"/>
                  </a:cubicBezTo>
                  <a:cubicBezTo>
                    <a:pt x="58" y="26"/>
                    <a:pt x="57" y="32"/>
                    <a:pt x="54" y="31"/>
                  </a:cubicBezTo>
                  <a:cubicBezTo>
                    <a:pt x="53" y="31"/>
                    <a:pt x="51" y="29"/>
                    <a:pt x="49" y="27"/>
                  </a:cubicBezTo>
                  <a:cubicBezTo>
                    <a:pt x="42" y="32"/>
                    <a:pt x="38" y="40"/>
                    <a:pt x="35" y="48"/>
                  </a:cubicBezTo>
                  <a:cubicBezTo>
                    <a:pt x="37" y="52"/>
                    <a:pt x="39" y="54"/>
                    <a:pt x="39" y="54"/>
                  </a:cubicBezTo>
                  <a:close/>
                  <a:moveTo>
                    <a:pt x="129" y="103"/>
                  </a:moveTo>
                  <a:cubicBezTo>
                    <a:pt x="128" y="103"/>
                    <a:pt x="127" y="104"/>
                    <a:pt x="126" y="105"/>
                  </a:cubicBezTo>
                  <a:cubicBezTo>
                    <a:pt x="126" y="105"/>
                    <a:pt x="126" y="105"/>
                    <a:pt x="126" y="105"/>
                  </a:cubicBezTo>
                  <a:cubicBezTo>
                    <a:pt x="113" y="118"/>
                    <a:pt x="96" y="127"/>
                    <a:pt x="76" y="127"/>
                  </a:cubicBezTo>
                  <a:cubicBezTo>
                    <a:pt x="39" y="127"/>
                    <a:pt x="8" y="96"/>
                    <a:pt x="8" y="59"/>
                  </a:cubicBezTo>
                  <a:cubicBezTo>
                    <a:pt x="8" y="40"/>
                    <a:pt x="17" y="22"/>
                    <a:pt x="30" y="10"/>
                  </a:cubicBezTo>
                  <a:cubicBezTo>
                    <a:pt x="30" y="10"/>
                    <a:pt x="30" y="10"/>
                    <a:pt x="30" y="10"/>
                  </a:cubicBezTo>
                  <a:cubicBezTo>
                    <a:pt x="31" y="9"/>
                    <a:pt x="32" y="8"/>
                    <a:pt x="32" y="6"/>
                  </a:cubicBezTo>
                  <a:cubicBezTo>
                    <a:pt x="32" y="4"/>
                    <a:pt x="30" y="2"/>
                    <a:pt x="27" y="2"/>
                  </a:cubicBezTo>
                  <a:cubicBezTo>
                    <a:pt x="26" y="2"/>
                    <a:pt x="25" y="3"/>
                    <a:pt x="24" y="4"/>
                  </a:cubicBezTo>
                  <a:cubicBezTo>
                    <a:pt x="24" y="4"/>
                    <a:pt x="24" y="4"/>
                    <a:pt x="24" y="4"/>
                  </a:cubicBezTo>
                  <a:cubicBezTo>
                    <a:pt x="9" y="17"/>
                    <a:pt x="0" y="37"/>
                    <a:pt x="0" y="59"/>
                  </a:cubicBezTo>
                  <a:cubicBezTo>
                    <a:pt x="0" y="100"/>
                    <a:pt x="32" y="133"/>
                    <a:pt x="72" y="135"/>
                  </a:cubicBezTo>
                  <a:cubicBezTo>
                    <a:pt x="72" y="177"/>
                    <a:pt x="72" y="177"/>
                    <a:pt x="72" y="177"/>
                  </a:cubicBezTo>
                  <a:cubicBezTo>
                    <a:pt x="46" y="177"/>
                    <a:pt x="46" y="177"/>
                    <a:pt x="46" y="177"/>
                  </a:cubicBezTo>
                  <a:cubicBezTo>
                    <a:pt x="44" y="177"/>
                    <a:pt x="42" y="179"/>
                    <a:pt x="42" y="182"/>
                  </a:cubicBezTo>
                  <a:cubicBezTo>
                    <a:pt x="42" y="184"/>
                    <a:pt x="44" y="186"/>
                    <a:pt x="46" y="186"/>
                  </a:cubicBezTo>
                  <a:cubicBezTo>
                    <a:pt x="105" y="186"/>
                    <a:pt x="105" y="186"/>
                    <a:pt x="105" y="186"/>
                  </a:cubicBezTo>
                  <a:cubicBezTo>
                    <a:pt x="108" y="186"/>
                    <a:pt x="110" y="184"/>
                    <a:pt x="110" y="182"/>
                  </a:cubicBezTo>
                  <a:cubicBezTo>
                    <a:pt x="110" y="179"/>
                    <a:pt x="108" y="177"/>
                    <a:pt x="105" y="177"/>
                  </a:cubicBezTo>
                  <a:cubicBezTo>
                    <a:pt x="80" y="177"/>
                    <a:pt x="80" y="177"/>
                    <a:pt x="80" y="177"/>
                  </a:cubicBezTo>
                  <a:cubicBezTo>
                    <a:pt x="80" y="135"/>
                    <a:pt x="80" y="135"/>
                    <a:pt x="80" y="135"/>
                  </a:cubicBezTo>
                  <a:cubicBezTo>
                    <a:pt x="100" y="134"/>
                    <a:pt x="119" y="125"/>
                    <a:pt x="132" y="111"/>
                  </a:cubicBezTo>
                  <a:cubicBezTo>
                    <a:pt x="131" y="111"/>
                    <a:pt x="131" y="111"/>
                    <a:pt x="131" y="111"/>
                  </a:cubicBezTo>
                  <a:cubicBezTo>
                    <a:pt x="132" y="110"/>
                    <a:pt x="133" y="109"/>
                    <a:pt x="133" y="108"/>
                  </a:cubicBezTo>
                  <a:cubicBezTo>
                    <a:pt x="133" y="105"/>
                    <a:pt x="131" y="103"/>
                    <a:pt x="129" y="10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80" name="TextBox 79"/>
            <p:cNvSpPr txBox="1"/>
            <p:nvPr/>
          </p:nvSpPr>
          <p:spPr>
            <a:xfrm>
              <a:off x="6481751" y="1096272"/>
              <a:ext cx="1953386" cy="376930"/>
            </a:xfrm>
            <a:prstGeom prst="rect">
              <a:avLst/>
            </a:prstGeom>
            <a:noFill/>
          </p:spPr>
          <p:txBody>
            <a:bodyPr wrap="square" rtlCol="0">
              <a:spAutoFit/>
            </a:bodyPr>
            <a:lstStyle/>
            <a:p>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81" name="Rectangle 80"/>
            <p:cNvSpPr/>
            <p:nvPr/>
          </p:nvSpPr>
          <p:spPr>
            <a:xfrm>
              <a:off x="6477461" y="893869"/>
              <a:ext cx="1077651" cy="223091"/>
            </a:xfrm>
            <a:prstGeom prst="rect">
              <a:avLst/>
            </a:prstGeom>
          </p:spPr>
          <p:txBody>
            <a:bodyPr wrap="none">
              <a:spAutoFit/>
            </a:bodyPr>
            <a:lstStyle/>
            <a:p>
              <a:r>
                <a:rPr lang="en-US" sz="1333" b="1" dirty="0">
                  <a:solidFill>
                    <a:schemeClr val="tx2">
                      <a:lumMod val="60000"/>
                      <a:lumOff val="40000"/>
                    </a:schemeClr>
                  </a:solidFill>
                  <a:latin typeface="Raleway" panose="020B0003030101060003" pitchFamily="34" charset="0"/>
                </a:rPr>
                <a:t>CONTENT TITLE</a:t>
              </a:r>
            </a:p>
          </p:txBody>
        </p:sp>
      </p:grpSp>
    </p:spTree>
    <p:extLst>
      <p:ext uri="{BB962C8B-B14F-4D97-AF65-F5344CB8AC3E}">
        <p14:creationId xmlns:p14="http://schemas.microsoft.com/office/powerpoint/2010/main" val="21733204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8" presetClass="entr" presetSubtype="6"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Right)">
                                      <p:cBhvr>
                                        <p:cTn id="12" dur="500"/>
                                        <p:tgtEl>
                                          <p:spTgt spid="6"/>
                                        </p:tgtEl>
                                      </p:cBhvr>
                                    </p:animEffect>
                                  </p:childTnLst>
                                </p:cTn>
                              </p:par>
                            </p:childTnLst>
                          </p:cTn>
                        </p:par>
                        <p:par>
                          <p:cTn id="13" fill="hold">
                            <p:stCondLst>
                              <p:cond delay="1000"/>
                            </p:stCondLst>
                            <p:childTnLst>
                              <p:par>
                                <p:cTn id="14" presetID="18" presetClass="entr" presetSubtype="6"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1500"/>
                            </p:stCondLst>
                            <p:childTnLst>
                              <p:par>
                                <p:cTn id="18" presetID="18" presetClass="entr" presetSubtype="6"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strips(downRight)">
                                      <p:cBhvr>
                                        <p:cTn id="20" dur="500"/>
                                        <p:tgtEl>
                                          <p:spTgt spid="4"/>
                                        </p:tgtEl>
                                      </p:cBhvr>
                                    </p:animEffect>
                                  </p:childTnLst>
                                </p:cTn>
                              </p:par>
                            </p:childTnLst>
                          </p:cTn>
                        </p:par>
                        <p:par>
                          <p:cTn id="21" fill="hold">
                            <p:stCondLst>
                              <p:cond delay="2000"/>
                            </p:stCondLst>
                            <p:childTnLst>
                              <p:par>
                                <p:cTn id="22" presetID="2" presetClass="entr" presetSubtype="2" decel="10000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1+#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2" decel="100000"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1+#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 presetClass="entr" presetSubtype="2" decel="100000" fill="hold"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1+#ppt_w/2"/>
                                          </p:val>
                                        </p:tav>
                                        <p:tav tm="100000">
                                          <p:val>
                                            <p:strVal val="#ppt_x"/>
                                          </p:val>
                                        </p:tav>
                                      </p:tavLst>
                                    </p:anim>
                                    <p:anim calcmode="lin" valueType="num">
                                      <p:cBhvr additive="base">
                                        <p:cTn id="35" dur="500" fill="hold"/>
                                        <p:tgtEl>
                                          <p:spTgt spid="9"/>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 presetClass="entr" presetSubtype="2" decel="100000"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1+#ppt_w/2"/>
                                          </p:val>
                                        </p:tav>
                                        <p:tav tm="100000">
                                          <p:val>
                                            <p:strVal val="#ppt_x"/>
                                          </p:val>
                                        </p:tav>
                                      </p:tavLst>
                                    </p:anim>
                                    <p:anim calcmode="lin" valueType="num">
                                      <p:cBhvr additive="base">
                                        <p:cTn id="40" dur="500" fill="hold"/>
                                        <p:tgtEl>
                                          <p:spTgt spid="10"/>
                                        </p:tgtEl>
                                        <p:attrNameLst>
                                          <p:attrName>ppt_y</p:attrName>
                                        </p:attrNameLst>
                                      </p:cBhvr>
                                      <p:tavLst>
                                        <p:tav tm="0">
                                          <p:val>
                                            <p:strVal val="#ppt_y"/>
                                          </p:val>
                                        </p:tav>
                                        <p:tav tm="100000">
                                          <p:val>
                                            <p:strVal val="#ppt_y"/>
                                          </p:val>
                                        </p:tav>
                                      </p:tavLst>
                                    </p:anim>
                                  </p:childTnLst>
                                </p:cTn>
                              </p:par>
                            </p:childTnLst>
                          </p:cTn>
                        </p:par>
                        <p:par>
                          <p:cTn id="41" fill="hold">
                            <p:stCondLst>
                              <p:cond delay="4000"/>
                            </p:stCondLst>
                            <p:childTnLst>
                              <p:par>
                                <p:cTn id="42" presetID="2" presetClass="entr" presetSubtype="2" decel="100000" fill="hold" nodeType="after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fill="hold"/>
                                        <p:tgtEl>
                                          <p:spTgt spid="11"/>
                                        </p:tgtEl>
                                        <p:attrNameLst>
                                          <p:attrName>ppt_x</p:attrName>
                                        </p:attrNameLst>
                                      </p:cBhvr>
                                      <p:tavLst>
                                        <p:tav tm="0">
                                          <p:val>
                                            <p:strVal val="1+#ppt_w/2"/>
                                          </p:val>
                                        </p:tav>
                                        <p:tav tm="100000">
                                          <p:val>
                                            <p:strVal val="#ppt_x"/>
                                          </p:val>
                                        </p:tav>
                                      </p:tavLst>
                                    </p:anim>
                                    <p:anim calcmode="lin" valueType="num">
                                      <p:cBhvr additive="base">
                                        <p:cTn id="45" dur="500" fill="hold"/>
                                        <p:tgtEl>
                                          <p:spTgt spid="11"/>
                                        </p:tgtEl>
                                        <p:attrNameLst>
                                          <p:attrName>ppt_y</p:attrName>
                                        </p:attrNameLst>
                                      </p:cBhvr>
                                      <p:tavLst>
                                        <p:tav tm="0">
                                          <p:val>
                                            <p:strVal val="#ppt_y"/>
                                          </p:val>
                                        </p:tav>
                                        <p:tav tm="100000">
                                          <p:val>
                                            <p:strVal val="#ppt_y"/>
                                          </p:val>
                                        </p:tav>
                                      </p:tavLst>
                                    </p:anim>
                                  </p:childTnLst>
                                </p:cTn>
                              </p:par>
                            </p:childTnLst>
                          </p:cTn>
                        </p:par>
                        <p:par>
                          <p:cTn id="46" fill="hold">
                            <p:stCondLst>
                              <p:cond delay="4500"/>
                            </p:stCondLst>
                            <p:childTnLst>
                              <p:par>
                                <p:cTn id="47" presetID="18" presetClass="entr" presetSubtype="6" fill="hold" grpId="0" nodeType="afterEffect">
                                  <p:stCondLst>
                                    <p:cond delay="0"/>
                                  </p:stCondLst>
                                  <p:childTnLst>
                                    <p:set>
                                      <p:cBhvr>
                                        <p:cTn id="48" dur="1" fill="hold">
                                          <p:stCondLst>
                                            <p:cond delay="0"/>
                                          </p:stCondLst>
                                        </p:cTn>
                                        <p:tgtEl>
                                          <p:spTgt spid="71"/>
                                        </p:tgtEl>
                                        <p:attrNameLst>
                                          <p:attrName>style.visibility</p:attrName>
                                        </p:attrNameLst>
                                      </p:cBhvr>
                                      <p:to>
                                        <p:strVal val="visible"/>
                                      </p:to>
                                    </p:set>
                                    <p:animEffect transition="in" filter="strips(downRight)">
                                      <p:cBhvr>
                                        <p:cTn id="49" dur="500"/>
                                        <p:tgtEl>
                                          <p:spTgt spid="71"/>
                                        </p:tgtEl>
                                      </p:cBhvr>
                                    </p:animEffect>
                                  </p:childTnLst>
                                </p:cTn>
                              </p:par>
                            </p:childTnLst>
                          </p:cTn>
                        </p:par>
                        <p:par>
                          <p:cTn id="50" fill="hold">
                            <p:stCondLst>
                              <p:cond delay="5000"/>
                            </p:stCondLst>
                            <p:childTnLst>
                              <p:par>
                                <p:cTn id="51" presetID="2" presetClass="entr" presetSubtype="2" decel="100000" fill="hold" grpId="0" nodeType="afterEffect">
                                  <p:stCondLst>
                                    <p:cond delay="0"/>
                                  </p:stCondLst>
                                  <p:childTnLst>
                                    <p:set>
                                      <p:cBhvr>
                                        <p:cTn id="52" dur="1" fill="hold">
                                          <p:stCondLst>
                                            <p:cond delay="0"/>
                                          </p:stCondLst>
                                        </p:cTn>
                                        <p:tgtEl>
                                          <p:spTgt spid="3"/>
                                        </p:tgtEl>
                                        <p:attrNameLst>
                                          <p:attrName>style.visibility</p:attrName>
                                        </p:attrNameLst>
                                      </p:cBhvr>
                                      <p:to>
                                        <p:strVal val="visible"/>
                                      </p:to>
                                    </p:set>
                                    <p:anim calcmode="lin" valueType="num">
                                      <p:cBhvr additive="base">
                                        <p:cTn id="53" dur="500" fill="hold"/>
                                        <p:tgtEl>
                                          <p:spTgt spid="3"/>
                                        </p:tgtEl>
                                        <p:attrNameLst>
                                          <p:attrName>ppt_x</p:attrName>
                                        </p:attrNameLst>
                                      </p:cBhvr>
                                      <p:tavLst>
                                        <p:tav tm="0">
                                          <p:val>
                                            <p:strVal val="1+#ppt_w/2"/>
                                          </p:val>
                                        </p:tav>
                                        <p:tav tm="100000">
                                          <p:val>
                                            <p:strVal val="#ppt_x"/>
                                          </p:val>
                                        </p:tav>
                                      </p:tavLst>
                                    </p:anim>
                                    <p:anim calcmode="lin" valueType="num">
                                      <p:cBhvr additive="base">
                                        <p:cTn id="5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 name="Shape 758"/>
          <p:cNvSpPr/>
          <p:nvPr/>
        </p:nvSpPr>
        <p:spPr>
          <a:xfrm>
            <a:off x="-6350" y="3425"/>
            <a:ext cx="12204699" cy="6858000"/>
          </a:xfrm>
          <a:prstGeom prst="rect">
            <a:avLst/>
          </a:prstGeom>
          <a:solidFill>
            <a:srgbClr val="A6AAA9"/>
          </a:solidFill>
          <a:ln w="12700">
            <a:miter lim="400000"/>
          </a:ln>
        </p:spPr>
        <p:txBody>
          <a:bodyPr lIns="0" tIns="0" rIns="0" bIns="0" anchor="ctr"/>
          <a:lstStyle/>
          <a:p>
            <a:pPr lvl="0">
              <a:defRPr sz="3200">
                <a:solidFill>
                  <a:srgbClr val="FFFFFF"/>
                </a:solidFill>
              </a:defRPr>
            </a:pPr>
            <a:endParaRPr sz="4267">
              <a:solidFill>
                <a:schemeClr val="bg1"/>
              </a:solidFill>
            </a:endParaRPr>
          </a:p>
        </p:txBody>
      </p:sp>
      <p:grpSp>
        <p:nvGrpSpPr>
          <p:cNvPr id="2" name="Group 1">
            <a:extLst>
              <a:ext uri="{FF2B5EF4-FFF2-40B4-BE49-F238E27FC236}">
                <a16:creationId xmlns:a16="http://schemas.microsoft.com/office/drawing/2014/main" id="{FCE1288C-D59D-4004-B78E-8F607BE17210}"/>
              </a:ext>
            </a:extLst>
          </p:cNvPr>
          <p:cNvGrpSpPr/>
          <p:nvPr/>
        </p:nvGrpSpPr>
        <p:grpSpPr>
          <a:xfrm>
            <a:off x="-1493" y="3425"/>
            <a:ext cx="2380505" cy="6858000"/>
            <a:chOff x="-1493" y="3425"/>
            <a:chExt cx="2380505" cy="6858000"/>
          </a:xfrm>
        </p:grpSpPr>
        <p:sp>
          <p:nvSpPr>
            <p:cNvPr id="760" name="Shape 760"/>
            <p:cNvSpPr/>
            <p:nvPr/>
          </p:nvSpPr>
          <p:spPr>
            <a:xfrm>
              <a:off x="-1493" y="3425"/>
              <a:ext cx="2380505" cy="6858000"/>
            </a:xfrm>
            <a:prstGeom prst="rect">
              <a:avLst/>
            </a:prstGeom>
            <a:solidFill>
              <a:schemeClr val="accent1">
                <a:alpha val="89962"/>
              </a:schemeClr>
            </a:solidFill>
            <a:ln w="12700">
              <a:miter lim="400000"/>
            </a:ln>
          </p:spPr>
          <p:txBody>
            <a:bodyPr lIns="0" tIns="0" rIns="0" bIns="0" anchor="ctr"/>
            <a:lstStyle/>
            <a:p>
              <a:pPr lvl="0">
                <a:defRPr sz="3200">
                  <a:solidFill>
                    <a:srgbClr val="FFFFFF"/>
                  </a:solidFill>
                </a:defRPr>
              </a:pPr>
              <a:endParaRPr sz="4267">
                <a:solidFill>
                  <a:schemeClr val="bg1"/>
                </a:solidFill>
              </a:endParaRPr>
            </a:p>
          </p:txBody>
        </p:sp>
        <p:sp>
          <p:nvSpPr>
            <p:cNvPr id="766" name="Shape 766"/>
            <p:cNvSpPr/>
            <p:nvPr/>
          </p:nvSpPr>
          <p:spPr>
            <a:xfrm>
              <a:off x="715484" y="2688702"/>
              <a:ext cx="815608" cy="47198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t">
              <a:spAutoFit/>
            </a:bodyPr>
            <a:lstStyle/>
            <a:p>
              <a:pPr lvl="0" algn="ctr">
                <a:defRPr sz="1800"/>
              </a:pPr>
              <a:r>
                <a:rPr lang="en-US" sz="1600" b="1" spc="-43" dirty="0">
                  <a:solidFill>
                    <a:schemeClr val="bg1"/>
                  </a:solidFill>
                  <a:latin typeface="Raleway"/>
                  <a:ea typeface="Rajdhani Semibold"/>
                  <a:cs typeface="Raleway"/>
                  <a:sym typeface="Rajdhani Semibold"/>
                </a:rPr>
                <a:t>FEATURE</a:t>
              </a:r>
            </a:p>
            <a:p>
              <a:pPr lvl="0" algn="ctr">
                <a:defRPr sz="1800"/>
              </a:pPr>
              <a:r>
                <a:rPr lang="en-US" sz="1467" spc="-36" dirty="0">
                  <a:solidFill>
                    <a:schemeClr val="bg1"/>
                  </a:solidFill>
                  <a:latin typeface="Calibri Light" panose="020F0302020204030204" pitchFamily="34" charset="0"/>
                  <a:ea typeface="Rajdhani Medium"/>
                  <a:cs typeface="Raleway"/>
                  <a:sym typeface="Rajdhani Medium"/>
                </a:rPr>
                <a:t>Procedure</a:t>
              </a:r>
              <a:endParaRPr sz="1467" spc="-36" dirty="0">
                <a:solidFill>
                  <a:schemeClr val="bg1"/>
                </a:solidFill>
                <a:latin typeface="Calibri Light" panose="020F0302020204030204" pitchFamily="34" charset="0"/>
                <a:ea typeface="Rajdhani Medium"/>
                <a:cs typeface="Raleway"/>
                <a:sym typeface="Rajdhani Medium"/>
              </a:endParaRPr>
            </a:p>
          </p:txBody>
        </p:sp>
        <p:sp>
          <p:nvSpPr>
            <p:cNvPr id="767" name="Shape 767"/>
            <p:cNvSpPr/>
            <p:nvPr/>
          </p:nvSpPr>
          <p:spPr>
            <a:xfrm>
              <a:off x="277711" y="4252229"/>
              <a:ext cx="1726591" cy="11216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7733" tIns="67733" rIns="67733" bIns="67733" numCol="1" anchor="ctr">
              <a:spAutoFit/>
            </a:bodyPr>
            <a:lstStyle/>
            <a:p>
              <a:pPr lvl="0" algn="ctr">
                <a:defRPr sz="1800"/>
              </a:pPr>
              <a:r>
                <a:rPr sz="2400" b="1" spc="-55" dirty="0">
                  <a:solidFill>
                    <a:schemeClr val="bg1"/>
                  </a:solidFill>
                  <a:latin typeface="Raleway"/>
                  <a:ea typeface="Rajdhani Semibold"/>
                  <a:cs typeface="Raleway"/>
                  <a:sym typeface="Rajdhani Semibold"/>
                </a:rPr>
                <a:t>1st STAGE</a:t>
              </a:r>
              <a:endParaRPr lang="en-US" sz="2400" b="1" spc="-55" dirty="0">
                <a:solidFill>
                  <a:schemeClr val="bg1"/>
                </a:solidFill>
                <a:latin typeface="Raleway"/>
                <a:ea typeface="Rajdhani Semibold"/>
                <a:cs typeface="Raleway"/>
                <a:sym typeface="Rajdhani Semibold"/>
              </a:endParaRPr>
            </a:p>
            <a:p>
              <a:pPr lvl="0" algn="ctr">
                <a:defRPr sz="1800"/>
              </a:pPr>
              <a:r>
                <a:rPr sz="2400" b="1" spc="-55" dirty="0">
                  <a:solidFill>
                    <a:schemeClr val="bg1"/>
                  </a:solidFill>
                  <a:latin typeface="Raleway"/>
                  <a:ea typeface="Rajdhani Semibold"/>
                  <a:cs typeface="Raleway"/>
                  <a:sym typeface="Rajdhani Semibold"/>
                </a:rPr>
                <a:t> </a:t>
              </a:r>
              <a:r>
                <a:rPr sz="1600" spc="-44" dirty="0">
                  <a:solidFill>
                    <a:schemeClr val="bg1"/>
                  </a:solidFill>
                  <a:latin typeface="Calibri Light" panose="020F0302020204030204" pitchFamily="34" charset="0"/>
                  <a:ea typeface="Rajdhani"/>
                  <a:cs typeface="Raleway"/>
                  <a:sym typeface="Rajdhani"/>
                </a:rPr>
                <a:t>Some Text here Action Development</a:t>
              </a:r>
            </a:p>
          </p:txBody>
        </p:sp>
        <p:sp>
          <p:nvSpPr>
            <p:cNvPr id="768" name="Shape 768"/>
            <p:cNvSpPr/>
            <p:nvPr/>
          </p:nvSpPr>
          <p:spPr>
            <a:xfrm>
              <a:off x="859029" y="3533771"/>
              <a:ext cx="563952" cy="32588"/>
            </a:xfrm>
            <a:prstGeom prst="rect">
              <a:avLst/>
            </a:prstGeom>
            <a:solidFill>
              <a:srgbClr val="FFFFFF"/>
            </a:solidFill>
            <a:ln w="12700" cap="flat">
              <a:noFill/>
              <a:miter lim="400000"/>
            </a:ln>
            <a:effectLst/>
          </p:spPr>
          <p:txBody>
            <a:bodyPr wrap="square" lIns="0" tIns="0" rIns="0" bIns="0" numCol="1" anchor="ctr">
              <a:noAutofit/>
            </a:bodyPr>
            <a:lstStyle/>
            <a:p>
              <a:pPr lvl="0" algn="ctr">
                <a:defRPr sz="3200">
                  <a:solidFill>
                    <a:srgbClr val="FFFFFF"/>
                  </a:solidFill>
                </a:defRPr>
              </a:pPr>
              <a:endParaRPr sz="3200">
                <a:solidFill>
                  <a:schemeClr val="bg1"/>
                </a:solidFill>
                <a:latin typeface="Raleway"/>
                <a:cs typeface="Raleway"/>
              </a:endParaRPr>
            </a:p>
          </p:txBody>
        </p:sp>
        <p:sp>
          <p:nvSpPr>
            <p:cNvPr id="39" name="Freeform 193"/>
            <p:cNvSpPr>
              <a:spLocks noEditPoints="1"/>
            </p:cNvSpPr>
            <p:nvPr/>
          </p:nvSpPr>
          <p:spPr bwMode="auto">
            <a:xfrm>
              <a:off x="755513" y="1366418"/>
              <a:ext cx="770984" cy="775559"/>
            </a:xfrm>
            <a:custGeom>
              <a:avLst/>
              <a:gdLst>
                <a:gd name="T0" fmla="*/ 59 w 185"/>
                <a:gd name="T1" fmla="*/ 127 h 186"/>
                <a:gd name="T2" fmla="*/ 126 w 185"/>
                <a:gd name="T3" fmla="*/ 127 h 186"/>
                <a:gd name="T4" fmla="*/ 92 w 185"/>
                <a:gd name="T5" fmla="*/ 152 h 186"/>
                <a:gd name="T6" fmla="*/ 92 w 185"/>
                <a:gd name="T7" fmla="*/ 101 h 186"/>
                <a:gd name="T8" fmla="*/ 92 w 185"/>
                <a:gd name="T9" fmla="*/ 152 h 186"/>
                <a:gd name="T10" fmla="*/ 76 w 185"/>
                <a:gd name="T11" fmla="*/ 127 h 186"/>
                <a:gd name="T12" fmla="*/ 109 w 185"/>
                <a:gd name="T13" fmla="*/ 127 h 186"/>
                <a:gd name="T14" fmla="*/ 92 w 185"/>
                <a:gd name="T15" fmla="*/ 135 h 186"/>
                <a:gd name="T16" fmla="*/ 92 w 185"/>
                <a:gd name="T17" fmla="*/ 118 h 186"/>
                <a:gd name="T18" fmla="*/ 92 w 185"/>
                <a:gd name="T19" fmla="*/ 135 h 186"/>
                <a:gd name="T20" fmla="*/ 8 w 185"/>
                <a:gd name="T21" fmla="*/ 0 h 186"/>
                <a:gd name="T22" fmla="*/ 0 w 185"/>
                <a:gd name="T23" fmla="*/ 135 h 186"/>
                <a:gd name="T24" fmla="*/ 16 w 185"/>
                <a:gd name="T25" fmla="*/ 143 h 186"/>
                <a:gd name="T26" fmla="*/ 33 w 185"/>
                <a:gd name="T27" fmla="*/ 186 h 186"/>
                <a:gd name="T28" fmla="*/ 168 w 185"/>
                <a:gd name="T29" fmla="*/ 169 h 186"/>
                <a:gd name="T30" fmla="*/ 177 w 185"/>
                <a:gd name="T31" fmla="*/ 143 h 186"/>
                <a:gd name="T32" fmla="*/ 185 w 185"/>
                <a:gd name="T33" fmla="*/ 8 h 186"/>
                <a:gd name="T34" fmla="*/ 160 w 185"/>
                <a:gd name="T35" fmla="*/ 169 h 186"/>
                <a:gd name="T36" fmla="*/ 33 w 185"/>
                <a:gd name="T37" fmla="*/ 177 h 186"/>
                <a:gd name="T38" fmla="*/ 25 w 185"/>
                <a:gd name="T39" fmla="*/ 93 h 186"/>
                <a:gd name="T40" fmla="*/ 50 w 185"/>
                <a:gd name="T41" fmla="*/ 84 h 186"/>
                <a:gd name="T42" fmla="*/ 92 w 185"/>
                <a:gd name="T43" fmla="*/ 68 h 186"/>
                <a:gd name="T44" fmla="*/ 135 w 185"/>
                <a:gd name="T45" fmla="*/ 84 h 186"/>
                <a:gd name="T46" fmla="*/ 160 w 185"/>
                <a:gd name="T47" fmla="*/ 93 h 186"/>
                <a:gd name="T48" fmla="*/ 177 w 185"/>
                <a:gd name="T49" fmla="*/ 135 h 186"/>
                <a:gd name="T50" fmla="*/ 168 w 185"/>
                <a:gd name="T51" fmla="*/ 93 h 186"/>
                <a:gd name="T52" fmla="*/ 135 w 185"/>
                <a:gd name="T53" fmla="*/ 76 h 186"/>
                <a:gd name="T54" fmla="*/ 80 w 185"/>
                <a:gd name="T55" fmla="*/ 59 h 186"/>
                <a:gd name="T56" fmla="*/ 33 w 185"/>
                <a:gd name="T57" fmla="*/ 76 h 186"/>
                <a:gd name="T58" fmla="*/ 16 w 185"/>
                <a:gd name="T59" fmla="*/ 135 h 186"/>
                <a:gd name="T60" fmla="*/ 8 w 185"/>
                <a:gd name="T61" fmla="*/ 8 h 186"/>
                <a:gd name="T62" fmla="*/ 177 w 185"/>
                <a:gd name="T63" fmla="*/ 135 h 186"/>
                <a:gd name="T64" fmla="*/ 139 w 185"/>
                <a:gd name="T65" fmla="*/ 122 h 186"/>
                <a:gd name="T66" fmla="*/ 147 w 185"/>
                <a:gd name="T67" fmla="*/ 122 h 186"/>
                <a:gd name="T68" fmla="*/ 35 w 185"/>
                <a:gd name="T69" fmla="*/ 66 h 186"/>
                <a:gd name="T70" fmla="*/ 42 w 185"/>
                <a:gd name="T71" fmla="*/ 63 h 186"/>
                <a:gd name="T72" fmla="*/ 31 w 185"/>
                <a:gd name="T73" fmla="*/ 51 h 186"/>
                <a:gd name="T74" fmla="*/ 67 w 185"/>
                <a:gd name="T75" fmla="*/ 46 h 186"/>
                <a:gd name="T76" fmla="*/ 31 w 185"/>
                <a:gd name="T77" fmla="*/ 42 h 186"/>
                <a:gd name="T78" fmla="*/ 42 w 185"/>
                <a:gd name="T79" fmla="*/ 30 h 186"/>
                <a:gd name="T80" fmla="*/ 35 w 185"/>
                <a:gd name="T81" fmla="*/ 27 h 186"/>
                <a:gd name="T82" fmla="*/ 16 w 185"/>
                <a:gd name="T83" fmla="*/ 46 h 186"/>
                <a:gd name="T84" fmla="*/ 35 w 185"/>
                <a:gd name="T85" fmla="*/ 66 h 186"/>
                <a:gd name="T86" fmla="*/ 154 w 185"/>
                <a:gd name="T87" fmla="*/ 51 h 186"/>
                <a:gd name="T88" fmla="*/ 143 w 185"/>
                <a:gd name="T89" fmla="*/ 63 h 186"/>
                <a:gd name="T90" fmla="*/ 150 w 185"/>
                <a:gd name="T91" fmla="*/ 66 h 186"/>
                <a:gd name="T92" fmla="*/ 168 w 185"/>
                <a:gd name="T93" fmla="*/ 46 h 186"/>
                <a:gd name="T94" fmla="*/ 150 w 185"/>
                <a:gd name="T95" fmla="*/ 27 h 186"/>
                <a:gd name="T96" fmla="*/ 143 w 185"/>
                <a:gd name="T97" fmla="*/ 30 h 186"/>
                <a:gd name="T98" fmla="*/ 154 w 185"/>
                <a:gd name="T99" fmla="*/ 42 h 186"/>
                <a:gd name="T100" fmla="*/ 118 w 185"/>
                <a:gd name="T101" fmla="*/ 46 h 186"/>
                <a:gd name="T102" fmla="*/ 143 w 185"/>
                <a:gd name="T103" fmla="*/ 93 h 186"/>
                <a:gd name="T104" fmla="*/ 143 w 185"/>
                <a:gd name="T105" fmla="*/ 110 h 186"/>
                <a:gd name="T106" fmla="*/ 143 w 185"/>
                <a:gd name="T107" fmla="*/ 9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5" h="186">
                  <a:moveTo>
                    <a:pt x="92" y="93"/>
                  </a:moveTo>
                  <a:cubicBezTo>
                    <a:pt x="74" y="93"/>
                    <a:pt x="59" y="108"/>
                    <a:pt x="59" y="127"/>
                  </a:cubicBezTo>
                  <a:cubicBezTo>
                    <a:pt x="59" y="145"/>
                    <a:pt x="74" y="160"/>
                    <a:pt x="92" y="160"/>
                  </a:cubicBezTo>
                  <a:cubicBezTo>
                    <a:pt x="111" y="160"/>
                    <a:pt x="126" y="145"/>
                    <a:pt x="126" y="127"/>
                  </a:cubicBezTo>
                  <a:cubicBezTo>
                    <a:pt x="126" y="108"/>
                    <a:pt x="111" y="93"/>
                    <a:pt x="92" y="93"/>
                  </a:cubicBezTo>
                  <a:close/>
                  <a:moveTo>
                    <a:pt x="92" y="152"/>
                  </a:moveTo>
                  <a:cubicBezTo>
                    <a:pt x="78" y="152"/>
                    <a:pt x="67" y="141"/>
                    <a:pt x="67" y="127"/>
                  </a:cubicBezTo>
                  <a:cubicBezTo>
                    <a:pt x="67" y="113"/>
                    <a:pt x="78" y="101"/>
                    <a:pt x="92" y="101"/>
                  </a:cubicBezTo>
                  <a:cubicBezTo>
                    <a:pt x="106" y="101"/>
                    <a:pt x="118" y="113"/>
                    <a:pt x="118" y="127"/>
                  </a:cubicBezTo>
                  <a:cubicBezTo>
                    <a:pt x="118" y="141"/>
                    <a:pt x="106" y="152"/>
                    <a:pt x="92" y="152"/>
                  </a:cubicBezTo>
                  <a:close/>
                  <a:moveTo>
                    <a:pt x="92" y="110"/>
                  </a:moveTo>
                  <a:cubicBezTo>
                    <a:pt x="83" y="110"/>
                    <a:pt x="76" y="117"/>
                    <a:pt x="76" y="127"/>
                  </a:cubicBezTo>
                  <a:cubicBezTo>
                    <a:pt x="76" y="136"/>
                    <a:pt x="83" y="143"/>
                    <a:pt x="92" y="143"/>
                  </a:cubicBezTo>
                  <a:cubicBezTo>
                    <a:pt x="102" y="143"/>
                    <a:pt x="109" y="136"/>
                    <a:pt x="109" y="127"/>
                  </a:cubicBezTo>
                  <a:cubicBezTo>
                    <a:pt x="109" y="117"/>
                    <a:pt x="102" y="110"/>
                    <a:pt x="92" y="110"/>
                  </a:cubicBezTo>
                  <a:close/>
                  <a:moveTo>
                    <a:pt x="92" y="135"/>
                  </a:moveTo>
                  <a:cubicBezTo>
                    <a:pt x="88" y="135"/>
                    <a:pt x="84" y="131"/>
                    <a:pt x="84" y="127"/>
                  </a:cubicBezTo>
                  <a:cubicBezTo>
                    <a:pt x="84" y="122"/>
                    <a:pt x="88" y="118"/>
                    <a:pt x="92" y="118"/>
                  </a:cubicBezTo>
                  <a:cubicBezTo>
                    <a:pt x="97" y="118"/>
                    <a:pt x="101" y="122"/>
                    <a:pt x="101" y="127"/>
                  </a:cubicBezTo>
                  <a:cubicBezTo>
                    <a:pt x="101" y="131"/>
                    <a:pt x="97" y="135"/>
                    <a:pt x="92" y="135"/>
                  </a:cubicBezTo>
                  <a:close/>
                  <a:moveTo>
                    <a:pt x="177" y="0"/>
                  </a:moveTo>
                  <a:cubicBezTo>
                    <a:pt x="8" y="0"/>
                    <a:pt x="8" y="0"/>
                    <a:pt x="8" y="0"/>
                  </a:cubicBezTo>
                  <a:cubicBezTo>
                    <a:pt x="3" y="0"/>
                    <a:pt x="0" y="4"/>
                    <a:pt x="0" y="8"/>
                  </a:cubicBezTo>
                  <a:cubicBezTo>
                    <a:pt x="0" y="135"/>
                    <a:pt x="0" y="135"/>
                    <a:pt x="0" y="135"/>
                  </a:cubicBezTo>
                  <a:cubicBezTo>
                    <a:pt x="0" y="140"/>
                    <a:pt x="3" y="143"/>
                    <a:pt x="8" y="143"/>
                  </a:cubicBezTo>
                  <a:cubicBezTo>
                    <a:pt x="16" y="143"/>
                    <a:pt x="16" y="143"/>
                    <a:pt x="16" y="143"/>
                  </a:cubicBezTo>
                  <a:cubicBezTo>
                    <a:pt x="16" y="169"/>
                    <a:pt x="16" y="169"/>
                    <a:pt x="16" y="169"/>
                  </a:cubicBezTo>
                  <a:cubicBezTo>
                    <a:pt x="16" y="178"/>
                    <a:pt x="24" y="186"/>
                    <a:pt x="33" y="186"/>
                  </a:cubicBezTo>
                  <a:cubicBezTo>
                    <a:pt x="151" y="186"/>
                    <a:pt x="151" y="186"/>
                    <a:pt x="151" y="186"/>
                  </a:cubicBezTo>
                  <a:cubicBezTo>
                    <a:pt x="161" y="186"/>
                    <a:pt x="168" y="178"/>
                    <a:pt x="168" y="169"/>
                  </a:cubicBezTo>
                  <a:cubicBezTo>
                    <a:pt x="168" y="143"/>
                    <a:pt x="168" y="143"/>
                    <a:pt x="168" y="143"/>
                  </a:cubicBezTo>
                  <a:cubicBezTo>
                    <a:pt x="177" y="143"/>
                    <a:pt x="177" y="143"/>
                    <a:pt x="177" y="143"/>
                  </a:cubicBezTo>
                  <a:cubicBezTo>
                    <a:pt x="181" y="143"/>
                    <a:pt x="185" y="140"/>
                    <a:pt x="185" y="135"/>
                  </a:cubicBezTo>
                  <a:cubicBezTo>
                    <a:pt x="185" y="8"/>
                    <a:pt x="185" y="8"/>
                    <a:pt x="185" y="8"/>
                  </a:cubicBezTo>
                  <a:cubicBezTo>
                    <a:pt x="185" y="4"/>
                    <a:pt x="181" y="0"/>
                    <a:pt x="177" y="0"/>
                  </a:cubicBezTo>
                  <a:close/>
                  <a:moveTo>
                    <a:pt x="160" y="169"/>
                  </a:moveTo>
                  <a:cubicBezTo>
                    <a:pt x="160" y="173"/>
                    <a:pt x="156" y="177"/>
                    <a:pt x="151" y="177"/>
                  </a:cubicBezTo>
                  <a:cubicBezTo>
                    <a:pt x="33" y="177"/>
                    <a:pt x="33" y="177"/>
                    <a:pt x="33" y="177"/>
                  </a:cubicBezTo>
                  <a:cubicBezTo>
                    <a:pt x="29" y="177"/>
                    <a:pt x="25" y="173"/>
                    <a:pt x="25" y="169"/>
                  </a:cubicBezTo>
                  <a:cubicBezTo>
                    <a:pt x="25" y="93"/>
                    <a:pt x="25" y="93"/>
                    <a:pt x="25" y="93"/>
                  </a:cubicBezTo>
                  <a:cubicBezTo>
                    <a:pt x="25" y="88"/>
                    <a:pt x="29" y="84"/>
                    <a:pt x="33" y="84"/>
                  </a:cubicBezTo>
                  <a:cubicBezTo>
                    <a:pt x="50" y="84"/>
                    <a:pt x="50" y="84"/>
                    <a:pt x="50" y="84"/>
                  </a:cubicBezTo>
                  <a:cubicBezTo>
                    <a:pt x="67" y="84"/>
                    <a:pt x="67" y="68"/>
                    <a:pt x="80" y="68"/>
                  </a:cubicBezTo>
                  <a:cubicBezTo>
                    <a:pt x="88" y="68"/>
                    <a:pt x="92" y="68"/>
                    <a:pt x="92" y="68"/>
                  </a:cubicBezTo>
                  <a:cubicBezTo>
                    <a:pt x="92" y="68"/>
                    <a:pt x="97" y="68"/>
                    <a:pt x="105" y="68"/>
                  </a:cubicBezTo>
                  <a:cubicBezTo>
                    <a:pt x="118" y="68"/>
                    <a:pt x="118" y="84"/>
                    <a:pt x="135" y="84"/>
                  </a:cubicBezTo>
                  <a:cubicBezTo>
                    <a:pt x="151" y="84"/>
                    <a:pt x="151" y="84"/>
                    <a:pt x="151" y="84"/>
                  </a:cubicBezTo>
                  <a:cubicBezTo>
                    <a:pt x="156" y="84"/>
                    <a:pt x="160" y="88"/>
                    <a:pt x="160" y="93"/>
                  </a:cubicBezTo>
                  <a:lnTo>
                    <a:pt x="160" y="169"/>
                  </a:lnTo>
                  <a:close/>
                  <a:moveTo>
                    <a:pt x="177" y="135"/>
                  </a:moveTo>
                  <a:cubicBezTo>
                    <a:pt x="168" y="135"/>
                    <a:pt x="168" y="135"/>
                    <a:pt x="168" y="135"/>
                  </a:cubicBezTo>
                  <a:cubicBezTo>
                    <a:pt x="168" y="93"/>
                    <a:pt x="168" y="93"/>
                    <a:pt x="168" y="93"/>
                  </a:cubicBezTo>
                  <a:cubicBezTo>
                    <a:pt x="168" y="84"/>
                    <a:pt x="161" y="76"/>
                    <a:pt x="151" y="76"/>
                  </a:cubicBezTo>
                  <a:cubicBezTo>
                    <a:pt x="135" y="76"/>
                    <a:pt x="135" y="76"/>
                    <a:pt x="135" y="76"/>
                  </a:cubicBezTo>
                  <a:cubicBezTo>
                    <a:pt x="122" y="76"/>
                    <a:pt x="122" y="59"/>
                    <a:pt x="105" y="59"/>
                  </a:cubicBezTo>
                  <a:cubicBezTo>
                    <a:pt x="80" y="59"/>
                    <a:pt x="80" y="59"/>
                    <a:pt x="80" y="59"/>
                  </a:cubicBezTo>
                  <a:cubicBezTo>
                    <a:pt x="63" y="59"/>
                    <a:pt x="63" y="76"/>
                    <a:pt x="50" y="76"/>
                  </a:cubicBezTo>
                  <a:cubicBezTo>
                    <a:pt x="33" y="76"/>
                    <a:pt x="33" y="76"/>
                    <a:pt x="33" y="76"/>
                  </a:cubicBezTo>
                  <a:cubicBezTo>
                    <a:pt x="24" y="76"/>
                    <a:pt x="16" y="84"/>
                    <a:pt x="16" y="93"/>
                  </a:cubicBezTo>
                  <a:cubicBezTo>
                    <a:pt x="16" y="135"/>
                    <a:pt x="16" y="135"/>
                    <a:pt x="16" y="135"/>
                  </a:cubicBezTo>
                  <a:cubicBezTo>
                    <a:pt x="8" y="135"/>
                    <a:pt x="8" y="135"/>
                    <a:pt x="8" y="135"/>
                  </a:cubicBezTo>
                  <a:cubicBezTo>
                    <a:pt x="8" y="8"/>
                    <a:pt x="8" y="8"/>
                    <a:pt x="8" y="8"/>
                  </a:cubicBezTo>
                  <a:cubicBezTo>
                    <a:pt x="177" y="8"/>
                    <a:pt x="177" y="8"/>
                    <a:pt x="177" y="8"/>
                  </a:cubicBezTo>
                  <a:lnTo>
                    <a:pt x="177" y="135"/>
                  </a:lnTo>
                  <a:close/>
                  <a:moveTo>
                    <a:pt x="143" y="118"/>
                  </a:moveTo>
                  <a:cubicBezTo>
                    <a:pt x="141" y="118"/>
                    <a:pt x="139" y="120"/>
                    <a:pt x="139" y="122"/>
                  </a:cubicBezTo>
                  <a:cubicBezTo>
                    <a:pt x="139" y="125"/>
                    <a:pt x="141" y="127"/>
                    <a:pt x="143" y="127"/>
                  </a:cubicBezTo>
                  <a:cubicBezTo>
                    <a:pt x="145" y="127"/>
                    <a:pt x="147" y="125"/>
                    <a:pt x="147" y="122"/>
                  </a:cubicBezTo>
                  <a:cubicBezTo>
                    <a:pt x="147" y="120"/>
                    <a:pt x="145" y="118"/>
                    <a:pt x="143" y="118"/>
                  </a:cubicBezTo>
                  <a:close/>
                  <a:moveTo>
                    <a:pt x="35" y="66"/>
                  </a:moveTo>
                  <a:cubicBezTo>
                    <a:pt x="35" y="67"/>
                    <a:pt x="36" y="68"/>
                    <a:pt x="38" y="68"/>
                  </a:cubicBezTo>
                  <a:cubicBezTo>
                    <a:pt x="40" y="68"/>
                    <a:pt x="42" y="66"/>
                    <a:pt x="42" y="63"/>
                  </a:cubicBezTo>
                  <a:cubicBezTo>
                    <a:pt x="42" y="62"/>
                    <a:pt x="41" y="61"/>
                    <a:pt x="41" y="60"/>
                  </a:cubicBezTo>
                  <a:cubicBezTo>
                    <a:pt x="31" y="51"/>
                    <a:pt x="31" y="51"/>
                    <a:pt x="31" y="51"/>
                  </a:cubicBezTo>
                  <a:cubicBezTo>
                    <a:pt x="63" y="51"/>
                    <a:pt x="63" y="51"/>
                    <a:pt x="63" y="51"/>
                  </a:cubicBezTo>
                  <a:cubicBezTo>
                    <a:pt x="65" y="51"/>
                    <a:pt x="67" y="49"/>
                    <a:pt x="67" y="46"/>
                  </a:cubicBezTo>
                  <a:cubicBezTo>
                    <a:pt x="67" y="44"/>
                    <a:pt x="65" y="42"/>
                    <a:pt x="63" y="42"/>
                  </a:cubicBezTo>
                  <a:cubicBezTo>
                    <a:pt x="31" y="42"/>
                    <a:pt x="31" y="42"/>
                    <a:pt x="31" y="42"/>
                  </a:cubicBezTo>
                  <a:cubicBezTo>
                    <a:pt x="41" y="33"/>
                    <a:pt x="41" y="33"/>
                    <a:pt x="41" y="33"/>
                  </a:cubicBezTo>
                  <a:cubicBezTo>
                    <a:pt x="41" y="32"/>
                    <a:pt x="42" y="31"/>
                    <a:pt x="42" y="30"/>
                  </a:cubicBezTo>
                  <a:cubicBezTo>
                    <a:pt x="42" y="27"/>
                    <a:pt x="40" y="25"/>
                    <a:pt x="38" y="25"/>
                  </a:cubicBezTo>
                  <a:cubicBezTo>
                    <a:pt x="36" y="25"/>
                    <a:pt x="35" y="26"/>
                    <a:pt x="35" y="27"/>
                  </a:cubicBezTo>
                  <a:cubicBezTo>
                    <a:pt x="18" y="43"/>
                    <a:pt x="18" y="43"/>
                    <a:pt x="18" y="43"/>
                  </a:cubicBezTo>
                  <a:cubicBezTo>
                    <a:pt x="17" y="44"/>
                    <a:pt x="16" y="45"/>
                    <a:pt x="16" y="46"/>
                  </a:cubicBezTo>
                  <a:cubicBezTo>
                    <a:pt x="16" y="48"/>
                    <a:pt x="17" y="49"/>
                    <a:pt x="18" y="49"/>
                  </a:cubicBezTo>
                  <a:lnTo>
                    <a:pt x="35" y="66"/>
                  </a:lnTo>
                  <a:close/>
                  <a:moveTo>
                    <a:pt x="122" y="51"/>
                  </a:moveTo>
                  <a:cubicBezTo>
                    <a:pt x="154" y="51"/>
                    <a:pt x="154" y="51"/>
                    <a:pt x="154" y="51"/>
                  </a:cubicBezTo>
                  <a:cubicBezTo>
                    <a:pt x="144" y="60"/>
                    <a:pt x="144" y="60"/>
                    <a:pt x="144" y="60"/>
                  </a:cubicBezTo>
                  <a:cubicBezTo>
                    <a:pt x="143" y="61"/>
                    <a:pt x="143" y="62"/>
                    <a:pt x="143" y="63"/>
                  </a:cubicBezTo>
                  <a:cubicBezTo>
                    <a:pt x="143" y="66"/>
                    <a:pt x="145" y="68"/>
                    <a:pt x="147" y="68"/>
                  </a:cubicBezTo>
                  <a:cubicBezTo>
                    <a:pt x="148" y="68"/>
                    <a:pt x="149" y="67"/>
                    <a:pt x="150" y="66"/>
                  </a:cubicBezTo>
                  <a:cubicBezTo>
                    <a:pt x="167" y="49"/>
                    <a:pt x="167" y="49"/>
                    <a:pt x="167" y="49"/>
                  </a:cubicBezTo>
                  <a:cubicBezTo>
                    <a:pt x="168" y="49"/>
                    <a:pt x="168" y="48"/>
                    <a:pt x="168" y="46"/>
                  </a:cubicBezTo>
                  <a:cubicBezTo>
                    <a:pt x="168" y="45"/>
                    <a:pt x="168" y="44"/>
                    <a:pt x="167" y="43"/>
                  </a:cubicBezTo>
                  <a:cubicBezTo>
                    <a:pt x="150" y="27"/>
                    <a:pt x="150" y="27"/>
                    <a:pt x="150" y="27"/>
                  </a:cubicBezTo>
                  <a:cubicBezTo>
                    <a:pt x="149" y="26"/>
                    <a:pt x="148" y="25"/>
                    <a:pt x="147" y="25"/>
                  </a:cubicBezTo>
                  <a:cubicBezTo>
                    <a:pt x="145" y="25"/>
                    <a:pt x="143" y="27"/>
                    <a:pt x="143" y="30"/>
                  </a:cubicBezTo>
                  <a:cubicBezTo>
                    <a:pt x="143" y="31"/>
                    <a:pt x="143" y="32"/>
                    <a:pt x="144" y="33"/>
                  </a:cubicBezTo>
                  <a:cubicBezTo>
                    <a:pt x="154" y="42"/>
                    <a:pt x="154" y="42"/>
                    <a:pt x="154" y="42"/>
                  </a:cubicBezTo>
                  <a:cubicBezTo>
                    <a:pt x="122" y="42"/>
                    <a:pt x="122" y="42"/>
                    <a:pt x="122" y="42"/>
                  </a:cubicBezTo>
                  <a:cubicBezTo>
                    <a:pt x="120" y="42"/>
                    <a:pt x="118" y="44"/>
                    <a:pt x="118" y="46"/>
                  </a:cubicBezTo>
                  <a:cubicBezTo>
                    <a:pt x="118" y="49"/>
                    <a:pt x="120" y="51"/>
                    <a:pt x="122" y="51"/>
                  </a:cubicBezTo>
                  <a:close/>
                  <a:moveTo>
                    <a:pt x="143" y="93"/>
                  </a:moveTo>
                  <a:cubicBezTo>
                    <a:pt x="138" y="93"/>
                    <a:pt x="135" y="97"/>
                    <a:pt x="135" y="101"/>
                  </a:cubicBezTo>
                  <a:cubicBezTo>
                    <a:pt x="135" y="106"/>
                    <a:pt x="138" y="110"/>
                    <a:pt x="143" y="110"/>
                  </a:cubicBezTo>
                  <a:cubicBezTo>
                    <a:pt x="148" y="110"/>
                    <a:pt x="151" y="106"/>
                    <a:pt x="151" y="101"/>
                  </a:cubicBezTo>
                  <a:cubicBezTo>
                    <a:pt x="151" y="97"/>
                    <a:pt x="148" y="93"/>
                    <a:pt x="143" y="9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7" name="Group 6">
            <a:extLst>
              <a:ext uri="{FF2B5EF4-FFF2-40B4-BE49-F238E27FC236}">
                <a16:creationId xmlns:a16="http://schemas.microsoft.com/office/drawing/2014/main" id="{32B77EFE-316A-445A-9A52-DBB1F64E8BD3}"/>
              </a:ext>
            </a:extLst>
          </p:cNvPr>
          <p:cNvGrpSpPr/>
          <p:nvPr/>
        </p:nvGrpSpPr>
        <p:grpSpPr>
          <a:xfrm>
            <a:off x="9755839" y="0"/>
            <a:ext cx="2476013" cy="6858000"/>
            <a:chOff x="9755839" y="0"/>
            <a:chExt cx="2476013" cy="6858000"/>
          </a:xfrm>
        </p:grpSpPr>
        <p:sp>
          <p:nvSpPr>
            <p:cNvPr id="764" name="Shape 764"/>
            <p:cNvSpPr/>
            <p:nvPr/>
          </p:nvSpPr>
          <p:spPr>
            <a:xfrm>
              <a:off x="9755839" y="0"/>
              <a:ext cx="2476013" cy="6858000"/>
            </a:xfrm>
            <a:prstGeom prst="rect">
              <a:avLst/>
            </a:prstGeom>
            <a:solidFill>
              <a:schemeClr val="accent5">
                <a:alpha val="89962"/>
              </a:schemeClr>
            </a:solidFill>
            <a:ln w="12700">
              <a:miter lim="400000"/>
            </a:ln>
          </p:spPr>
          <p:txBody>
            <a:bodyPr lIns="0" tIns="0" rIns="0" bIns="0" anchor="ctr"/>
            <a:lstStyle/>
            <a:p>
              <a:pPr lvl="0">
                <a:defRPr sz="3200">
                  <a:solidFill>
                    <a:srgbClr val="FFFFFF"/>
                  </a:solidFill>
                </a:defRPr>
              </a:pPr>
              <a:endParaRPr sz="4267">
                <a:solidFill>
                  <a:schemeClr val="bg1"/>
                </a:solidFill>
              </a:endParaRPr>
            </a:p>
          </p:txBody>
        </p:sp>
        <p:sp>
          <p:nvSpPr>
            <p:cNvPr id="786" name="Shape 786"/>
            <p:cNvSpPr/>
            <p:nvPr/>
          </p:nvSpPr>
          <p:spPr>
            <a:xfrm>
              <a:off x="10473009" y="2688702"/>
              <a:ext cx="1006238" cy="47198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t">
              <a:spAutoFit/>
            </a:bodyPr>
            <a:lstStyle/>
            <a:p>
              <a:pPr lvl="0" algn="ctr">
                <a:defRPr sz="1800"/>
              </a:pPr>
              <a:r>
                <a:rPr lang="en-US" sz="1600" b="1" spc="-43" dirty="0">
                  <a:solidFill>
                    <a:schemeClr val="bg1"/>
                  </a:solidFill>
                  <a:latin typeface="Raleway"/>
                  <a:ea typeface="Rajdhani Semibold"/>
                  <a:cs typeface="Raleway"/>
                  <a:sym typeface="Rajdhani Semibold"/>
                </a:rPr>
                <a:t>FEATURE</a:t>
              </a:r>
            </a:p>
            <a:p>
              <a:pPr lvl="0" algn="ctr">
                <a:defRPr sz="1800"/>
              </a:pPr>
              <a:r>
                <a:rPr lang="en-US" sz="1467" spc="-36" dirty="0">
                  <a:solidFill>
                    <a:schemeClr val="bg1"/>
                  </a:solidFill>
                  <a:latin typeface="Calibri Light" panose="020F0302020204030204" pitchFamily="34" charset="0"/>
                  <a:ea typeface="Rajdhani Medium"/>
                  <a:cs typeface="Raleway"/>
                  <a:sym typeface="Rajdhani Medium"/>
                </a:rPr>
                <a:t>Mapping Area</a:t>
              </a:r>
              <a:endParaRPr sz="1467" spc="-36" dirty="0">
                <a:solidFill>
                  <a:schemeClr val="bg1"/>
                </a:solidFill>
                <a:latin typeface="Calibri Light" panose="020F0302020204030204" pitchFamily="34" charset="0"/>
                <a:ea typeface="Rajdhani Medium"/>
                <a:cs typeface="Raleway"/>
                <a:sym typeface="Rajdhani Medium"/>
              </a:endParaRPr>
            </a:p>
          </p:txBody>
        </p:sp>
        <p:sp>
          <p:nvSpPr>
            <p:cNvPr id="787" name="Shape 787"/>
            <p:cNvSpPr/>
            <p:nvPr/>
          </p:nvSpPr>
          <p:spPr>
            <a:xfrm>
              <a:off x="10170954" y="4252229"/>
              <a:ext cx="1645783" cy="11216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7733" tIns="67733" rIns="67733" bIns="67733" numCol="1" anchor="ctr">
              <a:spAutoFit/>
            </a:bodyPr>
            <a:lstStyle/>
            <a:p>
              <a:pPr lvl="0" algn="ctr">
                <a:defRPr sz="1800"/>
              </a:pPr>
              <a:r>
                <a:rPr sz="2400" b="1" spc="-55" dirty="0">
                  <a:solidFill>
                    <a:schemeClr val="bg1"/>
                  </a:solidFill>
                  <a:latin typeface="Raleway"/>
                  <a:ea typeface="Rajdhani Semibold"/>
                  <a:cs typeface="Raleway"/>
                  <a:sym typeface="Rajdhani Semibold"/>
                </a:rPr>
                <a:t>5th STAGE</a:t>
              </a:r>
              <a:endParaRPr lang="en-US" sz="2400" b="1" spc="-55" dirty="0">
                <a:solidFill>
                  <a:schemeClr val="bg1"/>
                </a:solidFill>
                <a:latin typeface="Raleway"/>
                <a:ea typeface="Rajdhani Semibold"/>
                <a:cs typeface="Raleway"/>
                <a:sym typeface="Rajdhani Semibold"/>
              </a:endParaRPr>
            </a:p>
            <a:p>
              <a:pPr lvl="0" algn="ctr">
                <a:defRPr sz="1800"/>
              </a:pPr>
              <a:r>
                <a:rPr sz="2400" b="1" spc="-55" dirty="0">
                  <a:solidFill>
                    <a:schemeClr val="bg1"/>
                  </a:solidFill>
                  <a:latin typeface="Raleway"/>
                  <a:ea typeface="Rajdhani Semibold"/>
                  <a:cs typeface="Raleway"/>
                  <a:sym typeface="Rajdhani Semibold"/>
                </a:rPr>
                <a:t> </a:t>
              </a:r>
              <a:r>
                <a:rPr sz="1600" spc="-44" dirty="0">
                  <a:solidFill>
                    <a:schemeClr val="bg1"/>
                  </a:solidFill>
                  <a:latin typeface="Calibri Light" panose="020F0302020204030204" pitchFamily="34" charset="0"/>
                  <a:ea typeface="Rajdhani"/>
                  <a:cs typeface="Raleway"/>
                  <a:sym typeface="Rajdhani"/>
                </a:rPr>
                <a:t>Some Text Action Development</a:t>
              </a:r>
            </a:p>
          </p:txBody>
        </p:sp>
        <p:sp>
          <p:nvSpPr>
            <p:cNvPr id="788" name="Shape 788"/>
            <p:cNvSpPr/>
            <p:nvPr/>
          </p:nvSpPr>
          <p:spPr>
            <a:xfrm>
              <a:off x="10711869" y="3533771"/>
              <a:ext cx="563953" cy="32588"/>
            </a:xfrm>
            <a:prstGeom prst="rect">
              <a:avLst/>
            </a:prstGeom>
            <a:solidFill>
              <a:srgbClr val="FFFFFF"/>
            </a:solidFill>
            <a:ln w="12700" cap="flat">
              <a:noFill/>
              <a:miter lim="400000"/>
            </a:ln>
            <a:effectLst/>
          </p:spPr>
          <p:txBody>
            <a:bodyPr wrap="square" lIns="0" tIns="0" rIns="0" bIns="0" numCol="1" anchor="ctr">
              <a:noAutofit/>
            </a:bodyPr>
            <a:lstStyle/>
            <a:p>
              <a:pPr lvl="0" algn="ctr">
                <a:defRPr sz="3200">
                  <a:solidFill>
                    <a:srgbClr val="FFFFFF"/>
                  </a:solidFill>
                </a:defRPr>
              </a:pPr>
              <a:endParaRPr sz="3200">
                <a:solidFill>
                  <a:schemeClr val="bg1"/>
                </a:solidFill>
                <a:latin typeface="Raleway"/>
                <a:cs typeface="Raleway"/>
              </a:endParaRPr>
            </a:p>
          </p:txBody>
        </p:sp>
        <p:sp>
          <p:nvSpPr>
            <p:cNvPr id="40" name="Freeform 215"/>
            <p:cNvSpPr>
              <a:spLocks noEditPoints="1"/>
            </p:cNvSpPr>
            <p:nvPr/>
          </p:nvSpPr>
          <p:spPr bwMode="auto">
            <a:xfrm>
              <a:off x="10594070" y="1421499"/>
              <a:ext cx="773269" cy="702349"/>
            </a:xfrm>
            <a:custGeom>
              <a:avLst/>
              <a:gdLst>
                <a:gd name="T0" fmla="*/ 101 w 186"/>
                <a:gd name="T1" fmla="*/ 101 h 169"/>
                <a:gd name="T2" fmla="*/ 110 w 186"/>
                <a:gd name="T3" fmla="*/ 101 h 169"/>
                <a:gd name="T4" fmla="*/ 80 w 186"/>
                <a:gd name="T5" fmla="*/ 97 h 169"/>
                <a:gd name="T6" fmla="*/ 80 w 186"/>
                <a:gd name="T7" fmla="*/ 106 h 169"/>
                <a:gd name="T8" fmla="*/ 80 w 186"/>
                <a:gd name="T9" fmla="*/ 97 h 169"/>
                <a:gd name="T10" fmla="*/ 51 w 186"/>
                <a:gd name="T11" fmla="*/ 118 h 169"/>
                <a:gd name="T12" fmla="*/ 46 w 186"/>
                <a:gd name="T13" fmla="*/ 106 h 169"/>
                <a:gd name="T14" fmla="*/ 42 w 186"/>
                <a:gd name="T15" fmla="*/ 118 h 169"/>
                <a:gd name="T16" fmla="*/ 29 w 186"/>
                <a:gd name="T17" fmla="*/ 123 h 169"/>
                <a:gd name="T18" fmla="*/ 42 w 186"/>
                <a:gd name="T19" fmla="*/ 127 h 169"/>
                <a:gd name="T20" fmla="*/ 46 w 186"/>
                <a:gd name="T21" fmla="*/ 139 h 169"/>
                <a:gd name="T22" fmla="*/ 51 w 186"/>
                <a:gd name="T23" fmla="*/ 127 h 169"/>
                <a:gd name="T24" fmla="*/ 63 w 186"/>
                <a:gd name="T25" fmla="*/ 123 h 169"/>
                <a:gd name="T26" fmla="*/ 148 w 186"/>
                <a:gd name="T27" fmla="*/ 106 h 169"/>
                <a:gd name="T28" fmla="*/ 148 w 186"/>
                <a:gd name="T29" fmla="*/ 123 h 169"/>
                <a:gd name="T30" fmla="*/ 148 w 186"/>
                <a:gd name="T31" fmla="*/ 106 h 169"/>
                <a:gd name="T32" fmla="*/ 97 w 186"/>
                <a:gd name="T33" fmla="*/ 76 h 169"/>
                <a:gd name="T34" fmla="*/ 114 w 186"/>
                <a:gd name="T35" fmla="*/ 38 h 169"/>
                <a:gd name="T36" fmla="*/ 81 w 186"/>
                <a:gd name="T37" fmla="*/ 3 h 169"/>
                <a:gd name="T38" fmla="*/ 105 w 186"/>
                <a:gd name="T39" fmla="*/ 38 h 169"/>
                <a:gd name="T40" fmla="*/ 88 w 186"/>
                <a:gd name="T41" fmla="*/ 76 h 169"/>
                <a:gd name="T42" fmla="*/ 0 w 186"/>
                <a:gd name="T43" fmla="*/ 123 h 169"/>
                <a:gd name="T44" fmla="*/ 82 w 186"/>
                <a:gd name="T45" fmla="*/ 152 h 169"/>
                <a:gd name="T46" fmla="*/ 139 w 186"/>
                <a:gd name="T47" fmla="*/ 169 h 169"/>
                <a:gd name="T48" fmla="*/ 139 w 186"/>
                <a:gd name="T49" fmla="*/ 76 h 169"/>
                <a:gd name="T50" fmla="*/ 108 w 186"/>
                <a:gd name="T51" fmla="*/ 144 h 169"/>
                <a:gd name="T52" fmla="*/ 46 w 186"/>
                <a:gd name="T53" fmla="*/ 161 h 169"/>
                <a:gd name="T54" fmla="*/ 46 w 186"/>
                <a:gd name="T55" fmla="*/ 85 h 169"/>
                <a:gd name="T56" fmla="*/ 177 w 186"/>
                <a:gd name="T57" fmla="*/ 123 h 169"/>
                <a:gd name="T58" fmla="*/ 131 w 186"/>
                <a:gd name="T59" fmla="*/ 123 h 169"/>
                <a:gd name="T60" fmla="*/ 131 w 186"/>
                <a:gd name="T61" fmla="*/ 139 h 169"/>
                <a:gd name="T62" fmla="*/ 131 w 186"/>
                <a:gd name="T63" fmla="*/ 12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 h="169">
                  <a:moveTo>
                    <a:pt x="105" y="97"/>
                  </a:moveTo>
                  <a:cubicBezTo>
                    <a:pt x="103" y="97"/>
                    <a:pt x="101" y="99"/>
                    <a:pt x="101" y="101"/>
                  </a:cubicBezTo>
                  <a:cubicBezTo>
                    <a:pt x="101" y="104"/>
                    <a:pt x="103" y="106"/>
                    <a:pt x="105" y="106"/>
                  </a:cubicBezTo>
                  <a:cubicBezTo>
                    <a:pt x="108" y="106"/>
                    <a:pt x="110" y="104"/>
                    <a:pt x="110" y="101"/>
                  </a:cubicBezTo>
                  <a:cubicBezTo>
                    <a:pt x="110" y="99"/>
                    <a:pt x="108" y="97"/>
                    <a:pt x="105" y="97"/>
                  </a:cubicBezTo>
                  <a:close/>
                  <a:moveTo>
                    <a:pt x="80" y="97"/>
                  </a:moveTo>
                  <a:cubicBezTo>
                    <a:pt x="78" y="97"/>
                    <a:pt x="76" y="99"/>
                    <a:pt x="76" y="101"/>
                  </a:cubicBezTo>
                  <a:cubicBezTo>
                    <a:pt x="76" y="104"/>
                    <a:pt x="78" y="106"/>
                    <a:pt x="80" y="106"/>
                  </a:cubicBezTo>
                  <a:cubicBezTo>
                    <a:pt x="82" y="106"/>
                    <a:pt x="84" y="104"/>
                    <a:pt x="84" y="101"/>
                  </a:cubicBezTo>
                  <a:cubicBezTo>
                    <a:pt x="84" y="99"/>
                    <a:pt x="82" y="97"/>
                    <a:pt x="80" y="97"/>
                  </a:cubicBezTo>
                  <a:close/>
                  <a:moveTo>
                    <a:pt x="59" y="118"/>
                  </a:moveTo>
                  <a:cubicBezTo>
                    <a:pt x="51" y="118"/>
                    <a:pt x="51" y="118"/>
                    <a:pt x="51" y="118"/>
                  </a:cubicBezTo>
                  <a:cubicBezTo>
                    <a:pt x="51" y="110"/>
                    <a:pt x="51" y="110"/>
                    <a:pt x="51" y="110"/>
                  </a:cubicBezTo>
                  <a:cubicBezTo>
                    <a:pt x="51" y="108"/>
                    <a:pt x="49" y="106"/>
                    <a:pt x="46" y="106"/>
                  </a:cubicBezTo>
                  <a:cubicBezTo>
                    <a:pt x="44" y="106"/>
                    <a:pt x="42" y="108"/>
                    <a:pt x="42" y="110"/>
                  </a:cubicBezTo>
                  <a:cubicBezTo>
                    <a:pt x="42" y="118"/>
                    <a:pt x="42" y="118"/>
                    <a:pt x="42" y="118"/>
                  </a:cubicBezTo>
                  <a:cubicBezTo>
                    <a:pt x="34" y="118"/>
                    <a:pt x="34" y="118"/>
                    <a:pt x="34" y="118"/>
                  </a:cubicBezTo>
                  <a:cubicBezTo>
                    <a:pt x="31" y="118"/>
                    <a:pt x="29" y="120"/>
                    <a:pt x="29" y="123"/>
                  </a:cubicBezTo>
                  <a:cubicBezTo>
                    <a:pt x="29" y="125"/>
                    <a:pt x="31" y="127"/>
                    <a:pt x="34" y="127"/>
                  </a:cubicBezTo>
                  <a:cubicBezTo>
                    <a:pt x="42" y="127"/>
                    <a:pt x="42" y="127"/>
                    <a:pt x="42" y="127"/>
                  </a:cubicBezTo>
                  <a:cubicBezTo>
                    <a:pt x="42" y="135"/>
                    <a:pt x="42" y="135"/>
                    <a:pt x="42" y="135"/>
                  </a:cubicBezTo>
                  <a:cubicBezTo>
                    <a:pt x="42" y="138"/>
                    <a:pt x="44" y="139"/>
                    <a:pt x="46" y="139"/>
                  </a:cubicBezTo>
                  <a:cubicBezTo>
                    <a:pt x="49" y="139"/>
                    <a:pt x="51" y="138"/>
                    <a:pt x="51" y="135"/>
                  </a:cubicBezTo>
                  <a:cubicBezTo>
                    <a:pt x="51" y="127"/>
                    <a:pt x="51" y="127"/>
                    <a:pt x="51" y="127"/>
                  </a:cubicBezTo>
                  <a:cubicBezTo>
                    <a:pt x="59" y="127"/>
                    <a:pt x="59" y="127"/>
                    <a:pt x="59" y="127"/>
                  </a:cubicBezTo>
                  <a:cubicBezTo>
                    <a:pt x="61" y="127"/>
                    <a:pt x="63" y="125"/>
                    <a:pt x="63" y="123"/>
                  </a:cubicBezTo>
                  <a:cubicBezTo>
                    <a:pt x="63" y="120"/>
                    <a:pt x="61" y="118"/>
                    <a:pt x="59" y="118"/>
                  </a:cubicBezTo>
                  <a:close/>
                  <a:moveTo>
                    <a:pt x="148" y="106"/>
                  </a:moveTo>
                  <a:cubicBezTo>
                    <a:pt x="143" y="106"/>
                    <a:pt x="139" y="109"/>
                    <a:pt x="139" y="114"/>
                  </a:cubicBezTo>
                  <a:cubicBezTo>
                    <a:pt x="139" y="119"/>
                    <a:pt x="143" y="123"/>
                    <a:pt x="148" y="123"/>
                  </a:cubicBezTo>
                  <a:cubicBezTo>
                    <a:pt x="152" y="123"/>
                    <a:pt x="156" y="119"/>
                    <a:pt x="156" y="114"/>
                  </a:cubicBezTo>
                  <a:cubicBezTo>
                    <a:pt x="156" y="109"/>
                    <a:pt x="152" y="106"/>
                    <a:pt x="148" y="106"/>
                  </a:cubicBezTo>
                  <a:close/>
                  <a:moveTo>
                    <a:pt x="139" y="76"/>
                  </a:moveTo>
                  <a:cubicBezTo>
                    <a:pt x="97" y="76"/>
                    <a:pt x="97" y="76"/>
                    <a:pt x="97" y="76"/>
                  </a:cubicBezTo>
                  <a:cubicBezTo>
                    <a:pt x="93" y="69"/>
                    <a:pt x="96" y="65"/>
                    <a:pt x="103" y="59"/>
                  </a:cubicBezTo>
                  <a:cubicBezTo>
                    <a:pt x="108" y="54"/>
                    <a:pt x="114" y="48"/>
                    <a:pt x="114" y="38"/>
                  </a:cubicBezTo>
                  <a:cubicBezTo>
                    <a:pt x="114" y="15"/>
                    <a:pt x="87" y="1"/>
                    <a:pt x="86" y="1"/>
                  </a:cubicBezTo>
                  <a:cubicBezTo>
                    <a:pt x="84" y="0"/>
                    <a:pt x="82" y="0"/>
                    <a:pt x="81" y="3"/>
                  </a:cubicBezTo>
                  <a:cubicBezTo>
                    <a:pt x="79" y="5"/>
                    <a:pt x="80" y="7"/>
                    <a:pt x="82" y="8"/>
                  </a:cubicBezTo>
                  <a:cubicBezTo>
                    <a:pt x="83" y="8"/>
                    <a:pt x="105" y="20"/>
                    <a:pt x="105" y="38"/>
                  </a:cubicBezTo>
                  <a:cubicBezTo>
                    <a:pt x="105" y="44"/>
                    <a:pt x="101" y="48"/>
                    <a:pt x="97" y="53"/>
                  </a:cubicBezTo>
                  <a:cubicBezTo>
                    <a:pt x="91" y="58"/>
                    <a:pt x="84" y="65"/>
                    <a:pt x="88" y="76"/>
                  </a:cubicBezTo>
                  <a:cubicBezTo>
                    <a:pt x="46" y="76"/>
                    <a:pt x="46" y="76"/>
                    <a:pt x="46" y="76"/>
                  </a:cubicBezTo>
                  <a:cubicBezTo>
                    <a:pt x="21" y="76"/>
                    <a:pt x="0" y="97"/>
                    <a:pt x="0" y="123"/>
                  </a:cubicBezTo>
                  <a:cubicBezTo>
                    <a:pt x="0" y="148"/>
                    <a:pt x="21" y="169"/>
                    <a:pt x="46" y="169"/>
                  </a:cubicBezTo>
                  <a:cubicBezTo>
                    <a:pt x="61" y="169"/>
                    <a:pt x="74" y="162"/>
                    <a:pt x="82" y="152"/>
                  </a:cubicBezTo>
                  <a:cubicBezTo>
                    <a:pt x="103" y="152"/>
                    <a:pt x="103" y="152"/>
                    <a:pt x="103" y="152"/>
                  </a:cubicBezTo>
                  <a:cubicBezTo>
                    <a:pt x="112" y="162"/>
                    <a:pt x="125" y="169"/>
                    <a:pt x="139" y="169"/>
                  </a:cubicBezTo>
                  <a:cubicBezTo>
                    <a:pt x="165" y="169"/>
                    <a:pt x="186" y="148"/>
                    <a:pt x="186" y="123"/>
                  </a:cubicBezTo>
                  <a:cubicBezTo>
                    <a:pt x="186" y="97"/>
                    <a:pt x="165" y="76"/>
                    <a:pt x="139" y="76"/>
                  </a:cubicBezTo>
                  <a:close/>
                  <a:moveTo>
                    <a:pt x="139" y="161"/>
                  </a:moveTo>
                  <a:cubicBezTo>
                    <a:pt x="126" y="161"/>
                    <a:pt x="114" y="154"/>
                    <a:pt x="108" y="144"/>
                  </a:cubicBezTo>
                  <a:cubicBezTo>
                    <a:pt x="78" y="144"/>
                    <a:pt x="78" y="144"/>
                    <a:pt x="78" y="144"/>
                  </a:cubicBezTo>
                  <a:cubicBezTo>
                    <a:pt x="71" y="154"/>
                    <a:pt x="60" y="161"/>
                    <a:pt x="46" y="161"/>
                  </a:cubicBezTo>
                  <a:cubicBezTo>
                    <a:pt x="25" y="161"/>
                    <a:pt x="8" y="144"/>
                    <a:pt x="8" y="123"/>
                  </a:cubicBezTo>
                  <a:cubicBezTo>
                    <a:pt x="8" y="102"/>
                    <a:pt x="25" y="85"/>
                    <a:pt x="46" y="85"/>
                  </a:cubicBezTo>
                  <a:cubicBezTo>
                    <a:pt x="139" y="85"/>
                    <a:pt x="139" y="85"/>
                    <a:pt x="139" y="85"/>
                  </a:cubicBezTo>
                  <a:cubicBezTo>
                    <a:pt x="160" y="85"/>
                    <a:pt x="177" y="102"/>
                    <a:pt x="177" y="123"/>
                  </a:cubicBezTo>
                  <a:cubicBezTo>
                    <a:pt x="177" y="144"/>
                    <a:pt x="160" y="161"/>
                    <a:pt x="139" y="161"/>
                  </a:cubicBezTo>
                  <a:close/>
                  <a:moveTo>
                    <a:pt x="131" y="123"/>
                  </a:moveTo>
                  <a:cubicBezTo>
                    <a:pt x="126" y="123"/>
                    <a:pt x="122" y="126"/>
                    <a:pt x="122" y="131"/>
                  </a:cubicBezTo>
                  <a:cubicBezTo>
                    <a:pt x="122" y="136"/>
                    <a:pt x="126" y="139"/>
                    <a:pt x="131" y="139"/>
                  </a:cubicBezTo>
                  <a:cubicBezTo>
                    <a:pt x="135" y="139"/>
                    <a:pt x="139" y="136"/>
                    <a:pt x="139" y="131"/>
                  </a:cubicBezTo>
                  <a:cubicBezTo>
                    <a:pt x="139" y="126"/>
                    <a:pt x="135" y="123"/>
                    <a:pt x="131" y="12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3" name="Group 2">
            <a:extLst>
              <a:ext uri="{FF2B5EF4-FFF2-40B4-BE49-F238E27FC236}">
                <a16:creationId xmlns:a16="http://schemas.microsoft.com/office/drawing/2014/main" id="{4F26EAEC-34D8-4A0A-9A02-B1D4BA8F2190}"/>
              </a:ext>
            </a:extLst>
          </p:cNvPr>
          <p:cNvGrpSpPr/>
          <p:nvPr/>
        </p:nvGrpSpPr>
        <p:grpSpPr>
          <a:xfrm>
            <a:off x="2366208" y="0"/>
            <a:ext cx="2476013" cy="6858000"/>
            <a:chOff x="2366208" y="0"/>
            <a:chExt cx="2476013" cy="6858000"/>
          </a:xfrm>
        </p:grpSpPr>
        <p:sp>
          <p:nvSpPr>
            <p:cNvPr id="761" name="Shape 761"/>
            <p:cNvSpPr/>
            <p:nvPr/>
          </p:nvSpPr>
          <p:spPr>
            <a:xfrm>
              <a:off x="2366208" y="0"/>
              <a:ext cx="2476013" cy="6858000"/>
            </a:xfrm>
            <a:prstGeom prst="rect">
              <a:avLst/>
            </a:prstGeom>
            <a:solidFill>
              <a:schemeClr val="accent2">
                <a:alpha val="89962"/>
              </a:schemeClr>
            </a:solidFill>
            <a:ln w="12700">
              <a:miter lim="400000"/>
            </a:ln>
          </p:spPr>
          <p:txBody>
            <a:bodyPr lIns="0" tIns="0" rIns="0" bIns="0" anchor="ctr"/>
            <a:lstStyle/>
            <a:p>
              <a:pPr lvl="0">
                <a:defRPr sz="3200">
                  <a:solidFill>
                    <a:srgbClr val="FFFFFF"/>
                  </a:solidFill>
                </a:defRPr>
              </a:pPr>
              <a:endParaRPr sz="4267">
                <a:solidFill>
                  <a:schemeClr val="bg1"/>
                </a:solidFill>
              </a:endParaRPr>
            </a:p>
          </p:txBody>
        </p:sp>
        <p:sp>
          <p:nvSpPr>
            <p:cNvPr id="771" name="Shape 771"/>
            <p:cNvSpPr/>
            <p:nvPr/>
          </p:nvSpPr>
          <p:spPr>
            <a:xfrm>
              <a:off x="3055134" y="2688702"/>
              <a:ext cx="1062727" cy="47198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t">
              <a:spAutoFit/>
            </a:bodyPr>
            <a:lstStyle/>
            <a:p>
              <a:pPr lvl="0" algn="ctr">
                <a:defRPr sz="1800"/>
              </a:pPr>
              <a:r>
                <a:rPr lang="en-US" sz="1600" b="1" spc="-43" dirty="0">
                  <a:solidFill>
                    <a:schemeClr val="bg1"/>
                  </a:solidFill>
                  <a:latin typeface="Raleway"/>
                  <a:ea typeface="Rajdhani Semibold"/>
                  <a:cs typeface="Raleway"/>
                  <a:sym typeface="Rajdhani Semibold"/>
                </a:rPr>
                <a:t>FEATURE</a:t>
              </a:r>
            </a:p>
            <a:p>
              <a:pPr lvl="0" algn="ctr">
                <a:defRPr sz="1800"/>
              </a:pPr>
              <a:r>
                <a:rPr lang="en-US" sz="1467" spc="-36" dirty="0">
                  <a:solidFill>
                    <a:schemeClr val="bg1"/>
                  </a:solidFill>
                  <a:latin typeface="Calibri Light" panose="020F0302020204030204" pitchFamily="34" charset="0"/>
                  <a:ea typeface="Rajdhani Medium"/>
                  <a:cs typeface="Raleway"/>
                  <a:sym typeface="Rajdhani Medium"/>
                </a:rPr>
                <a:t>Social Network</a:t>
              </a:r>
              <a:endParaRPr sz="1467" spc="-36" dirty="0">
                <a:solidFill>
                  <a:schemeClr val="bg1"/>
                </a:solidFill>
                <a:latin typeface="Calibri Light" panose="020F0302020204030204" pitchFamily="34" charset="0"/>
                <a:ea typeface="Rajdhani Medium"/>
                <a:cs typeface="Raleway"/>
                <a:sym typeface="Rajdhani Medium"/>
              </a:endParaRPr>
            </a:p>
          </p:txBody>
        </p:sp>
        <p:sp>
          <p:nvSpPr>
            <p:cNvPr id="772" name="Shape 772"/>
            <p:cNvSpPr/>
            <p:nvPr/>
          </p:nvSpPr>
          <p:spPr>
            <a:xfrm>
              <a:off x="2624338" y="4252228"/>
              <a:ext cx="1959756" cy="11216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7733" tIns="67733" rIns="67733" bIns="67733" numCol="1" anchor="ctr">
              <a:spAutoFit/>
            </a:bodyPr>
            <a:lstStyle/>
            <a:p>
              <a:pPr lvl="0" algn="ctr">
                <a:defRPr sz="1800"/>
              </a:pPr>
              <a:r>
                <a:rPr sz="2400" b="1" spc="-55" dirty="0">
                  <a:solidFill>
                    <a:schemeClr val="bg1"/>
                  </a:solidFill>
                  <a:latin typeface="Raleway"/>
                  <a:ea typeface="Rajdhani Semibold"/>
                  <a:cs typeface="Raleway"/>
                  <a:sym typeface="Rajdhani Semibold"/>
                </a:rPr>
                <a:t>2nd STAGE</a:t>
              </a:r>
              <a:endParaRPr lang="en-US" sz="2400" b="1" spc="-55" dirty="0">
                <a:solidFill>
                  <a:schemeClr val="bg1"/>
                </a:solidFill>
                <a:latin typeface="Raleway"/>
                <a:ea typeface="Rajdhani Semibold"/>
                <a:cs typeface="Raleway"/>
                <a:sym typeface="Rajdhani Semibold"/>
              </a:endParaRPr>
            </a:p>
            <a:p>
              <a:pPr lvl="0" algn="ctr">
                <a:defRPr sz="1800"/>
              </a:pPr>
              <a:r>
                <a:rPr sz="2400" b="1" spc="-55" dirty="0">
                  <a:solidFill>
                    <a:schemeClr val="bg1"/>
                  </a:solidFill>
                  <a:latin typeface="Raleway"/>
                  <a:ea typeface="Rajdhani Semibold"/>
                  <a:cs typeface="Raleway"/>
                  <a:sym typeface="Rajdhani Semibold"/>
                </a:rPr>
                <a:t> </a:t>
              </a:r>
              <a:r>
                <a:rPr sz="1600" spc="-44" dirty="0">
                  <a:solidFill>
                    <a:schemeClr val="bg1"/>
                  </a:solidFill>
                  <a:latin typeface="Calibri Light" panose="020F0302020204030204" pitchFamily="34" charset="0"/>
                  <a:ea typeface="Rajdhani"/>
                  <a:cs typeface="Raleway"/>
                  <a:sym typeface="Rajdhani"/>
                </a:rPr>
                <a:t>Some Text here Action Development</a:t>
              </a:r>
            </a:p>
          </p:txBody>
        </p:sp>
        <p:sp>
          <p:nvSpPr>
            <p:cNvPr id="773" name="Shape 773"/>
            <p:cNvSpPr/>
            <p:nvPr/>
          </p:nvSpPr>
          <p:spPr>
            <a:xfrm>
              <a:off x="3322240" y="3533771"/>
              <a:ext cx="563953" cy="32588"/>
            </a:xfrm>
            <a:prstGeom prst="rect">
              <a:avLst/>
            </a:prstGeom>
            <a:solidFill>
              <a:srgbClr val="FFFFFF"/>
            </a:solidFill>
            <a:ln w="12700" cap="flat">
              <a:noFill/>
              <a:miter lim="400000"/>
            </a:ln>
            <a:effectLst/>
          </p:spPr>
          <p:txBody>
            <a:bodyPr wrap="square" lIns="0" tIns="0" rIns="0" bIns="0" numCol="1" anchor="ctr">
              <a:noAutofit/>
            </a:bodyPr>
            <a:lstStyle/>
            <a:p>
              <a:pPr lvl="0" algn="ctr">
                <a:defRPr sz="3200">
                  <a:solidFill>
                    <a:srgbClr val="FFFFFF"/>
                  </a:solidFill>
                </a:defRPr>
              </a:pPr>
              <a:endParaRPr sz="3200">
                <a:solidFill>
                  <a:schemeClr val="bg1"/>
                </a:solidFill>
                <a:latin typeface="Raleway"/>
                <a:cs typeface="Raleway"/>
              </a:endParaRPr>
            </a:p>
          </p:txBody>
        </p:sp>
        <p:sp>
          <p:nvSpPr>
            <p:cNvPr id="42" name="Freeform 230"/>
            <p:cNvSpPr>
              <a:spLocks noEditPoints="1"/>
            </p:cNvSpPr>
            <p:nvPr/>
          </p:nvSpPr>
          <p:spPr bwMode="auto">
            <a:xfrm>
              <a:off x="3218723" y="1368140"/>
              <a:ext cx="770984" cy="773269"/>
            </a:xfrm>
            <a:custGeom>
              <a:avLst/>
              <a:gdLst>
                <a:gd name="T0" fmla="*/ 107 w 185"/>
                <a:gd name="T1" fmla="*/ 144 h 186"/>
                <a:gd name="T2" fmla="*/ 30 w 185"/>
                <a:gd name="T3" fmla="*/ 135 h 186"/>
                <a:gd name="T4" fmla="*/ 116 w 185"/>
                <a:gd name="T5" fmla="*/ 101 h 186"/>
                <a:gd name="T6" fmla="*/ 25 w 185"/>
                <a:gd name="T7" fmla="*/ 110 h 186"/>
                <a:gd name="T8" fmla="*/ 116 w 185"/>
                <a:gd name="T9" fmla="*/ 101 h 186"/>
                <a:gd name="T10" fmla="*/ 36 w 185"/>
                <a:gd name="T11" fmla="*/ 85 h 186"/>
                <a:gd name="T12" fmla="*/ 113 w 185"/>
                <a:gd name="T13" fmla="*/ 93 h 186"/>
                <a:gd name="T14" fmla="*/ 71 w 185"/>
                <a:gd name="T15" fmla="*/ 68 h 186"/>
                <a:gd name="T16" fmla="*/ 98 w 185"/>
                <a:gd name="T17" fmla="*/ 76 h 186"/>
                <a:gd name="T18" fmla="*/ 71 w 185"/>
                <a:gd name="T19" fmla="*/ 160 h 186"/>
                <a:gd name="T20" fmla="*/ 45 w 185"/>
                <a:gd name="T21" fmla="*/ 152 h 186"/>
                <a:gd name="T22" fmla="*/ 169 w 185"/>
                <a:gd name="T23" fmla="*/ 42 h 186"/>
                <a:gd name="T24" fmla="*/ 42 w 185"/>
                <a:gd name="T25" fmla="*/ 25 h 186"/>
                <a:gd name="T26" fmla="*/ 38 w 185"/>
                <a:gd name="T27" fmla="*/ 0 h 186"/>
                <a:gd name="T28" fmla="*/ 34 w 185"/>
                <a:gd name="T29" fmla="*/ 25 h 186"/>
                <a:gd name="T30" fmla="*/ 17 w 185"/>
                <a:gd name="T31" fmla="*/ 42 h 186"/>
                <a:gd name="T32" fmla="*/ 0 w 185"/>
                <a:gd name="T33" fmla="*/ 169 h 186"/>
                <a:gd name="T34" fmla="*/ 169 w 185"/>
                <a:gd name="T35" fmla="*/ 186 h 186"/>
                <a:gd name="T36" fmla="*/ 185 w 185"/>
                <a:gd name="T37" fmla="*/ 59 h 186"/>
                <a:gd name="T38" fmla="*/ 135 w 185"/>
                <a:gd name="T39" fmla="*/ 177 h 186"/>
                <a:gd name="T40" fmla="*/ 8 w 185"/>
                <a:gd name="T41" fmla="*/ 169 h 186"/>
                <a:gd name="T42" fmla="*/ 17 w 185"/>
                <a:gd name="T43" fmla="*/ 51 h 186"/>
                <a:gd name="T44" fmla="*/ 135 w 185"/>
                <a:gd name="T45" fmla="*/ 177 h 186"/>
                <a:gd name="T46" fmla="*/ 169 w 185"/>
                <a:gd name="T47" fmla="*/ 177 h 186"/>
                <a:gd name="T48" fmla="*/ 143 w 185"/>
                <a:gd name="T49" fmla="*/ 51 h 186"/>
                <a:gd name="T50" fmla="*/ 177 w 185"/>
                <a:gd name="T51" fmla="*/ 59 h 186"/>
                <a:gd name="T52" fmla="*/ 116 w 185"/>
                <a:gd name="T53" fmla="*/ 127 h 186"/>
                <a:gd name="T54" fmla="*/ 25 w 185"/>
                <a:gd name="T55" fmla="*/ 118 h 186"/>
                <a:gd name="T56" fmla="*/ 116 w 185"/>
                <a:gd name="T57" fmla="*/ 127 h 186"/>
                <a:gd name="T58" fmla="*/ 152 w 185"/>
                <a:gd name="T59" fmla="*/ 85 h 186"/>
                <a:gd name="T60" fmla="*/ 169 w 185"/>
                <a:gd name="T61" fmla="*/ 85 h 186"/>
                <a:gd name="T62" fmla="*/ 160 w 185"/>
                <a:gd name="T63" fmla="*/ 135 h 186"/>
                <a:gd name="T64" fmla="*/ 160 w 185"/>
                <a:gd name="T65" fmla="*/ 144 h 186"/>
                <a:gd name="T66" fmla="*/ 160 w 185"/>
                <a:gd name="T67" fmla="*/ 135 h 186"/>
                <a:gd name="T68" fmla="*/ 156 w 185"/>
                <a:gd name="T69" fmla="*/ 114 h 186"/>
                <a:gd name="T70" fmla="*/ 164 w 185"/>
                <a:gd name="T71"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186">
                  <a:moveTo>
                    <a:pt x="36" y="144"/>
                  </a:moveTo>
                  <a:cubicBezTo>
                    <a:pt x="107" y="144"/>
                    <a:pt x="107" y="144"/>
                    <a:pt x="107" y="144"/>
                  </a:cubicBezTo>
                  <a:cubicBezTo>
                    <a:pt x="109" y="141"/>
                    <a:pt x="111" y="138"/>
                    <a:pt x="113" y="135"/>
                  </a:cubicBezTo>
                  <a:cubicBezTo>
                    <a:pt x="30" y="135"/>
                    <a:pt x="30" y="135"/>
                    <a:pt x="30" y="135"/>
                  </a:cubicBezTo>
                  <a:cubicBezTo>
                    <a:pt x="32" y="138"/>
                    <a:pt x="34" y="141"/>
                    <a:pt x="36" y="144"/>
                  </a:cubicBezTo>
                  <a:close/>
                  <a:moveTo>
                    <a:pt x="116" y="101"/>
                  </a:moveTo>
                  <a:cubicBezTo>
                    <a:pt x="27" y="101"/>
                    <a:pt x="27" y="101"/>
                    <a:pt x="27" y="101"/>
                  </a:cubicBezTo>
                  <a:cubicBezTo>
                    <a:pt x="26" y="104"/>
                    <a:pt x="26" y="107"/>
                    <a:pt x="25" y="110"/>
                  </a:cubicBezTo>
                  <a:cubicBezTo>
                    <a:pt x="118" y="110"/>
                    <a:pt x="118" y="110"/>
                    <a:pt x="118" y="110"/>
                  </a:cubicBezTo>
                  <a:cubicBezTo>
                    <a:pt x="117" y="107"/>
                    <a:pt x="117" y="104"/>
                    <a:pt x="116" y="101"/>
                  </a:cubicBezTo>
                  <a:close/>
                  <a:moveTo>
                    <a:pt x="107" y="85"/>
                  </a:moveTo>
                  <a:cubicBezTo>
                    <a:pt x="36" y="85"/>
                    <a:pt x="36" y="85"/>
                    <a:pt x="36" y="85"/>
                  </a:cubicBezTo>
                  <a:cubicBezTo>
                    <a:pt x="34" y="87"/>
                    <a:pt x="32" y="90"/>
                    <a:pt x="30" y="93"/>
                  </a:cubicBezTo>
                  <a:cubicBezTo>
                    <a:pt x="113" y="93"/>
                    <a:pt x="113" y="93"/>
                    <a:pt x="113" y="93"/>
                  </a:cubicBezTo>
                  <a:cubicBezTo>
                    <a:pt x="111" y="90"/>
                    <a:pt x="109" y="87"/>
                    <a:pt x="107" y="85"/>
                  </a:cubicBezTo>
                  <a:close/>
                  <a:moveTo>
                    <a:pt x="71" y="68"/>
                  </a:moveTo>
                  <a:cubicBezTo>
                    <a:pt x="62" y="68"/>
                    <a:pt x="53" y="71"/>
                    <a:pt x="45" y="76"/>
                  </a:cubicBezTo>
                  <a:cubicBezTo>
                    <a:pt x="98" y="76"/>
                    <a:pt x="98" y="76"/>
                    <a:pt x="98" y="76"/>
                  </a:cubicBezTo>
                  <a:cubicBezTo>
                    <a:pt x="90" y="71"/>
                    <a:pt x="81" y="68"/>
                    <a:pt x="71" y="68"/>
                  </a:cubicBezTo>
                  <a:close/>
                  <a:moveTo>
                    <a:pt x="71" y="160"/>
                  </a:moveTo>
                  <a:cubicBezTo>
                    <a:pt x="81" y="160"/>
                    <a:pt x="90" y="157"/>
                    <a:pt x="98" y="152"/>
                  </a:cubicBezTo>
                  <a:cubicBezTo>
                    <a:pt x="45" y="152"/>
                    <a:pt x="45" y="152"/>
                    <a:pt x="45" y="152"/>
                  </a:cubicBezTo>
                  <a:cubicBezTo>
                    <a:pt x="53" y="157"/>
                    <a:pt x="62" y="160"/>
                    <a:pt x="71" y="160"/>
                  </a:cubicBezTo>
                  <a:close/>
                  <a:moveTo>
                    <a:pt x="169" y="42"/>
                  </a:moveTo>
                  <a:cubicBezTo>
                    <a:pt x="42" y="42"/>
                    <a:pt x="42" y="42"/>
                    <a:pt x="42" y="42"/>
                  </a:cubicBezTo>
                  <a:cubicBezTo>
                    <a:pt x="42" y="25"/>
                    <a:pt x="42" y="25"/>
                    <a:pt x="42" y="25"/>
                  </a:cubicBezTo>
                  <a:cubicBezTo>
                    <a:pt x="47" y="23"/>
                    <a:pt x="50" y="18"/>
                    <a:pt x="50" y="13"/>
                  </a:cubicBezTo>
                  <a:cubicBezTo>
                    <a:pt x="50" y="6"/>
                    <a:pt x="45" y="0"/>
                    <a:pt x="38" y="0"/>
                  </a:cubicBezTo>
                  <a:cubicBezTo>
                    <a:pt x="31" y="0"/>
                    <a:pt x="25" y="6"/>
                    <a:pt x="25" y="13"/>
                  </a:cubicBezTo>
                  <a:cubicBezTo>
                    <a:pt x="25" y="18"/>
                    <a:pt x="29" y="23"/>
                    <a:pt x="34" y="25"/>
                  </a:cubicBezTo>
                  <a:cubicBezTo>
                    <a:pt x="34" y="42"/>
                    <a:pt x="34" y="42"/>
                    <a:pt x="34" y="42"/>
                  </a:cubicBezTo>
                  <a:cubicBezTo>
                    <a:pt x="17" y="42"/>
                    <a:pt x="17" y="42"/>
                    <a:pt x="17" y="42"/>
                  </a:cubicBezTo>
                  <a:cubicBezTo>
                    <a:pt x="7" y="42"/>
                    <a:pt x="0" y="50"/>
                    <a:pt x="0" y="59"/>
                  </a:cubicBezTo>
                  <a:cubicBezTo>
                    <a:pt x="0" y="169"/>
                    <a:pt x="0" y="169"/>
                    <a:pt x="0" y="169"/>
                  </a:cubicBezTo>
                  <a:cubicBezTo>
                    <a:pt x="0" y="178"/>
                    <a:pt x="7" y="186"/>
                    <a:pt x="17" y="186"/>
                  </a:cubicBezTo>
                  <a:cubicBezTo>
                    <a:pt x="169" y="186"/>
                    <a:pt x="169" y="186"/>
                    <a:pt x="169" y="186"/>
                  </a:cubicBezTo>
                  <a:cubicBezTo>
                    <a:pt x="178" y="186"/>
                    <a:pt x="185" y="178"/>
                    <a:pt x="185" y="169"/>
                  </a:cubicBezTo>
                  <a:cubicBezTo>
                    <a:pt x="185" y="59"/>
                    <a:pt x="185" y="59"/>
                    <a:pt x="185" y="59"/>
                  </a:cubicBezTo>
                  <a:cubicBezTo>
                    <a:pt x="185" y="50"/>
                    <a:pt x="178" y="42"/>
                    <a:pt x="169" y="42"/>
                  </a:cubicBezTo>
                  <a:close/>
                  <a:moveTo>
                    <a:pt x="135" y="177"/>
                  </a:moveTo>
                  <a:cubicBezTo>
                    <a:pt x="17" y="177"/>
                    <a:pt x="17" y="177"/>
                    <a:pt x="17" y="177"/>
                  </a:cubicBezTo>
                  <a:cubicBezTo>
                    <a:pt x="12" y="177"/>
                    <a:pt x="8" y="174"/>
                    <a:pt x="8" y="169"/>
                  </a:cubicBezTo>
                  <a:cubicBezTo>
                    <a:pt x="8" y="59"/>
                    <a:pt x="8" y="59"/>
                    <a:pt x="8" y="59"/>
                  </a:cubicBezTo>
                  <a:cubicBezTo>
                    <a:pt x="8" y="55"/>
                    <a:pt x="12" y="51"/>
                    <a:pt x="17" y="51"/>
                  </a:cubicBezTo>
                  <a:cubicBezTo>
                    <a:pt x="135" y="51"/>
                    <a:pt x="135" y="51"/>
                    <a:pt x="135" y="51"/>
                  </a:cubicBezTo>
                  <a:lnTo>
                    <a:pt x="135" y="177"/>
                  </a:lnTo>
                  <a:close/>
                  <a:moveTo>
                    <a:pt x="177" y="169"/>
                  </a:moveTo>
                  <a:cubicBezTo>
                    <a:pt x="177" y="174"/>
                    <a:pt x="173" y="177"/>
                    <a:pt x="169" y="177"/>
                  </a:cubicBezTo>
                  <a:cubicBezTo>
                    <a:pt x="143" y="177"/>
                    <a:pt x="143" y="177"/>
                    <a:pt x="143" y="177"/>
                  </a:cubicBezTo>
                  <a:cubicBezTo>
                    <a:pt x="143" y="51"/>
                    <a:pt x="143" y="51"/>
                    <a:pt x="143" y="51"/>
                  </a:cubicBezTo>
                  <a:cubicBezTo>
                    <a:pt x="169" y="51"/>
                    <a:pt x="169" y="51"/>
                    <a:pt x="169" y="51"/>
                  </a:cubicBezTo>
                  <a:cubicBezTo>
                    <a:pt x="173" y="51"/>
                    <a:pt x="177" y="55"/>
                    <a:pt x="177" y="59"/>
                  </a:cubicBezTo>
                  <a:lnTo>
                    <a:pt x="177" y="169"/>
                  </a:lnTo>
                  <a:close/>
                  <a:moveTo>
                    <a:pt x="116" y="127"/>
                  </a:moveTo>
                  <a:cubicBezTo>
                    <a:pt x="117" y="124"/>
                    <a:pt x="117" y="121"/>
                    <a:pt x="118" y="118"/>
                  </a:cubicBezTo>
                  <a:cubicBezTo>
                    <a:pt x="25" y="118"/>
                    <a:pt x="25" y="118"/>
                    <a:pt x="25" y="118"/>
                  </a:cubicBezTo>
                  <a:cubicBezTo>
                    <a:pt x="26" y="121"/>
                    <a:pt x="26" y="124"/>
                    <a:pt x="27" y="127"/>
                  </a:cubicBezTo>
                  <a:lnTo>
                    <a:pt x="116" y="127"/>
                  </a:lnTo>
                  <a:close/>
                  <a:moveTo>
                    <a:pt x="160" y="76"/>
                  </a:moveTo>
                  <a:cubicBezTo>
                    <a:pt x="155" y="76"/>
                    <a:pt x="152" y="80"/>
                    <a:pt x="152" y="85"/>
                  </a:cubicBezTo>
                  <a:cubicBezTo>
                    <a:pt x="152" y="89"/>
                    <a:pt x="155" y="93"/>
                    <a:pt x="160" y="93"/>
                  </a:cubicBezTo>
                  <a:cubicBezTo>
                    <a:pt x="165" y="93"/>
                    <a:pt x="169" y="89"/>
                    <a:pt x="169" y="85"/>
                  </a:cubicBezTo>
                  <a:cubicBezTo>
                    <a:pt x="169" y="80"/>
                    <a:pt x="165" y="76"/>
                    <a:pt x="160" y="76"/>
                  </a:cubicBezTo>
                  <a:close/>
                  <a:moveTo>
                    <a:pt x="160" y="135"/>
                  </a:moveTo>
                  <a:cubicBezTo>
                    <a:pt x="158" y="135"/>
                    <a:pt x="156" y="137"/>
                    <a:pt x="156" y="139"/>
                  </a:cubicBezTo>
                  <a:cubicBezTo>
                    <a:pt x="156" y="142"/>
                    <a:pt x="158" y="144"/>
                    <a:pt x="160" y="144"/>
                  </a:cubicBezTo>
                  <a:cubicBezTo>
                    <a:pt x="162" y="144"/>
                    <a:pt x="164" y="142"/>
                    <a:pt x="164" y="139"/>
                  </a:cubicBezTo>
                  <a:cubicBezTo>
                    <a:pt x="164" y="137"/>
                    <a:pt x="162" y="135"/>
                    <a:pt x="160" y="135"/>
                  </a:cubicBezTo>
                  <a:close/>
                  <a:moveTo>
                    <a:pt x="160" y="110"/>
                  </a:moveTo>
                  <a:cubicBezTo>
                    <a:pt x="158" y="110"/>
                    <a:pt x="156" y="112"/>
                    <a:pt x="156" y="114"/>
                  </a:cubicBezTo>
                  <a:cubicBezTo>
                    <a:pt x="156" y="116"/>
                    <a:pt x="158" y="118"/>
                    <a:pt x="160" y="118"/>
                  </a:cubicBezTo>
                  <a:cubicBezTo>
                    <a:pt x="162" y="118"/>
                    <a:pt x="164" y="116"/>
                    <a:pt x="164" y="114"/>
                  </a:cubicBezTo>
                  <a:cubicBezTo>
                    <a:pt x="164" y="112"/>
                    <a:pt x="162" y="110"/>
                    <a:pt x="160" y="11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5" name="Group 4">
            <a:extLst>
              <a:ext uri="{FF2B5EF4-FFF2-40B4-BE49-F238E27FC236}">
                <a16:creationId xmlns:a16="http://schemas.microsoft.com/office/drawing/2014/main" id="{F5CD2412-E18F-47FA-9A74-E29AB9B7C402}"/>
              </a:ext>
            </a:extLst>
          </p:cNvPr>
          <p:cNvGrpSpPr/>
          <p:nvPr/>
        </p:nvGrpSpPr>
        <p:grpSpPr>
          <a:xfrm>
            <a:off x="4829419" y="0"/>
            <a:ext cx="2476013" cy="6858000"/>
            <a:chOff x="4829419" y="0"/>
            <a:chExt cx="2476013" cy="6858000"/>
          </a:xfrm>
        </p:grpSpPr>
        <p:sp>
          <p:nvSpPr>
            <p:cNvPr id="762" name="Shape 762"/>
            <p:cNvSpPr/>
            <p:nvPr/>
          </p:nvSpPr>
          <p:spPr>
            <a:xfrm>
              <a:off x="4829419" y="0"/>
              <a:ext cx="2476013" cy="6858000"/>
            </a:xfrm>
            <a:prstGeom prst="rect">
              <a:avLst/>
            </a:prstGeom>
            <a:solidFill>
              <a:schemeClr val="accent3">
                <a:alpha val="89962"/>
              </a:schemeClr>
            </a:solidFill>
            <a:ln w="12700">
              <a:miter lim="400000"/>
            </a:ln>
          </p:spPr>
          <p:txBody>
            <a:bodyPr lIns="0" tIns="0" rIns="0" bIns="0" anchor="ctr"/>
            <a:lstStyle/>
            <a:p>
              <a:pPr lvl="0">
                <a:defRPr sz="3200">
                  <a:solidFill>
                    <a:srgbClr val="FFFFFF"/>
                  </a:solidFill>
                </a:defRPr>
              </a:pPr>
              <a:endParaRPr sz="4267">
                <a:solidFill>
                  <a:schemeClr val="bg1"/>
                </a:solidFill>
              </a:endParaRPr>
            </a:p>
          </p:txBody>
        </p:sp>
        <p:sp>
          <p:nvSpPr>
            <p:cNvPr id="776" name="Shape 776"/>
            <p:cNvSpPr/>
            <p:nvPr/>
          </p:nvSpPr>
          <p:spPr>
            <a:xfrm>
              <a:off x="5563307" y="2754310"/>
              <a:ext cx="960135" cy="47198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t">
              <a:spAutoFit/>
            </a:bodyPr>
            <a:lstStyle/>
            <a:p>
              <a:pPr lvl="0" algn="ctr">
                <a:defRPr sz="1800"/>
              </a:pPr>
              <a:r>
                <a:rPr lang="en-US" sz="1600" b="1" spc="-43" dirty="0">
                  <a:solidFill>
                    <a:schemeClr val="bg1"/>
                  </a:solidFill>
                  <a:latin typeface="Raleway"/>
                  <a:ea typeface="Rajdhani Semibold"/>
                  <a:cs typeface="Raleway"/>
                  <a:sym typeface="Rajdhani Semibold"/>
                </a:rPr>
                <a:t>FEATURE</a:t>
              </a:r>
              <a:endParaRPr sz="1600" b="1" spc="-43" dirty="0">
                <a:solidFill>
                  <a:schemeClr val="bg1"/>
                </a:solidFill>
                <a:latin typeface="Raleway"/>
                <a:ea typeface="Rajdhani Semibold"/>
                <a:cs typeface="Raleway"/>
                <a:sym typeface="Rajdhani Semibold"/>
              </a:endParaRPr>
            </a:p>
            <a:p>
              <a:pPr lvl="0" algn="ctr">
                <a:defRPr sz="1800"/>
              </a:pPr>
              <a:r>
                <a:rPr lang="en-US" sz="1467" spc="-36" dirty="0">
                  <a:solidFill>
                    <a:schemeClr val="bg1"/>
                  </a:solidFill>
                  <a:latin typeface="Calibri Light" panose="020F0302020204030204" pitchFamily="34" charset="0"/>
                  <a:ea typeface="Rajdhani Medium"/>
                  <a:cs typeface="Raleway"/>
                  <a:sym typeface="Rajdhani Medium"/>
                </a:rPr>
                <a:t>Cloud System</a:t>
              </a:r>
              <a:endParaRPr sz="1467" spc="-36" dirty="0">
                <a:solidFill>
                  <a:schemeClr val="bg1"/>
                </a:solidFill>
                <a:latin typeface="Calibri Light" panose="020F0302020204030204" pitchFamily="34" charset="0"/>
                <a:ea typeface="Rajdhani Medium"/>
                <a:cs typeface="Raleway"/>
                <a:sym typeface="Rajdhani Medium"/>
              </a:endParaRPr>
            </a:p>
          </p:txBody>
        </p:sp>
        <p:sp>
          <p:nvSpPr>
            <p:cNvPr id="777" name="Shape 777"/>
            <p:cNvSpPr/>
            <p:nvPr/>
          </p:nvSpPr>
          <p:spPr>
            <a:xfrm>
              <a:off x="5211496" y="4252228"/>
              <a:ext cx="1699189" cy="11216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7733" tIns="67733" rIns="67733" bIns="67733" numCol="1" anchor="ctr">
              <a:spAutoFit/>
            </a:bodyPr>
            <a:lstStyle/>
            <a:p>
              <a:pPr lvl="0" algn="ctr">
                <a:defRPr sz="1800"/>
              </a:pPr>
              <a:r>
                <a:rPr sz="2400" b="1" spc="-55" dirty="0">
                  <a:solidFill>
                    <a:schemeClr val="bg1"/>
                  </a:solidFill>
                  <a:latin typeface="Raleway"/>
                  <a:ea typeface="Rajdhani Semibold"/>
                  <a:cs typeface="Raleway"/>
                  <a:sym typeface="Rajdhani Semibold"/>
                </a:rPr>
                <a:t>3rd STAGE</a:t>
              </a:r>
              <a:endParaRPr lang="en-US" sz="2400" b="1" spc="-55" dirty="0">
                <a:solidFill>
                  <a:schemeClr val="bg1"/>
                </a:solidFill>
                <a:latin typeface="Raleway"/>
                <a:ea typeface="Rajdhani Semibold"/>
                <a:cs typeface="Raleway"/>
                <a:sym typeface="Rajdhani Semibold"/>
              </a:endParaRPr>
            </a:p>
            <a:p>
              <a:pPr lvl="0" algn="ctr">
                <a:defRPr sz="1800"/>
              </a:pPr>
              <a:r>
                <a:rPr sz="2400" b="1" spc="-55" dirty="0">
                  <a:solidFill>
                    <a:schemeClr val="bg1"/>
                  </a:solidFill>
                  <a:latin typeface="Raleway"/>
                  <a:ea typeface="Rajdhani Semibold"/>
                  <a:cs typeface="Raleway"/>
                  <a:sym typeface="Rajdhani Semibold"/>
                </a:rPr>
                <a:t> </a:t>
              </a:r>
              <a:r>
                <a:rPr sz="1600" spc="-44" dirty="0">
                  <a:solidFill>
                    <a:schemeClr val="bg1"/>
                  </a:solidFill>
                  <a:latin typeface="Calibri Light" panose="020F0302020204030204" pitchFamily="34" charset="0"/>
                  <a:ea typeface="Rajdhani"/>
                  <a:cs typeface="Raleway"/>
                  <a:sym typeface="Rajdhani"/>
                </a:rPr>
                <a:t>Some Text Action Development</a:t>
              </a:r>
            </a:p>
          </p:txBody>
        </p:sp>
        <p:sp>
          <p:nvSpPr>
            <p:cNvPr id="778" name="Shape 778"/>
            <p:cNvSpPr/>
            <p:nvPr/>
          </p:nvSpPr>
          <p:spPr>
            <a:xfrm>
              <a:off x="5779114" y="3599379"/>
              <a:ext cx="563953" cy="32588"/>
            </a:xfrm>
            <a:prstGeom prst="rect">
              <a:avLst/>
            </a:prstGeom>
            <a:solidFill>
              <a:srgbClr val="FFFFFF"/>
            </a:solidFill>
            <a:ln w="12700" cap="flat">
              <a:noFill/>
              <a:miter lim="400000"/>
            </a:ln>
            <a:effectLst/>
          </p:spPr>
          <p:txBody>
            <a:bodyPr wrap="square" lIns="0" tIns="0" rIns="0" bIns="0" numCol="1" anchor="ctr">
              <a:noAutofit/>
            </a:bodyPr>
            <a:lstStyle/>
            <a:p>
              <a:pPr lvl="0" algn="ctr">
                <a:defRPr sz="3200">
                  <a:solidFill>
                    <a:srgbClr val="FFFFFF"/>
                  </a:solidFill>
                </a:defRPr>
              </a:pPr>
              <a:endParaRPr sz="3200">
                <a:solidFill>
                  <a:schemeClr val="bg1"/>
                </a:solidFill>
                <a:latin typeface="Raleway"/>
                <a:cs typeface="Raleway"/>
              </a:endParaRPr>
            </a:p>
          </p:txBody>
        </p:sp>
        <p:sp>
          <p:nvSpPr>
            <p:cNvPr id="43" name="Freeform 239"/>
            <p:cNvSpPr>
              <a:spLocks noEditPoints="1"/>
            </p:cNvSpPr>
            <p:nvPr/>
          </p:nvSpPr>
          <p:spPr bwMode="auto">
            <a:xfrm>
              <a:off x="5709916" y="1433748"/>
              <a:ext cx="702349" cy="773269"/>
            </a:xfrm>
            <a:custGeom>
              <a:avLst/>
              <a:gdLst>
                <a:gd name="T0" fmla="*/ 46 w 169"/>
                <a:gd name="T1" fmla="*/ 76 h 186"/>
                <a:gd name="T2" fmla="*/ 50 w 169"/>
                <a:gd name="T3" fmla="*/ 72 h 186"/>
                <a:gd name="T4" fmla="*/ 50 w 169"/>
                <a:gd name="T5" fmla="*/ 55 h 186"/>
                <a:gd name="T6" fmla="*/ 46 w 169"/>
                <a:gd name="T7" fmla="*/ 51 h 186"/>
                <a:gd name="T8" fmla="*/ 42 w 169"/>
                <a:gd name="T9" fmla="*/ 55 h 186"/>
                <a:gd name="T10" fmla="*/ 42 w 169"/>
                <a:gd name="T11" fmla="*/ 72 h 186"/>
                <a:gd name="T12" fmla="*/ 46 w 169"/>
                <a:gd name="T13" fmla="*/ 76 h 186"/>
                <a:gd name="T14" fmla="*/ 122 w 169"/>
                <a:gd name="T15" fmla="*/ 76 h 186"/>
                <a:gd name="T16" fmla="*/ 126 w 169"/>
                <a:gd name="T17" fmla="*/ 72 h 186"/>
                <a:gd name="T18" fmla="*/ 126 w 169"/>
                <a:gd name="T19" fmla="*/ 55 h 186"/>
                <a:gd name="T20" fmla="*/ 122 w 169"/>
                <a:gd name="T21" fmla="*/ 51 h 186"/>
                <a:gd name="T22" fmla="*/ 118 w 169"/>
                <a:gd name="T23" fmla="*/ 55 h 186"/>
                <a:gd name="T24" fmla="*/ 118 w 169"/>
                <a:gd name="T25" fmla="*/ 72 h 186"/>
                <a:gd name="T26" fmla="*/ 122 w 169"/>
                <a:gd name="T27" fmla="*/ 76 h 186"/>
                <a:gd name="T28" fmla="*/ 160 w 169"/>
                <a:gd name="T29" fmla="*/ 26 h 186"/>
                <a:gd name="T30" fmla="*/ 98 w 169"/>
                <a:gd name="T31" fmla="*/ 26 h 186"/>
                <a:gd name="T32" fmla="*/ 111 w 169"/>
                <a:gd name="T33" fmla="*/ 6 h 186"/>
                <a:gd name="T34" fmla="*/ 105 w 169"/>
                <a:gd name="T35" fmla="*/ 0 h 186"/>
                <a:gd name="T36" fmla="*/ 88 w 169"/>
                <a:gd name="T37" fmla="*/ 26 h 186"/>
                <a:gd name="T38" fmla="*/ 8 w 169"/>
                <a:gd name="T39" fmla="*/ 26 h 186"/>
                <a:gd name="T40" fmla="*/ 0 w 169"/>
                <a:gd name="T41" fmla="*/ 34 h 186"/>
                <a:gd name="T42" fmla="*/ 0 w 169"/>
                <a:gd name="T43" fmla="*/ 152 h 186"/>
                <a:gd name="T44" fmla="*/ 8 w 169"/>
                <a:gd name="T45" fmla="*/ 161 h 186"/>
                <a:gd name="T46" fmla="*/ 95 w 169"/>
                <a:gd name="T47" fmla="*/ 161 h 186"/>
                <a:gd name="T48" fmla="*/ 105 w 169"/>
                <a:gd name="T49" fmla="*/ 186 h 186"/>
                <a:gd name="T50" fmla="*/ 112 w 169"/>
                <a:gd name="T51" fmla="*/ 182 h 186"/>
                <a:gd name="T52" fmla="*/ 104 w 169"/>
                <a:gd name="T53" fmla="*/ 161 h 186"/>
                <a:gd name="T54" fmla="*/ 160 w 169"/>
                <a:gd name="T55" fmla="*/ 161 h 186"/>
                <a:gd name="T56" fmla="*/ 169 w 169"/>
                <a:gd name="T57" fmla="*/ 152 h 186"/>
                <a:gd name="T58" fmla="*/ 169 w 169"/>
                <a:gd name="T59" fmla="*/ 34 h 186"/>
                <a:gd name="T60" fmla="*/ 160 w 169"/>
                <a:gd name="T61" fmla="*/ 26 h 186"/>
                <a:gd name="T62" fmla="*/ 84 w 169"/>
                <a:gd name="T63" fmla="*/ 135 h 186"/>
                <a:gd name="T64" fmla="*/ 92 w 169"/>
                <a:gd name="T65" fmla="*/ 135 h 186"/>
                <a:gd name="T66" fmla="*/ 93 w 169"/>
                <a:gd name="T67" fmla="*/ 152 h 186"/>
                <a:gd name="T68" fmla="*/ 8 w 169"/>
                <a:gd name="T69" fmla="*/ 152 h 186"/>
                <a:gd name="T70" fmla="*/ 8 w 169"/>
                <a:gd name="T71" fmla="*/ 34 h 186"/>
                <a:gd name="T72" fmla="*/ 83 w 169"/>
                <a:gd name="T73" fmla="*/ 34 h 186"/>
                <a:gd name="T74" fmla="*/ 64 w 169"/>
                <a:gd name="T75" fmla="*/ 101 h 186"/>
                <a:gd name="T76" fmla="*/ 63 w 169"/>
                <a:gd name="T77" fmla="*/ 106 h 186"/>
                <a:gd name="T78" fmla="*/ 94 w 169"/>
                <a:gd name="T79" fmla="*/ 106 h 186"/>
                <a:gd name="T80" fmla="*/ 92 w 169"/>
                <a:gd name="T81" fmla="*/ 127 h 186"/>
                <a:gd name="T82" fmla="*/ 84 w 169"/>
                <a:gd name="T83" fmla="*/ 127 h 186"/>
                <a:gd name="T84" fmla="*/ 27 w 169"/>
                <a:gd name="T85" fmla="*/ 115 h 186"/>
                <a:gd name="T86" fmla="*/ 23 w 169"/>
                <a:gd name="T87" fmla="*/ 122 h 186"/>
                <a:gd name="T88" fmla="*/ 84 w 169"/>
                <a:gd name="T89" fmla="*/ 135 h 186"/>
                <a:gd name="T90" fmla="*/ 160 w 169"/>
                <a:gd name="T91" fmla="*/ 152 h 186"/>
                <a:gd name="T92" fmla="*/ 102 w 169"/>
                <a:gd name="T93" fmla="*/ 152 h 186"/>
                <a:gd name="T94" fmla="*/ 100 w 169"/>
                <a:gd name="T95" fmla="*/ 134 h 186"/>
                <a:gd name="T96" fmla="*/ 145 w 169"/>
                <a:gd name="T97" fmla="*/ 122 h 186"/>
                <a:gd name="T98" fmla="*/ 141 w 169"/>
                <a:gd name="T99" fmla="*/ 115 h 186"/>
                <a:gd name="T100" fmla="*/ 100 w 169"/>
                <a:gd name="T101" fmla="*/ 126 h 186"/>
                <a:gd name="T102" fmla="*/ 103 w 169"/>
                <a:gd name="T103" fmla="*/ 103 h 186"/>
                <a:gd name="T104" fmla="*/ 104 w 169"/>
                <a:gd name="T105" fmla="*/ 98 h 186"/>
                <a:gd name="T106" fmla="*/ 73 w 169"/>
                <a:gd name="T107" fmla="*/ 98 h 186"/>
                <a:gd name="T108" fmla="*/ 93 w 169"/>
                <a:gd name="T109" fmla="*/ 34 h 186"/>
                <a:gd name="T110" fmla="*/ 160 w 169"/>
                <a:gd name="T111" fmla="*/ 34 h 186"/>
                <a:gd name="T112" fmla="*/ 160 w 169"/>
                <a:gd name="T113" fmla="*/ 15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9" h="186">
                  <a:moveTo>
                    <a:pt x="46" y="76"/>
                  </a:moveTo>
                  <a:cubicBezTo>
                    <a:pt x="49" y="76"/>
                    <a:pt x="50" y="75"/>
                    <a:pt x="50" y="72"/>
                  </a:cubicBezTo>
                  <a:cubicBezTo>
                    <a:pt x="50" y="55"/>
                    <a:pt x="50" y="55"/>
                    <a:pt x="50" y="55"/>
                  </a:cubicBezTo>
                  <a:cubicBezTo>
                    <a:pt x="50" y="53"/>
                    <a:pt x="49" y="51"/>
                    <a:pt x="46" y="51"/>
                  </a:cubicBezTo>
                  <a:cubicBezTo>
                    <a:pt x="44" y="51"/>
                    <a:pt x="42" y="53"/>
                    <a:pt x="42" y="55"/>
                  </a:cubicBezTo>
                  <a:cubicBezTo>
                    <a:pt x="42" y="72"/>
                    <a:pt x="42" y="72"/>
                    <a:pt x="42" y="72"/>
                  </a:cubicBezTo>
                  <a:cubicBezTo>
                    <a:pt x="42" y="75"/>
                    <a:pt x="44" y="76"/>
                    <a:pt x="46" y="76"/>
                  </a:cubicBezTo>
                  <a:close/>
                  <a:moveTo>
                    <a:pt x="122" y="76"/>
                  </a:moveTo>
                  <a:cubicBezTo>
                    <a:pt x="125" y="76"/>
                    <a:pt x="126" y="75"/>
                    <a:pt x="126" y="72"/>
                  </a:cubicBezTo>
                  <a:cubicBezTo>
                    <a:pt x="126" y="55"/>
                    <a:pt x="126" y="55"/>
                    <a:pt x="126" y="55"/>
                  </a:cubicBezTo>
                  <a:cubicBezTo>
                    <a:pt x="126" y="53"/>
                    <a:pt x="125" y="51"/>
                    <a:pt x="122" y="51"/>
                  </a:cubicBezTo>
                  <a:cubicBezTo>
                    <a:pt x="120" y="51"/>
                    <a:pt x="118" y="53"/>
                    <a:pt x="118" y="55"/>
                  </a:cubicBezTo>
                  <a:cubicBezTo>
                    <a:pt x="118" y="72"/>
                    <a:pt x="118" y="72"/>
                    <a:pt x="118" y="72"/>
                  </a:cubicBezTo>
                  <a:cubicBezTo>
                    <a:pt x="118" y="75"/>
                    <a:pt x="120" y="76"/>
                    <a:pt x="122" y="76"/>
                  </a:cubicBezTo>
                  <a:close/>
                  <a:moveTo>
                    <a:pt x="160" y="26"/>
                  </a:moveTo>
                  <a:cubicBezTo>
                    <a:pt x="98" y="26"/>
                    <a:pt x="98" y="26"/>
                    <a:pt x="98" y="26"/>
                  </a:cubicBezTo>
                  <a:cubicBezTo>
                    <a:pt x="105" y="13"/>
                    <a:pt x="111" y="6"/>
                    <a:pt x="111" y="6"/>
                  </a:cubicBezTo>
                  <a:cubicBezTo>
                    <a:pt x="105" y="0"/>
                    <a:pt x="105" y="0"/>
                    <a:pt x="105" y="0"/>
                  </a:cubicBezTo>
                  <a:cubicBezTo>
                    <a:pt x="104" y="1"/>
                    <a:pt x="96" y="10"/>
                    <a:pt x="88" y="26"/>
                  </a:cubicBezTo>
                  <a:cubicBezTo>
                    <a:pt x="8" y="26"/>
                    <a:pt x="8" y="26"/>
                    <a:pt x="8" y="26"/>
                  </a:cubicBezTo>
                  <a:cubicBezTo>
                    <a:pt x="4" y="26"/>
                    <a:pt x="0" y="30"/>
                    <a:pt x="0" y="34"/>
                  </a:cubicBezTo>
                  <a:cubicBezTo>
                    <a:pt x="0" y="152"/>
                    <a:pt x="0" y="152"/>
                    <a:pt x="0" y="152"/>
                  </a:cubicBezTo>
                  <a:cubicBezTo>
                    <a:pt x="0" y="157"/>
                    <a:pt x="4" y="161"/>
                    <a:pt x="8" y="161"/>
                  </a:cubicBezTo>
                  <a:cubicBezTo>
                    <a:pt x="95" y="161"/>
                    <a:pt x="95" y="161"/>
                    <a:pt x="95" y="161"/>
                  </a:cubicBezTo>
                  <a:cubicBezTo>
                    <a:pt x="97" y="169"/>
                    <a:pt x="100" y="178"/>
                    <a:pt x="105" y="186"/>
                  </a:cubicBezTo>
                  <a:cubicBezTo>
                    <a:pt x="112" y="182"/>
                    <a:pt x="112" y="182"/>
                    <a:pt x="112" y="182"/>
                  </a:cubicBezTo>
                  <a:cubicBezTo>
                    <a:pt x="108" y="175"/>
                    <a:pt x="105" y="168"/>
                    <a:pt x="104" y="161"/>
                  </a:cubicBezTo>
                  <a:cubicBezTo>
                    <a:pt x="160" y="161"/>
                    <a:pt x="160" y="161"/>
                    <a:pt x="160" y="161"/>
                  </a:cubicBezTo>
                  <a:cubicBezTo>
                    <a:pt x="165" y="161"/>
                    <a:pt x="169" y="157"/>
                    <a:pt x="169" y="152"/>
                  </a:cubicBezTo>
                  <a:cubicBezTo>
                    <a:pt x="169" y="34"/>
                    <a:pt x="169" y="34"/>
                    <a:pt x="169" y="34"/>
                  </a:cubicBezTo>
                  <a:cubicBezTo>
                    <a:pt x="169" y="30"/>
                    <a:pt x="165" y="26"/>
                    <a:pt x="160" y="26"/>
                  </a:cubicBezTo>
                  <a:close/>
                  <a:moveTo>
                    <a:pt x="84" y="135"/>
                  </a:moveTo>
                  <a:cubicBezTo>
                    <a:pt x="87" y="135"/>
                    <a:pt x="89" y="135"/>
                    <a:pt x="92" y="135"/>
                  </a:cubicBezTo>
                  <a:cubicBezTo>
                    <a:pt x="92" y="141"/>
                    <a:pt x="92" y="146"/>
                    <a:pt x="93" y="152"/>
                  </a:cubicBezTo>
                  <a:cubicBezTo>
                    <a:pt x="8" y="152"/>
                    <a:pt x="8" y="152"/>
                    <a:pt x="8" y="152"/>
                  </a:cubicBezTo>
                  <a:cubicBezTo>
                    <a:pt x="8" y="34"/>
                    <a:pt x="8" y="34"/>
                    <a:pt x="8" y="34"/>
                  </a:cubicBezTo>
                  <a:cubicBezTo>
                    <a:pt x="83" y="34"/>
                    <a:pt x="83" y="34"/>
                    <a:pt x="83" y="34"/>
                  </a:cubicBezTo>
                  <a:cubicBezTo>
                    <a:pt x="75" y="51"/>
                    <a:pt x="66" y="74"/>
                    <a:pt x="64" y="101"/>
                  </a:cubicBezTo>
                  <a:cubicBezTo>
                    <a:pt x="63" y="106"/>
                    <a:pt x="63" y="106"/>
                    <a:pt x="63" y="106"/>
                  </a:cubicBezTo>
                  <a:cubicBezTo>
                    <a:pt x="94" y="106"/>
                    <a:pt x="94" y="106"/>
                    <a:pt x="94" y="106"/>
                  </a:cubicBezTo>
                  <a:cubicBezTo>
                    <a:pt x="93" y="111"/>
                    <a:pt x="92" y="118"/>
                    <a:pt x="92" y="127"/>
                  </a:cubicBezTo>
                  <a:cubicBezTo>
                    <a:pt x="89" y="127"/>
                    <a:pt x="87" y="127"/>
                    <a:pt x="84" y="127"/>
                  </a:cubicBezTo>
                  <a:cubicBezTo>
                    <a:pt x="52" y="127"/>
                    <a:pt x="27" y="115"/>
                    <a:pt x="27" y="115"/>
                  </a:cubicBezTo>
                  <a:cubicBezTo>
                    <a:pt x="23" y="122"/>
                    <a:pt x="23" y="122"/>
                    <a:pt x="23" y="122"/>
                  </a:cubicBezTo>
                  <a:cubicBezTo>
                    <a:pt x="24" y="123"/>
                    <a:pt x="50" y="135"/>
                    <a:pt x="84" y="135"/>
                  </a:cubicBezTo>
                  <a:close/>
                  <a:moveTo>
                    <a:pt x="160" y="152"/>
                  </a:moveTo>
                  <a:cubicBezTo>
                    <a:pt x="102" y="152"/>
                    <a:pt x="102" y="152"/>
                    <a:pt x="102" y="152"/>
                  </a:cubicBezTo>
                  <a:cubicBezTo>
                    <a:pt x="101" y="146"/>
                    <a:pt x="100" y="140"/>
                    <a:pt x="100" y="134"/>
                  </a:cubicBezTo>
                  <a:cubicBezTo>
                    <a:pt x="126" y="131"/>
                    <a:pt x="144" y="123"/>
                    <a:pt x="145" y="122"/>
                  </a:cubicBezTo>
                  <a:cubicBezTo>
                    <a:pt x="141" y="115"/>
                    <a:pt x="141" y="115"/>
                    <a:pt x="141" y="115"/>
                  </a:cubicBezTo>
                  <a:cubicBezTo>
                    <a:pt x="141" y="115"/>
                    <a:pt x="124" y="123"/>
                    <a:pt x="100" y="126"/>
                  </a:cubicBezTo>
                  <a:cubicBezTo>
                    <a:pt x="101" y="112"/>
                    <a:pt x="103" y="103"/>
                    <a:pt x="103" y="103"/>
                  </a:cubicBezTo>
                  <a:cubicBezTo>
                    <a:pt x="104" y="98"/>
                    <a:pt x="104" y="98"/>
                    <a:pt x="104" y="98"/>
                  </a:cubicBezTo>
                  <a:cubicBezTo>
                    <a:pt x="73" y="98"/>
                    <a:pt x="73" y="98"/>
                    <a:pt x="73" y="98"/>
                  </a:cubicBezTo>
                  <a:cubicBezTo>
                    <a:pt x="76" y="72"/>
                    <a:pt x="85" y="50"/>
                    <a:pt x="93" y="34"/>
                  </a:cubicBezTo>
                  <a:cubicBezTo>
                    <a:pt x="160" y="34"/>
                    <a:pt x="160" y="34"/>
                    <a:pt x="160" y="34"/>
                  </a:cubicBezTo>
                  <a:lnTo>
                    <a:pt x="160" y="1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6" name="Group 5">
            <a:extLst>
              <a:ext uri="{FF2B5EF4-FFF2-40B4-BE49-F238E27FC236}">
                <a16:creationId xmlns:a16="http://schemas.microsoft.com/office/drawing/2014/main" id="{ACBA425B-10E6-4712-9CDA-2B583C21062F}"/>
              </a:ext>
            </a:extLst>
          </p:cNvPr>
          <p:cNvGrpSpPr/>
          <p:nvPr/>
        </p:nvGrpSpPr>
        <p:grpSpPr>
          <a:xfrm>
            <a:off x="7292628" y="0"/>
            <a:ext cx="2476013" cy="6858000"/>
            <a:chOff x="7292628" y="0"/>
            <a:chExt cx="2476013" cy="6858000"/>
          </a:xfrm>
        </p:grpSpPr>
        <p:sp>
          <p:nvSpPr>
            <p:cNvPr id="763" name="Shape 763"/>
            <p:cNvSpPr/>
            <p:nvPr/>
          </p:nvSpPr>
          <p:spPr>
            <a:xfrm>
              <a:off x="7292628" y="0"/>
              <a:ext cx="2476013" cy="6858000"/>
            </a:xfrm>
            <a:prstGeom prst="rect">
              <a:avLst/>
            </a:prstGeom>
            <a:solidFill>
              <a:schemeClr val="accent4">
                <a:alpha val="89962"/>
              </a:schemeClr>
            </a:solidFill>
            <a:ln w="12700">
              <a:miter lim="400000"/>
            </a:ln>
          </p:spPr>
          <p:txBody>
            <a:bodyPr lIns="0" tIns="0" rIns="0" bIns="0" anchor="ctr"/>
            <a:lstStyle/>
            <a:p>
              <a:pPr lvl="0" algn="ctr">
                <a:defRPr sz="3200">
                  <a:solidFill>
                    <a:srgbClr val="FFFFFF"/>
                  </a:solidFill>
                </a:defRPr>
              </a:pPr>
              <a:endParaRPr sz="4267">
                <a:solidFill>
                  <a:schemeClr val="bg1"/>
                </a:solidFill>
              </a:endParaRPr>
            </a:p>
          </p:txBody>
        </p:sp>
        <p:sp>
          <p:nvSpPr>
            <p:cNvPr id="781" name="Shape 781"/>
            <p:cNvSpPr/>
            <p:nvPr/>
          </p:nvSpPr>
          <p:spPr>
            <a:xfrm>
              <a:off x="7920885" y="2688702"/>
              <a:ext cx="1208729" cy="47198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0" tIns="0" rIns="0" bIns="0" numCol="1" anchor="t">
              <a:spAutoFit/>
            </a:bodyPr>
            <a:lstStyle/>
            <a:p>
              <a:pPr lvl="0" algn="ctr">
                <a:defRPr sz="1800"/>
              </a:pPr>
              <a:r>
                <a:rPr lang="en-US" sz="1600" b="1" spc="-43" dirty="0">
                  <a:solidFill>
                    <a:schemeClr val="bg1"/>
                  </a:solidFill>
                  <a:latin typeface="Raleway"/>
                  <a:ea typeface="Rajdhani Semibold"/>
                  <a:cs typeface="Raleway"/>
                  <a:sym typeface="Rajdhani Semibold"/>
                </a:rPr>
                <a:t>FEATURE</a:t>
              </a:r>
              <a:endParaRPr sz="1600" b="1" spc="-43" dirty="0">
                <a:solidFill>
                  <a:schemeClr val="bg1"/>
                </a:solidFill>
                <a:latin typeface="Raleway"/>
                <a:ea typeface="Rajdhani Semibold"/>
                <a:cs typeface="Raleway"/>
                <a:sym typeface="Rajdhani Semibold"/>
              </a:endParaRPr>
            </a:p>
            <a:p>
              <a:pPr lvl="0" algn="ctr">
                <a:defRPr sz="1800"/>
              </a:pPr>
              <a:r>
                <a:rPr lang="en-US" sz="1467" spc="-36" dirty="0">
                  <a:solidFill>
                    <a:schemeClr val="bg1"/>
                  </a:solidFill>
                  <a:latin typeface="Calibri Light" panose="020F0302020204030204" pitchFamily="34" charset="0"/>
                  <a:ea typeface="Rajdhani Medium"/>
                  <a:cs typeface="Raleway"/>
                  <a:sym typeface="Rajdhani Medium"/>
                </a:rPr>
                <a:t>Surround System</a:t>
              </a:r>
              <a:endParaRPr sz="1467" spc="-36" dirty="0">
                <a:solidFill>
                  <a:schemeClr val="bg1"/>
                </a:solidFill>
                <a:latin typeface="Calibri Light" panose="020F0302020204030204" pitchFamily="34" charset="0"/>
                <a:ea typeface="Rajdhani Medium"/>
                <a:cs typeface="Raleway"/>
                <a:sym typeface="Rajdhani Medium"/>
              </a:endParaRPr>
            </a:p>
          </p:txBody>
        </p:sp>
        <p:sp>
          <p:nvSpPr>
            <p:cNvPr id="782" name="Shape 782"/>
            <p:cNvSpPr/>
            <p:nvPr/>
          </p:nvSpPr>
          <p:spPr>
            <a:xfrm>
              <a:off x="7706970" y="4252229"/>
              <a:ext cx="1671991" cy="112167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67733" tIns="67733" rIns="67733" bIns="67733" numCol="1" anchor="ctr">
              <a:spAutoFit/>
            </a:bodyPr>
            <a:lstStyle/>
            <a:p>
              <a:pPr lvl="0" algn="ctr">
                <a:defRPr sz="1800"/>
              </a:pPr>
              <a:r>
                <a:rPr sz="2400" b="1" spc="-55" dirty="0">
                  <a:solidFill>
                    <a:schemeClr val="bg1"/>
                  </a:solidFill>
                  <a:latin typeface="Raleway"/>
                  <a:ea typeface="Rajdhani Semibold"/>
                  <a:cs typeface="Raleway"/>
                  <a:sym typeface="Rajdhani Semibold"/>
                </a:rPr>
                <a:t>4th STAGE</a:t>
              </a:r>
              <a:endParaRPr lang="en-US" sz="2400" b="1" spc="-55" dirty="0">
                <a:solidFill>
                  <a:schemeClr val="bg1"/>
                </a:solidFill>
                <a:latin typeface="Raleway"/>
                <a:ea typeface="Rajdhani Semibold"/>
                <a:cs typeface="Raleway"/>
                <a:sym typeface="Rajdhani Semibold"/>
              </a:endParaRPr>
            </a:p>
            <a:p>
              <a:pPr lvl="0" algn="ctr">
                <a:defRPr sz="1800"/>
              </a:pPr>
              <a:r>
                <a:rPr sz="2400" b="1" spc="-55" dirty="0">
                  <a:solidFill>
                    <a:schemeClr val="bg1"/>
                  </a:solidFill>
                  <a:latin typeface="Raleway"/>
                  <a:ea typeface="Rajdhani Semibold"/>
                  <a:cs typeface="Raleway"/>
                  <a:sym typeface="Rajdhani Semibold"/>
                </a:rPr>
                <a:t> </a:t>
              </a:r>
              <a:r>
                <a:rPr sz="1600" spc="-44" dirty="0">
                  <a:solidFill>
                    <a:schemeClr val="bg1"/>
                  </a:solidFill>
                  <a:latin typeface="Calibri Light" panose="020F0302020204030204" pitchFamily="34" charset="0"/>
                  <a:ea typeface="Rajdhani"/>
                  <a:cs typeface="Raleway"/>
                  <a:sym typeface="Rajdhani"/>
                </a:rPr>
                <a:t>Some Text Action Development</a:t>
              </a:r>
            </a:p>
          </p:txBody>
        </p:sp>
        <p:sp>
          <p:nvSpPr>
            <p:cNvPr id="783" name="Shape 783"/>
            <p:cNvSpPr/>
            <p:nvPr/>
          </p:nvSpPr>
          <p:spPr>
            <a:xfrm>
              <a:off x="8260989" y="3533771"/>
              <a:ext cx="563953" cy="32588"/>
            </a:xfrm>
            <a:prstGeom prst="rect">
              <a:avLst/>
            </a:prstGeom>
            <a:solidFill>
              <a:srgbClr val="FFFFFF"/>
            </a:solidFill>
            <a:ln w="12700" cap="flat">
              <a:noFill/>
              <a:miter lim="400000"/>
            </a:ln>
            <a:effectLst/>
          </p:spPr>
          <p:txBody>
            <a:bodyPr wrap="square" lIns="0" tIns="0" rIns="0" bIns="0" numCol="1" anchor="ctr">
              <a:noAutofit/>
            </a:bodyPr>
            <a:lstStyle/>
            <a:p>
              <a:pPr lvl="0" algn="ctr">
                <a:defRPr sz="3200">
                  <a:solidFill>
                    <a:srgbClr val="FFFFFF"/>
                  </a:solidFill>
                </a:defRPr>
              </a:pPr>
              <a:endParaRPr sz="3200">
                <a:solidFill>
                  <a:schemeClr val="bg1"/>
                </a:solidFill>
                <a:latin typeface="Raleway"/>
                <a:cs typeface="Raleway"/>
              </a:endParaRPr>
            </a:p>
          </p:txBody>
        </p:sp>
        <p:sp>
          <p:nvSpPr>
            <p:cNvPr id="44" name="Freeform 217"/>
            <p:cNvSpPr>
              <a:spLocks noEditPoints="1"/>
            </p:cNvSpPr>
            <p:nvPr/>
          </p:nvSpPr>
          <p:spPr bwMode="auto">
            <a:xfrm>
              <a:off x="8157472" y="1369861"/>
              <a:ext cx="770984" cy="770984"/>
            </a:xfrm>
            <a:custGeom>
              <a:avLst/>
              <a:gdLst>
                <a:gd name="T0" fmla="*/ 92 w 185"/>
                <a:gd name="T1" fmla="*/ 42 h 185"/>
                <a:gd name="T2" fmla="*/ 92 w 185"/>
                <a:gd name="T3" fmla="*/ 34 h 185"/>
                <a:gd name="T4" fmla="*/ 92 w 185"/>
                <a:gd name="T5" fmla="*/ 8 h 185"/>
                <a:gd name="T6" fmla="*/ 120 w 185"/>
                <a:gd name="T7" fmla="*/ 12 h 185"/>
                <a:gd name="T8" fmla="*/ 64 w 185"/>
                <a:gd name="T9" fmla="*/ 13 h 185"/>
                <a:gd name="T10" fmla="*/ 92 w 185"/>
                <a:gd name="T11" fmla="*/ 8 h 185"/>
                <a:gd name="T12" fmla="*/ 109 w 185"/>
                <a:gd name="T13" fmla="*/ 24 h 185"/>
                <a:gd name="T14" fmla="*/ 76 w 185"/>
                <a:gd name="T15" fmla="*/ 25 h 185"/>
                <a:gd name="T16" fmla="*/ 92 w 185"/>
                <a:gd name="T17" fmla="*/ 25 h 185"/>
                <a:gd name="T18" fmla="*/ 55 w 185"/>
                <a:gd name="T19" fmla="*/ 169 h 185"/>
                <a:gd name="T20" fmla="*/ 101 w 185"/>
                <a:gd name="T21" fmla="*/ 164 h 185"/>
                <a:gd name="T22" fmla="*/ 55 w 185"/>
                <a:gd name="T23" fmla="*/ 160 h 185"/>
                <a:gd name="T24" fmla="*/ 55 w 185"/>
                <a:gd name="T25" fmla="*/ 169 h 185"/>
                <a:gd name="T26" fmla="*/ 185 w 185"/>
                <a:gd name="T27" fmla="*/ 146 h 185"/>
                <a:gd name="T28" fmla="*/ 168 w 185"/>
                <a:gd name="T29" fmla="*/ 87 h 185"/>
                <a:gd name="T30" fmla="*/ 164 w 185"/>
                <a:gd name="T31" fmla="*/ 84 h 185"/>
                <a:gd name="T32" fmla="*/ 156 w 185"/>
                <a:gd name="T33" fmla="*/ 34 h 185"/>
                <a:gd name="T34" fmla="*/ 147 w 185"/>
                <a:gd name="T35" fmla="*/ 34 h 185"/>
                <a:gd name="T36" fmla="*/ 38 w 185"/>
                <a:gd name="T37" fmla="*/ 84 h 185"/>
                <a:gd name="T38" fmla="*/ 33 w 185"/>
                <a:gd name="T39" fmla="*/ 29 h 185"/>
                <a:gd name="T40" fmla="*/ 29 w 185"/>
                <a:gd name="T41" fmla="*/ 84 h 185"/>
                <a:gd name="T42" fmla="*/ 17 w 185"/>
                <a:gd name="T43" fmla="*/ 87 h 185"/>
                <a:gd name="T44" fmla="*/ 0 w 185"/>
                <a:gd name="T45" fmla="*/ 146 h 185"/>
                <a:gd name="T46" fmla="*/ 0 w 185"/>
                <a:gd name="T47" fmla="*/ 147 h 185"/>
                <a:gd name="T48" fmla="*/ 0 w 185"/>
                <a:gd name="T49" fmla="*/ 156 h 185"/>
                <a:gd name="T50" fmla="*/ 0 w 185"/>
                <a:gd name="T51" fmla="*/ 169 h 185"/>
                <a:gd name="T52" fmla="*/ 168 w 185"/>
                <a:gd name="T53" fmla="*/ 185 h 185"/>
                <a:gd name="T54" fmla="*/ 185 w 185"/>
                <a:gd name="T55" fmla="*/ 160 h 185"/>
                <a:gd name="T56" fmla="*/ 185 w 185"/>
                <a:gd name="T57" fmla="*/ 156 h 185"/>
                <a:gd name="T58" fmla="*/ 24 w 185"/>
                <a:gd name="T59" fmla="*/ 93 h 185"/>
                <a:gd name="T60" fmla="*/ 176 w 185"/>
                <a:gd name="T61" fmla="*/ 143 h 185"/>
                <a:gd name="T62" fmla="*/ 24 w 185"/>
                <a:gd name="T63" fmla="*/ 93 h 185"/>
                <a:gd name="T64" fmla="*/ 168 w 185"/>
                <a:gd name="T65" fmla="*/ 177 h 185"/>
                <a:gd name="T66" fmla="*/ 8 w 185"/>
                <a:gd name="T67" fmla="*/ 169 h 185"/>
                <a:gd name="T68" fmla="*/ 177 w 185"/>
                <a:gd name="T69" fmla="*/ 152 h 185"/>
                <a:gd name="T70" fmla="*/ 21 w 185"/>
                <a:gd name="T71" fmla="*/ 169 h 185"/>
                <a:gd name="T72" fmla="*/ 21 w 185"/>
                <a:gd name="T73" fmla="*/ 160 h 185"/>
                <a:gd name="T74" fmla="*/ 21 w 185"/>
                <a:gd name="T75" fmla="*/ 169 h 185"/>
                <a:gd name="T76" fmla="*/ 42 w 185"/>
                <a:gd name="T77" fmla="*/ 164 h 185"/>
                <a:gd name="T78" fmla="*/ 33 w 185"/>
                <a:gd name="T79" fmla="*/ 16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5" h="185">
                  <a:moveTo>
                    <a:pt x="88" y="38"/>
                  </a:moveTo>
                  <a:cubicBezTo>
                    <a:pt x="88" y="40"/>
                    <a:pt x="90" y="42"/>
                    <a:pt x="92" y="42"/>
                  </a:cubicBezTo>
                  <a:cubicBezTo>
                    <a:pt x="95" y="42"/>
                    <a:pt x="97" y="40"/>
                    <a:pt x="97" y="38"/>
                  </a:cubicBezTo>
                  <a:cubicBezTo>
                    <a:pt x="97" y="35"/>
                    <a:pt x="95" y="34"/>
                    <a:pt x="92" y="34"/>
                  </a:cubicBezTo>
                  <a:cubicBezTo>
                    <a:pt x="90" y="34"/>
                    <a:pt x="88" y="35"/>
                    <a:pt x="88" y="38"/>
                  </a:cubicBezTo>
                  <a:close/>
                  <a:moveTo>
                    <a:pt x="92" y="8"/>
                  </a:moveTo>
                  <a:cubicBezTo>
                    <a:pt x="101" y="8"/>
                    <a:pt x="109" y="12"/>
                    <a:pt x="114" y="18"/>
                  </a:cubicBezTo>
                  <a:cubicBezTo>
                    <a:pt x="120" y="12"/>
                    <a:pt x="120" y="12"/>
                    <a:pt x="120" y="12"/>
                  </a:cubicBezTo>
                  <a:cubicBezTo>
                    <a:pt x="113" y="4"/>
                    <a:pt x="103" y="0"/>
                    <a:pt x="92" y="0"/>
                  </a:cubicBezTo>
                  <a:cubicBezTo>
                    <a:pt x="81" y="0"/>
                    <a:pt x="71" y="5"/>
                    <a:pt x="64" y="13"/>
                  </a:cubicBezTo>
                  <a:cubicBezTo>
                    <a:pt x="70" y="19"/>
                    <a:pt x="70" y="19"/>
                    <a:pt x="70" y="19"/>
                  </a:cubicBezTo>
                  <a:cubicBezTo>
                    <a:pt x="75" y="12"/>
                    <a:pt x="83" y="8"/>
                    <a:pt x="92" y="8"/>
                  </a:cubicBezTo>
                  <a:close/>
                  <a:moveTo>
                    <a:pt x="103" y="30"/>
                  </a:moveTo>
                  <a:cubicBezTo>
                    <a:pt x="109" y="24"/>
                    <a:pt x="109" y="24"/>
                    <a:pt x="109" y="24"/>
                  </a:cubicBezTo>
                  <a:cubicBezTo>
                    <a:pt x="105" y="20"/>
                    <a:pt x="99" y="17"/>
                    <a:pt x="92" y="17"/>
                  </a:cubicBezTo>
                  <a:cubicBezTo>
                    <a:pt x="86" y="17"/>
                    <a:pt x="80" y="20"/>
                    <a:pt x="76" y="25"/>
                  </a:cubicBezTo>
                  <a:cubicBezTo>
                    <a:pt x="82" y="31"/>
                    <a:pt x="82" y="31"/>
                    <a:pt x="82" y="31"/>
                  </a:cubicBezTo>
                  <a:cubicBezTo>
                    <a:pt x="84" y="28"/>
                    <a:pt x="88" y="25"/>
                    <a:pt x="92" y="25"/>
                  </a:cubicBezTo>
                  <a:cubicBezTo>
                    <a:pt x="97" y="25"/>
                    <a:pt x="101" y="27"/>
                    <a:pt x="103" y="30"/>
                  </a:cubicBezTo>
                  <a:close/>
                  <a:moveTo>
                    <a:pt x="55" y="169"/>
                  </a:moveTo>
                  <a:cubicBezTo>
                    <a:pt x="97" y="169"/>
                    <a:pt x="97" y="169"/>
                    <a:pt x="97" y="169"/>
                  </a:cubicBezTo>
                  <a:cubicBezTo>
                    <a:pt x="99" y="169"/>
                    <a:pt x="101" y="167"/>
                    <a:pt x="101" y="164"/>
                  </a:cubicBezTo>
                  <a:cubicBezTo>
                    <a:pt x="101" y="162"/>
                    <a:pt x="99" y="160"/>
                    <a:pt x="97" y="160"/>
                  </a:cubicBezTo>
                  <a:cubicBezTo>
                    <a:pt x="55" y="160"/>
                    <a:pt x="55" y="160"/>
                    <a:pt x="55" y="160"/>
                  </a:cubicBezTo>
                  <a:cubicBezTo>
                    <a:pt x="52" y="160"/>
                    <a:pt x="50" y="162"/>
                    <a:pt x="50" y="164"/>
                  </a:cubicBezTo>
                  <a:cubicBezTo>
                    <a:pt x="50" y="167"/>
                    <a:pt x="52" y="169"/>
                    <a:pt x="55" y="169"/>
                  </a:cubicBezTo>
                  <a:close/>
                  <a:moveTo>
                    <a:pt x="185" y="147"/>
                  </a:moveTo>
                  <a:cubicBezTo>
                    <a:pt x="185" y="147"/>
                    <a:pt x="185" y="146"/>
                    <a:pt x="185" y="146"/>
                  </a:cubicBezTo>
                  <a:cubicBezTo>
                    <a:pt x="185" y="146"/>
                    <a:pt x="185" y="146"/>
                    <a:pt x="185" y="146"/>
                  </a:cubicBezTo>
                  <a:cubicBezTo>
                    <a:pt x="168" y="87"/>
                    <a:pt x="168" y="87"/>
                    <a:pt x="168" y="87"/>
                  </a:cubicBezTo>
                  <a:cubicBezTo>
                    <a:pt x="168" y="87"/>
                    <a:pt x="168" y="87"/>
                    <a:pt x="168" y="87"/>
                  </a:cubicBezTo>
                  <a:cubicBezTo>
                    <a:pt x="167" y="85"/>
                    <a:pt x="166" y="84"/>
                    <a:pt x="164" y="84"/>
                  </a:cubicBezTo>
                  <a:cubicBezTo>
                    <a:pt x="156" y="84"/>
                    <a:pt x="156" y="84"/>
                    <a:pt x="156" y="84"/>
                  </a:cubicBezTo>
                  <a:cubicBezTo>
                    <a:pt x="156" y="34"/>
                    <a:pt x="156" y="34"/>
                    <a:pt x="156" y="34"/>
                  </a:cubicBezTo>
                  <a:cubicBezTo>
                    <a:pt x="156" y="31"/>
                    <a:pt x="154" y="29"/>
                    <a:pt x="152" y="29"/>
                  </a:cubicBezTo>
                  <a:cubicBezTo>
                    <a:pt x="149" y="29"/>
                    <a:pt x="147" y="31"/>
                    <a:pt x="147" y="34"/>
                  </a:cubicBezTo>
                  <a:cubicBezTo>
                    <a:pt x="147" y="84"/>
                    <a:pt x="147" y="84"/>
                    <a:pt x="147" y="84"/>
                  </a:cubicBezTo>
                  <a:cubicBezTo>
                    <a:pt x="38" y="84"/>
                    <a:pt x="38" y="84"/>
                    <a:pt x="38" y="84"/>
                  </a:cubicBezTo>
                  <a:cubicBezTo>
                    <a:pt x="38" y="34"/>
                    <a:pt x="38" y="34"/>
                    <a:pt x="38" y="34"/>
                  </a:cubicBezTo>
                  <a:cubicBezTo>
                    <a:pt x="38" y="31"/>
                    <a:pt x="36" y="29"/>
                    <a:pt x="33" y="29"/>
                  </a:cubicBezTo>
                  <a:cubicBezTo>
                    <a:pt x="31" y="29"/>
                    <a:pt x="29" y="31"/>
                    <a:pt x="29" y="34"/>
                  </a:cubicBezTo>
                  <a:cubicBezTo>
                    <a:pt x="29" y="84"/>
                    <a:pt x="29" y="84"/>
                    <a:pt x="29" y="84"/>
                  </a:cubicBezTo>
                  <a:cubicBezTo>
                    <a:pt x="21" y="84"/>
                    <a:pt x="21" y="84"/>
                    <a:pt x="21" y="84"/>
                  </a:cubicBezTo>
                  <a:cubicBezTo>
                    <a:pt x="19" y="84"/>
                    <a:pt x="17" y="85"/>
                    <a:pt x="17" y="87"/>
                  </a:cubicBezTo>
                  <a:cubicBezTo>
                    <a:pt x="17" y="87"/>
                    <a:pt x="17" y="87"/>
                    <a:pt x="17" y="87"/>
                  </a:cubicBezTo>
                  <a:cubicBezTo>
                    <a:pt x="0" y="146"/>
                    <a:pt x="0" y="146"/>
                    <a:pt x="0" y="146"/>
                  </a:cubicBezTo>
                  <a:cubicBezTo>
                    <a:pt x="0" y="146"/>
                    <a:pt x="0" y="146"/>
                    <a:pt x="0" y="146"/>
                  </a:cubicBezTo>
                  <a:cubicBezTo>
                    <a:pt x="0" y="146"/>
                    <a:pt x="0" y="147"/>
                    <a:pt x="0" y="147"/>
                  </a:cubicBezTo>
                  <a:cubicBezTo>
                    <a:pt x="0" y="156"/>
                    <a:pt x="0" y="156"/>
                    <a:pt x="0" y="156"/>
                  </a:cubicBezTo>
                  <a:cubicBezTo>
                    <a:pt x="0" y="156"/>
                    <a:pt x="0" y="156"/>
                    <a:pt x="0" y="156"/>
                  </a:cubicBezTo>
                  <a:cubicBezTo>
                    <a:pt x="0" y="157"/>
                    <a:pt x="0" y="159"/>
                    <a:pt x="0" y="160"/>
                  </a:cubicBezTo>
                  <a:cubicBezTo>
                    <a:pt x="0" y="169"/>
                    <a:pt x="0" y="169"/>
                    <a:pt x="0" y="169"/>
                  </a:cubicBezTo>
                  <a:cubicBezTo>
                    <a:pt x="0" y="178"/>
                    <a:pt x="7" y="185"/>
                    <a:pt x="17" y="185"/>
                  </a:cubicBezTo>
                  <a:cubicBezTo>
                    <a:pt x="168" y="185"/>
                    <a:pt x="168" y="185"/>
                    <a:pt x="168" y="185"/>
                  </a:cubicBezTo>
                  <a:cubicBezTo>
                    <a:pt x="178" y="185"/>
                    <a:pt x="185" y="178"/>
                    <a:pt x="185" y="169"/>
                  </a:cubicBezTo>
                  <a:cubicBezTo>
                    <a:pt x="185" y="160"/>
                    <a:pt x="185" y="160"/>
                    <a:pt x="185" y="160"/>
                  </a:cubicBezTo>
                  <a:cubicBezTo>
                    <a:pt x="185" y="159"/>
                    <a:pt x="185" y="157"/>
                    <a:pt x="185" y="156"/>
                  </a:cubicBezTo>
                  <a:cubicBezTo>
                    <a:pt x="185" y="156"/>
                    <a:pt x="185" y="156"/>
                    <a:pt x="185" y="156"/>
                  </a:cubicBezTo>
                  <a:lnTo>
                    <a:pt x="185" y="147"/>
                  </a:lnTo>
                  <a:close/>
                  <a:moveTo>
                    <a:pt x="24" y="93"/>
                  </a:moveTo>
                  <a:cubicBezTo>
                    <a:pt x="161" y="93"/>
                    <a:pt x="161" y="93"/>
                    <a:pt x="161" y="93"/>
                  </a:cubicBezTo>
                  <a:cubicBezTo>
                    <a:pt x="176" y="143"/>
                    <a:pt x="176" y="143"/>
                    <a:pt x="176" y="143"/>
                  </a:cubicBezTo>
                  <a:cubicBezTo>
                    <a:pt x="9" y="143"/>
                    <a:pt x="9" y="143"/>
                    <a:pt x="9" y="143"/>
                  </a:cubicBezTo>
                  <a:lnTo>
                    <a:pt x="24" y="93"/>
                  </a:lnTo>
                  <a:close/>
                  <a:moveTo>
                    <a:pt x="177" y="169"/>
                  </a:moveTo>
                  <a:cubicBezTo>
                    <a:pt x="177" y="173"/>
                    <a:pt x="173" y="177"/>
                    <a:pt x="168" y="177"/>
                  </a:cubicBezTo>
                  <a:cubicBezTo>
                    <a:pt x="17" y="177"/>
                    <a:pt x="17" y="177"/>
                    <a:pt x="17" y="177"/>
                  </a:cubicBezTo>
                  <a:cubicBezTo>
                    <a:pt x="12" y="177"/>
                    <a:pt x="8" y="173"/>
                    <a:pt x="8" y="169"/>
                  </a:cubicBezTo>
                  <a:cubicBezTo>
                    <a:pt x="8" y="152"/>
                    <a:pt x="8" y="152"/>
                    <a:pt x="8" y="152"/>
                  </a:cubicBezTo>
                  <a:cubicBezTo>
                    <a:pt x="177" y="152"/>
                    <a:pt x="177" y="152"/>
                    <a:pt x="177" y="152"/>
                  </a:cubicBezTo>
                  <a:lnTo>
                    <a:pt x="177" y="169"/>
                  </a:lnTo>
                  <a:close/>
                  <a:moveTo>
                    <a:pt x="21" y="169"/>
                  </a:moveTo>
                  <a:cubicBezTo>
                    <a:pt x="23" y="169"/>
                    <a:pt x="25" y="167"/>
                    <a:pt x="25" y="164"/>
                  </a:cubicBezTo>
                  <a:cubicBezTo>
                    <a:pt x="25" y="162"/>
                    <a:pt x="23" y="160"/>
                    <a:pt x="21" y="160"/>
                  </a:cubicBezTo>
                  <a:cubicBezTo>
                    <a:pt x="18" y="160"/>
                    <a:pt x="17" y="162"/>
                    <a:pt x="17" y="164"/>
                  </a:cubicBezTo>
                  <a:cubicBezTo>
                    <a:pt x="17" y="167"/>
                    <a:pt x="18" y="169"/>
                    <a:pt x="21" y="169"/>
                  </a:cubicBezTo>
                  <a:close/>
                  <a:moveTo>
                    <a:pt x="38" y="169"/>
                  </a:moveTo>
                  <a:cubicBezTo>
                    <a:pt x="40" y="169"/>
                    <a:pt x="42" y="167"/>
                    <a:pt x="42" y="164"/>
                  </a:cubicBezTo>
                  <a:cubicBezTo>
                    <a:pt x="42" y="162"/>
                    <a:pt x="40" y="160"/>
                    <a:pt x="38" y="160"/>
                  </a:cubicBezTo>
                  <a:cubicBezTo>
                    <a:pt x="35" y="160"/>
                    <a:pt x="33" y="162"/>
                    <a:pt x="33" y="164"/>
                  </a:cubicBezTo>
                  <a:cubicBezTo>
                    <a:pt x="33" y="167"/>
                    <a:pt x="35" y="169"/>
                    <a:pt x="38"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spTree>
    <p:extLst>
      <p:ext uri="{BB962C8B-B14F-4D97-AF65-F5344CB8AC3E}">
        <p14:creationId xmlns:p14="http://schemas.microsoft.com/office/powerpoint/2010/main" val="23498998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decel="10000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1" decel="10000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SNAKY </a:t>
            </a:r>
            <a:r>
              <a:rPr lang="en-US" sz="3600" dirty="0">
                <a:solidFill>
                  <a:schemeClr val="tx2">
                    <a:lumMod val="60000"/>
                    <a:lumOff val="40000"/>
                  </a:schemeClr>
                </a:solidFill>
                <a:latin typeface="Arial" panose="020B0604020202020204" pitchFamily="34" charset="0"/>
                <a:cs typeface="Arial" panose="020B0604020202020204" pitchFamily="34" charset="0"/>
              </a:rPr>
              <a:t>PROCESS</a:t>
            </a:r>
          </a:p>
        </p:txBody>
      </p:sp>
      <p:sp>
        <p:nvSpPr>
          <p:cNvPr id="17" name="Slide Number Placeholder 2"/>
          <p:cNvSpPr>
            <a:spLocks noGrp="1"/>
          </p:cNvSpPr>
          <p:nvPr>
            <p:ph type="sldNum" sz="quarter" idx="12"/>
          </p:nvPr>
        </p:nvSpPr>
        <p:spPr/>
        <p:txBody>
          <a:bodyPr/>
          <a:lstStyle/>
          <a:p>
            <a:fld id="{D60D1EDE-7116-2443-9BDD-368CE5B37660}" type="slidenum">
              <a:rPr lang="en-US" smtClean="0"/>
              <a:t>24</a:t>
            </a:fld>
            <a:endParaRPr lang="en-US" dirty="0"/>
          </a:p>
        </p:txBody>
      </p:sp>
      <p:sp>
        <p:nvSpPr>
          <p:cNvPr id="52" name="Block Arc 51"/>
          <p:cNvSpPr>
            <a:spLocks noChangeAspect="1"/>
          </p:cNvSpPr>
          <p:nvPr/>
        </p:nvSpPr>
        <p:spPr>
          <a:xfrm rot="10800000">
            <a:off x="980796" y="1788583"/>
            <a:ext cx="2214360" cy="2297212"/>
          </a:xfrm>
          <a:prstGeom prst="blockArc">
            <a:avLst>
              <a:gd name="adj1" fmla="val 10800000"/>
              <a:gd name="adj2" fmla="val 0"/>
              <a:gd name="adj3" fmla="val 9694"/>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54" name="Block Arc 53"/>
          <p:cNvSpPr>
            <a:spLocks noChangeAspect="1"/>
          </p:cNvSpPr>
          <p:nvPr/>
        </p:nvSpPr>
        <p:spPr>
          <a:xfrm>
            <a:off x="2984808" y="1788583"/>
            <a:ext cx="2214360" cy="2297212"/>
          </a:xfrm>
          <a:prstGeom prst="blockArc">
            <a:avLst>
              <a:gd name="adj1" fmla="val 10800000"/>
              <a:gd name="adj2" fmla="val 0"/>
              <a:gd name="adj3" fmla="val 9694"/>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56" name="Block Arc 55"/>
          <p:cNvSpPr>
            <a:spLocks noChangeAspect="1"/>
          </p:cNvSpPr>
          <p:nvPr/>
        </p:nvSpPr>
        <p:spPr>
          <a:xfrm rot="10800000">
            <a:off x="4988820" y="1788585"/>
            <a:ext cx="2214360" cy="2297212"/>
          </a:xfrm>
          <a:prstGeom prst="blockArc">
            <a:avLst>
              <a:gd name="adj1" fmla="val 10800000"/>
              <a:gd name="adj2" fmla="val 0"/>
              <a:gd name="adj3" fmla="val 9694"/>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63" name="Block Arc 62"/>
          <p:cNvSpPr>
            <a:spLocks noChangeAspect="1"/>
          </p:cNvSpPr>
          <p:nvPr/>
        </p:nvSpPr>
        <p:spPr>
          <a:xfrm>
            <a:off x="6992832" y="1788586"/>
            <a:ext cx="2214360" cy="2297212"/>
          </a:xfrm>
          <a:prstGeom prst="blockArc">
            <a:avLst>
              <a:gd name="adj1" fmla="val 10800000"/>
              <a:gd name="adj2" fmla="val 0"/>
              <a:gd name="adj3" fmla="val 9694"/>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65" name="Block Arc 64"/>
          <p:cNvSpPr>
            <a:spLocks noChangeAspect="1"/>
          </p:cNvSpPr>
          <p:nvPr/>
        </p:nvSpPr>
        <p:spPr>
          <a:xfrm rot="10800000">
            <a:off x="8996844" y="1788586"/>
            <a:ext cx="2214360" cy="2297212"/>
          </a:xfrm>
          <a:prstGeom prst="blockArc">
            <a:avLst>
              <a:gd name="adj1" fmla="val 10800000"/>
              <a:gd name="adj2" fmla="val 0"/>
              <a:gd name="adj3" fmla="val 9694"/>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grpSp>
        <p:nvGrpSpPr>
          <p:cNvPr id="9" name="Group 8">
            <a:extLst>
              <a:ext uri="{FF2B5EF4-FFF2-40B4-BE49-F238E27FC236}">
                <a16:creationId xmlns:a16="http://schemas.microsoft.com/office/drawing/2014/main" id="{F94375A3-C470-4B4C-B0E4-2BD3DE6AC788}"/>
              </a:ext>
            </a:extLst>
          </p:cNvPr>
          <p:cNvGrpSpPr/>
          <p:nvPr/>
        </p:nvGrpSpPr>
        <p:grpSpPr>
          <a:xfrm>
            <a:off x="980796" y="1788583"/>
            <a:ext cx="10230408" cy="2297215"/>
            <a:chOff x="980796" y="1788583"/>
            <a:chExt cx="10230408" cy="2297215"/>
          </a:xfrm>
        </p:grpSpPr>
        <p:sp>
          <p:nvSpPr>
            <p:cNvPr id="3" name="Block Arc 2"/>
            <p:cNvSpPr>
              <a:spLocks noChangeAspect="1"/>
            </p:cNvSpPr>
            <p:nvPr/>
          </p:nvSpPr>
          <p:spPr>
            <a:xfrm>
              <a:off x="980796" y="1788583"/>
              <a:ext cx="2214360" cy="2297212"/>
            </a:xfrm>
            <a:prstGeom prst="blockArc">
              <a:avLst>
                <a:gd name="adj1" fmla="val 10800000"/>
                <a:gd name="adj2" fmla="val 0"/>
                <a:gd name="adj3" fmla="val 9694"/>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53" name="Block Arc 52"/>
            <p:cNvSpPr>
              <a:spLocks noChangeAspect="1"/>
            </p:cNvSpPr>
            <p:nvPr/>
          </p:nvSpPr>
          <p:spPr>
            <a:xfrm rot="10800000">
              <a:off x="2984808" y="1788583"/>
              <a:ext cx="2214360" cy="2297212"/>
            </a:xfrm>
            <a:prstGeom prst="blockArc">
              <a:avLst>
                <a:gd name="adj1" fmla="val 10800000"/>
                <a:gd name="adj2" fmla="val 0"/>
                <a:gd name="adj3" fmla="val 9694"/>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62" name="Block Arc 61"/>
            <p:cNvSpPr>
              <a:spLocks noChangeAspect="1"/>
            </p:cNvSpPr>
            <p:nvPr/>
          </p:nvSpPr>
          <p:spPr>
            <a:xfrm rot="10800000">
              <a:off x="6992832" y="1788586"/>
              <a:ext cx="2214360" cy="2297212"/>
            </a:xfrm>
            <a:prstGeom prst="blockArc">
              <a:avLst>
                <a:gd name="adj1" fmla="val 10800000"/>
                <a:gd name="adj2" fmla="val 0"/>
                <a:gd name="adj3" fmla="val 9694"/>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55" name="Block Arc 54"/>
            <p:cNvSpPr>
              <a:spLocks noChangeAspect="1"/>
            </p:cNvSpPr>
            <p:nvPr/>
          </p:nvSpPr>
          <p:spPr>
            <a:xfrm>
              <a:off x="4988820" y="1788585"/>
              <a:ext cx="2214360" cy="2297212"/>
            </a:xfrm>
            <a:prstGeom prst="blockArc">
              <a:avLst>
                <a:gd name="adj1" fmla="val 10800000"/>
                <a:gd name="adj2" fmla="val 0"/>
                <a:gd name="adj3" fmla="val 9694"/>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sp>
          <p:nvSpPr>
            <p:cNvPr id="64" name="Block Arc 63"/>
            <p:cNvSpPr>
              <a:spLocks noChangeAspect="1"/>
            </p:cNvSpPr>
            <p:nvPr/>
          </p:nvSpPr>
          <p:spPr>
            <a:xfrm>
              <a:off x="8996844" y="1788586"/>
              <a:ext cx="2214360" cy="2297212"/>
            </a:xfrm>
            <a:prstGeom prst="blockArc">
              <a:avLst>
                <a:gd name="adj1" fmla="val 10800000"/>
                <a:gd name="adj2" fmla="val 0"/>
                <a:gd name="adj3" fmla="val 9694"/>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solidFill>
              </a:endParaRPr>
            </a:p>
          </p:txBody>
        </p:sp>
      </p:grpSp>
      <p:sp>
        <p:nvSpPr>
          <p:cNvPr id="71" name="Freeform 230"/>
          <p:cNvSpPr>
            <a:spLocks noEditPoints="1"/>
          </p:cNvSpPr>
          <p:nvPr/>
        </p:nvSpPr>
        <p:spPr bwMode="auto">
          <a:xfrm>
            <a:off x="1857861" y="2688698"/>
            <a:ext cx="444035" cy="445351"/>
          </a:xfrm>
          <a:custGeom>
            <a:avLst/>
            <a:gdLst>
              <a:gd name="T0" fmla="*/ 107 w 185"/>
              <a:gd name="T1" fmla="*/ 144 h 186"/>
              <a:gd name="T2" fmla="*/ 30 w 185"/>
              <a:gd name="T3" fmla="*/ 135 h 186"/>
              <a:gd name="T4" fmla="*/ 116 w 185"/>
              <a:gd name="T5" fmla="*/ 101 h 186"/>
              <a:gd name="T6" fmla="*/ 25 w 185"/>
              <a:gd name="T7" fmla="*/ 110 h 186"/>
              <a:gd name="T8" fmla="*/ 116 w 185"/>
              <a:gd name="T9" fmla="*/ 101 h 186"/>
              <a:gd name="T10" fmla="*/ 36 w 185"/>
              <a:gd name="T11" fmla="*/ 85 h 186"/>
              <a:gd name="T12" fmla="*/ 113 w 185"/>
              <a:gd name="T13" fmla="*/ 93 h 186"/>
              <a:gd name="T14" fmla="*/ 71 w 185"/>
              <a:gd name="T15" fmla="*/ 68 h 186"/>
              <a:gd name="T16" fmla="*/ 98 w 185"/>
              <a:gd name="T17" fmla="*/ 76 h 186"/>
              <a:gd name="T18" fmla="*/ 71 w 185"/>
              <a:gd name="T19" fmla="*/ 160 h 186"/>
              <a:gd name="T20" fmla="*/ 45 w 185"/>
              <a:gd name="T21" fmla="*/ 152 h 186"/>
              <a:gd name="T22" fmla="*/ 169 w 185"/>
              <a:gd name="T23" fmla="*/ 42 h 186"/>
              <a:gd name="T24" fmla="*/ 42 w 185"/>
              <a:gd name="T25" fmla="*/ 25 h 186"/>
              <a:gd name="T26" fmla="*/ 38 w 185"/>
              <a:gd name="T27" fmla="*/ 0 h 186"/>
              <a:gd name="T28" fmla="*/ 34 w 185"/>
              <a:gd name="T29" fmla="*/ 25 h 186"/>
              <a:gd name="T30" fmla="*/ 17 w 185"/>
              <a:gd name="T31" fmla="*/ 42 h 186"/>
              <a:gd name="T32" fmla="*/ 0 w 185"/>
              <a:gd name="T33" fmla="*/ 169 h 186"/>
              <a:gd name="T34" fmla="*/ 169 w 185"/>
              <a:gd name="T35" fmla="*/ 186 h 186"/>
              <a:gd name="T36" fmla="*/ 185 w 185"/>
              <a:gd name="T37" fmla="*/ 59 h 186"/>
              <a:gd name="T38" fmla="*/ 135 w 185"/>
              <a:gd name="T39" fmla="*/ 177 h 186"/>
              <a:gd name="T40" fmla="*/ 8 w 185"/>
              <a:gd name="T41" fmla="*/ 169 h 186"/>
              <a:gd name="T42" fmla="*/ 17 w 185"/>
              <a:gd name="T43" fmla="*/ 51 h 186"/>
              <a:gd name="T44" fmla="*/ 135 w 185"/>
              <a:gd name="T45" fmla="*/ 177 h 186"/>
              <a:gd name="T46" fmla="*/ 169 w 185"/>
              <a:gd name="T47" fmla="*/ 177 h 186"/>
              <a:gd name="T48" fmla="*/ 143 w 185"/>
              <a:gd name="T49" fmla="*/ 51 h 186"/>
              <a:gd name="T50" fmla="*/ 177 w 185"/>
              <a:gd name="T51" fmla="*/ 59 h 186"/>
              <a:gd name="T52" fmla="*/ 116 w 185"/>
              <a:gd name="T53" fmla="*/ 127 h 186"/>
              <a:gd name="T54" fmla="*/ 25 w 185"/>
              <a:gd name="T55" fmla="*/ 118 h 186"/>
              <a:gd name="T56" fmla="*/ 116 w 185"/>
              <a:gd name="T57" fmla="*/ 127 h 186"/>
              <a:gd name="T58" fmla="*/ 152 w 185"/>
              <a:gd name="T59" fmla="*/ 85 h 186"/>
              <a:gd name="T60" fmla="*/ 169 w 185"/>
              <a:gd name="T61" fmla="*/ 85 h 186"/>
              <a:gd name="T62" fmla="*/ 160 w 185"/>
              <a:gd name="T63" fmla="*/ 135 h 186"/>
              <a:gd name="T64" fmla="*/ 160 w 185"/>
              <a:gd name="T65" fmla="*/ 144 h 186"/>
              <a:gd name="T66" fmla="*/ 160 w 185"/>
              <a:gd name="T67" fmla="*/ 135 h 186"/>
              <a:gd name="T68" fmla="*/ 156 w 185"/>
              <a:gd name="T69" fmla="*/ 114 h 186"/>
              <a:gd name="T70" fmla="*/ 164 w 185"/>
              <a:gd name="T71"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186">
                <a:moveTo>
                  <a:pt x="36" y="144"/>
                </a:moveTo>
                <a:cubicBezTo>
                  <a:pt x="107" y="144"/>
                  <a:pt x="107" y="144"/>
                  <a:pt x="107" y="144"/>
                </a:cubicBezTo>
                <a:cubicBezTo>
                  <a:pt x="109" y="141"/>
                  <a:pt x="111" y="138"/>
                  <a:pt x="113" y="135"/>
                </a:cubicBezTo>
                <a:cubicBezTo>
                  <a:pt x="30" y="135"/>
                  <a:pt x="30" y="135"/>
                  <a:pt x="30" y="135"/>
                </a:cubicBezTo>
                <a:cubicBezTo>
                  <a:pt x="32" y="138"/>
                  <a:pt x="34" y="141"/>
                  <a:pt x="36" y="144"/>
                </a:cubicBezTo>
                <a:close/>
                <a:moveTo>
                  <a:pt x="116" y="101"/>
                </a:moveTo>
                <a:cubicBezTo>
                  <a:pt x="27" y="101"/>
                  <a:pt x="27" y="101"/>
                  <a:pt x="27" y="101"/>
                </a:cubicBezTo>
                <a:cubicBezTo>
                  <a:pt x="26" y="104"/>
                  <a:pt x="26" y="107"/>
                  <a:pt x="25" y="110"/>
                </a:cubicBezTo>
                <a:cubicBezTo>
                  <a:pt x="118" y="110"/>
                  <a:pt x="118" y="110"/>
                  <a:pt x="118" y="110"/>
                </a:cubicBezTo>
                <a:cubicBezTo>
                  <a:pt x="117" y="107"/>
                  <a:pt x="117" y="104"/>
                  <a:pt x="116" y="101"/>
                </a:cubicBezTo>
                <a:close/>
                <a:moveTo>
                  <a:pt x="107" y="85"/>
                </a:moveTo>
                <a:cubicBezTo>
                  <a:pt x="36" y="85"/>
                  <a:pt x="36" y="85"/>
                  <a:pt x="36" y="85"/>
                </a:cubicBezTo>
                <a:cubicBezTo>
                  <a:pt x="34" y="87"/>
                  <a:pt x="32" y="90"/>
                  <a:pt x="30" y="93"/>
                </a:cubicBezTo>
                <a:cubicBezTo>
                  <a:pt x="113" y="93"/>
                  <a:pt x="113" y="93"/>
                  <a:pt x="113" y="93"/>
                </a:cubicBezTo>
                <a:cubicBezTo>
                  <a:pt x="111" y="90"/>
                  <a:pt x="109" y="87"/>
                  <a:pt x="107" y="85"/>
                </a:cubicBezTo>
                <a:close/>
                <a:moveTo>
                  <a:pt x="71" y="68"/>
                </a:moveTo>
                <a:cubicBezTo>
                  <a:pt x="62" y="68"/>
                  <a:pt x="53" y="71"/>
                  <a:pt x="45" y="76"/>
                </a:cubicBezTo>
                <a:cubicBezTo>
                  <a:pt x="98" y="76"/>
                  <a:pt x="98" y="76"/>
                  <a:pt x="98" y="76"/>
                </a:cubicBezTo>
                <a:cubicBezTo>
                  <a:pt x="90" y="71"/>
                  <a:pt x="81" y="68"/>
                  <a:pt x="71" y="68"/>
                </a:cubicBezTo>
                <a:close/>
                <a:moveTo>
                  <a:pt x="71" y="160"/>
                </a:moveTo>
                <a:cubicBezTo>
                  <a:pt x="81" y="160"/>
                  <a:pt x="90" y="157"/>
                  <a:pt x="98" y="152"/>
                </a:cubicBezTo>
                <a:cubicBezTo>
                  <a:pt x="45" y="152"/>
                  <a:pt x="45" y="152"/>
                  <a:pt x="45" y="152"/>
                </a:cubicBezTo>
                <a:cubicBezTo>
                  <a:pt x="53" y="157"/>
                  <a:pt x="62" y="160"/>
                  <a:pt x="71" y="160"/>
                </a:cubicBezTo>
                <a:close/>
                <a:moveTo>
                  <a:pt x="169" y="42"/>
                </a:moveTo>
                <a:cubicBezTo>
                  <a:pt x="42" y="42"/>
                  <a:pt x="42" y="42"/>
                  <a:pt x="42" y="42"/>
                </a:cubicBezTo>
                <a:cubicBezTo>
                  <a:pt x="42" y="25"/>
                  <a:pt x="42" y="25"/>
                  <a:pt x="42" y="25"/>
                </a:cubicBezTo>
                <a:cubicBezTo>
                  <a:pt x="47" y="23"/>
                  <a:pt x="50" y="18"/>
                  <a:pt x="50" y="13"/>
                </a:cubicBezTo>
                <a:cubicBezTo>
                  <a:pt x="50" y="6"/>
                  <a:pt x="45" y="0"/>
                  <a:pt x="38" y="0"/>
                </a:cubicBezTo>
                <a:cubicBezTo>
                  <a:pt x="31" y="0"/>
                  <a:pt x="25" y="6"/>
                  <a:pt x="25" y="13"/>
                </a:cubicBezTo>
                <a:cubicBezTo>
                  <a:pt x="25" y="18"/>
                  <a:pt x="29" y="23"/>
                  <a:pt x="34" y="25"/>
                </a:cubicBezTo>
                <a:cubicBezTo>
                  <a:pt x="34" y="42"/>
                  <a:pt x="34" y="42"/>
                  <a:pt x="34" y="42"/>
                </a:cubicBezTo>
                <a:cubicBezTo>
                  <a:pt x="17" y="42"/>
                  <a:pt x="17" y="42"/>
                  <a:pt x="17" y="42"/>
                </a:cubicBezTo>
                <a:cubicBezTo>
                  <a:pt x="7" y="42"/>
                  <a:pt x="0" y="50"/>
                  <a:pt x="0" y="59"/>
                </a:cubicBezTo>
                <a:cubicBezTo>
                  <a:pt x="0" y="169"/>
                  <a:pt x="0" y="169"/>
                  <a:pt x="0" y="169"/>
                </a:cubicBezTo>
                <a:cubicBezTo>
                  <a:pt x="0" y="178"/>
                  <a:pt x="7" y="186"/>
                  <a:pt x="17" y="186"/>
                </a:cubicBezTo>
                <a:cubicBezTo>
                  <a:pt x="169" y="186"/>
                  <a:pt x="169" y="186"/>
                  <a:pt x="169" y="186"/>
                </a:cubicBezTo>
                <a:cubicBezTo>
                  <a:pt x="178" y="186"/>
                  <a:pt x="185" y="178"/>
                  <a:pt x="185" y="169"/>
                </a:cubicBezTo>
                <a:cubicBezTo>
                  <a:pt x="185" y="59"/>
                  <a:pt x="185" y="59"/>
                  <a:pt x="185" y="59"/>
                </a:cubicBezTo>
                <a:cubicBezTo>
                  <a:pt x="185" y="50"/>
                  <a:pt x="178" y="42"/>
                  <a:pt x="169" y="42"/>
                </a:cubicBezTo>
                <a:close/>
                <a:moveTo>
                  <a:pt x="135" y="177"/>
                </a:moveTo>
                <a:cubicBezTo>
                  <a:pt x="17" y="177"/>
                  <a:pt x="17" y="177"/>
                  <a:pt x="17" y="177"/>
                </a:cubicBezTo>
                <a:cubicBezTo>
                  <a:pt x="12" y="177"/>
                  <a:pt x="8" y="174"/>
                  <a:pt x="8" y="169"/>
                </a:cubicBezTo>
                <a:cubicBezTo>
                  <a:pt x="8" y="59"/>
                  <a:pt x="8" y="59"/>
                  <a:pt x="8" y="59"/>
                </a:cubicBezTo>
                <a:cubicBezTo>
                  <a:pt x="8" y="55"/>
                  <a:pt x="12" y="51"/>
                  <a:pt x="17" y="51"/>
                </a:cubicBezTo>
                <a:cubicBezTo>
                  <a:pt x="135" y="51"/>
                  <a:pt x="135" y="51"/>
                  <a:pt x="135" y="51"/>
                </a:cubicBezTo>
                <a:lnTo>
                  <a:pt x="135" y="177"/>
                </a:lnTo>
                <a:close/>
                <a:moveTo>
                  <a:pt x="177" y="169"/>
                </a:moveTo>
                <a:cubicBezTo>
                  <a:pt x="177" y="174"/>
                  <a:pt x="173" y="177"/>
                  <a:pt x="169" y="177"/>
                </a:cubicBezTo>
                <a:cubicBezTo>
                  <a:pt x="143" y="177"/>
                  <a:pt x="143" y="177"/>
                  <a:pt x="143" y="177"/>
                </a:cubicBezTo>
                <a:cubicBezTo>
                  <a:pt x="143" y="51"/>
                  <a:pt x="143" y="51"/>
                  <a:pt x="143" y="51"/>
                </a:cubicBezTo>
                <a:cubicBezTo>
                  <a:pt x="169" y="51"/>
                  <a:pt x="169" y="51"/>
                  <a:pt x="169" y="51"/>
                </a:cubicBezTo>
                <a:cubicBezTo>
                  <a:pt x="173" y="51"/>
                  <a:pt x="177" y="55"/>
                  <a:pt x="177" y="59"/>
                </a:cubicBezTo>
                <a:lnTo>
                  <a:pt x="177" y="169"/>
                </a:lnTo>
                <a:close/>
                <a:moveTo>
                  <a:pt x="116" y="127"/>
                </a:moveTo>
                <a:cubicBezTo>
                  <a:pt x="117" y="124"/>
                  <a:pt x="117" y="121"/>
                  <a:pt x="118" y="118"/>
                </a:cubicBezTo>
                <a:cubicBezTo>
                  <a:pt x="25" y="118"/>
                  <a:pt x="25" y="118"/>
                  <a:pt x="25" y="118"/>
                </a:cubicBezTo>
                <a:cubicBezTo>
                  <a:pt x="26" y="121"/>
                  <a:pt x="26" y="124"/>
                  <a:pt x="27" y="127"/>
                </a:cubicBezTo>
                <a:lnTo>
                  <a:pt x="116" y="127"/>
                </a:lnTo>
                <a:close/>
                <a:moveTo>
                  <a:pt x="160" y="76"/>
                </a:moveTo>
                <a:cubicBezTo>
                  <a:pt x="155" y="76"/>
                  <a:pt x="152" y="80"/>
                  <a:pt x="152" y="85"/>
                </a:cubicBezTo>
                <a:cubicBezTo>
                  <a:pt x="152" y="89"/>
                  <a:pt x="155" y="93"/>
                  <a:pt x="160" y="93"/>
                </a:cubicBezTo>
                <a:cubicBezTo>
                  <a:pt x="165" y="93"/>
                  <a:pt x="169" y="89"/>
                  <a:pt x="169" y="85"/>
                </a:cubicBezTo>
                <a:cubicBezTo>
                  <a:pt x="169" y="80"/>
                  <a:pt x="165" y="76"/>
                  <a:pt x="160" y="76"/>
                </a:cubicBezTo>
                <a:close/>
                <a:moveTo>
                  <a:pt x="160" y="135"/>
                </a:moveTo>
                <a:cubicBezTo>
                  <a:pt x="158" y="135"/>
                  <a:pt x="156" y="137"/>
                  <a:pt x="156" y="139"/>
                </a:cubicBezTo>
                <a:cubicBezTo>
                  <a:pt x="156" y="142"/>
                  <a:pt x="158" y="144"/>
                  <a:pt x="160" y="144"/>
                </a:cubicBezTo>
                <a:cubicBezTo>
                  <a:pt x="162" y="144"/>
                  <a:pt x="164" y="142"/>
                  <a:pt x="164" y="139"/>
                </a:cubicBezTo>
                <a:cubicBezTo>
                  <a:pt x="164" y="137"/>
                  <a:pt x="162" y="135"/>
                  <a:pt x="160" y="135"/>
                </a:cubicBezTo>
                <a:close/>
                <a:moveTo>
                  <a:pt x="160" y="110"/>
                </a:moveTo>
                <a:cubicBezTo>
                  <a:pt x="158" y="110"/>
                  <a:pt x="156" y="112"/>
                  <a:pt x="156" y="114"/>
                </a:cubicBezTo>
                <a:cubicBezTo>
                  <a:pt x="156" y="116"/>
                  <a:pt x="158" y="118"/>
                  <a:pt x="160" y="118"/>
                </a:cubicBezTo>
                <a:cubicBezTo>
                  <a:pt x="162" y="118"/>
                  <a:pt x="164" y="116"/>
                  <a:pt x="164" y="114"/>
                </a:cubicBezTo>
                <a:cubicBezTo>
                  <a:pt x="164" y="112"/>
                  <a:pt x="162" y="110"/>
                  <a:pt x="160" y="110"/>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218"/>
          <p:cNvSpPr>
            <a:spLocks noEditPoints="1"/>
          </p:cNvSpPr>
          <p:nvPr/>
        </p:nvSpPr>
        <p:spPr bwMode="auto">
          <a:xfrm>
            <a:off x="3869313" y="2688697"/>
            <a:ext cx="445351" cy="444035"/>
          </a:xfrm>
          <a:custGeom>
            <a:avLst/>
            <a:gdLst>
              <a:gd name="T0" fmla="*/ 122 w 186"/>
              <a:gd name="T1" fmla="*/ 160 h 185"/>
              <a:gd name="T2" fmla="*/ 122 w 186"/>
              <a:gd name="T3" fmla="*/ 152 h 185"/>
              <a:gd name="T4" fmla="*/ 59 w 186"/>
              <a:gd name="T5" fmla="*/ 156 h 185"/>
              <a:gd name="T6" fmla="*/ 63 w 186"/>
              <a:gd name="T7" fmla="*/ 143 h 185"/>
              <a:gd name="T8" fmla="*/ 110 w 186"/>
              <a:gd name="T9" fmla="*/ 139 h 185"/>
              <a:gd name="T10" fmla="*/ 63 w 186"/>
              <a:gd name="T11" fmla="*/ 135 h 185"/>
              <a:gd name="T12" fmla="*/ 63 w 186"/>
              <a:gd name="T13" fmla="*/ 143 h 185"/>
              <a:gd name="T14" fmla="*/ 152 w 186"/>
              <a:gd name="T15" fmla="*/ 50 h 185"/>
              <a:gd name="T16" fmla="*/ 143 w 186"/>
              <a:gd name="T17" fmla="*/ 0 h 185"/>
              <a:gd name="T18" fmla="*/ 34 w 186"/>
              <a:gd name="T19" fmla="*/ 8 h 185"/>
              <a:gd name="T20" fmla="*/ 25 w 186"/>
              <a:gd name="T21" fmla="*/ 50 h 185"/>
              <a:gd name="T22" fmla="*/ 0 w 186"/>
              <a:gd name="T23" fmla="*/ 143 h 185"/>
              <a:gd name="T24" fmla="*/ 34 w 186"/>
              <a:gd name="T25" fmla="*/ 169 h 185"/>
              <a:gd name="T26" fmla="*/ 42 w 186"/>
              <a:gd name="T27" fmla="*/ 185 h 185"/>
              <a:gd name="T28" fmla="*/ 152 w 186"/>
              <a:gd name="T29" fmla="*/ 177 h 185"/>
              <a:gd name="T30" fmla="*/ 160 w 186"/>
              <a:gd name="T31" fmla="*/ 169 h 185"/>
              <a:gd name="T32" fmla="*/ 186 w 186"/>
              <a:gd name="T33" fmla="*/ 76 h 185"/>
              <a:gd name="T34" fmla="*/ 42 w 186"/>
              <a:gd name="T35" fmla="*/ 8 h 185"/>
              <a:gd name="T36" fmla="*/ 143 w 186"/>
              <a:gd name="T37" fmla="*/ 50 h 185"/>
              <a:gd name="T38" fmla="*/ 42 w 186"/>
              <a:gd name="T39" fmla="*/ 8 h 185"/>
              <a:gd name="T40" fmla="*/ 42 w 186"/>
              <a:gd name="T41" fmla="*/ 177 h 185"/>
              <a:gd name="T42" fmla="*/ 143 w 186"/>
              <a:gd name="T43" fmla="*/ 126 h 185"/>
              <a:gd name="T44" fmla="*/ 177 w 186"/>
              <a:gd name="T45" fmla="*/ 143 h 185"/>
              <a:gd name="T46" fmla="*/ 152 w 186"/>
              <a:gd name="T47" fmla="*/ 160 h 185"/>
              <a:gd name="T48" fmla="*/ 143 w 186"/>
              <a:gd name="T49" fmla="*/ 118 h 185"/>
              <a:gd name="T50" fmla="*/ 34 w 186"/>
              <a:gd name="T51" fmla="*/ 126 h 185"/>
              <a:gd name="T52" fmla="*/ 25 w 186"/>
              <a:gd name="T53" fmla="*/ 160 h 185"/>
              <a:gd name="T54" fmla="*/ 8 w 186"/>
              <a:gd name="T55" fmla="*/ 76 h 185"/>
              <a:gd name="T56" fmla="*/ 160 w 186"/>
              <a:gd name="T57" fmla="*/ 59 h 185"/>
              <a:gd name="T58" fmla="*/ 177 w 186"/>
              <a:gd name="T59" fmla="*/ 143 h 185"/>
              <a:gd name="T60" fmla="*/ 143 w 186"/>
              <a:gd name="T61" fmla="*/ 84 h 185"/>
              <a:gd name="T62" fmla="*/ 160 w 186"/>
              <a:gd name="T63" fmla="*/ 84 h 185"/>
              <a:gd name="T64" fmla="*/ 127 w 186"/>
              <a:gd name="T65" fmla="*/ 76 h 185"/>
              <a:gd name="T66" fmla="*/ 127 w 186"/>
              <a:gd name="T67" fmla="*/ 93 h 185"/>
              <a:gd name="T68" fmla="*/ 127 w 186"/>
              <a:gd name="T69" fmla="*/ 7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6" h="185">
                <a:moveTo>
                  <a:pt x="63" y="160"/>
                </a:moveTo>
                <a:cubicBezTo>
                  <a:pt x="122" y="160"/>
                  <a:pt x="122" y="160"/>
                  <a:pt x="122" y="160"/>
                </a:cubicBezTo>
                <a:cubicBezTo>
                  <a:pt x="125" y="160"/>
                  <a:pt x="127" y="158"/>
                  <a:pt x="127" y="156"/>
                </a:cubicBezTo>
                <a:cubicBezTo>
                  <a:pt x="127" y="154"/>
                  <a:pt x="125" y="152"/>
                  <a:pt x="122" y="152"/>
                </a:cubicBezTo>
                <a:cubicBezTo>
                  <a:pt x="63" y="152"/>
                  <a:pt x="63" y="152"/>
                  <a:pt x="63" y="152"/>
                </a:cubicBezTo>
                <a:cubicBezTo>
                  <a:pt x="61" y="152"/>
                  <a:pt x="59" y="154"/>
                  <a:pt x="59" y="156"/>
                </a:cubicBezTo>
                <a:cubicBezTo>
                  <a:pt x="59" y="158"/>
                  <a:pt x="61" y="160"/>
                  <a:pt x="63" y="160"/>
                </a:cubicBezTo>
                <a:close/>
                <a:moveTo>
                  <a:pt x="63" y="143"/>
                </a:moveTo>
                <a:cubicBezTo>
                  <a:pt x="106" y="143"/>
                  <a:pt x="106" y="143"/>
                  <a:pt x="106" y="143"/>
                </a:cubicBezTo>
                <a:cubicBezTo>
                  <a:pt x="108" y="143"/>
                  <a:pt x="110" y="141"/>
                  <a:pt x="110" y="139"/>
                </a:cubicBezTo>
                <a:cubicBezTo>
                  <a:pt x="110" y="137"/>
                  <a:pt x="108" y="135"/>
                  <a:pt x="106" y="135"/>
                </a:cubicBezTo>
                <a:cubicBezTo>
                  <a:pt x="63" y="135"/>
                  <a:pt x="63" y="135"/>
                  <a:pt x="63" y="135"/>
                </a:cubicBezTo>
                <a:cubicBezTo>
                  <a:pt x="61" y="135"/>
                  <a:pt x="59" y="137"/>
                  <a:pt x="59" y="139"/>
                </a:cubicBezTo>
                <a:cubicBezTo>
                  <a:pt x="59" y="141"/>
                  <a:pt x="61" y="143"/>
                  <a:pt x="63" y="143"/>
                </a:cubicBezTo>
                <a:close/>
                <a:moveTo>
                  <a:pt x="160" y="50"/>
                </a:moveTo>
                <a:cubicBezTo>
                  <a:pt x="152" y="50"/>
                  <a:pt x="152" y="50"/>
                  <a:pt x="152" y="50"/>
                </a:cubicBezTo>
                <a:cubicBezTo>
                  <a:pt x="152" y="8"/>
                  <a:pt x="152" y="8"/>
                  <a:pt x="152" y="8"/>
                </a:cubicBezTo>
                <a:cubicBezTo>
                  <a:pt x="152" y="4"/>
                  <a:pt x="148" y="0"/>
                  <a:pt x="143" y="0"/>
                </a:cubicBezTo>
                <a:cubicBezTo>
                  <a:pt x="42" y="0"/>
                  <a:pt x="42" y="0"/>
                  <a:pt x="42" y="0"/>
                </a:cubicBezTo>
                <a:cubicBezTo>
                  <a:pt x="38" y="0"/>
                  <a:pt x="34" y="4"/>
                  <a:pt x="34" y="8"/>
                </a:cubicBezTo>
                <a:cubicBezTo>
                  <a:pt x="34" y="50"/>
                  <a:pt x="34" y="50"/>
                  <a:pt x="34" y="50"/>
                </a:cubicBezTo>
                <a:cubicBezTo>
                  <a:pt x="25" y="50"/>
                  <a:pt x="25" y="50"/>
                  <a:pt x="25" y="50"/>
                </a:cubicBezTo>
                <a:cubicBezTo>
                  <a:pt x="11" y="50"/>
                  <a:pt x="0" y="62"/>
                  <a:pt x="0" y="76"/>
                </a:cubicBezTo>
                <a:cubicBezTo>
                  <a:pt x="0" y="143"/>
                  <a:pt x="0" y="143"/>
                  <a:pt x="0" y="143"/>
                </a:cubicBezTo>
                <a:cubicBezTo>
                  <a:pt x="0" y="157"/>
                  <a:pt x="11" y="169"/>
                  <a:pt x="25" y="169"/>
                </a:cubicBezTo>
                <a:cubicBezTo>
                  <a:pt x="34" y="169"/>
                  <a:pt x="34" y="169"/>
                  <a:pt x="34" y="169"/>
                </a:cubicBezTo>
                <a:cubicBezTo>
                  <a:pt x="34" y="177"/>
                  <a:pt x="34" y="177"/>
                  <a:pt x="34" y="177"/>
                </a:cubicBezTo>
                <a:cubicBezTo>
                  <a:pt x="34" y="182"/>
                  <a:pt x="38" y="185"/>
                  <a:pt x="42" y="185"/>
                </a:cubicBezTo>
                <a:cubicBezTo>
                  <a:pt x="143" y="185"/>
                  <a:pt x="143" y="185"/>
                  <a:pt x="143" y="185"/>
                </a:cubicBezTo>
                <a:cubicBezTo>
                  <a:pt x="148" y="185"/>
                  <a:pt x="152" y="182"/>
                  <a:pt x="152" y="177"/>
                </a:cubicBezTo>
                <a:cubicBezTo>
                  <a:pt x="152" y="169"/>
                  <a:pt x="152" y="169"/>
                  <a:pt x="152" y="169"/>
                </a:cubicBezTo>
                <a:cubicBezTo>
                  <a:pt x="160" y="169"/>
                  <a:pt x="160" y="169"/>
                  <a:pt x="160" y="169"/>
                </a:cubicBezTo>
                <a:cubicBezTo>
                  <a:pt x="174" y="169"/>
                  <a:pt x="186" y="157"/>
                  <a:pt x="186" y="143"/>
                </a:cubicBezTo>
                <a:cubicBezTo>
                  <a:pt x="186" y="76"/>
                  <a:pt x="186" y="76"/>
                  <a:pt x="186" y="76"/>
                </a:cubicBezTo>
                <a:cubicBezTo>
                  <a:pt x="186" y="62"/>
                  <a:pt x="174" y="50"/>
                  <a:pt x="160" y="50"/>
                </a:cubicBezTo>
                <a:close/>
                <a:moveTo>
                  <a:pt x="42" y="8"/>
                </a:moveTo>
                <a:cubicBezTo>
                  <a:pt x="143" y="8"/>
                  <a:pt x="143" y="8"/>
                  <a:pt x="143" y="8"/>
                </a:cubicBezTo>
                <a:cubicBezTo>
                  <a:pt x="143" y="50"/>
                  <a:pt x="143" y="50"/>
                  <a:pt x="143" y="50"/>
                </a:cubicBezTo>
                <a:cubicBezTo>
                  <a:pt x="42" y="50"/>
                  <a:pt x="42" y="50"/>
                  <a:pt x="42" y="50"/>
                </a:cubicBezTo>
                <a:lnTo>
                  <a:pt x="42" y="8"/>
                </a:lnTo>
                <a:close/>
                <a:moveTo>
                  <a:pt x="143" y="177"/>
                </a:moveTo>
                <a:cubicBezTo>
                  <a:pt x="42" y="177"/>
                  <a:pt x="42" y="177"/>
                  <a:pt x="42" y="177"/>
                </a:cubicBezTo>
                <a:cubicBezTo>
                  <a:pt x="42" y="126"/>
                  <a:pt x="42" y="126"/>
                  <a:pt x="42" y="126"/>
                </a:cubicBezTo>
                <a:cubicBezTo>
                  <a:pt x="143" y="126"/>
                  <a:pt x="143" y="126"/>
                  <a:pt x="143" y="126"/>
                </a:cubicBezTo>
                <a:lnTo>
                  <a:pt x="143" y="177"/>
                </a:lnTo>
                <a:close/>
                <a:moveTo>
                  <a:pt x="177" y="143"/>
                </a:moveTo>
                <a:cubicBezTo>
                  <a:pt x="177" y="153"/>
                  <a:pt x="170" y="160"/>
                  <a:pt x="160" y="160"/>
                </a:cubicBezTo>
                <a:cubicBezTo>
                  <a:pt x="152" y="160"/>
                  <a:pt x="152" y="160"/>
                  <a:pt x="152" y="160"/>
                </a:cubicBezTo>
                <a:cubicBezTo>
                  <a:pt x="152" y="126"/>
                  <a:pt x="152" y="126"/>
                  <a:pt x="152" y="126"/>
                </a:cubicBezTo>
                <a:cubicBezTo>
                  <a:pt x="152" y="122"/>
                  <a:pt x="148" y="118"/>
                  <a:pt x="143" y="118"/>
                </a:cubicBezTo>
                <a:cubicBezTo>
                  <a:pt x="42" y="118"/>
                  <a:pt x="42" y="118"/>
                  <a:pt x="42" y="118"/>
                </a:cubicBezTo>
                <a:cubicBezTo>
                  <a:pt x="38" y="118"/>
                  <a:pt x="34" y="122"/>
                  <a:pt x="34" y="126"/>
                </a:cubicBezTo>
                <a:cubicBezTo>
                  <a:pt x="34" y="160"/>
                  <a:pt x="34" y="160"/>
                  <a:pt x="34" y="160"/>
                </a:cubicBezTo>
                <a:cubicBezTo>
                  <a:pt x="25" y="160"/>
                  <a:pt x="25" y="160"/>
                  <a:pt x="25" y="160"/>
                </a:cubicBezTo>
                <a:cubicBezTo>
                  <a:pt x="16" y="160"/>
                  <a:pt x="8" y="153"/>
                  <a:pt x="8" y="143"/>
                </a:cubicBezTo>
                <a:cubicBezTo>
                  <a:pt x="8" y="76"/>
                  <a:pt x="8" y="76"/>
                  <a:pt x="8" y="76"/>
                </a:cubicBezTo>
                <a:cubicBezTo>
                  <a:pt x="8" y="66"/>
                  <a:pt x="16" y="59"/>
                  <a:pt x="25" y="59"/>
                </a:cubicBezTo>
                <a:cubicBezTo>
                  <a:pt x="160" y="59"/>
                  <a:pt x="160" y="59"/>
                  <a:pt x="160" y="59"/>
                </a:cubicBezTo>
                <a:cubicBezTo>
                  <a:pt x="170" y="59"/>
                  <a:pt x="177" y="66"/>
                  <a:pt x="177" y="76"/>
                </a:cubicBezTo>
                <a:lnTo>
                  <a:pt x="177" y="143"/>
                </a:lnTo>
                <a:close/>
                <a:moveTo>
                  <a:pt x="152" y="76"/>
                </a:moveTo>
                <a:cubicBezTo>
                  <a:pt x="147" y="76"/>
                  <a:pt x="143" y="79"/>
                  <a:pt x="143" y="84"/>
                </a:cubicBezTo>
                <a:cubicBezTo>
                  <a:pt x="143" y="89"/>
                  <a:pt x="147" y="93"/>
                  <a:pt x="152" y="93"/>
                </a:cubicBezTo>
                <a:cubicBezTo>
                  <a:pt x="157" y="93"/>
                  <a:pt x="160" y="89"/>
                  <a:pt x="160" y="84"/>
                </a:cubicBezTo>
                <a:cubicBezTo>
                  <a:pt x="160" y="79"/>
                  <a:pt x="157" y="76"/>
                  <a:pt x="152" y="76"/>
                </a:cubicBezTo>
                <a:close/>
                <a:moveTo>
                  <a:pt x="127" y="76"/>
                </a:moveTo>
                <a:cubicBezTo>
                  <a:pt x="122" y="76"/>
                  <a:pt x="118" y="79"/>
                  <a:pt x="118" y="84"/>
                </a:cubicBezTo>
                <a:cubicBezTo>
                  <a:pt x="118" y="89"/>
                  <a:pt x="122" y="93"/>
                  <a:pt x="127" y="93"/>
                </a:cubicBezTo>
                <a:cubicBezTo>
                  <a:pt x="131" y="93"/>
                  <a:pt x="135" y="89"/>
                  <a:pt x="135" y="84"/>
                </a:cubicBezTo>
                <a:cubicBezTo>
                  <a:pt x="135" y="79"/>
                  <a:pt x="131" y="76"/>
                  <a:pt x="127" y="76"/>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217"/>
          <p:cNvSpPr>
            <a:spLocks noEditPoints="1"/>
          </p:cNvSpPr>
          <p:nvPr/>
        </p:nvSpPr>
        <p:spPr bwMode="auto">
          <a:xfrm>
            <a:off x="5865931" y="2688697"/>
            <a:ext cx="444035" cy="444035"/>
          </a:xfrm>
          <a:custGeom>
            <a:avLst/>
            <a:gdLst>
              <a:gd name="T0" fmla="*/ 92 w 185"/>
              <a:gd name="T1" fmla="*/ 42 h 185"/>
              <a:gd name="T2" fmla="*/ 92 w 185"/>
              <a:gd name="T3" fmla="*/ 34 h 185"/>
              <a:gd name="T4" fmla="*/ 92 w 185"/>
              <a:gd name="T5" fmla="*/ 8 h 185"/>
              <a:gd name="T6" fmla="*/ 120 w 185"/>
              <a:gd name="T7" fmla="*/ 12 h 185"/>
              <a:gd name="T8" fmla="*/ 64 w 185"/>
              <a:gd name="T9" fmla="*/ 13 h 185"/>
              <a:gd name="T10" fmla="*/ 92 w 185"/>
              <a:gd name="T11" fmla="*/ 8 h 185"/>
              <a:gd name="T12" fmla="*/ 109 w 185"/>
              <a:gd name="T13" fmla="*/ 24 h 185"/>
              <a:gd name="T14" fmla="*/ 76 w 185"/>
              <a:gd name="T15" fmla="*/ 25 h 185"/>
              <a:gd name="T16" fmla="*/ 92 w 185"/>
              <a:gd name="T17" fmla="*/ 25 h 185"/>
              <a:gd name="T18" fmla="*/ 55 w 185"/>
              <a:gd name="T19" fmla="*/ 169 h 185"/>
              <a:gd name="T20" fmla="*/ 101 w 185"/>
              <a:gd name="T21" fmla="*/ 164 h 185"/>
              <a:gd name="T22" fmla="*/ 55 w 185"/>
              <a:gd name="T23" fmla="*/ 160 h 185"/>
              <a:gd name="T24" fmla="*/ 55 w 185"/>
              <a:gd name="T25" fmla="*/ 169 h 185"/>
              <a:gd name="T26" fmla="*/ 185 w 185"/>
              <a:gd name="T27" fmla="*/ 146 h 185"/>
              <a:gd name="T28" fmla="*/ 168 w 185"/>
              <a:gd name="T29" fmla="*/ 87 h 185"/>
              <a:gd name="T30" fmla="*/ 164 w 185"/>
              <a:gd name="T31" fmla="*/ 84 h 185"/>
              <a:gd name="T32" fmla="*/ 156 w 185"/>
              <a:gd name="T33" fmla="*/ 34 h 185"/>
              <a:gd name="T34" fmla="*/ 147 w 185"/>
              <a:gd name="T35" fmla="*/ 34 h 185"/>
              <a:gd name="T36" fmla="*/ 38 w 185"/>
              <a:gd name="T37" fmla="*/ 84 h 185"/>
              <a:gd name="T38" fmla="*/ 33 w 185"/>
              <a:gd name="T39" fmla="*/ 29 h 185"/>
              <a:gd name="T40" fmla="*/ 29 w 185"/>
              <a:gd name="T41" fmla="*/ 84 h 185"/>
              <a:gd name="T42" fmla="*/ 17 w 185"/>
              <a:gd name="T43" fmla="*/ 87 h 185"/>
              <a:gd name="T44" fmla="*/ 0 w 185"/>
              <a:gd name="T45" fmla="*/ 146 h 185"/>
              <a:gd name="T46" fmla="*/ 0 w 185"/>
              <a:gd name="T47" fmla="*/ 147 h 185"/>
              <a:gd name="T48" fmla="*/ 0 w 185"/>
              <a:gd name="T49" fmla="*/ 156 h 185"/>
              <a:gd name="T50" fmla="*/ 0 w 185"/>
              <a:gd name="T51" fmla="*/ 169 h 185"/>
              <a:gd name="T52" fmla="*/ 168 w 185"/>
              <a:gd name="T53" fmla="*/ 185 h 185"/>
              <a:gd name="T54" fmla="*/ 185 w 185"/>
              <a:gd name="T55" fmla="*/ 160 h 185"/>
              <a:gd name="T56" fmla="*/ 185 w 185"/>
              <a:gd name="T57" fmla="*/ 156 h 185"/>
              <a:gd name="T58" fmla="*/ 24 w 185"/>
              <a:gd name="T59" fmla="*/ 93 h 185"/>
              <a:gd name="T60" fmla="*/ 176 w 185"/>
              <a:gd name="T61" fmla="*/ 143 h 185"/>
              <a:gd name="T62" fmla="*/ 24 w 185"/>
              <a:gd name="T63" fmla="*/ 93 h 185"/>
              <a:gd name="T64" fmla="*/ 168 w 185"/>
              <a:gd name="T65" fmla="*/ 177 h 185"/>
              <a:gd name="T66" fmla="*/ 8 w 185"/>
              <a:gd name="T67" fmla="*/ 169 h 185"/>
              <a:gd name="T68" fmla="*/ 177 w 185"/>
              <a:gd name="T69" fmla="*/ 152 h 185"/>
              <a:gd name="T70" fmla="*/ 21 w 185"/>
              <a:gd name="T71" fmla="*/ 169 h 185"/>
              <a:gd name="T72" fmla="*/ 21 w 185"/>
              <a:gd name="T73" fmla="*/ 160 h 185"/>
              <a:gd name="T74" fmla="*/ 21 w 185"/>
              <a:gd name="T75" fmla="*/ 169 h 185"/>
              <a:gd name="T76" fmla="*/ 42 w 185"/>
              <a:gd name="T77" fmla="*/ 164 h 185"/>
              <a:gd name="T78" fmla="*/ 33 w 185"/>
              <a:gd name="T79" fmla="*/ 16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5" h="185">
                <a:moveTo>
                  <a:pt x="88" y="38"/>
                </a:moveTo>
                <a:cubicBezTo>
                  <a:pt x="88" y="40"/>
                  <a:pt x="90" y="42"/>
                  <a:pt x="92" y="42"/>
                </a:cubicBezTo>
                <a:cubicBezTo>
                  <a:pt x="95" y="42"/>
                  <a:pt x="97" y="40"/>
                  <a:pt x="97" y="38"/>
                </a:cubicBezTo>
                <a:cubicBezTo>
                  <a:pt x="97" y="35"/>
                  <a:pt x="95" y="34"/>
                  <a:pt x="92" y="34"/>
                </a:cubicBezTo>
                <a:cubicBezTo>
                  <a:pt x="90" y="34"/>
                  <a:pt x="88" y="35"/>
                  <a:pt x="88" y="38"/>
                </a:cubicBezTo>
                <a:close/>
                <a:moveTo>
                  <a:pt x="92" y="8"/>
                </a:moveTo>
                <a:cubicBezTo>
                  <a:pt x="101" y="8"/>
                  <a:pt x="109" y="12"/>
                  <a:pt x="114" y="18"/>
                </a:cubicBezTo>
                <a:cubicBezTo>
                  <a:pt x="120" y="12"/>
                  <a:pt x="120" y="12"/>
                  <a:pt x="120" y="12"/>
                </a:cubicBezTo>
                <a:cubicBezTo>
                  <a:pt x="113" y="4"/>
                  <a:pt x="103" y="0"/>
                  <a:pt x="92" y="0"/>
                </a:cubicBezTo>
                <a:cubicBezTo>
                  <a:pt x="81" y="0"/>
                  <a:pt x="71" y="5"/>
                  <a:pt x="64" y="13"/>
                </a:cubicBezTo>
                <a:cubicBezTo>
                  <a:pt x="70" y="19"/>
                  <a:pt x="70" y="19"/>
                  <a:pt x="70" y="19"/>
                </a:cubicBezTo>
                <a:cubicBezTo>
                  <a:pt x="75" y="12"/>
                  <a:pt x="83" y="8"/>
                  <a:pt x="92" y="8"/>
                </a:cubicBezTo>
                <a:close/>
                <a:moveTo>
                  <a:pt x="103" y="30"/>
                </a:moveTo>
                <a:cubicBezTo>
                  <a:pt x="109" y="24"/>
                  <a:pt x="109" y="24"/>
                  <a:pt x="109" y="24"/>
                </a:cubicBezTo>
                <a:cubicBezTo>
                  <a:pt x="105" y="20"/>
                  <a:pt x="99" y="17"/>
                  <a:pt x="92" y="17"/>
                </a:cubicBezTo>
                <a:cubicBezTo>
                  <a:pt x="86" y="17"/>
                  <a:pt x="80" y="20"/>
                  <a:pt x="76" y="25"/>
                </a:cubicBezTo>
                <a:cubicBezTo>
                  <a:pt x="82" y="31"/>
                  <a:pt x="82" y="31"/>
                  <a:pt x="82" y="31"/>
                </a:cubicBezTo>
                <a:cubicBezTo>
                  <a:pt x="84" y="28"/>
                  <a:pt x="88" y="25"/>
                  <a:pt x="92" y="25"/>
                </a:cubicBezTo>
                <a:cubicBezTo>
                  <a:pt x="97" y="25"/>
                  <a:pt x="101" y="27"/>
                  <a:pt x="103" y="30"/>
                </a:cubicBezTo>
                <a:close/>
                <a:moveTo>
                  <a:pt x="55" y="169"/>
                </a:moveTo>
                <a:cubicBezTo>
                  <a:pt x="97" y="169"/>
                  <a:pt x="97" y="169"/>
                  <a:pt x="97" y="169"/>
                </a:cubicBezTo>
                <a:cubicBezTo>
                  <a:pt x="99" y="169"/>
                  <a:pt x="101" y="167"/>
                  <a:pt x="101" y="164"/>
                </a:cubicBezTo>
                <a:cubicBezTo>
                  <a:pt x="101" y="162"/>
                  <a:pt x="99" y="160"/>
                  <a:pt x="97" y="160"/>
                </a:cubicBezTo>
                <a:cubicBezTo>
                  <a:pt x="55" y="160"/>
                  <a:pt x="55" y="160"/>
                  <a:pt x="55" y="160"/>
                </a:cubicBezTo>
                <a:cubicBezTo>
                  <a:pt x="52" y="160"/>
                  <a:pt x="50" y="162"/>
                  <a:pt x="50" y="164"/>
                </a:cubicBezTo>
                <a:cubicBezTo>
                  <a:pt x="50" y="167"/>
                  <a:pt x="52" y="169"/>
                  <a:pt x="55" y="169"/>
                </a:cubicBezTo>
                <a:close/>
                <a:moveTo>
                  <a:pt x="185" y="147"/>
                </a:moveTo>
                <a:cubicBezTo>
                  <a:pt x="185" y="147"/>
                  <a:pt x="185" y="146"/>
                  <a:pt x="185" y="146"/>
                </a:cubicBezTo>
                <a:cubicBezTo>
                  <a:pt x="185" y="146"/>
                  <a:pt x="185" y="146"/>
                  <a:pt x="185" y="146"/>
                </a:cubicBezTo>
                <a:cubicBezTo>
                  <a:pt x="168" y="87"/>
                  <a:pt x="168" y="87"/>
                  <a:pt x="168" y="87"/>
                </a:cubicBezTo>
                <a:cubicBezTo>
                  <a:pt x="168" y="87"/>
                  <a:pt x="168" y="87"/>
                  <a:pt x="168" y="87"/>
                </a:cubicBezTo>
                <a:cubicBezTo>
                  <a:pt x="167" y="85"/>
                  <a:pt x="166" y="84"/>
                  <a:pt x="164" y="84"/>
                </a:cubicBezTo>
                <a:cubicBezTo>
                  <a:pt x="156" y="84"/>
                  <a:pt x="156" y="84"/>
                  <a:pt x="156" y="84"/>
                </a:cubicBezTo>
                <a:cubicBezTo>
                  <a:pt x="156" y="34"/>
                  <a:pt x="156" y="34"/>
                  <a:pt x="156" y="34"/>
                </a:cubicBezTo>
                <a:cubicBezTo>
                  <a:pt x="156" y="31"/>
                  <a:pt x="154" y="29"/>
                  <a:pt x="152" y="29"/>
                </a:cubicBezTo>
                <a:cubicBezTo>
                  <a:pt x="149" y="29"/>
                  <a:pt x="147" y="31"/>
                  <a:pt x="147" y="34"/>
                </a:cubicBezTo>
                <a:cubicBezTo>
                  <a:pt x="147" y="84"/>
                  <a:pt x="147" y="84"/>
                  <a:pt x="147" y="84"/>
                </a:cubicBezTo>
                <a:cubicBezTo>
                  <a:pt x="38" y="84"/>
                  <a:pt x="38" y="84"/>
                  <a:pt x="38" y="84"/>
                </a:cubicBezTo>
                <a:cubicBezTo>
                  <a:pt x="38" y="34"/>
                  <a:pt x="38" y="34"/>
                  <a:pt x="38" y="34"/>
                </a:cubicBezTo>
                <a:cubicBezTo>
                  <a:pt x="38" y="31"/>
                  <a:pt x="36" y="29"/>
                  <a:pt x="33" y="29"/>
                </a:cubicBezTo>
                <a:cubicBezTo>
                  <a:pt x="31" y="29"/>
                  <a:pt x="29" y="31"/>
                  <a:pt x="29" y="34"/>
                </a:cubicBezTo>
                <a:cubicBezTo>
                  <a:pt x="29" y="84"/>
                  <a:pt x="29" y="84"/>
                  <a:pt x="29" y="84"/>
                </a:cubicBezTo>
                <a:cubicBezTo>
                  <a:pt x="21" y="84"/>
                  <a:pt x="21" y="84"/>
                  <a:pt x="21" y="84"/>
                </a:cubicBezTo>
                <a:cubicBezTo>
                  <a:pt x="19" y="84"/>
                  <a:pt x="17" y="85"/>
                  <a:pt x="17" y="87"/>
                </a:cubicBezTo>
                <a:cubicBezTo>
                  <a:pt x="17" y="87"/>
                  <a:pt x="17" y="87"/>
                  <a:pt x="17" y="87"/>
                </a:cubicBezTo>
                <a:cubicBezTo>
                  <a:pt x="0" y="146"/>
                  <a:pt x="0" y="146"/>
                  <a:pt x="0" y="146"/>
                </a:cubicBezTo>
                <a:cubicBezTo>
                  <a:pt x="0" y="146"/>
                  <a:pt x="0" y="146"/>
                  <a:pt x="0" y="146"/>
                </a:cubicBezTo>
                <a:cubicBezTo>
                  <a:pt x="0" y="146"/>
                  <a:pt x="0" y="147"/>
                  <a:pt x="0" y="147"/>
                </a:cubicBezTo>
                <a:cubicBezTo>
                  <a:pt x="0" y="156"/>
                  <a:pt x="0" y="156"/>
                  <a:pt x="0" y="156"/>
                </a:cubicBezTo>
                <a:cubicBezTo>
                  <a:pt x="0" y="156"/>
                  <a:pt x="0" y="156"/>
                  <a:pt x="0" y="156"/>
                </a:cubicBezTo>
                <a:cubicBezTo>
                  <a:pt x="0" y="157"/>
                  <a:pt x="0" y="159"/>
                  <a:pt x="0" y="160"/>
                </a:cubicBezTo>
                <a:cubicBezTo>
                  <a:pt x="0" y="169"/>
                  <a:pt x="0" y="169"/>
                  <a:pt x="0" y="169"/>
                </a:cubicBezTo>
                <a:cubicBezTo>
                  <a:pt x="0" y="178"/>
                  <a:pt x="7" y="185"/>
                  <a:pt x="17" y="185"/>
                </a:cubicBezTo>
                <a:cubicBezTo>
                  <a:pt x="168" y="185"/>
                  <a:pt x="168" y="185"/>
                  <a:pt x="168" y="185"/>
                </a:cubicBezTo>
                <a:cubicBezTo>
                  <a:pt x="178" y="185"/>
                  <a:pt x="185" y="178"/>
                  <a:pt x="185" y="169"/>
                </a:cubicBezTo>
                <a:cubicBezTo>
                  <a:pt x="185" y="160"/>
                  <a:pt x="185" y="160"/>
                  <a:pt x="185" y="160"/>
                </a:cubicBezTo>
                <a:cubicBezTo>
                  <a:pt x="185" y="159"/>
                  <a:pt x="185" y="157"/>
                  <a:pt x="185" y="156"/>
                </a:cubicBezTo>
                <a:cubicBezTo>
                  <a:pt x="185" y="156"/>
                  <a:pt x="185" y="156"/>
                  <a:pt x="185" y="156"/>
                </a:cubicBezTo>
                <a:lnTo>
                  <a:pt x="185" y="147"/>
                </a:lnTo>
                <a:close/>
                <a:moveTo>
                  <a:pt x="24" y="93"/>
                </a:moveTo>
                <a:cubicBezTo>
                  <a:pt x="161" y="93"/>
                  <a:pt x="161" y="93"/>
                  <a:pt x="161" y="93"/>
                </a:cubicBezTo>
                <a:cubicBezTo>
                  <a:pt x="176" y="143"/>
                  <a:pt x="176" y="143"/>
                  <a:pt x="176" y="143"/>
                </a:cubicBezTo>
                <a:cubicBezTo>
                  <a:pt x="9" y="143"/>
                  <a:pt x="9" y="143"/>
                  <a:pt x="9" y="143"/>
                </a:cubicBezTo>
                <a:lnTo>
                  <a:pt x="24" y="93"/>
                </a:lnTo>
                <a:close/>
                <a:moveTo>
                  <a:pt x="177" y="169"/>
                </a:moveTo>
                <a:cubicBezTo>
                  <a:pt x="177" y="173"/>
                  <a:pt x="173" y="177"/>
                  <a:pt x="168" y="177"/>
                </a:cubicBezTo>
                <a:cubicBezTo>
                  <a:pt x="17" y="177"/>
                  <a:pt x="17" y="177"/>
                  <a:pt x="17" y="177"/>
                </a:cubicBezTo>
                <a:cubicBezTo>
                  <a:pt x="12" y="177"/>
                  <a:pt x="8" y="173"/>
                  <a:pt x="8" y="169"/>
                </a:cubicBezTo>
                <a:cubicBezTo>
                  <a:pt x="8" y="152"/>
                  <a:pt x="8" y="152"/>
                  <a:pt x="8" y="152"/>
                </a:cubicBezTo>
                <a:cubicBezTo>
                  <a:pt x="177" y="152"/>
                  <a:pt x="177" y="152"/>
                  <a:pt x="177" y="152"/>
                </a:cubicBezTo>
                <a:lnTo>
                  <a:pt x="177" y="169"/>
                </a:lnTo>
                <a:close/>
                <a:moveTo>
                  <a:pt x="21" y="169"/>
                </a:moveTo>
                <a:cubicBezTo>
                  <a:pt x="23" y="169"/>
                  <a:pt x="25" y="167"/>
                  <a:pt x="25" y="164"/>
                </a:cubicBezTo>
                <a:cubicBezTo>
                  <a:pt x="25" y="162"/>
                  <a:pt x="23" y="160"/>
                  <a:pt x="21" y="160"/>
                </a:cubicBezTo>
                <a:cubicBezTo>
                  <a:pt x="18" y="160"/>
                  <a:pt x="17" y="162"/>
                  <a:pt x="17" y="164"/>
                </a:cubicBezTo>
                <a:cubicBezTo>
                  <a:pt x="17" y="167"/>
                  <a:pt x="18" y="169"/>
                  <a:pt x="21" y="169"/>
                </a:cubicBezTo>
                <a:close/>
                <a:moveTo>
                  <a:pt x="38" y="169"/>
                </a:moveTo>
                <a:cubicBezTo>
                  <a:pt x="40" y="169"/>
                  <a:pt x="42" y="167"/>
                  <a:pt x="42" y="164"/>
                </a:cubicBezTo>
                <a:cubicBezTo>
                  <a:pt x="42" y="162"/>
                  <a:pt x="40" y="160"/>
                  <a:pt x="38" y="160"/>
                </a:cubicBezTo>
                <a:cubicBezTo>
                  <a:pt x="35" y="160"/>
                  <a:pt x="33" y="162"/>
                  <a:pt x="33" y="164"/>
                </a:cubicBezTo>
                <a:cubicBezTo>
                  <a:pt x="33" y="167"/>
                  <a:pt x="35" y="169"/>
                  <a:pt x="38" y="169"/>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225"/>
          <p:cNvSpPr>
            <a:spLocks noEditPoints="1"/>
          </p:cNvSpPr>
          <p:nvPr/>
        </p:nvSpPr>
        <p:spPr bwMode="auto">
          <a:xfrm>
            <a:off x="7877337" y="2714513"/>
            <a:ext cx="445351" cy="445351"/>
          </a:xfrm>
          <a:custGeom>
            <a:avLst/>
            <a:gdLst>
              <a:gd name="T0" fmla="*/ 160 w 186"/>
              <a:gd name="T1" fmla="*/ 13 h 186"/>
              <a:gd name="T2" fmla="*/ 135 w 186"/>
              <a:gd name="T3" fmla="*/ 13 h 186"/>
              <a:gd name="T4" fmla="*/ 70 w 186"/>
              <a:gd name="T5" fmla="*/ 35 h 186"/>
              <a:gd name="T6" fmla="*/ 0 w 186"/>
              <a:gd name="T7" fmla="*/ 51 h 186"/>
              <a:gd name="T8" fmla="*/ 8 w 186"/>
              <a:gd name="T9" fmla="*/ 118 h 186"/>
              <a:gd name="T10" fmla="*/ 51 w 186"/>
              <a:gd name="T11" fmla="*/ 182 h 186"/>
              <a:gd name="T12" fmla="*/ 55 w 186"/>
              <a:gd name="T13" fmla="*/ 186 h 186"/>
              <a:gd name="T14" fmla="*/ 93 w 186"/>
              <a:gd name="T15" fmla="*/ 182 h 186"/>
              <a:gd name="T16" fmla="*/ 93 w 186"/>
              <a:gd name="T17" fmla="*/ 181 h 186"/>
              <a:gd name="T18" fmla="*/ 135 w 186"/>
              <a:gd name="T19" fmla="*/ 145 h 186"/>
              <a:gd name="T20" fmla="*/ 148 w 186"/>
              <a:gd name="T21" fmla="*/ 160 h 186"/>
              <a:gd name="T22" fmla="*/ 160 w 186"/>
              <a:gd name="T23" fmla="*/ 106 h 186"/>
              <a:gd name="T24" fmla="*/ 160 w 186"/>
              <a:gd name="T25" fmla="*/ 55 h 186"/>
              <a:gd name="T26" fmla="*/ 8 w 186"/>
              <a:gd name="T27" fmla="*/ 93 h 186"/>
              <a:gd name="T28" fmla="*/ 34 w 186"/>
              <a:gd name="T29" fmla="*/ 89 h 186"/>
              <a:gd name="T30" fmla="*/ 8 w 186"/>
              <a:gd name="T31" fmla="*/ 85 h 186"/>
              <a:gd name="T32" fmla="*/ 21 w 186"/>
              <a:gd name="T33" fmla="*/ 76 h 186"/>
              <a:gd name="T34" fmla="*/ 21 w 186"/>
              <a:gd name="T35" fmla="*/ 68 h 186"/>
              <a:gd name="T36" fmla="*/ 8 w 186"/>
              <a:gd name="T37" fmla="*/ 51 h 186"/>
              <a:gd name="T38" fmla="*/ 67 w 186"/>
              <a:gd name="T39" fmla="*/ 116 h 186"/>
              <a:gd name="T40" fmla="*/ 54 w 186"/>
              <a:gd name="T41" fmla="*/ 160 h 186"/>
              <a:gd name="T42" fmla="*/ 70 w 186"/>
              <a:gd name="T43" fmla="*/ 125 h 186"/>
              <a:gd name="T44" fmla="*/ 80 w 186"/>
              <a:gd name="T45" fmla="*/ 160 h 186"/>
              <a:gd name="T46" fmla="*/ 81 w 186"/>
              <a:gd name="T47" fmla="*/ 169 h 186"/>
              <a:gd name="T48" fmla="*/ 58 w 186"/>
              <a:gd name="T49" fmla="*/ 177 h 186"/>
              <a:gd name="T50" fmla="*/ 81 w 186"/>
              <a:gd name="T51" fmla="*/ 169 h 186"/>
              <a:gd name="T52" fmla="*/ 76 w 186"/>
              <a:gd name="T53" fmla="*/ 118 h 186"/>
              <a:gd name="T54" fmla="*/ 135 w 186"/>
              <a:gd name="T55" fmla="*/ 25 h 186"/>
              <a:gd name="T56" fmla="*/ 152 w 186"/>
              <a:gd name="T57" fmla="*/ 148 h 186"/>
              <a:gd name="T58" fmla="*/ 143 w 186"/>
              <a:gd name="T59" fmla="*/ 148 h 186"/>
              <a:gd name="T60" fmla="*/ 148 w 186"/>
              <a:gd name="T61" fmla="*/ 9 h 186"/>
              <a:gd name="T62" fmla="*/ 152 w 186"/>
              <a:gd name="T63" fmla="*/ 148 h 186"/>
              <a:gd name="T64" fmla="*/ 160 w 186"/>
              <a:gd name="T65" fmla="*/ 63 h 186"/>
              <a:gd name="T66" fmla="*/ 160 w 186"/>
              <a:gd name="T67" fmla="*/ 9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6" h="186">
                <a:moveTo>
                  <a:pt x="160" y="55"/>
                </a:moveTo>
                <a:cubicBezTo>
                  <a:pt x="160" y="13"/>
                  <a:pt x="160" y="13"/>
                  <a:pt x="160" y="13"/>
                </a:cubicBezTo>
                <a:cubicBezTo>
                  <a:pt x="160" y="6"/>
                  <a:pt x="155" y="0"/>
                  <a:pt x="148" y="0"/>
                </a:cubicBezTo>
                <a:cubicBezTo>
                  <a:pt x="141" y="0"/>
                  <a:pt x="135" y="6"/>
                  <a:pt x="135" y="13"/>
                </a:cubicBezTo>
                <a:cubicBezTo>
                  <a:pt x="135" y="16"/>
                  <a:pt x="135" y="16"/>
                  <a:pt x="135" y="16"/>
                </a:cubicBezTo>
                <a:cubicBezTo>
                  <a:pt x="70" y="35"/>
                  <a:pt x="70" y="35"/>
                  <a:pt x="70" y="35"/>
                </a:cubicBezTo>
                <a:cubicBezTo>
                  <a:pt x="8" y="42"/>
                  <a:pt x="8" y="42"/>
                  <a:pt x="8" y="42"/>
                </a:cubicBezTo>
                <a:cubicBezTo>
                  <a:pt x="4" y="42"/>
                  <a:pt x="0" y="46"/>
                  <a:pt x="0" y="51"/>
                </a:cubicBezTo>
                <a:cubicBezTo>
                  <a:pt x="0" y="110"/>
                  <a:pt x="0" y="110"/>
                  <a:pt x="0" y="110"/>
                </a:cubicBezTo>
                <a:cubicBezTo>
                  <a:pt x="0" y="114"/>
                  <a:pt x="4" y="118"/>
                  <a:pt x="8" y="118"/>
                </a:cubicBezTo>
                <a:cubicBezTo>
                  <a:pt x="37" y="121"/>
                  <a:pt x="37" y="121"/>
                  <a:pt x="37" y="121"/>
                </a:cubicBezTo>
                <a:cubicBezTo>
                  <a:pt x="51" y="182"/>
                  <a:pt x="51" y="182"/>
                  <a:pt x="51" y="182"/>
                </a:cubicBezTo>
                <a:cubicBezTo>
                  <a:pt x="51" y="182"/>
                  <a:pt x="51" y="182"/>
                  <a:pt x="51" y="182"/>
                </a:cubicBezTo>
                <a:cubicBezTo>
                  <a:pt x="51" y="184"/>
                  <a:pt x="53" y="186"/>
                  <a:pt x="55" y="186"/>
                </a:cubicBezTo>
                <a:cubicBezTo>
                  <a:pt x="89" y="186"/>
                  <a:pt x="89" y="186"/>
                  <a:pt x="89" y="186"/>
                </a:cubicBezTo>
                <a:cubicBezTo>
                  <a:pt x="91" y="186"/>
                  <a:pt x="93" y="184"/>
                  <a:pt x="93" y="182"/>
                </a:cubicBezTo>
                <a:cubicBezTo>
                  <a:pt x="93" y="181"/>
                  <a:pt x="93" y="181"/>
                  <a:pt x="93" y="181"/>
                </a:cubicBezTo>
                <a:cubicBezTo>
                  <a:pt x="93" y="181"/>
                  <a:pt x="93" y="181"/>
                  <a:pt x="93" y="181"/>
                </a:cubicBezTo>
                <a:cubicBezTo>
                  <a:pt x="81" y="128"/>
                  <a:pt x="81" y="128"/>
                  <a:pt x="81" y="128"/>
                </a:cubicBezTo>
                <a:cubicBezTo>
                  <a:pt x="135" y="145"/>
                  <a:pt x="135" y="145"/>
                  <a:pt x="135" y="145"/>
                </a:cubicBezTo>
                <a:cubicBezTo>
                  <a:pt x="135" y="148"/>
                  <a:pt x="135" y="148"/>
                  <a:pt x="135" y="148"/>
                </a:cubicBezTo>
                <a:cubicBezTo>
                  <a:pt x="135" y="155"/>
                  <a:pt x="141" y="160"/>
                  <a:pt x="148" y="160"/>
                </a:cubicBezTo>
                <a:cubicBezTo>
                  <a:pt x="155" y="160"/>
                  <a:pt x="160" y="155"/>
                  <a:pt x="160" y="148"/>
                </a:cubicBezTo>
                <a:cubicBezTo>
                  <a:pt x="160" y="106"/>
                  <a:pt x="160" y="106"/>
                  <a:pt x="160" y="106"/>
                </a:cubicBezTo>
                <a:cubicBezTo>
                  <a:pt x="174" y="106"/>
                  <a:pt x="186" y="94"/>
                  <a:pt x="186" y="80"/>
                </a:cubicBezTo>
                <a:cubicBezTo>
                  <a:pt x="186" y="66"/>
                  <a:pt x="174" y="55"/>
                  <a:pt x="160" y="55"/>
                </a:cubicBezTo>
                <a:close/>
                <a:moveTo>
                  <a:pt x="8" y="110"/>
                </a:moveTo>
                <a:cubicBezTo>
                  <a:pt x="8" y="93"/>
                  <a:pt x="8" y="93"/>
                  <a:pt x="8" y="93"/>
                </a:cubicBezTo>
                <a:cubicBezTo>
                  <a:pt x="29" y="93"/>
                  <a:pt x="29" y="93"/>
                  <a:pt x="29" y="93"/>
                </a:cubicBezTo>
                <a:cubicBezTo>
                  <a:pt x="32" y="93"/>
                  <a:pt x="34" y="91"/>
                  <a:pt x="34" y="89"/>
                </a:cubicBezTo>
                <a:cubicBezTo>
                  <a:pt x="34" y="86"/>
                  <a:pt x="32" y="85"/>
                  <a:pt x="29" y="85"/>
                </a:cubicBezTo>
                <a:cubicBezTo>
                  <a:pt x="8" y="85"/>
                  <a:pt x="8" y="85"/>
                  <a:pt x="8" y="85"/>
                </a:cubicBezTo>
                <a:cubicBezTo>
                  <a:pt x="8" y="76"/>
                  <a:pt x="8" y="76"/>
                  <a:pt x="8" y="76"/>
                </a:cubicBezTo>
                <a:cubicBezTo>
                  <a:pt x="21" y="76"/>
                  <a:pt x="21" y="76"/>
                  <a:pt x="21" y="76"/>
                </a:cubicBezTo>
                <a:cubicBezTo>
                  <a:pt x="23" y="76"/>
                  <a:pt x="25" y="74"/>
                  <a:pt x="25" y="72"/>
                </a:cubicBezTo>
                <a:cubicBezTo>
                  <a:pt x="25" y="70"/>
                  <a:pt x="23" y="68"/>
                  <a:pt x="21" y="68"/>
                </a:cubicBezTo>
                <a:cubicBezTo>
                  <a:pt x="8" y="68"/>
                  <a:pt x="8" y="68"/>
                  <a:pt x="8" y="68"/>
                </a:cubicBezTo>
                <a:cubicBezTo>
                  <a:pt x="8" y="51"/>
                  <a:pt x="8" y="51"/>
                  <a:pt x="8" y="51"/>
                </a:cubicBezTo>
                <a:cubicBezTo>
                  <a:pt x="67" y="44"/>
                  <a:pt x="67" y="44"/>
                  <a:pt x="67" y="44"/>
                </a:cubicBezTo>
                <a:cubicBezTo>
                  <a:pt x="67" y="116"/>
                  <a:pt x="67" y="116"/>
                  <a:pt x="67" y="116"/>
                </a:cubicBezTo>
                <a:lnTo>
                  <a:pt x="8" y="110"/>
                </a:lnTo>
                <a:close/>
                <a:moveTo>
                  <a:pt x="54" y="160"/>
                </a:moveTo>
                <a:cubicBezTo>
                  <a:pt x="46" y="122"/>
                  <a:pt x="46" y="122"/>
                  <a:pt x="46" y="122"/>
                </a:cubicBezTo>
                <a:cubicBezTo>
                  <a:pt x="70" y="125"/>
                  <a:pt x="70" y="125"/>
                  <a:pt x="70" y="125"/>
                </a:cubicBezTo>
                <a:cubicBezTo>
                  <a:pt x="72" y="126"/>
                  <a:pt x="72" y="126"/>
                  <a:pt x="72" y="126"/>
                </a:cubicBezTo>
                <a:cubicBezTo>
                  <a:pt x="80" y="160"/>
                  <a:pt x="80" y="160"/>
                  <a:pt x="80" y="160"/>
                </a:cubicBezTo>
                <a:lnTo>
                  <a:pt x="54" y="160"/>
                </a:lnTo>
                <a:close/>
                <a:moveTo>
                  <a:pt x="81" y="169"/>
                </a:moveTo>
                <a:cubicBezTo>
                  <a:pt x="83" y="177"/>
                  <a:pt x="83" y="177"/>
                  <a:pt x="83" y="177"/>
                </a:cubicBezTo>
                <a:cubicBezTo>
                  <a:pt x="58" y="177"/>
                  <a:pt x="58" y="177"/>
                  <a:pt x="58" y="177"/>
                </a:cubicBezTo>
                <a:cubicBezTo>
                  <a:pt x="56" y="169"/>
                  <a:pt x="56" y="169"/>
                  <a:pt x="56" y="169"/>
                </a:cubicBezTo>
                <a:lnTo>
                  <a:pt x="81" y="169"/>
                </a:lnTo>
                <a:close/>
                <a:moveTo>
                  <a:pt x="135" y="136"/>
                </a:moveTo>
                <a:cubicBezTo>
                  <a:pt x="76" y="118"/>
                  <a:pt x="76" y="118"/>
                  <a:pt x="76" y="118"/>
                </a:cubicBezTo>
                <a:cubicBezTo>
                  <a:pt x="76" y="43"/>
                  <a:pt x="76" y="43"/>
                  <a:pt x="76" y="43"/>
                </a:cubicBezTo>
                <a:cubicBezTo>
                  <a:pt x="135" y="25"/>
                  <a:pt x="135" y="25"/>
                  <a:pt x="135" y="25"/>
                </a:cubicBezTo>
                <a:lnTo>
                  <a:pt x="135" y="136"/>
                </a:lnTo>
                <a:close/>
                <a:moveTo>
                  <a:pt x="152" y="148"/>
                </a:moveTo>
                <a:cubicBezTo>
                  <a:pt x="152" y="150"/>
                  <a:pt x="150" y="152"/>
                  <a:pt x="148" y="152"/>
                </a:cubicBezTo>
                <a:cubicBezTo>
                  <a:pt x="145" y="152"/>
                  <a:pt x="143" y="150"/>
                  <a:pt x="143" y="148"/>
                </a:cubicBezTo>
                <a:cubicBezTo>
                  <a:pt x="143" y="13"/>
                  <a:pt x="143" y="13"/>
                  <a:pt x="143" y="13"/>
                </a:cubicBezTo>
                <a:cubicBezTo>
                  <a:pt x="143" y="10"/>
                  <a:pt x="145" y="9"/>
                  <a:pt x="148" y="9"/>
                </a:cubicBezTo>
                <a:cubicBezTo>
                  <a:pt x="150" y="9"/>
                  <a:pt x="152" y="10"/>
                  <a:pt x="152" y="13"/>
                </a:cubicBezTo>
                <a:lnTo>
                  <a:pt x="152" y="148"/>
                </a:lnTo>
                <a:close/>
                <a:moveTo>
                  <a:pt x="160" y="97"/>
                </a:moveTo>
                <a:cubicBezTo>
                  <a:pt x="160" y="63"/>
                  <a:pt x="160" y="63"/>
                  <a:pt x="160" y="63"/>
                </a:cubicBezTo>
                <a:cubicBezTo>
                  <a:pt x="170" y="63"/>
                  <a:pt x="177" y="71"/>
                  <a:pt x="177" y="80"/>
                </a:cubicBezTo>
                <a:cubicBezTo>
                  <a:pt x="177" y="90"/>
                  <a:pt x="170" y="97"/>
                  <a:pt x="160" y="97"/>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239"/>
          <p:cNvSpPr>
            <a:spLocks noEditPoints="1"/>
          </p:cNvSpPr>
          <p:nvPr/>
        </p:nvSpPr>
        <p:spPr bwMode="auto">
          <a:xfrm>
            <a:off x="9901771" y="2714512"/>
            <a:ext cx="404507" cy="445352"/>
          </a:xfrm>
          <a:custGeom>
            <a:avLst/>
            <a:gdLst>
              <a:gd name="T0" fmla="*/ 46 w 169"/>
              <a:gd name="T1" fmla="*/ 76 h 186"/>
              <a:gd name="T2" fmla="*/ 50 w 169"/>
              <a:gd name="T3" fmla="*/ 72 h 186"/>
              <a:gd name="T4" fmla="*/ 50 w 169"/>
              <a:gd name="T5" fmla="*/ 55 h 186"/>
              <a:gd name="T6" fmla="*/ 46 w 169"/>
              <a:gd name="T7" fmla="*/ 51 h 186"/>
              <a:gd name="T8" fmla="*/ 42 w 169"/>
              <a:gd name="T9" fmla="*/ 55 h 186"/>
              <a:gd name="T10" fmla="*/ 42 w 169"/>
              <a:gd name="T11" fmla="*/ 72 h 186"/>
              <a:gd name="T12" fmla="*/ 46 w 169"/>
              <a:gd name="T13" fmla="*/ 76 h 186"/>
              <a:gd name="T14" fmla="*/ 122 w 169"/>
              <a:gd name="T15" fmla="*/ 76 h 186"/>
              <a:gd name="T16" fmla="*/ 126 w 169"/>
              <a:gd name="T17" fmla="*/ 72 h 186"/>
              <a:gd name="T18" fmla="*/ 126 w 169"/>
              <a:gd name="T19" fmla="*/ 55 h 186"/>
              <a:gd name="T20" fmla="*/ 122 w 169"/>
              <a:gd name="T21" fmla="*/ 51 h 186"/>
              <a:gd name="T22" fmla="*/ 118 w 169"/>
              <a:gd name="T23" fmla="*/ 55 h 186"/>
              <a:gd name="T24" fmla="*/ 118 w 169"/>
              <a:gd name="T25" fmla="*/ 72 h 186"/>
              <a:gd name="T26" fmla="*/ 122 w 169"/>
              <a:gd name="T27" fmla="*/ 76 h 186"/>
              <a:gd name="T28" fmla="*/ 160 w 169"/>
              <a:gd name="T29" fmla="*/ 26 h 186"/>
              <a:gd name="T30" fmla="*/ 98 w 169"/>
              <a:gd name="T31" fmla="*/ 26 h 186"/>
              <a:gd name="T32" fmla="*/ 111 w 169"/>
              <a:gd name="T33" fmla="*/ 6 h 186"/>
              <a:gd name="T34" fmla="*/ 105 w 169"/>
              <a:gd name="T35" fmla="*/ 0 h 186"/>
              <a:gd name="T36" fmla="*/ 88 w 169"/>
              <a:gd name="T37" fmla="*/ 26 h 186"/>
              <a:gd name="T38" fmla="*/ 8 w 169"/>
              <a:gd name="T39" fmla="*/ 26 h 186"/>
              <a:gd name="T40" fmla="*/ 0 w 169"/>
              <a:gd name="T41" fmla="*/ 34 h 186"/>
              <a:gd name="T42" fmla="*/ 0 w 169"/>
              <a:gd name="T43" fmla="*/ 152 h 186"/>
              <a:gd name="T44" fmla="*/ 8 w 169"/>
              <a:gd name="T45" fmla="*/ 161 h 186"/>
              <a:gd name="T46" fmla="*/ 95 w 169"/>
              <a:gd name="T47" fmla="*/ 161 h 186"/>
              <a:gd name="T48" fmla="*/ 105 w 169"/>
              <a:gd name="T49" fmla="*/ 186 h 186"/>
              <a:gd name="T50" fmla="*/ 112 w 169"/>
              <a:gd name="T51" fmla="*/ 182 h 186"/>
              <a:gd name="T52" fmla="*/ 104 w 169"/>
              <a:gd name="T53" fmla="*/ 161 h 186"/>
              <a:gd name="T54" fmla="*/ 160 w 169"/>
              <a:gd name="T55" fmla="*/ 161 h 186"/>
              <a:gd name="T56" fmla="*/ 169 w 169"/>
              <a:gd name="T57" fmla="*/ 152 h 186"/>
              <a:gd name="T58" fmla="*/ 169 w 169"/>
              <a:gd name="T59" fmla="*/ 34 h 186"/>
              <a:gd name="T60" fmla="*/ 160 w 169"/>
              <a:gd name="T61" fmla="*/ 26 h 186"/>
              <a:gd name="T62" fmla="*/ 84 w 169"/>
              <a:gd name="T63" fmla="*/ 135 h 186"/>
              <a:gd name="T64" fmla="*/ 92 w 169"/>
              <a:gd name="T65" fmla="*/ 135 h 186"/>
              <a:gd name="T66" fmla="*/ 93 w 169"/>
              <a:gd name="T67" fmla="*/ 152 h 186"/>
              <a:gd name="T68" fmla="*/ 8 w 169"/>
              <a:gd name="T69" fmla="*/ 152 h 186"/>
              <a:gd name="T70" fmla="*/ 8 w 169"/>
              <a:gd name="T71" fmla="*/ 34 h 186"/>
              <a:gd name="T72" fmla="*/ 83 w 169"/>
              <a:gd name="T73" fmla="*/ 34 h 186"/>
              <a:gd name="T74" fmla="*/ 64 w 169"/>
              <a:gd name="T75" fmla="*/ 101 h 186"/>
              <a:gd name="T76" fmla="*/ 63 w 169"/>
              <a:gd name="T77" fmla="*/ 106 h 186"/>
              <a:gd name="T78" fmla="*/ 94 w 169"/>
              <a:gd name="T79" fmla="*/ 106 h 186"/>
              <a:gd name="T80" fmla="*/ 92 w 169"/>
              <a:gd name="T81" fmla="*/ 127 h 186"/>
              <a:gd name="T82" fmla="*/ 84 w 169"/>
              <a:gd name="T83" fmla="*/ 127 h 186"/>
              <a:gd name="T84" fmla="*/ 27 w 169"/>
              <a:gd name="T85" fmla="*/ 115 h 186"/>
              <a:gd name="T86" fmla="*/ 23 w 169"/>
              <a:gd name="T87" fmla="*/ 122 h 186"/>
              <a:gd name="T88" fmla="*/ 84 w 169"/>
              <a:gd name="T89" fmla="*/ 135 h 186"/>
              <a:gd name="T90" fmla="*/ 160 w 169"/>
              <a:gd name="T91" fmla="*/ 152 h 186"/>
              <a:gd name="T92" fmla="*/ 102 w 169"/>
              <a:gd name="T93" fmla="*/ 152 h 186"/>
              <a:gd name="T94" fmla="*/ 100 w 169"/>
              <a:gd name="T95" fmla="*/ 134 h 186"/>
              <a:gd name="T96" fmla="*/ 145 w 169"/>
              <a:gd name="T97" fmla="*/ 122 h 186"/>
              <a:gd name="T98" fmla="*/ 141 w 169"/>
              <a:gd name="T99" fmla="*/ 115 h 186"/>
              <a:gd name="T100" fmla="*/ 100 w 169"/>
              <a:gd name="T101" fmla="*/ 126 h 186"/>
              <a:gd name="T102" fmla="*/ 103 w 169"/>
              <a:gd name="T103" fmla="*/ 103 h 186"/>
              <a:gd name="T104" fmla="*/ 104 w 169"/>
              <a:gd name="T105" fmla="*/ 98 h 186"/>
              <a:gd name="T106" fmla="*/ 73 w 169"/>
              <a:gd name="T107" fmla="*/ 98 h 186"/>
              <a:gd name="T108" fmla="*/ 93 w 169"/>
              <a:gd name="T109" fmla="*/ 34 h 186"/>
              <a:gd name="T110" fmla="*/ 160 w 169"/>
              <a:gd name="T111" fmla="*/ 34 h 186"/>
              <a:gd name="T112" fmla="*/ 160 w 169"/>
              <a:gd name="T113" fmla="*/ 15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9" h="186">
                <a:moveTo>
                  <a:pt x="46" y="76"/>
                </a:moveTo>
                <a:cubicBezTo>
                  <a:pt x="49" y="76"/>
                  <a:pt x="50" y="75"/>
                  <a:pt x="50" y="72"/>
                </a:cubicBezTo>
                <a:cubicBezTo>
                  <a:pt x="50" y="55"/>
                  <a:pt x="50" y="55"/>
                  <a:pt x="50" y="55"/>
                </a:cubicBezTo>
                <a:cubicBezTo>
                  <a:pt x="50" y="53"/>
                  <a:pt x="49" y="51"/>
                  <a:pt x="46" y="51"/>
                </a:cubicBezTo>
                <a:cubicBezTo>
                  <a:pt x="44" y="51"/>
                  <a:pt x="42" y="53"/>
                  <a:pt x="42" y="55"/>
                </a:cubicBezTo>
                <a:cubicBezTo>
                  <a:pt x="42" y="72"/>
                  <a:pt x="42" y="72"/>
                  <a:pt x="42" y="72"/>
                </a:cubicBezTo>
                <a:cubicBezTo>
                  <a:pt x="42" y="75"/>
                  <a:pt x="44" y="76"/>
                  <a:pt x="46" y="76"/>
                </a:cubicBezTo>
                <a:close/>
                <a:moveTo>
                  <a:pt x="122" y="76"/>
                </a:moveTo>
                <a:cubicBezTo>
                  <a:pt x="125" y="76"/>
                  <a:pt x="126" y="75"/>
                  <a:pt x="126" y="72"/>
                </a:cubicBezTo>
                <a:cubicBezTo>
                  <a:pt x="126" y="55"/>
                  <a:pt x="126" y="55"/>
                  <a:pt x="126" y="55"/>
                </a:cubicBezTo>
                <a:cubicBezTo>
                  <a:pt x="126" y="53"/>
                  <a:pt x="125" y="51"/>
                  <a:pt x="122" y="51"/>
                </a:cubicBezTo>
                <a:cubicBezTo>
                  <a:pt x="120" y="51"/>
                  <a:pt x="118" y="53"/>
                  <a:pt x="118" y="55"/>
                </a:cubicBezTo>
                <a:cubicBezTo>
                  <a:pt x="118" y="72"/>
                  <a:pt x="118" y="72"/>
                  <a:pt x="118" y="72"/>
                </a:cubicBezTo>
                <a:cubicBezTo>
                  <a:pt x="118" y="75"/>
                  <a:pt x="120" y="76"/>
                  <a:pt x="122" y="76"/>
                </a:cubicBezTo>
                <a:close/>
                <a:moveTo>
                  <a:pt x="160" y="26"/>
                </a:moveTo>
                <a:cubicBezTo>
                  <a:pt x="98" y="26"/>
                  <a:pt x="98" y="26"/>
                  <a:pt x="98" y="26"/>
                </a:cubicBezTo>
                <a:cubicBezTo>
                  <a:pt x="105" y="13"/>
                  <a:pt x="111" y="6"/>
                  <a:pt x="111" y="6"/>
                </a:cubicBezTo>
                <a:cubicBezTo>
                  <a:pt x="105" y="0"/>
                  <a:pt x="105" y="0"/>
                  <a:pt x="105" y="0"/>
                </a:cubicBezTo>
                <a:cubicBezTo>
                  <a:pt x="104" y="1"/>
                  <a:pt x="96" y="10"/>
                  <a:pt x="88" y="26"/>
                </a:cubicBezTo>
                <a:cubicBezTo>
                  <a:pt x="8" y="26"/>
                  <a:pt x="8" y="26"/>
                  <a:pt x="8" y="26"/>
                </a:cubicBezTo>
                <a:cubicBezTo>
                  <a:pt x="4" y="26"/>
                  <a:pt x="0" y="30"/>
                  <a:pt x="0" y="34"/>
                </a:cubicBezTo>
                <a:cubicBezTo>
                  <a:pt x="0" y="152"/>
                  <a:pt x="0" y="152"/>
                  <a:pt x="0" y="152"/>
                </a:cubicBezTo>
                <a:cubicBezTo>
                  <a:pt x="0" y="157"/>
                  <a:pt x="4" y="161"/>
                  <a:pt x="8" y="161"/>
                </a:cubicBezTo>
                <a:cubicBezTo>
                  <a:pt x="95" y="161"/>
                  <a:pt x="95" y="161"/>
                  <a:pt x="95" y="161"/>
                </a:cubicBezTo>
                <a:cubicBezTo>
                  <a:pt x="97" y="169"/>
                  <a:pt x="100" y="178"/>
                  <a:pt x="105" y="186"/>
                </a:cubicBezTo>
                <a:cubicBezTo>
                  <a:pt x="112" y="182"/>
                  <a:pt x="112" y="182"/>
                  <a:pt x="112" y="182"/>
                </a:cubicBezTo>
                <a:cubicBezTo>
                  <a:pt x="108" y="175"/>
                  <a:pt x="105" y="168"/>
                  <a:pt x="104" y="161"/>
                </a:cubicBezTo>
                <a:cubicBezTo>
                  <a:pt x="160" y="161"/>
                  <a:pt x="160" y="161"/>
                  <a:pt x="160" y="161"/>
                </a:cubicBezTo>
                <a:cubicBezTo>
                  <a:pt x="165" y="161"/>
                  <a:pt x="169" y="157"/>
                  <a:pt x="169" y="152"/>
                </a:cubicBezTo>
                <a:cubicBezTo>
                  <a:pt x="169" y="34"/>
                  <a:pt x="169" y="34"/>
                  <a:pt x="169" y="34"/>
                </a:cubicBezTo>
                <a:cubicBezTo>
                  <a:pt x="169" y="30"/>
                  <a:pt x="165" y="26"/>
                  <a:pt x="160" y="26"/>
                </a:cubicBezTo>
                <a:close/>
                <a:moveTo>
                  <a:pt x="84" y="135"/>
                </a:moveTo>
                <a:cubicBezTo>
                  <a:pt x="87" y="135"/>
                  <a:pt x="89" y="135"/>
                  <a:pt x="92" y="135"/>
                </a:cubicBezTo>
                <a:cubicBezTo>
                  <a:pt x="92" y="141"/>
                  <a:pt x="92" y="146"/>
                  <a:pt x="93" y="152"/>
                </a:cubicBezTo>
                <a:cubicBezTo>
                  <a:pt x="8" y="152"/>
                  <a:pt x="8" y="152"/>
                  <a:pt x="8" y="152"/>
                </a:cubicBezTo>
                <a:cubicBezTo>
                  <a:pt x="8" y="34"/>
                  <a:pt x="8" y="34"/>
                  <a:pt x="8" y="34"/>
                </a:cubicBezTo>
                <a:cubicBezTo>
                  <a:pt x="83" y="34"/>
                  <a:pt x="83" y="34"/>
                  <a:pt x="83" y="34"/>
                </a:cubicBezTo>
                <a:cubicBezTo>
                  <a:pt x="75" y="51"/>
                  <a:pt x="66" y="74"/>
                  <a:pt x="64" y="101"/>
                </a:cubicBezTo>
                <a:cubicBezTo>
                  <a:pt x="63" y="106"/>
                  <a:pt x="63" y="106"/>
                  <a:pt x="63" y="106"/>
                </a:cubicBezTo>
                <a:cubicBezTo>
                  <a:pt x="94" y="106"/>
                  <a:pt x="94" y="106"/>
                  <a:pt x="94" y="106"/>
                </a:cubicBezTo>
                <a:cubicBezTo>
                  <a:pt x="93" y="111"/>
                  <a:pt x="92" y="118"/>
                  <a:pt x="92" y="127"/>
                </a:cubicBezTo>
                <a:cubicBezTo>
                  <a:pt x="89" y="127"/>
                  <a:pt x="87" y="127"/>
                  <a:pt x="84" y="127"/>
                </a:cubicBezTo>
                <a:cubicBezTo>
                  <a:pt x="52" y="127"/>
                  <a:pt x="27" y="115"/>
                  <a:pt x="27" y="115"/>
                </a:cubicBezTo>
                <a:cubicBezTo>
                  <a:pt x="23" y="122"/>
                  <a:pt x="23" y="122"/>
                  <a:pt x="23" y="122"/>
                </a:cubicBezTo>
                <a:cubicBezTo>
                  <a:pt x="24" y="123"/>
                  <a:pt x="50" y="135"/>
                  <a:pt x="84" y="135"/>
                </a:cubicBezTo>
                <a:close/>
                <a:moveTo>
                  <a:pt x="160" y="152"/>
                </a:moveTo>
                <a:cubicBezTo>
                  <a:pt x="102" y="152"/>
                  <a:pt x="102" y="152"/>
                  <a:pt x="102" y="152"/>
                </a:cubicBezTo>
                <a:cubicBezTo>
                  <a:pt x="101" y="146"/>
                  <a:pt x="100" y="140"/>
                  <a:pt x="100" y="134"/>
                </a:cubicBezTo>
                <a:cubicBezTo>
                  <a:pt x="126" y="131"/>
                  <a:pt x="144" y="123"/>
                  <a:pt x="145" y="122"/>
                </a:cubicBezTo>
                <a:cubicBezTo>
                  <a:pt x="141" y="115"/>
                  <a:pt x="141" y="115"/>
                  <a:pt x="141" y="115"/>
                </a:cubicBezTo>
                <a:cubicBezTo>
                  <a:pt x="141" y="115"/>
                  <a:pt x="124" y="123"/>
                  <a:pt x="100" y="126"/>
                </a:cubicBezTo>
                <a:cubicBezTo>
                  <a:pt x="101" y="112"/>
                  <a:pt x="103" y="103"/>
                  <a:pt x="103" y="103"/>
                </a:cubicBezTo>
                <a:cubicBezTo>
                  <a:pt x="104" y="98"/>
                  <a:pt x="104" y="98"/>
                  <a:pt x="104" y="98"/>
                </a:cubicBezTo>
                <a:cubicBezTo>
                  <a:pt x="73" y="98"/>
                  <a:pt x="73" y="98"/>
                  <a:pt x="73" y="98"/>
                </a:cubicBezTo>
                <a:cubicBezTo>
                  <a:pt x="76" y="72"/>
                  <a:pt x="85" y="50"/>
                  <a:pt x="93" y="34"/>
                </a:cubicBezTo>
                <a:cubicBezTo>
                  <a:pt x="160" y="34"/>
                  <a:pt x="160" y="34"/>
                  <a:pt x="160" y="34"/>
                </a:cubicBezTo>
                <a:lnTo>
                  <a:pt x="160" y="152"/>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4" name="Group 3">
            <a:extLst>
              <a:ext uri="{FF2B5EF4-FFF2-40B4-BE49-F238E27FC236}">
                <a16:creationId xmlns:a16="http://schemas.microsoft.com/office/drawing/2014/main" id="{257C3B46-28D5-42EC-9539-014A44F9D28D}"/>
              </a:ext>
            </a:extLst>
          </p:cNvPr>
          <p:cNvGrpSpPr/>
          <p:nvPr/>
        </p:nvGrpSpPr>
        <p:grpSpPr>
          <a:xfrm>
            <a:off x="980796" y="4364974"/>
            <a:ext cx="2214360" cy="977565"/>
            <a:chOff x="980796" y="4364974"/>
            <a:chExt cx="2214360" cy="977565"/>
          </a:xfrm>
        </p:grpSpPr>
        <p:sp>
          <p:nvSpPr>
            <p:cNvPr id="78" name="TextBox 77"/>
            <p:cNvSpPr txBox="1"/>
            <p:nvPr/>
          </p:nvSpPr>
          <p:spPr>
            <a:xfrm>
              <a:off x="1198620" y="4634845"/>
              <a:ext cx="1786184"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sp>
          <p:nvSpPr>
            <p:cNvPr id="79" name="Rectangle 78"/>
            <p:cNvSpPr/>
            <p:nvPr/>
          </p:nvSpPr>
          <p:spPr>
            <a:xfrm>
              <a:off x="980796" y="4364974"/>
              <a:ext cx="2214360"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grpSp>
      <p:grpSp>
        <p:nvGrpSpPr>
          <p:cNvPr id="5" name="Group 4">
            <a:extLst>
              <a:ext uri="{FF2B5EF4-FFF2-40B4-BE49-F238E27FC236}">
                <a16:creationId xmlns:a16="http://schemas.microsoft.com/office/drawing/2014/main" id="{F071999B-05AD-41D0-98A6-11177AB64C57}"/>
              </a:ext>
            </a:extLst>
          </p:cNvPr>
          <p:cNvGrpSpPr/>
          <p:nvPr/>
        </p:nvGrpSpPr>
        <p:grpSpPr>
          <a:xfrm>
            <a:off x="2984807" y="4364974"/>
            <a:ext cx="2214360" cy="977565"/>
            <a:chOff x="2984807" y="4364974"/>
            <a:chExt cx="2214360" cy="977565"/>
          </a:xfrm>
        </p:grpSpPr>
        <p:sp>
          <p:nvSpPr>
            <p:cNvPr id="81" name="Rectangle 80"/>
            <p:cNvSpPr/>
            <p:nvPr/>
          </p:nvSpPr>
          <p:spPr>
            <a:xfrm>
              <a:off x="2984807" y="4364974"/>
              <a:ext cx="2214360"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sp>
          <p:nvSpPr>
            <p:cNvPr id="88" name="TextBox 87"/>
            <p:cNvSpPr txBox="1"/>
            <p:nvPr/>
          </p:nvSpPr>
          <p:spPr>
            <a:xfrm>
              <a:off x="3202636" y="4634845"/>
              <a:ext cx="1786184"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grpSp>
      <p:grpSp>
        <p:nvGrpSpPr>
          <p:cNvPr id="6" name="Group 5">
            <a:extLst>
              <a:ext uri="{FF2B5EF4-FFF2-40B4-BE49-F238E27FC236}">
                <a16:creationId xmlns:a16="http://schemas.microsoft.com/office/drawing/2014/main" id="{B2B5265E-B811-4CAC-9E15-2627905F4083}"/>
              </a:ext>
            </a:extLst>
          </p:cNvPr>
          <p:cNvGrpSpPr/>
          <p:nvPr/>
        </p:nvGrpSpPr>
        <p:grpSpPr>
          <a:xfrm>
            <a:off x="4988816" y="4364974"/>
            <a:ext cx="2214360" cy="1043705"/>
            <a:chOff x="4988816" y="4364974"/>
            <a:chExt cx="2214360" cy="1043705"/>
          </a:xfrm>
        </p:grpSpPr>
        <p:sp>
          <p:nvSpPr>
            <p:cNvPr id="83" name="Rectangle 82"/>
            <p:cNvSpPr/>
            <p:nvPr/>
          </p:nvSpPr>
          <p:spPr>
            <a:xfrm>
              <a:off x="4988816" y="4364974"/>
              <a:ext cx="2214360"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sp>
          <p:nvSpPr>
            <p:cNvPr id="89" name="TextBox 88"/>
            <p:cNvSpPr txBox="1"/>
            <p:nvPr/>
          </p:nvSpPr>
          <p:spPr>
            <a:xfrm>
              <a:off x="5206647" y="4700985"/>
              <a:ext cx="1786184"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grpSp>
      <p:grpSp>
        <p:nvGrpSpPr>
          <p:cNvPr id="7" name="Group 6">
            <a:extLst>
              <a:ext uri="{FF2B5EF4-FFF2-40B4-BE49-F238E27FC236}">
                <a16:creationId xmlns:a16="http://schemas.microsoft.com/office/drawing/2014/main" id="{184258C5-74AC-4882-B578-78F1C901E8CF}"/>
              </a:ext>
            </a:extLst>
          </p:cNvPr>
          <p:cNvGrpSpPr/>
          <p:nvPr/>
        </p:nvGrpSpPr>
        <p:grpSpPr>
          <a:xfrm>
            <a:off x="6985352" y="4364974"/>
            <a:ext cx="2214360" cy="1046249"/>
            <a:chOff x="6985352" y="4364974"/>
            <a:chExt cx="2214360" cy="1046249"/>
          </a:xfrm>
        </p:grpSpPr>
        <p:sp>
          <p:nvSpPr>
            <p:cNvPr id="85" name="Rectangle 84"/>
            <p:cNvSpPr/>
            <p:nvPr/>
          </p:nvSpPr>
          <p:spPr>
            <a:xfrm>
              <a:off x="6985352" y="4364974"/>
              <a:ext cx="2214360"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sp>
          <p:nvSpPr>
            <p:cNvPr id="90" name="TextBox 89"/>
            <p:cNvSpPr txBox="1"/>
            <p:nvPr/>
          </p:nvSpPr>
          <p:spPr>
            <a:xfrm>
              <a:off x="7195697" y="4703529"/>
              <a:ext cx="1786184"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grpSp>
      <p:grpSp>
        <p:nvGrpSpPr>
          <p:cNvPr id="8" name="Group 7">
            <a:extLst>
              <a:ext uri="{FF2B5EF4-FFF2-40B4-BE49-F238E27FC236}">
                <a16:creationId xmlns:a16="http://schemas.microsoft.com/office/drawing/2014/main" id="{8DFDECD5-8347-4104-BB64-0D20BC12FFFF}"/>
              </a:ext>
            </a:extLst>
          </p:cNvPr>
          <p:cNvGrpSpPr/>
          <p:nvPr/>
        </p:nvGrpSpPr>
        <p:grpSpPr>
          <a:xfrm>
            <a:off x="8989360" y="4364974"/>
            <a:ext cx="2214360" cy="1043705"/>
            <a:chOff x="8989360" y="4364974"/>
            <a:chExt cx="2214360" cy="1043705"/>
          </a:xfrm>
        </p:grpSpPr>
        <p:sp>
          <p:nvSpPr>
            <p:cNvPr id="87" name="Rectangle 86"/>
            <p:cNvSpPr/>
            <p:nvPr/>
          </p:nvSpPr>
          <p:spPr>
            <a:xfrm>
              <a:off x="8989360" y="4364974"/>
              <a:ext cx="2214360"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sp>
          <p:nvSpPr>
            <p:cNvPr id="91" name="TextBox 90"/>
            <p:cNvSpPr txBox="1"/>
            <p:nvPr/>
          </p:nvSpPr>
          <p:spPr>
            <a:xfrm>
              <a:off x="9184748" y="4700985"/>
              <a:ext cx="1786184"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grpSp>
    </p:spTree>
    <p:extLst>
      <p:ext uri="{BB962C8B-B14F-4D97-AF65-F5344CB8AC3E}">
        <p14:creationId xmlns:p14="http://schemas.microsoft.com/office/powerpoint/2010/main" val="37724686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71"/>
                                        </p:tgtEl>
                                        <p:attrNameLst>
                                          <p:attrName>style.visibility</p:attrName>
                                        </p:attrNameLst>
                                      </p:cBhvr>
                                      <p:to>
                                        <p:strVal val="visible"/>
                                      </p:to>
                                    </p:set>
                                    <p:anim calcmode="lin" valueType="num">
                                      <p:cBhvr>
                                        <p:cTn id="16" dur="250" fill="hold"/>
                                        <p:tgtEl>
                                          <p:spTgt spid="71"/>
                                        </p:tgtEl>
                                        <p:attrNameLst>
                                          <p:attrName>ppt_w</p:attrName>
                                        </p:attrNameLst>
                                      </p:cBhvr>
                                      <p:tavLst>
                                        <p:tav tm="0">
                                          <p:val>
                                            <p:fltVal val="0"/>
                                          </p:val>
                                        </p:tav>
                                        <p:tav tm="100000">
                                          <p:val>
                                            <p:strVal val="#ppt_w"/>
                                          </p:val>
                                        </p:tav>
                                      </p:tavLst>
                                    </p:anim>
                                    <p:anim calcmode="lin" valueType="num">
                                      <p:cBhvr>
                                        <p:cTn id="17" dur="250" fill="hold"/>
                                        <p:tgtEl>
                                          <p:spTgt spid="71"/>
                                        </p:tgtEl>
                                        <p:attrNameLst>
                                          <p:attrName>ppt_h</p:attrName>
                                        </p:attrNameLst>
                                      </p:cBhvr>
                                      <p:tavLst>
                                        <p:tav tm="0">
                                          <p:val>
                                            <p:fltVal val="0"/>
                                          </p:val>
                                        </p:tav>
                                        <p:tav tm="100000">
                                          <p:val>
                                            <p:strVal val="#ppt_h"/>
                                          </p:val>
                                        </p:tav>
                                      </p:tavLst>
                                    </p:anim>
                                    <p:animEffect transition="in" filter="fade">
                                      <p:cBhvr>
                                        <p:cTn id="18" dur="250"/>
                                        <p:tgtEl>
                                          <p:spTgt spid="71"/>
                                        </p:tgtEl>
                                      </p:cBhvr>
                                    </p:animEffect>
                                  </p:childTnLst>
                                </p:cTn>
                              </p:par>
                            </p:childTnLst>
                          </p:cTn>
                        </p:par>
                        <p:par>
                          <p:cTn id="19" fill="hold">
                            <p:stCondLst>
                              <p:cond delay="1250"/>
                            </p:stCondLst>
                            <p:childTnLst>
                              <p:par>
                                <p:cTn id="20" presetID="53" presetClass="entr" presetSubtype="16" fill="hold" grpId="0" nodeType="afterEffect">
                                  <p:stCondLst>
                                    <p:cond delay="0"/>
                                  </p:stCondLst>
                                  <p:childTnLst>
                                    <p:set>
                                      <p:cBhvr>
                                        <p:cTn id="21" dur="1" fill="hold">
                                          <p:stCondLst>
                                            <p:cond delay="0"/>
                                          </p:stCondLst>
                                        </p:cTn>
                                        <p:tgtEl>
                                          <p:spTgt spid="73"/>
                                        </p:tgtEl>
                                        <p:attrNameLst>
                                          <p:attrName>style.visibility</p:attrName>
                                        </p:attrNameLst>
                                      </p:cBhvr>
                                      <p:to>
                                        <p:strVal val="visible"/>
                                      </p:to>
                                    </p:set>
                                    <p:anim calcmode="lin" valueType="num">
                                      <p:cBhvr>
                                        <p:cTn id="22" dur="250" fill="hold"/>
                                        <p:tgtEl>
                                          <p:spTgt spid="73"/>
                                        </p:tgtEl>
                                        <p:attrNameLst>
                                          <p:attrName>ppt_w</p:attrName>
                                        </p:attrNameLst>
                                      </p:cBhvr>
                                      <p:tavLst>
                                        <p:tav tm="0">
                                          <p:val>
                                            <p:fltVal val="0"/>
                                          </p:val>
                                        </p:tav>
                                        <p:tav tm="100000">
                                          <p:val>
                                            <p:strVal val="#ppt_w"/>
                                          </p:val>
                                        </p:tav>
                                      </p:tavLst>
                                    </p:anim>
                                    <p:anim calcmode="lin" valueType="num">
                                      <p:cBhvr>
                                        <p:cTn id="23" dur="250" fill="hold"/>
                                        <p:tgtEl>
                                          <p:spTgt spid="73"/>
                                        </p:tgtEl>
                                        <p:attrNameLst>
                                          <p:attrName>ppt_h</p:attrName>
                                        </p:attrNameLst>
                                      </p:cBhvr>
                                      <p:tavLst>
                                        <p:tav tm="0">
                                          <p:val>
                                            <p:fltVal val="0"/>
                                          </p:val>
                                        </p:tav>
                                        <p:tav tm="100000">
                                          <p:val>
                                            <p:strVal val="#ppt_h"/>
                                          </p:val>
                                        </p:tav>
                                      </p:tavLst>
                                    </p:anim>
                                    <p:animEffect transition="in" filter="fade">
                                      <p:cBhvr>
                                        <p:cTn id="24" dur="250"/>
                                        <p:tgtEl>
                                          <p:spTgt spid="73"/>
                                        </p:tgtEl>
                                      </p:cBhvr>
                                    </p:animEffect>
                                  </p:childTnLst>
                                </p:cTn>
                              </p:par>
                            </p:childTnLst>
                          </p:cTn>
                        </p:par>
                        <p:par>
                          <p:cTn id="25" fill="hold">
                            <p:stCondLst>
                              <p:cond delay="1500"/>
                            </p:stCondLst>
                            <p:childTnLst>
                              <p:par>
                                <p:cTn id="26" presetID="53" presetClass="entr" presetSubtype="16" fill="hold" grpId="0" nodeType="afterEffect">
                                  <p:stCondLst>
                                    <p:cond delay="0"/>
                                  </p:stCondLst>
                                  <p:childTnLst>
                                    <p:set>
                                      <p:cBhvr>
                                        <p:cTn id="27" dur="1" fill="hold">
                                          <p:stCondLst>
                                            <p:cond delay="0"/>
                                          </p:stCondLst>
                                        </p:cTn>
                                        <p:tgtEl>
                                          <p:spTgt spid="74"/>
                                        </p:tgtEl>
                                        <p:attrNameLst>
                                          <p:attrName>style.visibility</p:attrName>
                                        </p:attrNameLst>
                                      </p:cBhvr>
                                      <p:to>
                                        <p:strVal val="visible"/>
                                      </p:to>
                                    </p:set>
                                    <p:anim calcmode="lin" valueType="num">
                                      <p:cBhvr>
                                        <p:cTn id="28" dur="250" fill="hold"/>
                                        <p:tgtEl>
                                          <p:spTgt spid="74"/>
                                        </p:tgtEl>
                                        <p:attrNameLst>
                                          <p:attrName>ppt_w</p:attrName>
                                        </p:attrNameLst>
                                      </p:cBhvr>
                                      <p:tavLst>
                                        <p:tav tm="0">
                                          <p:val>
                                            <p:fltVal val="0"/>
                                          </p:val>
                                        </p:tav>
                                        <p:tav tm="100000">
                                          <p:val>
                                            <p:strVal val="#ppt_w"/>
                                          </p:val>
                                        </p:tav>
                                      </p:tavLst>
                                    </p:anim>
                                    <p:anim calcmode="lin" valueType="num">
                                      <p:cBhvr>
                                        <p:cTn id="29" dur="250" fill="hold"/>
                                        <p:tgtEl>
                                          <p:spTgt spid="74"/>
                                        </p:tgtEl>
                                        <p:attrNameLst>
                                          <p:attrName>ppt_h</p:attrName>
                                        </p:attrNameLst>
                                      </p:cBhvr>
                                      <p:tavLst>
                                        <p:tav tm="0">
                                          <p:val>
                                            <p:fltVal val="0"/>
                                          </p:val>
                                        </p:tav>
                                        <p:tav tm="100000">
                                          <p:val>
                                            <p:strVal val="#ppt_h"/>
                                          </p:val>
                                        </p:tav>
                                      </p:tavLst>
                                    </p:anim>
                                    <p:animEffect transition="in" filter="fade">
                                      <p:cBhvr>
                                        <p:cTn id="30" dur="250"/>
                                        <p:tgtEl>
                                          <p:spTgt spid="74"/>
                                        </p:tgtEl>
                                      </p:cBhvr>
                                    </p:animEffect>
                                  </p:childTnLst>
                                </p:cTn>
                              </p:par>
                            </p:childTnLst>
                          </p:cTn>
                        </p:par>
                        <p:par>
                          <p:cTn id="31" fill="hold">
                            <p:stCondLst>
                              <p:cond delay="1750"/>
                            </p:stCondLst>
                            <p:childTnLst>
                              <p:par>
                                <p:cTn id="32" presetID="53" presetClass="entr" presetSubtype="16" fill="hold" grpId="0" nodeType="afterEffect">
                                  <p:stCondLst>
                                    <p:cond delay="0"/>
                                  </p:stCondLst>
                                  <p:childTnLst>
                                    <p:set>
                                      <p:cBhvr>
                                        <p:cTn id="33" dur="1" fill="hold">
                                          <p:stCondLst>
                                            <p:cond delay="0"/>
                                          </p:stCondLst>
                                        </p:cTn>
                                        <p:tgtEl>
                                          <p:spTgt spid="75"/>
                                        </p:tgtEl>
                                        <p:attrNameLst>
                                          <p:attrName>style.visibility</p:attrName>
                                        </p:attrNameLst>
                                      </p:cBhvr>
                                      <p:to>
                                        <p:strVal val="visible"/>
                                      </p:to>
                                    </p:set>
                                    <p:anim calcmode="lin" valueType="num">
                                      <p:cBhvr>
                                        <p:cTn id="34" dur="250" fill="hold"/>
                                        <p:tgtEl>
                                          <p:spTgt spid="75"/>
                                        </p:tgtEl>
                                        <p:attrNameLst>
                                          <p:attrName>ppt_w</p:attrName>
                                        </p:attrNameLst>
                                      </p:cBhvr>
                                      <p:tavLst>
                                        <p:tav tm="0">
                                          <p:val>
                                            <p:fltVal val="0"/>
                                          </p:val>
                                        </p:tav>
                                        <p:tav tm="100000">
                                          <p:val>
                                            <p:strVal val="#ppt_w"/>
                                          </p:val>
                                        </p:tav>
                                      </p:tavLst>
                                    </p:anim>
                                    <p:anim calcmode="lin" valueType="num">
                                      <p:cBhvr>
                                        <p:cTn id="35" dur="250" fill="hold"/>
                                        <p:tgtEl>
                                          <p:spTgt spid="75"/>
                                        </p:tgtEl>
                                        <p:attrNameLst>
                                          <p:attrName>ppt_h</p:attrName>
                                        </p:attrNameLst>
                                      </p:cBhvr>
                                      <p:tavLst>
                                        <p:tav tm="0">
                                          <p:val>
                                            <p:fltVal val="0"/>
                                          </p:val>
                                        </p:tav>
                                        <p:tav tm="100000">
                                          <p:val>
                                            <p:strVal val="#ppt_h"/>
                                          </p:val>
                                        </p:tav>
                                      </p:tavLst>
                                    </p:anim>
                                    <p:animEffect transition="in" filter="fade">
                                      <p:cBhvr>
                                        <p:cTn id="36" dur="250"/>
                                        <p:tgtEl>
                                          <p:spTgt spid="75"/>
                                        </p:tgtEl>
                                      </p:cBhvr>
                                    </p:animEffect>
                                  </p:childTnLst>
                                </p:cTn>
                              </p:par>
                            </p:childTnLst>
                          </p:cTn>
                        </p:par>
                        <p:par>
                          <p:cTn id="37" fill="hold">
                            <p:stCondLst>
                              <p:cond delay="2000"/>
                            </p:stCondLst>
                            <p:childTnLst>
                              <p:par>
                                <p:cTn id="38" presetID="53" presetClass="entr" presetSubtype="16" fill="hold" grpId="0" nodeType="afterEffect">
                                  <p:stCondLst>
                                    <p:cond delay="0"/>
                                  </p:stCondLst>
                                  <p:childTnLst>
                                    <p:set>
                                      <p:cBhvr>
                                        <p:cTn id="39" dur="1" fill="hold">
                                          <p:stCondLst>
                                            <p:cond delay="0"/>
                                          </p:stCondLst>
                                        </p:cTn>
                                        <p:tgtEl>
                                          <p:spTgt spid="76"/>
                                        </p:tgtEl>
                                        <p:attrNameLst>
                                          <p:attrName>style.visibility</p:attrName>
                                        </p:attrNameLst>
                                      </p:cBhvr>
                                      <p:to>
                                        <p:strVal val="visible"/>
                                      </p:to>
                                    </p:set>
                                    <p:anim calcmode="lin" valueType="num">
                                      <p:cBhvr>
                                        <p:cTn id="40" dur="250" fill="hold"/>
                                        <p:tgtEl>
                                          <p:spTgt spid="76"/>
                                        </p:tgtEl>
                                        <p:attrNameLst>
                                          <p:attrName>ppt_w</p:attrName>
                                        </p:attrNameLst>
                                      </p:cBhvr>
                                      <p:tavLst>
                                        <p:tav tm="0">
                                          <p:val>
                                            <p:fltVal val="0"/>
                                          </p:val>
                                        </p:tav>
                                        <p:tav tm="100000">
                                          <p:val>
                                            <p:strVal val="#ppt_w"/>
                                          </p:val>
                                        </p:tav>
                                      </p:tavLst>
                                    </p:anim>
                                    <p:anim calcmode="lin" valueType="num">
                                      <p:cBhvr>
                                        <p:cTn id="41" dur="250" fill="hold"/>
                                        <p:tgtEl>
                                          <p:spTgt spid="76"/>
                                        </p:tgtEl>
                                        <p:attrNameLst>
                                          <p:attrName>ppt_h</p:attrName>
                                        </p:attrNameLst>
                                      </p:cBhvr>
                                      <p:tavLst>
                                        <p:tav tm="0">
                                          <p:val>
                                            <p:fltVal val="0"/>
                                          </p:val>
                                        </p:tav>
                                        <p:tav tm="100000">
                                          <p:val>
                                            <p:strVal val="#ppt_h"/>
                                          </p:val>
                                        </p:tav>
                                      </p:tavLst>
                                    </p:anim>
                                    <p:animEffect transition="in" filter="fade">
                                      <p:cBhvr>
                                        <p:cTn id="42" dur="250"/>
                                        <p:tgtEl>
                                          <p:spTgt spid="76"/>
                                        </p:tgtEl>
                                      </p:cBhvr>
                                    </p:animEffect>
                                  </p:childTnLst>
                                </p:cTn>
                              </p:par>
                            </p:childTnLst>
                          </p:cTn>
                        </p:par>
                        <p:par>
                          <p:cTn id="43" fill="hold">
                            <p:stCondLst>
                              <p:cond delay="2250"/>
                            </p:stCondLst>
                            <p:childTnLst>
                              <p:par>
                                <p:cTn id="44" presetID="18" presetClass="entr" presetSubtype="6"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strips(downRight)">
                                      <p:cBhvr>
                                        <p:cTn id="46" dur="500"/>
                                        <p:tgtEl>
                                          <p:spTgt spid="4"/>
                                        </p:tgtEl>
                                      </p:cBhvr>
                                    </p:animEffect>
                                  </p:childTnLst>
                                </p:cTn>
                              </p:par>
                            </p:childTnLst>
                          </p:cTn>
                        </p:par>
                        <p:par>
                          <p:cTn id="47" fill="hold">
                            <p:stCondLst>
                              <p:cond delay="2750"/>
                            </p:stCondLst>
                            <p:childTnLst>
                              <p:par>
                                <p:cTn id="48" presetID="18" presetClass="entr" presetSubtype="6" fill="hold"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strips(downRight)">
                                      <p:cBhvr>
                                        <p:cTn id="50" dur="500"/>
                                        <p:tgtEl>
                                          <p:spTgt spid="5"/>
                                        </p:tgtEl>
                                      </p:cBhvr>
                                    </p:animEffect>
                                  </p:childTnLst>
                                </p:cTn>
                              </p:par>
                            </p:childTnLst>
                          </p:cTn>
                        </p:par>
                        <p:par>
                          <p:cTn id="51" fill="hold">
                            <p:stCondLst>
                              <p:cond delay="3250"/>
                            </p:stCondLst>
                            <p:childTnLst>
                              <p:par>
                                <p:cTn id="52" presetID="18" presetClass="entr" presetSubtype="6" fill="hold" nodeType="after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strips(downRight)">
                                      <p:cBhvr>
                                        <p:cTn id="54" dur="500"/>
                                        <p:tgtEl>
                                          <p:spTgt spid="6"/>
                                        </p:tgtEl>
                                      </p:cBhvr>
                                    </p:animEffect>
                                  </p:childTnLst>
                                </p:cTn>
                              </p:par>
                            </p:childTnLst>
                          </p:cTn>
                        </p:par>
                        <p:par>
                          <p:cTn id="55" fill="hold">
                            <p:stCondLst>
                              <p:cond delay="3750"/>
                            </p:stCondLst>
                            <p:childTnLst>
                              <p:par>
                                <p:cTn id="56" presetID="18" presetClass="entr" presetSubtype="6" fill="hold" nodeType="after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strips(downRight)">
                                      <p:cBhvr>
                                        <p:cTn id="58" dur="500"/>
                                        <p:tgtEl>
                                          <p:spTgt spid="7"/>
                                        </p:tgtEl>
                                      </p:cBhvr>
                                    </p:animEffect>
                                  </p:childTnLst>
                                </p:cTn>
                              </p:par>
                            </p:childTnLst>
                          </p:cTn>
                        </p:par>
                        <p:par>
                          <p:cTn id="59" fill="hold">
                            <p:stCondLst>
                              <p:cond delay="4250"/>
                            </p:stCondLst>
                            <p:childTnLst>
                              <p:par>
                                <p:cTn id="60" presetID="18" presetClass="entr" presetSubtype="6" fill="hold" nodeType="after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strips(downRight)">
                                      <p:cBhvr>
                                        <p:cTn id="62" dur="500"/>
                                        <p:tgtEl>
                                          <p:spTgt spid="8"/>
                                        </p:tgtEl>
                                      </p:cBhvr>
                                    </p:animEffect>
                                  </p:childTnLst>
                                </p:cTn>
                              </p:par>
                            </p:childTnLst>
                          </p:cTn>
                        </p:par>
                        <p:par>
                          <p:cTn id="63" fill="hold">
                            <p:stCondLst>
                              <p:cond delay="4750"/>
                            </p:stCondLst>
                            <p:childTnLst>
                              <p:par>
                                <p:cTn id="64" presetID="2" presetClass="entr" presetSubtype="2" decel="100000" fill="hold" grpId="0" nodeType="afterEffect">
                                  <p:stCondLst>
                                    <p:cond delay="0"/>
                                  </p:stCondLst>
                                  <p:childTnLst>
                                    <p:set>
                                      <p:cBhvr>
                                        <p:cTn id="65" dur="1" fill="hold">
                                          <p:stCondLst>
                                            <p:cond delay="0"/>
                                          </p:stCondLst>
                                        </p:cTn>
                                        <p:tgtEl>
                                          <p:spTgt spid="17"/>
                                        </p:tgtEl>
                                        <p:attrNameLst>
                                          <p:attrName>style.visibility</p:attrName>
                                        </p:attrNameLst>
                                      </p:cBhvr>
                                      <p:to>
                                        <p:strVal val="visible"/>
                                      </p:to>
                                    </p:set>
                                    <p:anim calcmode="lin" valueType="num">
                                      <p:cBhvr additive="base">
                                        <p:cTn id="66" dur="500" fill="hold"/>
                                        <p:tgtEl>
                                          <p:spTgt spid="17"/>
                                        </p:tgtEl>
                                        <p:attrNameLst>
                                          <p:attrName>ppt_x</p:attrName>
                                        </p:attrNameLst>
                                      </p:cBhvr>
                                      <p:tavLst>
                                        <p:tav tm="0">
                                          <p:val>
                                            <p:strVal val="1+#ppt_w/2"/>
                                          </p:val>
                                        </p:tav>
                                        <p:tav tm="100000">
                                          <p:val>
                                            <p:strVal val="#ppt_x"/>
                                          </p:val>
                                        </p:tav>
                                      </p:tavLst>
                                    </p:anim>
                                    <p:anim calcmode="lin" valueType="num">
                                      <p:cBhvr additive="base">
                                        <p:cTn id="67"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71" grpId="0" animBg="1"/>
      <p:bldP spid="73" grpId="0" animBg="1"/>
      <p:bldP spid="74" grpId="0" animBg="1"/>
      <p:bldP spid="75" grpId="0" animBg="1"/>
      <p:bldP spid="7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ARROW WITH</a:t>
            </a:r>
            <a:r>
              <a:rPr lang="en-US" sz="3600" dirty="0">
                <a:solidFill>
                  <a:schemeClr val="tx2">
                    <a:lumMod val="60000"/>
                    <a:lumOff val="40000"/>
                  </a:schemeClr>
                </a:solidFill>
                <a:latin typeface="Arial" panose="020B0604020202020204" pitchFamily="34" charset="0"/>
                <a:cs typeface="Arial" panose="020B0604020202020204" pitchFamily="34" charset="0"/>
              </a:rPr>
              <a:t> ICON PROCESS</a:t>
            </a:r>
          </a:p>
        </p:txBody>
      </p:sp>
      <p:sp>
        <p:nvSpPr>
          <p:cNvPr id="17" name="Slide Number Placeholder 2"/>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25</a:t>
            </a:fld>
            <a:endParaRPr lang="en-US" dirty="0">
              <a:solidFill>
                <a:schemeClr val="tx2">
                  <a:lumMod val="60000"/>
                  <a:lumOff val="40000"/>
                </a:schemeClr>
              </a:solidFill>
            </a:endParaRPr>
          </a:p>
        </p:txBody>
      </p:sp>
      <p:sp>
        <p:nvSpPr>
          <p:cNvPr id="41" name="Freeform 230"/>
          <p:cNvSpPr>
            <a:spLocks noEditPoints="1"/>
          </p:cNvSpPr>
          <p:nvPr/>
        </p:nvSpPr>
        <p:spPr bwMode="auto">
          <a:xfrm>
            <a:off x="1917635" y="1560162"/>
            <a:ext cx="444035" cy="445351"/>
          </a:xfrm>
          <a:custGeom>
            <a:avLst/>
            <a:gdLst>
              <a:gd name="T0" fmla="*/ 107 w 185"/>
              <a:gd name="T1" fmla="*/ 144 h 186"/>
              <a:gd name="T2" fmla="*/ 30 w 185"/>
              <a:gd name="T3" fmla="*/ 135 h 186"/>
              <a:gd name="T4" fmla="*/ 116 w 185"/>
              <a:gd name="T5" fmla="*/ 101 h 186"/>
              <a:gd name="T6" fmla="*/ 25 w 185"/>
              <a:gd name="T7" fmla="*/ 110 h 186"/>
              <a:gd name="T8" fmla="*/ 116 w 185"/>
              <a:gd name="T9" fmla="*/ 101 h 186"/>
              <a:gd name="T10" fmla="*/ 36 w 185"/>
              <a:gd name="T11" fmla="*/ 85 h 186"/>
              <a:gd name="T12" fmla="*/ 113 w 185"/>
              <a:gd name="T13" fmla="*/ 93 h 186"/>
              <a:gd name="T14" fmla="*/ 71 w 185"/>
              <a:gd name="T15" fmla="*/ 68 h 186"/>
              <a:gd name="T16" fmla="*/ 98 w 185"/>
              <a:gd name="T17" fmla="*/ 76 h 186"/>
              <a:gd name="T18" fmla="*/ 71 w 185"/>
              <a:gd name="T19" fmla="*/ 160 h 186"/>
              <a:gd name="T20" fmla="*/ 45 w 185"/>
              <a:gd name="T21" fmla="*/ 152 h 186"/>
              <a:gd name="T22" fmla="*/ 169 w 185"/>
              <a:gd name="T23" fmla="*/ 42 h 186"/>
              <a:gd name="T24" fmla="*/ 42 w 185"/>
              <a:gd name="T25" fmla="*/ 25 h 186"/>
              <a:gd name="T26" fmla="*/ 38 w 185"/>
              <a:gd name="T27" fmla="*/ 0 h 186"/>
              <a:gd name="T28" fmla="*/ 34 w 185"/>
              <a:gd name="T29" fmla="*/ 25 h 186"/>
              <a:gd name="T30" fmla="*/ 17 w 185"/>
              <a:gd name="T31" fmla="*/ 42 h 186"/>
              <a:gd name="T32" fmla="*/ 0 w 185"/>
              <a:gd name="T33" fmla="*/ 169 h 186"/>
              <a:gd name="T34" fmla="*/ 169 w 185"/>
              <a:gd name="T35" fmla="*/ 186 h 186"/>
              <a:gd name="T36" fmla="*/ 185 w 185"/>
              <a:gd name="T37" fmla="*/ 59 h 186"/>
              <a:gd name="T38" fmla="*/ 135 w 185"/>
              <a:gd name="T39" fmla="*/ 177 h 186"/>
              <a:gd name="T40" fmla="*/ 8 w 185"/>
              <a:gd name="T41" fmla="*/ 169 h 186"/>
              <a:gd name="T42" fmla="*/ 17 w 185"/>
              <a:gd name="T43" fmla="*/ 51 h 186"/>
              <a:gd name="T44" fmla="*/ 135 w 185"/>
              <a:gd name="T45" fmla="*/ 177 h 186"/>
              <a:gd name="T46" fmla="*/ 169 w 185"/>
              <a:gd name="T47" fmla="*/ 177 h 186"/>
              <a:gd name="T48" fmla="*/ 143 w 185"/>
              <a:gd name="T49" fmla="*/ 51 h 186"/>
              <a:gd name="T50" fmla="*/ 177 w 185"/>
              <a:gd name="T51" fmla="*/ 59 h 186"/>
              <a:gd name="T52" fmla="*/ 116 w 185"/>
              <a:gd name="T53" fmla="*/ 127 h 186"/>
              <a:gd name="T54" fmla="*/ 25 w 185"/>
              <a:gd name="T55" fmla="*/ 118 h 186"/>
              <a:gd name="T56" fmla="*/ 116 w 185"/>
              <a:gd name="T57" fmla="*/ 127 h 186"/>
              <a:gd name="T58" fmla="*/ 152 w 185"/>
              <a:gd name="T59" fmla="*/ 85 h 186"/>
              <a:gd name="T60" fmla="*/ 169 w 185"/>
              <a:gd name="T61" fmla="*/ 85 h 186"/>
              <a:gd name="T62" fmla="*/ 160 w 185"/>
              <a:gd name="T63" fmla="*/ 135 h 186"/>
              <a:gd name="T64" fmla="*/ 160 w 185"/>
              <a:gd name="T65" fmla="*/ 144 h 186"/>
              <a:gd name="T66" fmla="*/ 160 w 185"/>
              <a:gd name="T67" fmla="*/ 135 h 186"/>
              <a:gd name="T68" fmla="*/ 156 w 185"/>
              <a:gd name="T69" fmla="*/ 114 h 186"/>
              <a:gd name="T70" fmla="*/ 164 w 185"/>
              <a:gd name="T71"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186">
                <a:moveTo>
                  <a:pt x="36" y="144"/>
                </a:moveTo>
                <a:cubicBezTo>
                  <a:pt x="107" y="144"/>
                  <a:pt x="107" y="144"/>
                  <a:pt x="107" y="144"/>
                </a:cubicBezTo>
                <a:cubicBezTo>
                  <a:pt x="109" y="141"/>
                  <a:pt x="111" y="138"/>
                  <a:pt x="113" y="135"/>
                </a:cubicBezTo>
                <a:cubicBezTo>
                  <a:pt x="30" y="135"/>
                  <a:pt x="30" y="135"/>
                  <a:pt x="30" y="135"/>
                </a:cubicBezTo>
                <a:cubicBezTo>
                  <a:pt x="32" y="138"/>
                  <a:pt x="34" y="141"/>
                  <a:pt x="36" y="144"/>
                </a:cubicBezTo>
                <a:close/>
                <a:moveTo>
                  <a:pt x="116" y="101"/>
                </a:moveTo>
                <a:cubicBezTo>
                  <a:pt x="27" y="101"/>
                  <a:pt x="27" y="101"/>
                  <a:pt x="27" y="101"/>
                </a:cubicBezTo>
                <a:cubicBezTo>
                  <a:pt x="26" y="104"/>
                  <a:pt x="26" y="107"/>
                  <a:pt x="25" y="110"/>
                </a:cubicBezTo>
                <a:cubicBezTo>
                  <a:pt x="118" y="110"/>
                  <a:pt x="118" y="110"/>
                  <a:pt x="118" y="110"/>
                </a:cubicBezTo>
                <a:cubicBezTo>
                  <a:pt x="117" y="107"/>
                  <a:pt x="117" y="104"/>
                  <a:pt x="116" y="101"/>
                </a:cubicBezTo>
                <a:close/>
                <a:moveTo>
                  <a:pt x="107" y="85"/>
                </a:moveTo>
                <a:cubicBezTo>
                  <a:pt x="36" y="85"/>
                  <a:pt x="36" y="85"/>
                  <a:pt x="36" y="85"/>
                </a:cubicBezTo>
                <a:cubicBezTo>
                  <a:pt x="34" y="87"/>
                  <a:pt x="32" y="90"/>
                  <a:pt x="30" y="93"/>
                </a:cubicBezTo>
                <a:cubicBezTo>
                  <a:pt x="113" y="93"/>
                  <a:pt x="113" y="93"/>
                  <a:pt x="113" y="93"/>
                </a:cubicBezTo>
                <a:cubicBezTo>
                  <a:pt x="111" y="90"/>
                  <a:pt x="109" y="87"/>
                  <a:pt x="107" y="85"/>
                </a:cubicBezTo>
                <a:close/>
                <a:moveTo>
                  <a:pt x="71" y="68"/>
                </a:moveTo>
                <a:cubicBezTo>
                  <a:pt x="62" y="68"/>
                  <a:pt x="53" y="71"/>
                  <a:pt x="45" y="76"/>
                </a:cubicBezTo>
                <a:cubicBezTo>
                  <a:pt x="98" y="76"/>
                  <a:pt x="98" y="76"/>
                  <a:pt x="98" y="76"/>
                </a:cubicBezTo>
                <a:cubicBezTo>
                  <a:pt x="90" y="71"/>
                  <a:pt x="81" y="68"/>
                  <a:pt x="71" y="68"/>
                </a:cubicBezTo>
                <a:close/>
                <a:moveTo>
                  <a:pt x="71" y="160"/>
                </a:moveTo>
                <a:cubicBezTo>
                  <a:pt x="81" y="160"/>
                  <a:pt x="90" y="157"/>
                  <a:pt x="98" y="152"/>
                </a:cubicBezTo>
                <a:cubicBezTo>
                  <a:pt x="45" y="152"/>
                  <a:pt x="45" y="152"/>
                  <a:pt x="45" y="152"/>
                </a:cubicBezTo>
                <a:cubicBezTo>
                  <a:pt x="53" y="157"/>
                  <a:pt x="62" y="160"/>
                  <a:pt x="71" y="160"/>
                </a:cubicBezTo>
                <a:close/>
                <a:moveTo>
                  <a:pt x="169" y="42"/>
                </a:moveTo>
                <a:cubicBezTo>
                  <a:pt x="42" y="42"/>
                  <a:pt x="42" y="42"/>
                  <a:pt x="42" y="42"/>
                </a:cubicBezTo>
                <a:cubicBezTo>
                  <a:pt x="42" y="25"/>
                  <a:pt x="42" y="25"/>
                  <a:pt x="42" y="25"/>
                </a:cubicBezTo>
                <a:cubicBezTo>
                  <a:pt x="47" y="23"/>
                  <a:pt x="50" y="18"/>
                  <a:pt x="50" y="13"/>
                </a:cubicBezTo>
                <a:cubicBezTo>
                  <a:pt x="50" y="6"/>
                  <a:pt x="45" y="0"/>
                  <a:pt x="38" y="0"/>
                </a:cubicBezTo>
                <a:cubicBezTo>
                  <a:pt x="31" y="0"/>
                  <a:pt x="25" y="6"/>
                  <a:pt x="25" y="13"/>
                </a:cubicBezTo>
                <a:cubicBezTo>
                  <a:pt x="25" y="18"/>
                  <a:pt x="29" y="23"/>
                  <a:pt x="34" y="25"/>
                </a:cubicBezTo>
                <a:cubicBezTo>
                  <a:pt x="34" y="42"/>
                  <a:pt x="34" y="42"/>
                  <a:pt x="34" y="42"/>
                </a:cubicBezTo>
                <a:cubicBezTo>
                  <a:pt x="17" y="42"/>
                  <a:pt x="17" y="42"/>
                  <a:pt x="17" y="42"/>
                </a:cubicBezTo>
                <a:cubicBezTo>
                  <a:pt x="7" y="42"/>
                  <a:pt x="0" y="50"/>
                  <a:pt x="0" y="59"/>
                </a:cubicBezTo>
                <a:cubicBezTo>
                  <a:pt x="0" y="169"/>
                  <a:pt x="0" y="169"/>
                  <a:pt x="0" y="169"/>
                </a:cubicBezTo>
                <a:cubicBezTo>
                  <a:pt x="0" y="178"/>
                  <a:pt x="7" y="186"/>
                  <a:pt x="17" y="186"/>
                </a:cubicBezTo>
                <a:cubicBezTo>
                  <a:pt x="169" y="186"/>
                  <a:pt x="169" y="186"/>
                  <a:pt x="169" y="186"/>
                </a:cubicBezTo>
                <a:cubicBezTo>
                  <a:pt x="178" y="186"/>
                  <a:pt x="185" y="178"/>
                  <a:pt x="185" y="169"/>
                </a:cubicBezTo>
                <a:cubicBezTo>
                  <a:pt x="185" y="59"/>
                  <a:pt x="185" y="59"/>
                  <a:pt x="185" y="59"/>
                </a:cubicBezTo>
                <a:cubicBezTo>
                  <a:pt x="185" y="50"/>
                  <a:pt x="178" y="42"/>
                  <a:pt x="169" y="42"/>
                </a:cubicBezTo>
                <a:close/>
                <a:moveTo>
                  <a:pt x="135" y="177"/>
                </a:moveTo>
                <a:cubicBezTo>
                  <a:pt x="17" y="177"/>
                  <a:pt x="17" y="177"/>
                  <a:pt x="17" y="177"/>
                </a:cubicBezTo>
                <a:cubicBezTo>
                  <a:pt x="12" y="177"/>
                  <a:pt x="8" y="174"/>
                  <a:pt x="8" y="169"/>
                </a:cubicBezTo>
                <a:cubicBezTo>
                  <a:pt x="8" y="59"/>
                  <a:pt x="8" y="59"/>
                  <a:pt x="8" y="59"/>
                </a:cubicBezTo>
                <a:cubicBezTo>
                  <a:pt x="8" y="55"/>
                  <a:pt x="12" y="51"/>
                  <a:pt x="17" y="51"/>
                </a:cubicBezTo>
                <a:cubicBezTo>
                  <a:pt x="135" y="51"/>
                  <a:pt x="135" y="51"/>
                  <a:pt x="135" y="51"/>
                </a:cubicBezTo>
                <a:lnTo>
                  <a:pt x="135" y="177"/>
                </a:lnTo>
                <a:close/>
                <a:moveTo>
                  <a:pt x="177" y="169"/>
                </a:moveTo>
                <a:cubicBezTo>
                  <a:pt x="177" y="174"/>
                  <a:pt x="173" y="177"/>
                  <a:pt x="169" y="177"/>
                </a:cubicBezTo>
                <a:cubicBezTo>
                  <a:pt x="143" y="177"/>
                  <a:pt x="143" y="177"/>
                  <a:pt x="143" y="177"/>
                </a:cubicBezTo>
                <a:cubicBezTo>
                  <a:pt x="143" y="51"/>
                  <a:pt x="143" y="51"/>
                  <a:pt x="143" y="51"/>
                </a:cubicBezTo>
                <a:cubicBezTo>
                  <a:pt x="169" y="51"/>
                  <a:pt x="169" y="51"/>
                  <a:pt x="169" y="51"/>
                </a:cubicBezTo>
                <a:cubicBezTo>
                  <a:pt x="173" y="51"/>
                  <a:pt x="177" y="55"/>
                  <a:pt x="177" y="59"/>
                </a:cubicBezTo>
                <a:lnTo>
                  <a:pt x="177" y="169"/>
                </a:lnTo>
                <a:close/>
                <a:moveTo>
                  <a:pt x="116" y="127"/>
                </a:moveTo>
                <a:cubicBezTo>
                  <a:pt x="117" y="124"/>
                  <a:pt x="117" y="121"/>
                  <a:pt x="118" y="118"/>
                </a:cubicBezTo>
                <a:cubicBezTo>
                  <a:pt x="25" y="118"/>
                  <a:pt x="25" y="118"/>
                  <a:pt x="25" y="118"/>
                </a:cubicBezTo>
                <a:cubicBezTo>
                  <a:pt x="26" y="121"/>
                  <a:pt x="26" y="124"/>
                  <a:pt x="27" y="127"/>
                </a:cubicBezTo>
                <a:lnTo>
                  <a:pt x="116" y="127"/>
                </a:lnTo>
                <a:close/>
                <a:moveTo>
                  <a:pt x="160" y="76"/>
                </a:moveTo>
                <a:cubicBezTo>
                  <a:pt x="155" y="76"/>
                  <a:pt x="152" y="80"/>
                  <a:pt x="152" y="85"/>
                </a:cubicBezTo>
                <a:cubicBezTo>
                  <a:pt x="152" y="89"/>
                  <a:pt x="155" y="93"/>
                  <a:pt x="160" y="93"/>
                </a:cubicBezTo>
                <a:cubicBezTo>
                  <a:pt x="165" y="93"/>
                  <a:pt x="169" y="89"/>
                  <a:pt x="169" y="85"/>
                </a:cubicBezTo>
                <a:cubicBezTo>
                  <a:pt x="169" y="80"/>
                  <a:pt x="165" y="76"/>
                  <a:pt x="160" y="76"/>
                </a:cubicBezTo>
                <a:close/>
                <a:moveTo>
                  <a:pt x="160" y="135"/>
                </a:moveTo>
                <a:cubicBezTo>
                  <a:pt x="158" y="135"/>
                  <a:pt x="156" y="137"/>
                  <a:pt x="156" y="139"/>
                </a:cubicBezTo>
                <a:cubicBezTo>
                  <a:pt x="156" y="142"/>
                  <a:pt x="158" y="144"/>
                  <a:pt x="160" y="144"/>
                </a:cubicBezTo>
                <a:cubicBezTo>
                  <a:pt x="162" y="144"/>
                  <a:pt x="164" y="142"/>
                  <a:pt x="164" y="139"/>
                </a:cubicBezTo>
                <a:cubicBezTo>
                  <a:pt x="164" y="137"/>
                  <a:pt x="162" y="135"/>
                  <a:pt x="160" y="135"/>
                </a:cubicBezTo>
                <a:close/>
                <a:moveTo>
                  <a:pt x="160" y="110"/>
                </a:moveTo>
                <a:cubicBezTo>
                  <a:pt x="158" y="110"/>
                  <a:pt x="156" y="112"/>
                  <a:pt x="156" y="114"/>
                </a:cubicBezTo>
                <a:cubicBezTo>
                  <a:pt x="156" y="116"/>
                  <a:pt x="158" y="118"/>
                  <a:pt x="160" y="118"/>
                </a:cubicBezTo>
                <a:cubicBezTo>
                  <a:pt x="162" y="118"/>
                  <a:pt x="164" y="116"/>
                  <a:pt x="164" y="114"/>
                </a:cubicBezTo>
                <a:cubicBezTo>
                  <a:pt x="164" y="112"/>
                  <a:pt x="162" y="110"/>
                  <a:pt x="160" y="110"/>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2" name="Freeform 218"/>
          <p:cNvSpPr>
            <a:spLocks noEditPoints="1"/>
          </p:cNvSpPr>
          <p:nvPr/>
        </p:nvSpPr>
        <p:spPr bwMode="auto">
          <a:xfrm>
            <a:off x="3891962" y="1561477"/>
            <a:ext cx="445351" cy="444035"/>
          </a:xfrm>
          <a:custGeom>
            <a:avLst/>
            <a:gdLst>
              <a:gd name="T0" fmla="*/ 122 w 186"/>
              <a:gd name="T1" fmla="*/ 160 h 185"/>
              <a:gd name="T2" fmla="*/ 122 w 186"/>
              <a:gd name="T3" fmla="*/ 152 h 185"/>
              <a:gd name="T4" fmla="*/ 59 w 186"/>
              <a:gd name="T5" fmla="*/ 156 h 185"/>
              <a:gd name="T6" fmla="*/ 63 w 186"/>
              <a:gd name="T7" fmla="*/ 143 h 185"/>
              <a:gd name="T8" fmla="*/ 110 w 186"/>
              <a:gd name="T9" fmla="*/ 139 h 185"/>
              <a:gd name="T10" fmla="*/ 63 w 186"/>
              <a:gd name="T11" fmla="*/ 135 h 185"/>
              <a:gd name="T12" fmla="*/ 63 w 186"/>
              <a:gd name="T13" fmla="*/ 143 h 185"/>
              <a:gd name="T14" fmla="*/ 152 w 186"/>
              <a:gd name="T15" fmla="*/ 50 h 185"/>
              <a:gd name="T16" fmla="*/ 143 w 186"/>
              <a:gd name="T17" fmla="*/ 0 h 185"/>
              <a:gd name="T18" fmla="*/ 34 w 186"/>
              <a:gd name="T19" fmla="*/ 8 h 185"/>
              <a:gd name="T20" fmla="*/ 25 w 186"/>
              <a:gd name="T21" fmla="*/ 50 h 185"/>
              <a:gd name="T22" fmla="*/ 0 w 186"/>
              <a:gd name="T23" fmla="*/ 143 h 185"/>
              <a:gd name="T24" fmla="*/ 34 w 186"/>
              <a:gd name="T25" fmla="*/ 169 h 185"/>
              <a:gd name="T26" fmla="*/ 42 w 186"/>
              <a:gd name="T27" fmla="*/ 185 h 185"/>
              <a:gd name="T28" fmla="*/ 152 w 186"/>
              <a:gd name="T29" fmla="*/ 177 h 185"/>
              <a:gd name="T30" fmla="*/ 160 w 186"/>
              <a:gd name="T31" fmla="*/ 169 h 185"/>
              <a:gd name="T32" fmla="*/ 186 w 186"/>
              <a:gd name="T33" fmla="*/ 76 h 185"/>
              <a:gd name="T34" fmla="*/ 42 w 186"/>
              <a:gd name="T35" fmla="*/ 8 h 185"/>
              <a:gd name="T36" fmla="*/ 143 w 186"/>
              <a:gd name="T37" fmla="*/ 50 h 185"/>
              <a:gd name="T38" fmla="*/ 42 w 186"/>
              <a:gd name="T39" fmla="*/ 8 h 185"/>
              <a:gd name="T40" fmla="*/ 42 w 186"/>
              <a:gd name="T41" fmla="*/ 177 h 185"/>
              <a:gd name="T42" fmla="*/ 143 w 186"/>
              <a:gd name="T43" fmla="*/ 126 h 185"/>
              <a:gd name="T44" fmla="*/ 177 w 186"/>
              <a:gd name="T45" fmla="*/ 143 h 185"/>
              <a:gd name="T46" fmla="*/ 152 w 186"/>
              <a:gd name="T47" fmla="*/ 160 h 185"/>
              <a:gd name="T48" fmla="*/ 143 w 186"/>
              <a:gd name="T49" fmla="*/ 118 h 185"/>
              <a:gd name="T50" fmla="*/ 34 w 186"/>
              <a:gd name="T51" fmla="*/ 126 h 185"/>
              <a:gd name="T52" fmla="*/ 25 w 186"/>
              <a:gd name="T53" fmla="*/ 160 h 185"/>
              <a:gd name="T54" fmla="*/ 8 w 186"/>
              <a:gd name="T55" fmla="*/ 76 h 185"/>
              <a:gd name="T56" fmla="*/ 160 w 186"/>
              <a:gd name="T57" fmla="*/ 59 h 185"/>
              <a:gd name="T58" fmla="*/ 177 w 186"/>
              <a:gd name="T59" fmla="*/ 143 h 185"/>
              <a:gd name="T60" fmla="*/ 143 w 186"/>
              <a:gd name="T61" fmla="*/ 84 h 185"/>
              <a:gd name="T62" fmla="*/ 160 w 186"/>
              <a:gd name="T63" fmla="*/ 84 h 185"/>
              <a:gd name="T64" fmla="*/ 127 w 186"/>
              <a:gd name="T65" fmla="*/ 76 h 185"/>
              <a:gd name="T66" fmla="*/ 127 w 186"/>
              <a:gd name="T67" fmla="*/ 93 h 185"/>
              <a:gd name="T68" fmla="*/ 127 w 186"/>
              <a:gd name="T69" fmla="*/ 7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6" h="185">
                <a:moveTo>
                  <a:pt x="63" y="160"/>
                </a:moveTo>
                <a:cubicBezTo>
                  <a:pt x="122" y="160"/>
                  <a:pt x="122" y="160"/>
                  <a:pt x="122" y="160"/>
                </a:cubicBezTo>
                <a:cubicBezTo>
                  <a:pt x="125" y="160"/>
                  <a:pt x="127" y="158"/>
                  <a:pt x="127" y="156"/>
                </a:cubicBezTo>
                <a:cubicBezTo>
                  <a:pt x="127" y="154"/>
                  <a:pt x="125" y="152"/>
                  <a:pt x="122" y="152"/>
                </a:cubicBezTo>
                <a:cubicBezTo>
                  <a:pt x="63" y="152"/>
                  <a:pt x="63" y="152"/>
                  <a:pt x="63" y="152"/>
                </a:cubicBezTo>
                <a:cubicBezTo>
                  <a:pt x="61" y="152"/>
                  <a:pt x="59" y="154"/>
                  <a:pt x="59" y="156"/>
                </a:cubicBezTo>
                <a:cubicBezTo>
                  <a:pt x="59" y="158"/>
                  <a:pt x="61" y="160"/>
                  <a:pt x="63" y="160"/>
                </a:cubicBezTo>
                <a:close/>
                <a:moveTo>
                  <a:pt x="63" y="143"/>
                </a:moveTo>
                <a:cubicBezTo>
                  <a:pt x="106" y="143"/>
                  <a:pt x="106" y="143"/>
                  <a:pt x="106" y="143"/>
                </a:cubicBezTo>
                <a:cubicBezTo>
                  <a:pt x="108" y="143"/>
                  <a:pt x="110" y="141"/>
                  <a:pt x="110" y="139"/>
                </a:cubicBezTo>
                <a:cubicBezTo>
                  <a:pt x="110" y="137"/>
                  <a:pt x="108" y="135"/>
                  <a:pt x="106" y="135"/>
                </a:cubicBezTo>
                <a:cubicBezTo>
                  <a:pt x="63" y="135"/>
                  <a:pt x="63" y="135"/>
                  <a:pt x="63" y="135"/>
                </a:cubicBezTo>
                <a:cubicBezTo>
                  <a:pt x="61" y="135"/>
                  <a:pt x="59" y="137"/>
                  <a:pt x="59" y="139"/>
                </a:cubicBezTo>
                <a:cubicBezTo>
                  <a:pt x="59" y="141"/>
                  <a:pt x="61" y="143"/>
                  <a:pt x="63" y="143"/>
                </a:cubicBezTo>
                <a:close/>
                <a:moveTo>
                  <a:pt x="160" y="50"/>
                </a:moveTo>
                <a:cubicBezTo>
                  <a:pt x="152" y="50"/>
                  <a:pt x="152" y="50"/>
                  <a:pt x="152" y="50"/>
                </a:cubicBezTo>
                <a:cubicBezTo>
                  <a:pt x="152" y="8"/>
                  <a:pt x="152" y="8"/>
                  <a:pt x="152" y="8"/>
                </a:cubicBezTo>
                <a:cubicBezTo>
                  <a:pt x="152" y="4"/>
                  <a:pt x="148" y="0"/>
                  <a:pt x="143" y="0"/>
                </a:cubicBezTo>
                <a:cubicBezTo>
                  <a:pt x="42" y="0"/>
                  <a:pt x="42" y="0"/>
                  <a:pt x="42" y="0"/>
                </a:cubicBezTo>
                <a:cubicBezTo>
                  <a:pt x="38" y="0"/>
                  <a:pt x="34" y="4"/>
                  <a:pt x="34" y="8"/>
                </a:cubicBezTo>
                <a:cubicBezTo>
                  <a:pt x="34" y="50"/>
                  <a:pt x="34" y="50"/>
                  <a:pt x="34" y="50"/>
                </a:cubicBezTo>
                <a:cubicBezTo>
                  <a:pt x="25" y="50"/>
                  <a:pt x="25" y="50"/>
                  <a:pt x="25" y="50"/>
                </a:cubicBezTo>
                <a:cubicBezTo>
                  <a:pt x="11" y="50"/>
                  <a:pt x="0" y="62"/>
                  <a:pt x="0" y="76"/>
                </a:cubicBezTo>
                <a:cubicBezTo>
                  <a:pt x="0" y="143"/>
                  <a:pt x="0" y="143"/>
                  <a:pt x="0" y="143"/>
                </a:cubicBezTo>
                <a:cubicBezTo>
                  <a:pt x="0" y="157"/>
                  <a:pt x="11" y="169"/>
                  <a:pt x="25" y="169"/>
                </a:cubicBezTo>
                <a:cubicBezTo>
                  <a:pt x="34" y="169"/>
                  <a:pt x="34" y="169"/>
                  <a:pt x="34" y="169"/>
                </a:cubicBezTo>
                <a:cubicBezTo>
                  <a:pt x="34" y="177"/>
                  <a:pt x="34" y="177"/>
                  <a:pt x="34" y="177"/>
                </a:cubicBezTo>
                <a:cubicBezTo>
                  <a:pt x="34" y="182"/>
                  <a:pt x="38" y="185"/>
                  <a:pt x="42" y="185"/>
                </a:cubicBezTo>
                <a:cubicBezTo>
                  <a:pt x="143" y="185"/>
                  <a:pt x="143" y="185"/>
                  <a:pt x="143" y="185"/>
                </a:cubicBezTo>
                <a:cubicBezTo>
                  <a:pt x="148" y="185"/>
                  <a:pt x="152" y="182"/>
                  <a:pt x="152" y="177"/>
                </a:cubicBezTo>
                <a:cubicBezTo>
                  <a:pt x="152" y="169"/>
                  <a:pt x="152" y="169"/>
                  <a:pt x="152" y="169"/>
                </a:cubicBezTo>
                <a:cubicBezTo>
                  <a:pt x="160" y="169"/>
                  <a:pt x="160" y="169"/>
                  <a:pt x="160" y="169"/>
                </a:cubicBezTo>
                <a:cubicBezTo>
                  <a:pt x="174" y="169"/>
                  <a:pt x="186" y="157"/>
                  <a:pt x="186" y="143"/>
                </a:cubicBezTo>
                <a:cubicBezTo>
                  <a:pt x="186" y="76"/>
                  <a:pt x="186" y="76"/>
                  <a:pt x="186" y="76"/>
                </a:cubicBezTo>
                <a:cubicBezTo>
                  <a:pt x="186" y="62"/>
                  <a:pt x="174" y="50"/>
                  <a:pt x="160" y="50"/>
                </a:cubicBezTo>
                <a:close/>
                <a:moveTo>
                  <a:pt x="42" y="8"/>
                </a:moveTo>
                <a:cubicBezTo>
                  <a:pt x="143" y="8"/>
                  <a:pt x="143" y="8"/>
                  <a:pt x="143" y="8"/>
                </a:cubicBezTo>
                <a:cubicBezTo>
                  <a:pt x="143" y="50"/>
                  <a:pt x="143" y="50"/>
                  <a:pt x="143" y="50"/>
                </a:cubicBezTo>
                <a:cubicBezTo>
                  <a:pt x="42" y="50"/>
                  <a:pt x="42" y="50"/>
                  <a:pt x="42" y="50"/>
                </a:cubicBezTo>
                <a:lnTo>
                  <a:pt x="42" y="8"/>
                </a:lnTo>
                <a:close/>
                <a:moveTo>
                  <a:pt x="143" y="177"/>
                </a:moveTo>
                <a:cubicBezTo>
                  <a:pt x="42" y="177"/>
                  <a:pt x="42" y="177"/>
                  <a:pt x="42" y="177"/>
                </a:cubicBezTo>
                <a:cubicBezTo>
                  <a:pt x="42" y="126"/>
                  <a:pt x="42" y="126"/>
                  <a:pt x="42" y="126"/>
                </a:cubicBezTo>
                <a:cubicBezTo>
                  <a:pt x="143" y="126"/>
                  <a:pt x="143" y="126"/>
                  <a:pt x="143" y="126"/>
                </a:cubicBezTo>
                <a:lnTo>
                  <a:pt x="143" y="177"/>
                </a:lnTo>
                <a:close/>
                <a:moveTo>
                  <a:pt x="177" y="143"/>
                </a:moveTo>
                <a:cubicBezTo>
                  <a:pt x="177" y="153"/>
                  <a:pt x="170" y="160"/>
                  <a:pt x="160" y="160"/>
                </a:cubicBezTo>
                <a:cubicBezTo>
                  <a:pt x="152" y="160"/>
                  <a:pt x="152" y="160"/>
                  <a:pt x="152" y="160"/>
                </a:cubicBezTo>
                <a:cubicBezTo>
                  <a:pt x="152" y="126"/>
                  <a:pt x="152" y="126"/>
                  <a:pt x="152" y="126"/>
                </a:cubicBezTo>
                <a:cubicBezTo>
                  <a:pt x="152" y="122"/>
                  <a:pt x="148" y="118"/>
                  <a:pt x="143" y="118"/>
                </a:cubicBezTo>
                <a:cubicBezTo>
                  <a:pt x="42" y="118"/>
                  <a:pt x="42" y="118"/>
                  <a:pt x="42" y="118"/>
                </a:cubicBezTo>
                <a:cubicBezTo>
                  <a:pt x="38" y="118"/>
                  <a:pt x="34" y="122"/>
                  <a:pt x="34" y="126"/>
                </a:cubicBezTo>
                <a:cubicBezTo>
                  <a:pt x="34" y="160"/>
                  <a:pt x="34" y="160"/>
                  <a:pt x="34" y="160"/>
                </a:cubicBezTo>
                <a:cubicBezTo>
                  <a:pt x="25" y="160"/>
                  <a:pt x="25" y="160"/>
                  <a:pt x="25" y="160"/>
                </a:cubicBezTo>
                <a:cubicBezTo>
                  <a:pt x="16" y="160"/>
                  <a:pt x="8" y="153"/>
                  <a:pt x="8" y="143"/>
                </a:cubicBezTo>
                <a:cubicBezTo>
                  <a:pt x="8" y="76"/>
                  <a:pt x="8" y="76"/>
                  <a:pt x="8" y="76"/>
                </a:cubicBezTo>
                <a:cubicBezTo>
                  <a:pt x="8" y="66"/>
                  <a:pt x="16" y="59"/>
                  <a:pt x="25" y="59"/>
                </a:cubicBezTo>
                <a:cubicBezTo>
                  <a:pt x="160" y="59"/>
                  <a:pt x="160" y="59"/>
                  <a:pt x="160" y="59"/>
                </a:cubicBezTo>
                <a:cubicBezTo>
                  <a:pt x="170" y="59"/>
                  <a:pt x="177" y="66"/>
                  <a:pt x="177" y="76"/>
                </a:cubicBezTo>
                <a:lnTo>
                  <a:pt x="177" y="143"/>
                </a:lnTo>
                <a:close/>
                <a:moveTo>
                  <a:pt x="152" y="76"/>
                </a:moveTo>
                <a:cubicBezTo>
                  <a:pt x="147" y="76"/>
                  <a:pt x="143" y="79"/>
                  <a:pt x="143" y="84"/>
                </a:cubicBezTo>
                <a:cubicBezTo>
                  <a:pt x="143" y="89"/>
                  <a:pt x="147" y="93"/>
                  <a:pt x="152" y="93"/>
                </a:cubicBezTo>
                <a:cubicBezTo>
                  <a:pt x="157" y="93"/>
                  <a:pt x="160" y="89"/>
                  <a:pt x="160" y="84"/>
                </a:cubicBezTo>
                <a:cubicBezTo>
                  <a:pt x="160" y="79"/>
                  <a:pt x="157" y="76"/>
                  <a:pt x="152" y="76"/>
                </a:cubicBezTo>
                <a:close/>
                <a:moveTo>
                  <a:pt x="127" y="76"/>
                </a:moveTo>
                <a:cubicBezTo>
                  <a:pt x="122" y="76"/>
                  <a:pt x="118" y="79"/>
                  <a:pt x="118" y="84"/>
                </a:cubicBezTo>
                <a:cubicBezTo>
                  <a:pt x="118" y="89"/>
                  <a:pt x="122" y="93"/>
                  <a:pt x="127" y="93"/>
                </a:cubicBezTo>
                <a:cubicBezTo>
                  <a:pt x="131" y="93"/>
                  <a:pt x="135" y="89"/>
                  <a:pt x="135" y="84"/>
                </a:cubicBezTo>
                <a:cubicBezTo>
                  <a:pt x="135" y="79"/>
                  <a:pt x="131" y="76"/>
                  <a:pt x="127" y="76"/>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3" name="Freeform 217"/>
          <p:cNvSpPr>
            <a:spLocks noEditPoints="1"/>
          </p:cNvSpPr>
          <p:nvPr/>
        </p:nvSpPr>
        <p:spPr bwMode="auto">
          <a:xfrm>
            <a:off x="5865931" y="1561477"/>
            <a:ext cx="444035" cy="444035"/>
          </a:xfrm>
          <a:custGeom>
            <a:avLst/>
            <a:gdLst>
              <a:gd name="T0" fmla="*/ 92 w 185"/>
              <a:gd name="T1" fmla="*/ 42 h 185"/>
              <a:gd name="T2" fmla="*/ 92 w 185"/>
              <a:gd name="T3" fmla="*/ 34 h 185"/>
              <a:gd name="T4" fmla="*/ 92 w 185"/>
              <a:gd name="T5" fmla="*/ 8 h 185"/>
              <a:gd name="T6" fmla="*/ 120 w 185"/>
              <a:gd name="T7" fmla="*/ 12 h 185"/>
              <a:gd name="T8" fmla="*/ 64 w 185"/>
              <a:gd name="T9" fmla="*/ 13 h 185"/>
              <a:gd name="T10" fmla="*/ 92 w 185"/>
              <a:gd name="T11" fmla="*/ 8 h 185"/>
              <a:gd name="T12" fmla="*/ 109 w 185"/>
              <a:gd name="T13" fmla="*/ 24 h 185"/>
              <a:gd name="T14" fmla="*/ 76 w 185"/>
              <a:gd name="T15" fmla="*/ 25 h 185"/>
              <a:gd name="T16" fmla="*/ 92 w 185"/>
              <a:gd name="T17" fmla="*/ 25 h 185"/>
              <a:gd name="T18" fmla="*/ 55 w 185"/>
              <a:gd name="T19" fmla="*/ 169 h 185"/>
              <a:gd name="T20" fmla="*/ 101 w 185"/>
              <a:gd name="T21" fmla="*/ 164 h 185"/>
              <a:gd name="T22" fmla="*/ 55 w 185"/>
              <a:gd name="T23" fmla="*/ 160 h 185"/>
              <a:gd name="T24" fmla="*/ 55 w 185"/>
              <a:gd name="T25" fmla="*/ 169 h 185"/>
              <a:gd name="T26" fmla="*/ 185 w 185"/>
              <a:gd name="T27" fmla="*/ 146 h 185"/>
              <a:gd name="T28" fmla="*/ 168 w 185"/>
              <a:gd name="T29" fmla="*/ 87 h 185"/>
              <a:gd name="T30" fmla="*/ 164 w 185"/>
              <a:gd name="T31" fmla="*/ 84 h 185"/>
              <a:gd name="T32" fmla="*/ 156 w 185"/>
              <a:gd name="T33" fmla="*/ 34 h 185"/>
              <a:gd name="T34" fmla="*/ 147 w 185"/>
              <a:gd name="T35" fmla="*/ 34 h 185"/>
              <a:gd name="T36" fmla="*/ 38 w 185"/>
              <a:gd name="T37" fmla="*/ 84 h 185"/>
              <a:gd name="T38" fmla="*/ 33 w 185"/>
              <a:gd name="T39" fmla="*/ 29 h 185"/>
              <a:gd name="T40" fmla="*/ 29 w 185"/>
              <a:gd name="T41" fmla="*/ 84 h 185"/>
              <a:gd name="T42" fmla="*/ 17 w 185"/>
              <a:gd name="T43" fmla="*/ 87 h 185"/>
              <a:gd name="T44" fmla="*/ 0 w 185"/>
              <a:gd name="T45" fmla="*/ 146 h 185"/>
              <a:gd name="T46" fmla="*/ 0 w 185"/>
              <a:gd name="T47" fmla="*/ 147 h 185"/>
              <a:gd name="T48" fmla="*/ 0 w 185"/>
              <a:gd name="T49" fmla="*/ 156 h 185"/>
              <a:gd name="T50" fmla="*/ 0 w 185"/>
              <a:gd name="T51" fmla="*/ 169 h 185"/>
              <a:gd name="T52" fmla="*/ 168 w 185"/>
              <a:gd name="T53" fmla="*/ 185 h 185"/>
              <a:gd name="T54" fmla="*/ 185 w 185"/>
              <a:gd name="T55" fmla="*/ 160 h 185"/>
              <a:gd name="T56" fmla="*/ 185 w 185"/>
              <a:gd name="T57" fmla="*/ 156 h 185"/>
              <a:gd name="T58" fmla="*/ 24 w 185"/>
              <a:gd name="T59" fmla="*/ 93 h 185"/>
              <a:gd name="T60" fmla="*/ 176 w 185"/>
              <a:gd name="T61" fmla="*/ 143 h 185"/>
              <a:gd name="T62" fmla="*/ 24 w 185"/>
              <a:gd name="T63" fmla="*/ 93 h 185"/>
              <a:gd name="T64" fmla="*/ 168 w 185"/>
              <a:gd name="T65" fmla="*/ 177 h 185"/>
              <a:gd name="T66" fmla="*/ 8 w 185"/>
              <a:gd name="T67" fmla="*/ 169 h 185"/>
              <a:gd name="T68" fmla="*/ 177 w 185"/>
              <a:gd name="T69" fmla="*/ 152 h 185"/>
              <a:gd name="T70" fmla="*/ 21 w 185"/>
              <a:gd name="T71" fmla="*/ 169 h 185"/>
              <a:gd name="T72" fmla="*/ 21 w 185"/>
              <a:gd name="T73" fmla="*/ 160 h 185"/>
              <a:gd name="T74" fmla="*/ 21 w 185"/>
              <a:gd name="T75" fmla="*/ 169 h 185"/>
              <a:gd name="T76" fmla="*/ 42 w 185"/>
              <a:gd name="T77" fmla="*/ 164 h 185"/>
              <a:gd name="T78" fmla="*/ 33 w 185"/>
              <a:gd name="T79" fmla="*/ 16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5" h="185">
                <a:moveTo>
                  <a:pt x="88" y="38"/>
                </a:moveTo>
                <a:cubicBezTo>
                  <a:pt x="88" y="40"/>
                  <a:pt x="90" y="42"/>
                  <a:pt x="92" y="42"/>
                </a:cubicBezTo>
                <a:cubicBezTo>
                  <a:pt x="95" y="42"/>
                  <a:pt x="97" y="40"/>
                  <a:pt x="97" y="38"/>
                </a:cubicBezTo>
                <a:cubicBezTo>
                  <a:pt x="97" y="35"/>
                  <a:pt x="95" y="34"/>
                  <a:pt x="92" y="34"/>
                </a:cubicBezTo>
                <a:cubicBezTo>
                  <a:pt x="90" y="34"/>
                  <a:pt x="88" y="35"/>
                  <a:pt x="88" y="38"/>
                </a:cubicBezTo>
                <a:close/>
                <a:moveTo>
                  <a:pt x="92" y="8"/>
                </a:moveTo>
                <a:cubicBezTo>
                  <a:pt x="101" y="8"/>
                  <a:pt x="109" y="12"/>
                  <a:pt x="114" y="18"/>
                </a:cubicBezTo>
                <a:cubicBezTo>
                  <a:pt x="120" y="12"/>
                  <a:pt x="120" y="12"/>
                  <a:pt x="120" y="12"/>
                </a:cubicBezTo>
                <a:cubicBezTo>
                  <a:pt x="113" y="4"/>
                  <a:pt x="103" y="0"/>
                  <a:pt x="92" y="0"/>
                </a:cubicBezTo>
                <a:cubicBezTo>
                  <a:pt x="81" y="0"/>
                  <a:pt x="71" y="5"/>
                  <a:pt x="64" y="13"/>
                </a:cubicBezTo>
                <a:cubicBezTo>
                  <a:pt x="70" y="19"/>
                  <a:pt x="70" y="19"/>
                  <a:pt x="70" y="19"/>
                </a:cubicBezTo>
                <a:cubicBezTo>
                  <a:pt x="75" y="12"/>
                  <a:pt x="83" y="8"/>
                  <a:pt x="92" y="8"/>
                </a:cubicBezTo>
                <a:close/>
                <a:moveTo>
                  <a:pt x="103" y="30"/>
                </a:moveTo>
                <a:cubicBezTo>
                  <a:pt x="109" y="24"/>
                  <a:pt x="109" y="24"/>
                  <a:pt x="109" y="24"/>
                </a:cubicBezTo>
                <a:cubicBezTo>
                  <a:pt x="105" y="20"/>
                  <a:pt x="99" y="17"/>
                  <a:pt x="92" y="17"/>
                </a:cubicBezTo>
                <a:cubicBezTo>
                  <a:pt x="86" y="17"/>
                  <a:pt x="80" y="20"/>
                  <a:pt x="76" y="25"/>
                </a:cubicBezTo>
                <a:cubicBezTo>
                  <a:pt x="82" y="31"/>
                  <a:pt x="82" y="31"/>
                  <a:pt x="82" y="31"/>
                </a:cubicBezTo>
                <a:cubicBezTo>
                  <a:pt x="84" y="28"/>
                  <a:pt x="88" y="25"/>
                  <a:pt x="92" y="25"/>
                </a:cubicBezTo>
                <a:cubicBezTo>
                  <a:pt x="97" y="25"/>
                  <a:pt x="101" y="27"/>
                  <a:pt x="103" y="30"/>
                </a:cubicBezTo>
                <a:close/>
                <a:moveTo>
                  <a:pt x="55" y="169"/>
                </a:moveTo>
                <a:cubicBezTo>
                  <a:pt x="97" y="169"/>
                  <a:pt x="97" y="169"/>
                  <a:pt x="97" y="169"/>
                </a:cubicBezTo>
                <a:cubicBezTo>
                  <a:pt x="99" y="169"/>
                  <a:pt x="101" y="167"/>
                  <a:pt x="101" y="164"/>
                </a:cubicBezTo>
                <a:cubicBezTo>
                  <a:pt x="101" y="162"/>
                  <a:pt x="99" y="160"/>
                  <a:pt x="97" y="160"/>
                </a:cubicBezTo>
                <a:cubicBezTo>
                  <a:pt x="55" y="160"/>
                  <a:pt x="55" y="160"/>
                  <a:pt x="55" y="160"/>
                </a:cubicBezTo>
                <a:cubicBezTo>
                  <a:pt x="52" y="160"/>
                  <a:pt x="50" y="162"/>
                  <a:pt x="50" y="164"/>
                </a:cubicBezTo>
                <a:cubicBezTo>
                  <a:pt x="50" y="167"/>
                  <a:pt x="52" y="169"/>
                  <a:pt x="55" y="169"/>
                </a:cubicBezTo>
                <a:close/>
                <a:moveTo>
                  <a:pt x="185" y="147"/>
                </a:moveTo>
                <a:cubicBezTo>
                  <a:pt x="185" y="147"/>
                  <a:pt x="185" y="146"/>
                  <a:pt x="185" y="146"/>
                </a:cubicBezTo>
                <a:cubicBezTo>
                  <a:pt x="185" y="146"/>
                  <a:pt x="185" y="146"/>
                  <a:pt x="185" y="146"/>
                </a:cubicBezTo>
                <a:cubicBezTo>
                  <a:pt x="168" y="87"/>
                  <a:pt x="168" y="87"/>
                  <a:pt x="168" y="87"/>
                </a:cubicBezTo>
                <a:cubicBezTo>
                  <a:pt x="168" y="87"/>
                  <a:pt x="168" y="87"/>
                  <a:pt x="168" y="87"/>
                </a:cubicBezTo>
                <a:cubicBezTo>
                  <a:pt x="167" y="85"/>
                  <a:pt x="166" y="84"/>
                  <a:pt x="164" y="84"/>
                </a:cubicBezTo>
                <a:cubicBezTo>
                  <a:pt x="156" y="84"/>
                  <a:pt x="156" y="84"/>
                  <a:pt x="156" y="84"/>
                </a:cubicBezTo>
                <a:cubicBezTo>
                  <a:pt x="156" y="34"/>
                  <a:pt x="156" y="34"/>
                  <a:pt x="156" y="34"/>
                </a:cubicBezTo>
                <a:cubicBezTo>
                  <a:pt x="156" y="31"/>
                  <a:pt x="154" y="29"/>
                  <a:pt x="152" y="29"/>
                </a:cubicBezTo>
                <a:cubicBezTo>
                  <a:pt x="149" y="29"/>
                  <a:pt x="147" y="31"/>
                  <a:pt x="147" y="34"/>
                </a:cubicBezTo>
                <a:cubicBezTo>
                  <a:pt x="147" y="84"/>
                  <a:pt x="147" y="84"/>
                  <a:pt x="147" y="84"/>
                </a:cubicBezTo>
                <a:cubicBezTo>
                  <a:pt x="38" y="84"/>
                  <a:pt x="38" y="84"/>
                  <a:pt x="38" y="84"/>
                </a:cubicBezTo>
                <a:cubicBezTo>
                  <a:pt x="38" y="34"/>
                  <a:pt x="38" y="34"/>
                  <a:pt x="38" y="34"/>
                </a:cubicBezTo>
                <a:cubicBezTo>
                  <a:pt x="38" y="31"/>
                  <a:pt x="36" y="29"/>
                  <a:pt x="33" y="29"/>
                </a:cubicBezTo>
                <a:cubicBezTo>
                  <a:pt x="31" y="29"/>
                  <a:pt x="29" y="31"/>
                  <a:pt x="29" y="34"/>
                </a:cubicBezTo>
                <a:cubicBezTo>
                  <a:pt x="29" y="84"/>
                  <a:pt x="29" y="84"/>
                  <a:pt x="29" y="84"/>
                </a:cubicBezTo>
                <a:cubicBezTo>
                  <a:pt x="21" y="84"/>
                  <a:pt x="21" y="84"/>
                  <a:pt x="21" y="84"/>
                </a:cubicBezTo>
                <a:cubicBezTo>
                  <a:pt x="19" y="84"/>
                  <a:pt x="17" y="85"/>
                  <a:pt x="17" y="87"/>
                </a:cubicBezTo>
                <a:cubicBezTo>
                  <a:pt x="17" y="87"/>
                  <a:pt x="17" y="87"/>
                  <a:pt x="17" y="87"/>
                </a:cubicBezTo>
                <a:cubicBezTo>
                  <a:pt x="0" y="146"/>
                  <a:pt x="0" y="146"/>
                  <a:pt x="0" y="146"/>
                </a:cubicBezTo>
                <a:cubicBezTo>
                  <a:pt x="0" y="146"/>
                  <a:pt x="0" y="146"/>
                  <a:pt x="0" y="146"/>
                </a:cubicBezTo>
                <a:cubicBezTo>
                  <a:pt x="0" y="146"/>
                  <a:pt x="0" y="147"/>
                  <a:pt x="0" y="147"/>
                </a:cubicBezTo>
                <a:cubicBezTo>
                  <a:pt x="0" y="156"/>
                  <a:pt x="0" y="156"/>
                  <a:pt x="0" y="156"/>
                </a:cubicBezTo>
                <a:cubicBezTo>
                  <a:pt x="0" y="156"/>
                  <a:pt x="0" y="156"/>
                  <a:pt x="0" y="156"/>
                </a:cubicBezTo>
                <a:cubicBezTo>
                  <a:pt x="0" y="157"/>
                  <a:pt x="0" y="159"/>
                  <a:pt x="0" y="160"/>
                </a:cubicBezTo>
                <a:cubicBezTo>
                  <a:pt x="0" y="169"/>
                  <a:pt x="0" y="169"/>
                  <a:pt x="0" y="169"/>
                </a:cubicBezTo>
                <a:cubicBezTo>
                  <a:pt x="0" y="178"/>
                  <a:pt x="7" y="185"/>
                  <a:pt x="17" y="185"/>
                </a:cubicBezTo>
                <a:cubicBezTo>
                  <a:pt x="168" y="185"/>
                  <a:pt x="168" y="185"/>
                  <a:pt x="168" y="185"/>
                </a:cubicBezTo>
                <a:cubicBezTo>
                  <a:pt x="178" y="185"/>
                  <a:pt x="185" y="178"/>
                  <a:pt x="185" y="169"/>
                </a:cubicBezTo>
                <a:cubicBezTo>
                  <a:pt x="185" y="160"/>
                  <a:pt x="185" y="160"/>
                  <a:pt x="185" y="160"/>
                </a:cubicBezTo>
                <a:cubicBezTo>
                  <a:pt x="185" y="159"/>
                  <a:pt x="185" y="157"/>
                  <a:pt x="185" y="156"/>
                </a:cubicBezTo>
                <a:cubicBezTo>
                  <a:pt x="185" y="156"/>
                  <a:pt x="185" y="156"/>
                  <a:pt x="185" y="156"/>
                </a:cubicBezTo>
                <a:lnTo>
                  <a:pt x="185" y="147"/>
                </a:lnTo>
                <a:close/>
                <a:moveTo>
                  <a:pt x="24" y="93"/>
                </a:moveTo>
                <a:cubicBezTo>
                  <a:pt x="161" y="93"/>
                  <a:pt x="161" y="93"/>
                  <a:pt x="161" y="93"/>
                </a:cubicBezTo>
                <a:cubicBezTo>
                  <a:pt x="176" y="143"/>
                  <a:pt x="176" y="143"/>
                  <a:pt x="176" y="143"/>
                </a:cubicBezTo>
                <a:cubicBezTo>
                  <a:pt x="9" y="143"/>
                  <a:pt x="9" y="143"/>
                  <a:pt x="9" y="143"/>
                </a:cubicBezTo>
                <a:lnTo>
                  <a:pt x="24" y="93"/>
                </a:lnTo>
                <a:close/>
                <a:moveTo>
                  <a:pt x="177" y="169"/>
                </a:moveTo>
                <a:cubicBezTo>
                  <a:pt x="177" y="173"/>
                  <a:pt x="173" y="177"/>
                  <a:pt x="168" y="177"/>
                </a:cubicBezTo>
                <a:cubicBezTo>
                  <a:pt x="17" y="177"/>
                  <a:pt x="17" y="177"/>
                  <a:pt x="17" y="177"/>
                </a:cubicBezTo>
                <a:cubicBezTo>
                  <a:pt x="12" y="177"/>
                  <a:pt x="8" y="173"/>
                  <a:pt x="8" y="169"/>
                </a:cubicBezTo>
                <a:cubicBezTo>
                  <a:pt x="8" y="152"/>
                  <a:pt x="8" y="152"/>
                  <a:pt x="8" y="152"/>
                </a:cubicBezTo>
                <a:cubicBezTo>
                  <a:pt x="177" y="152"/>
                  <a:pt x="177" y="152"/>
                  <a:pt x="177" y="152"/>
                </a:cubicBezTo>
                <a:lnTo>
                  <a:pt x="177" y="169"/>
                </a:lnTo>
                <a:close/>
                <a:moveTo>
                  <a:pt x="21" y="169"/>
                </a:moveTo>
                <a:cubicBezTo>
                  <a:pt x="23" y="169"/>
                  <a:pt x="25" y="167"/>
                  <a:pt x="25" y="164"/>
                </a:cubicBezTo>
                <a:cubicBezTo>
                  <a:pt x="25" y="162"/>
                  <a:pt x="23" y="160"/>
                  <a:pt x="21" y="160"/>
                </a:cubicBezTo>
                <a:cubicBezTo>
                  <a:pt x="18" y="160"/>
                  <a:pt x="17" y="162"/>
                  <a:pt x="17" y="164"/>
                </a:cubicBezTo>
                <a:cubicBezTo>
                  <a:pt x="17" y="167"/>
                  <a:pt x="18" y="169"/>
                  <a:pt x="21" y="169"/>
                </a:cubicBezTo>
                <a:close/>
                <a:moveTo>
                  <a:pt x="38" y="169"/>
                </a:moveTo>
                <a:cubicBezTo>
                  <a:pt x="40" y="169"/>
                  <a:pt x="42" y="167"/>
                  <a:pt x="42" y="164"/>
                </a:cubicBezTo>
                <a:cubicBezTo>
                  <a:pt x="42" y="162"/>
                  <a:pt x="40" y="160"/>
                  <a:pt x="38" y="160"/>
                </a:cubicBezTo>
                <a:cubicBezTo>
                  <a:pt x="35" y="160"/>
                  <a:pt x="33" y="162"/>
                  <a:pt x="33" y="164"/>
                </a:cubicBezTo>
                <a:cubicBezTo>
                  <a:pt x="33" y="167"/>
                  <a:pt x="35" y="169"/>
                  <a:pt x="38" y="169"/>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4" name="Freeform 225"/>
          <p:cNvSpPr>
            <a:spLocks noEditPoints="1"/>
          </p:cNvSpPr>
          <p:nvPr/>
        </p:nvSpPr>
        <p:spPr bwMode="auto">
          <a:xfrm>
            <a:off x="7843955" y="1587293"/>
            <a:ext cx="445351" cy="445351"/>
          </a:xfrm>
          <a:custGeom>
            <a:avLst/>
            <a:gdLst>
              <a:gd name="T0" fmla="*/ 160 w 186"/>
              <a:gd name="T1" fmla="*/ 13 h 186"/>
              <a:gd name="T2" fmla="*/ 135 w 186"/>
              <a:gd name="T3" fmla="*/ 13 h 186"/>
              <a:gd name="T4" fmla="*/ 70 w 186"/>
              <a:gd name="T5" fmla="*/ 35 h 186"/>
              <a:gd name="T6" fmla="*/ 0 w 186"/>
              <a:gd name="T7" fmla="*/ 51 h 186"/>
              <a:gd name="T8" fmla="*/ 8 w 186"/>
              <a:gd name="T9" fmla="*/ 118 h 186"/>
              <a:gd name="T10" fmla="*/ 51 w 186"/>
              <a:gd name="T11" fmla="*/ 182 h 186"/>
              <a:gd name="T12" fmla="*/ 55 w 186"/>
              <a:gd name="T13" fmla="*/ 186 h 186"/>
              <a:gd name="T14" fmla="*/ 93 w 186"/>
              <a:gd name="T15" fmla="*/ 182 h 186"/>
              <a:gd name="T16" fmla="*/ 93 w 186"/>
              <a:gd name="T17" fmla="*/ 181 h 186"/>
              <a:gd name="T18" fmla="*/ 135 w 186"/>
              <a:gd name="T19" fmla="*/ 145 h 186"/>
              <a:gd name="T20" fmla="*/ 148 w 186"/>
              <a:gd name="T21" fmla="*/ 160 h 186"/>
              <a:gd name="T22" fmla="*/ 160 w 186"/>
              <a:gd name="T23" fmla="*/ 106 h 186"/>
              <a:gd name="T24" fmla="*/ 160 w 186"/>
              <a:gd name="T25" fmla="*/ 55 h 186"/>
              <a:gd name="T26" fmla="*/ 8 w 186"/>
              <a:gd name="T27" fmla="*/ 93 h 186"/>
              <a:gd name="T28" fmla="*/ 34 w 186"/>
              <a:gd name="T29" fmla="*/ 89 h 186"/>
              <a:gd name="T30" fmla="*/ 8 w 186"/>
              <a:gd name="T31" fmla="*/ 85 h 186"/>
              <a:gd name="T32" fmla="*/ 21 w 186"/>
              <a:gd name="T33" fmla="*/ 76 h 186"/>
              <a:gd name="T34" fmla="*/ 21 w 186"/>
              <a:gd name="T35" fmla="*/ 68 h 186"/>
              <a:gd name="T36" fmla="*/ 8 w 186"/>
              <a:gd name="T37" fmla="*/ 51 h 186"/>
              <a:gd name="T38" fmla="*/ 67 w 186"/>
              <a:gd name="T39" fmla="*/ 116 h 186"/>
              <a:gd name="T40" fmla="*/ 54 w 186"/>
              <a:gd name="T41" fmla="*/ 160 h 186"/>
              <a:gd name="T42" fmla="*/ 70 w 186"/>
              <a:gd name="T43" fmla="*/ 125 h 186"/>
              <a:gd name="T44" fmla="*/ 80 w 186"/>
              <a:gd name="T45" fmla="*/ 160 h 186"/>
              <a:gd name="T46" fmla="*/ 81 w 186"/>
              <a:gd name="T47" fmla="*/ 169 h 186"/>
              <a:gd name="T48" fmla="*/ 58 w 186"/>
              <a:gd name="T49" fmla="*/ 177 h 186"/>
              <a:gd name="T50" fmla="*/ 81 w 186"/>
              <a:gd name="T51" fmla="*/ 169 h 186"/>
              <a:gd name="T52" fmla="*/ 76 w 186"/>
              <a:gd name="T53" fmla="*/ 118 h 186"/>
              <a:gd name="T54" fmla="*/ 135 w 186"/>
              <a:gd name="T55" fmla="*/ 25 h 186"/>
              <a:gd name="T56" fmla="*/ 152 w 186"/>
              <a:gd name="T57" fmla="*/ 148 h 186"/>
              <a:gd name="T58" fmla="*/ 143 w 186"/>
              <a:gd name="T59" fmla="*/ 148 h 186"/>
              <a:gd name="T60" fmla="*/ 148 w 186"/>
              <a:gd name="T61" fmla="*/ 9 h 186"/>
              <a:gd name="T62" fmla="*/ 152 w 186"/>
              <a:gd name="T63" fmla="*/ 148 h 186"/>
              <a:gd name="T64" fmla="*/ 160 w 186"/>
              <a:gd name="T65" fmla="*/ 63 h 186"/>
              <a:gd name="T66" fmla="*/ 160 w 186"/>
              <a:gd name="T67" fmla="*/ 9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6" h="186">
                <a:moveTo>
                  <a:pt x="160" y="55"/>
                </a:moveTo>
                <a:cubicBezTo>
                  <a:pt x="160" y="13"/>
                  <a:pt x="160" y="13"/>
                  <a:pt x="160" y="13"/>
                </a:cubicBezTo>
                <a:cubicBezTo>
                  <a:pt x="160" y="6"/>
                  <a:pt x="155" y="0"/>
                  <a:pt x="148" y="0"/>
                </a:cubicBezTo>
                <a:cubicBezTo>
                  <a:pt x="141" y="0"/>
                  <a:pt x="135" y="6"/>
                  <a:pt x="135" y="13"/>
                </a:cubicBezTo>
                <a:cubicBezTo>
                  <a:pt x="135" y="16"/>
                  <a:pt x="135" y="16"/>
                  <a:pt x="135" y="16"/>
                </a:cubicBezTo>
                <a:cubicBezTo>
                  <a:pt x="70" y="35"/>
                  <a:pt x="70" y="35"/>
                  <a:pt x="70" y="35"/>
                </a:cubicBezTo>
                <a:cubicBezTo>
                  <a:pt x="8" y="42"/>
                  <a:pt x="8" y="42"/>
                  <a:pt x="8" y="42"/>
                </a:cubicBezTo>
                <a:cubicBezTo>
                  <a:pt x="4" y="42"/>
                  <a:pt x="0" y="46"/>
                  <a:pt x="0" y="51"/>
                </a:cubicBezTo>
                <a:cubicBezTo>
                  <a:pt x="0" y="110"/>
                  <a:pt x="0" y="110"/>
                  <a:pt x="0" y="110"/>
                </a:cubicBezTo>
                <a:cubicBezTo>
                  <a:pt x="0" y="114"/>
                  <a:pt x="4" y="118"/>
                  <a:pt x="8" y="118"/>
                </a:cubicBezTo>
                <a:cubicBezTo>
                  <a:pt x="37" y="121"/>
                  <a:pt x="37" y="121"/>
                  <a:pt x="37" y="121"/>
                </a:cubicBezTo>
                <a:cubicBezTo>
                  <a:pt x="51" y="182"/>
                  <a:pt x="51" y="182"/>
                  <a:pt x="51" y="182"/>
                </a:cubicBezTo>
                <a:cubicBezTo>
                  <a:pt x="51" y="182"/>
                  <a:pt x="51" y="182"/>
                  <a:pt x="51" y="182"/>
                </a:cubicBezTo>
                <a:cubicBezTo>
                  <a:pt x="51" y="184"/>
                  <a:pt x="53" y="186"/>
                  <a:pt x="55" y="186"/>
                </a:cubicBezTo>
                <a:cubicBezTo>
                  <a:pt x="89" y="186"/>
                  <a:pt x="89" y="186"/>
                  <a:pt x="89" y="186"/>
                </a:cubicBezTo>
                <a:cubicBezTo>
                  <a:pt x="91" y="186"/>
                  <a:pt x="93" y="184"/>
                  <a:pt x="93" y="182"/>
                </a:cubicBezTo>
                <a:cubicBezTo>
                  <a:pt x="93" y="181"/>
                  <a:pt x="93" y="181"/>
                  <a:pt x="93" y="181"/>
                </a:cubicBezTo>
                <a:cubicBezTo>
                  <a:pt x="93" y="181"/>
                  <a:pt x="93" y="181"/>
                  <a:pt x="93" y="181"/>
                </a:cubicBezTo>
                <a:cubicBezTo>
                  <a:pt x="81" y="128"/>
                  <a:pt x="81" y="128"/>
                  <a:pt x="81" y="128"/>
                </a:cubicBezTo>
                <a:cubicBezTo>
                  <a:pt x="135" y="145"/>
                  <a:pt x="135" y="145"/>
                  <a:pt x="135" y="145"/>
                </a:cubicBezTo>
                <a:cubicBezTo>
                  <a:pt x="135" y="148"/>
                  <a:pt x="135" y="148"/>
                  <a:pt x="135" y="148"/>
                </a:cubicBezTo>
                <a:cubicBezTo>
                  <a:pt x="135" y="155"/>
                  <a:pt x="141" y="160"/>
                  <a:pt x="148" y="160"/>
                </a:cubicBezTo>
                <a:cubicBezTo>
                  <a:pt x="155" y="160"/>
                  <a:pt x="160" y="155"/>
                  <a:pt x="160" y="148"/>
                </a:cubicBezTo>
                <a:cubicBezTo>
                  <a:pt x="160" y="106"/>
                  <a:pt x="160" y="106"/>
                  <a:pt x="160" y="106"/>
                </a:cubicBezTo>
                <a:cubicBezTo>
                  <a:pt x="174" y="106"/>
                  <a:pt x="186" y="94"/>
                  <a:pt x="186" y="80"/>
                </a:cubicBezTo>
                <a:cubicBezTo>
                  <a:pt x="186" y="66"/>
                  <a:pt x="174" y="55"/>
                  <a:pt x="160" y="55"/>
                </a:cubicBezTo>
                <a:close/>
                <a:moveTo>
                  <a:pt x="8" y="110"/>
                </a:moveTo>
                <a:cubicBezTo>
                  <a:pt x="8" y="93"/>
                  <a:pt x="8" y="93"/>
                  <a:pt x="8" y="93"/>
                </a:cubicBezTo>
                <a:cubicBezTo>
                  <a:pt x="29" y="93"/>
                  <a:pt x="29" y="93"/>
                  <a:pt x="29" y="93"/>
                </a:cubicBezTo>
                <a:cubicBezTo>
                  <a:pt x="32" y="93"/>
                  <a:pt x="34" y="91"/>
                  <a:pt x="34" y="89"/>
                </a:cubicBezTo>
                <a:cubicBezTo>
                  <a:pt x="34" y="86"/>
                  <a:pt x="32" y="85"/>
                  <a:pt x="29" y="85"/>
                </a:cubicBezTo>
                <a:cubicBezTo>
                  <a:pt x="8" y="85"/>
                  <a:pt x="8" y="85"/>
                  <a:pt x="8" y="85"/>
                </a:cubicBezTo>
                <a:cubicBezTo>
                  <a:pt x="8" y="76"/>
                  <a:pt x="8" y="76"/>
                  <a:pt x="8" y="76"/>
                </a:cubicBezTo>
                <a:cubicBezTo>
                  <a:pt x="21" y="76"/>
                  <a:pt x="21" y="76"/>
                  <a:pt x="21" y="76"/>
                </a:cubicBezTo>
                <a:cubicBezTo>
                  <a:pt x="23" y="76"/>
                  <a:pt x="25" y="74"/>
                  <a:pt x="25" y="72"/>
                </a:cubicBezTo>
                <a:cubicBezTo>
                  <a:pt x="25" y="70"/>
                  <a:pt x="23" y="68"/>
                  <a:pt x="21" y="68"/>
                </a:cubicBezTo>
                <a:cubicBezTo>
                  <a:pt x="8" y="68"/>
                  <a:pt x="8" y="68"/>
                  <a:pt x="8" y="68"/>
                </a:cubicBezTo>
                <a:cubicBezTo>
                  <a:pt x="8" y="51"/>
                  <a:pt x="8" y="51"/>
                  <a:pt x="8" y="51"/>
                </a:cubicBezTo>
                <a:cubicBezTo>
                  <a:pt x="67" y="44"/>
                  <a:pt x="67" y="44"/>
                  <a:pt x="67" y="44"/>
                </a:cubicBezTo>
                <a:cubicBezTo>
                  <a:pt x="67" y="116"/>
                  <a:pt x="67" y="116"/>
                  <a:pt x="67" y="116"/>
                </a:cubicBezTo>
                <a:lnTo>
                  <a:pt x="8" y="110"/>
                </a:lnTo>
                <a:close/>
                <a:moveTo>
                  <a:pt x="54" y="160"/>
                </a:moveTo>
                <a:cubicBezTo>
                  <a:pt x="46" y="122"/>
                  <a:pt x="46" y="122"/>
                  <a:pt x="46" y="122"/>
                </a:cubicBezTo>
                <a:cubicBezTo>
                  <a:pt x="70" y="125"/>
                  <a:pt x="70" y="125"/>
                  <a:pt x="70" y="125"/>
                </a:cubicBezTo>
                <a:cubicBezTo>
                  <a:pt x="72" y="126"/>
                  <a:pt x="72" y="126"/>
                  <a:pt x="72" y="126"/>
                </a:cubicBezTo>
                <a:cubicBezTo>
                  <a:pt x="80" y="160"/>
                  <a:pt x="80" y="160"/>
                  <a:pt x="80" y="160"/>
                </a:cubicBezTo>
                <a:lnTo>
                  <a:pt x="54" y="160"/>
                </a:lnTo>
                <a:close/>
                <a:moveTo>
                  <a:pt x="81" y="169"/>
                </a:moveTo>
                <a:cubicBezTo>
                  <a:pt x="83" y="177"/>
                  <a:pt x="83" y="177"/>
                  <a:pt x="83" y="177"/>
                </a:cubicBezTo>
                <a:cubicBezTo>
                  <a:pt x="58" y="177"/>
                  <a:pt x="58" y="177"/>
                  <a:pt x="58" y="177"/>
                </a:cubicBezTo>
                <a:cubicBezTo>
                  <a:pt x="56" y="169"/>
                  <a:pt x="56" y="169"/>
                  <a:pt x="56" y="169"/>
                </a:cubicBezTo>
                <a:lnTo>
                  <a:pt x="81" y="169"/>
                </a:lnTo>
                <a:close/>
                <a:moveTo>
                  <a:pt x="135" y="136"/>
                </a:moveTo>
                <a:cubicBezTo>
                  <a:pt x="76" y="118"/>
                  <a:pt x="76" y="118"/>
                  <a:pt x="76" y="118"/>
                </a:cubicBezTo>
                <a:cubicBezTo>
                  <a:pt x="76" y="43"/>
                  <a:pt x="76" y="43"/>
                  <a:pt x="76" y="43"/>
                </a:cubicBezTo>
                <a:cubicBezTo>
                  <a:pt x="135" y="25"/>
                  <a:pt x="135" y="25"/>
                  <a:pt x="135" y="25"/>
                </a:cubicBezTo>
                <a:lnTo>
                  <a:pt x="135" y="136"/>
                </a:lnTo>
                <a:close/>
                <a:moveTo>
                  <a:pt x="152" y="148"/>
                </a:moveTo>
                <a:cubicBezTo>
                  <a:pt x="152" y="150"/>
                  <a:pt x="150" y="152"/>
                  <a:pt x="148" y="152"/>
                </a:cubicBezTo>
                <a:cubicBezTo>
                  <a:pt x="145" y="152"/>
                  <a:pt x="143" y="150"/>
                  <a:pt x="143" y="148"/>
                </a:cubicBezTo>
                <a:cubicBezTo>
                  <a:pt x="143" y="13"/>
                  <a:pt x="143" y="13"/>
                  <a:pt x="143" y="13"/>
                </a:cubicBezTo>
                <a:cubicBezTo>
                  <a:pt x="143" y="10"/>
                  <a:pt x="145" y="9"/>
                  <a:pt x="148" y="9"/>
                </a:cubicBezTo>
                <a:cubicBezTo>
                  <a:pt x="150" y="9"/>
                  <a:pt x="152" y="10"/>
                  <a:pt x="152" y="13"/>
                </a:cubicBezTo>
                <a:lnTo>
                  <a:pt x="152" y="148"/>
                </a:lnTo>
                <a:close/>
                <a:moveTo>
                  <a:pt x="160" y="97"/>
                </a:moveTo>
                <a:cubicBezTo>
                  <a:pt x="160" y="63"/>
                  <a:pt x="160" y="63"/>
                  <a:pt x="160" y="63"/>
                </a:cubicBezTo>
                <a:cubicBezTo>
                  <a:pt x="170" y="63"/>
                  <a:pt x="177" y="71"/>
                  <a:pt x="177" y="80"/>
                </a:cubicBezTo>
                <a:cubicBezTo>
                  <a:pt x="177" y="90"/>
                  <a:pt x="170" y="97"/>
                  <a:pt x="160" y="97"/>
                </a:cubicBez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sp>
        <p:nvSpPr>
          <p:cNvPr id="45" name="Freeform 239"/>
          <p:cNvSpPr>
            <a:spLocks noEditPoints="1"/>
          </p:cNvSpPr>
          <p:nvPr/>
        </p:nvSpPr>
        <p:spPr bwMode="auto">
          <a:xfrm>
            <a:off x="9842551" y="1587292"/>
            <a:ext cx="404507" cy="445352"/>
          </a:xfrm>
          <a:custGeom>
            <a:avLst/>
            <a:gdLst>
              <a:gd name="T0" fmla="*/ 46 w 169"/>
              <a:gd name="T1" fmla="*/ 76 h 186"/>
              <a:gd name="T2" fmla="*/ 50 w 169"/>
              <a:gd name="T3" fmla="*/ 72 h 186"/>
              <a:gd name="T4" fmla="*/ 50 w 169"/>
              <a:gd name="T5" fmla="*/ 55 h 186"/>
              <a:gd name="T6" fmla="*/ 46 w 169"/>
              <a:gd name="T7" fmla="*/ 51 h 186"/>
              <a:gd name="T8" fmla="*/ 42 w 169"/>
              <a:gd name="T9" fmla="*/ 55 h 186"/>
              <a:gd name="T10" fmla="*/ 42 w 169"/>
              <a:gd name="T11" fmla="*/ 72 h 186"/>
              <a:gd name="T12" fmla="*/ 46 w 169"/>
              <a:gd name="T13" fmla="*/ 76 h 186"/>
              <a:gd name="T14" fmla="*/ 122 w 169"/>
              <a:gd name="T15" fmla="*/ 76 h 186"/>
              <a:gd name="T16" fmla="*/ 126 w 169"/>
              <a:gd name="T17" fmla="*/ 72 h 186"/>
              <a:gd name="T18" fmla="*/ 126 w 169"/>
              <a:gd name="T19" fmla="*/ 55 h 186"/>
              <a:gd name="T20" fmla="*/ 122 w 169"/>
              <a:gd name="T21" fmla="*/ 51 h 186"/>
              <a:gd name="T22" fmla="*/ 118 w 169"/>
              <a:gd name="T23" fmla="*/ 55 h 186"/>
              <a:gd name="T24" fmla="*/ 118 w 169"/>
              <a:gd name="T25" fmla="*/ 72 h 186"/>
              <a:gd name="T26" fmla="*/ 122 w 169"/>
              <a:gd name="T27" fmla="*/ 76 h 186"/>
              <a:gd name="T28" fmla="*/ 160 w 169"/>
              <a:gd name="T29" fmla="*/ 26 h 186"/>
              <a:gd name="T30" fmla="*/ 98 w 169"/>
              <a:gd name="T31" fmla="*/ 26 h 186"/>
              <a:gd name="T32" fmla="*/ 111 w 169"/>
              <a:gd name="T33" fmla="*/ 6 h 186"/>
              <a:gd name="T34" fmla="*/ 105 w 169"/>
              <a:gd name="T35" fmla="*/ 0 h 186"/>
              <a:gd name="T36" fmla="*/ 88 w 169"/>
              <a:gd name="T37" fmla="*/ 26 h 186"/>
              <a:gd name="T38" fmla="*/ 8 w 169"/>
              <a:gd name="T39" fmla="*/ 26 h 186"/>
              <a:gd name="T40" fmla="*/ 0 w 169"/>
              <a:gd name="T41" fmla="*/ 34 h 186"/>
              <a:gd name="T42" fmla="*/ 0 w 169"/>
              <a:gd name="T43" fmla="*/ 152 h 186"/>
              <a:gd name="T44" fmla="*/ 8 w 169"/>
              <a:gd name="T45" fmla="*/ 161 h 186"/>
              <a:gd name="T46" fmla="*/ 95 w 169"/>
              <a:gd name="T47" fmla="*/ 161 h 186"/>
              <a:gd name="T48" fmla="*/ 105 w 169"/>
              <a:gd name="T49" fmla="*/ 186 h 186"/>
              <a:gd name="T50" fmla="*/ 112 w 169"/>
              <a:gd name="T51" fmla="*/ 182 h 186"/>
              <a:gd name="T52" fmla="*/ 104 w 169"/>
              <a:gd name="T53" fmla="*/ 161 h 186"/>
              <a:gd name="T54" fmla="*/ 160 w 169"/>
              <a:gd name="T55" fmla="*/ 161 h 186"/>
              <a:gd name="T56" fmla="*/ 169 w 169"/>
              <a:gd name="T57" fmla="*/ 152 h 186"/>
              <a:gd name="T58" fmla="*/ 169 w 169"/>
              <a:gd name="T59" fmla="*/ 34 h 186"/>
              <a:gd name="T60" fmla="*/ 160 w 169"/>
              <a:gd name="T61" fmla="*/ 26 h 186"/>
              <a:gd name="T62" fmla="*/ 84 w 169"/>
              <a:gd name="T63" fmla="*/ 135 h 186"/>
              <a:gd name="T64" fmla="*/ 92 w 169"/>
              <a:gd name="T65" fmla="*/ 135 h 186"/>
              <a:gd name="T66" fmla="*/ 93 w 169"/>
              <a:gd name="T67" fmla="*/ 152 h 186"/>
              <a:gd name="T68" fmla="*/ 8 w 169"/>
              <a:gd name="T69" fmla="*/ 152 h 186"/>
              <a:gd name="T70" fmla="*/ 8 w 169"/>
              <a:gd name="T71" fmla="*/ 34 h 186"/>
              <a:gd name="T72" fmla="*/ 83 w 169"/>
              <a:gd name="T73" fmla="*/ 34 h 186"/>
              <a:gd name="T74" fmla="*/ 64 w 169"/>
              <a:gd name="T75" fmla="*/ 101 h 186"/>
              <a:gd name="T76" fmla="*/ 63 w 169"/>
              <a:gd name="T77" fmla="*/ 106 h 186"/>
              <a:gd name="T78" fmla="*/ 94 w 169"/>
              <a:gd name="T79" fmla="*/ 106 h 186"/>
              <a:gd name="T80" fmla="*/ 92 w 169"/>
              <a:gd name="T81" fmla="*/ 127 h 186"/>
              <a:gd name="T82" fmla="*/ 84 w 169"/>
              <a:gd name="T83" fmla="*/ 127 h 186"/>
              <a:gd name="T84" fmla="*/ 27 w 169"/>
              <a:gd name="T85" fmla="*/ 115 h 186"/>
              <a:gd name="T86" fmla="*/ 23 w 169"/>
              <a:gd name="T87" fmla="*/ 122 h 186"/>
              <a:gd name="T88" fmla="*/ 84 w 169"/>
              <a:gd name="T89" fmla="*/ 135 h 186"/>
              <a:gd name="T90" fmla="*/ 160 w 169"/>
              <a:gd name="T91" fmla="*/ 152 h 186"/>
              <a:gd name="T92" fmla="*/ 102 w 169"/>
              <a:gd name="T93" fmla="*/ 152 h 186"/>
              <a:gd name="T94" fmla="*/ 100 w 169"/>
              <a:gd name="T95" fmla="*/ 134 h 186"/>
              <a:gd name="T96" fmla="*/ 145 w 169"/>
              <a:gd name="T97" fmla="*/ 122 h 186"/>
              <a:gd name="T98" fmla="*/ 141 w 169"/>
              <a:gd name="T99" fmla="*/ 115 h 186"/>
              <a:gd name="T100" fmla="*/ 100 w 169"/>
              <a:gd name="T101" fmla="*/ 126 h 186"/>
              <a:gd name="T102" fmla="*/ 103 w 169"/>
              <a:gd name="T103" fmla="*/ 103 h 186"/>
              <a:gd name="T104" fmla="*/ 104 w 169"/>
              <a:gd name="T105" fmla="*/ 98 h 186"/>
              <a:gd name="T106" fmla="*/ 73 w 169"/>
              <a:gd name="T107" fmla="*/ 98 h 186"/>
              <a:gd name="T108" fmla="*/ 93 w 169"/>
              <a:gd name="T109" fmla="*/ 34 h 186"/>
              <a:gd name="T110" fmla="*/ 160 w 169"/>
              <a:gd name="T111" fmla="*/ 34 h 186"/>
              <a:gd name="T112" fmla="*/ 160 w 169"/>
              <a:gd name="T113" fmla="*/ 15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9" h="186">
                <a:moveTo>
                  <a:pt x="46" y="76"/>
                </a:moveTo>
                <a:cubicBezTo>
                  <a:pt x="49" y="76"/>
                  <a:pt x="50" y="75"/>
                  <a:pt x="50" y="72"/>
                </a:cubicBezTo>
                <a:cubicBezTo>
                  <a:pt x="50" y="55"/>
                  <a:pt x="50" y="55"/>
                  <a:pt x="50" y="55"/>
                </a:cubicBezTo>
                <a:cubicBezTo>
                  <a:pt x="50" y="53"/>
                  <a:pt x="49" y="51"/>
                  <a:pt x="46" y="51"/>
                </a:cubicBezTo>
                <a:cubicBezTo>
                  <a:pt x="44" y="51"/>
                  <a:pt x="42" y="53"/>
                  <a:pt x="42" y="55"/>
                </a:cubicBezTo>
                <a:cubicBezTo>
                  <a:pt x="42" y="72"/>
                  <a:pt x="42" y="72"/>
                  <a:pt x="42" y="72"/>
                </a:cubicBezTo>
                <a:cubicBezTo>
                  <a:pt x="42" y="75"/>
                  <a:pt x="44" y="76"/>
                  <a:pt x="46" y="76"/>
                </a:cubicBezTo>
                <a:close/>
                <a:moveTo>
                  <a:pt x="122" y="76"/>
                </a:moveTo>
                <a:cubicBezTo>
                  <a:pt x="125" y="76"/>
                  <a:pt x="126" y="75"/>
                  <a:pt x="126" y="72"/>
                </a:cubicBezTo>
                <a:cubicBezTo>
                  <a:pt x="126" y="55"/>
                  <a:pt x="126" y="55"/>
                  <a:pt x="126" y="55"/>
                </a:cubicBezTo>
                <a:cubicBezTo>
                  <a:pt x="126" y="53"/>
                  <a:pt x="125" y="51"/>
                  <a:pt x="122" y="51"/>
                </a:cubicBezTo>
                <a:cubicBezTo>
                  <a:pt x="120" y="51"/>
                  <a:pt x="118" y="53"/>
                  <a:pt x="118" y="55"/>
                </a:cubicBezTo>
                <a:cubicBezTo>
                  <a:pt x="118" y="72"/>
                  <a:pt x="118" y="72"/>
                  <a:pt x="118" y="72"/>
                </a:cubicBezTo>
                <a:cubicBezTo>
                  <a:pt x="118" y="75"/>
                  <a:pt x="120" y="76"/>
                  <a:pt x="122" y="76"/>
                </a:cubicBezTo>
                <a:close/>
                <a:moveTo>
                  <a:pt x="160" y="26"/>
                </a:moveTo>
                <a:cubicBezTo>
                  <a:pt x="98" y="26"/>
                  <a:pt x="98" y="26"/>
                  <a:pt x="98" y="26"/>
                </a:cubicBezTo>
                <a:cubicBezTo>
                  <a:pt x="105" y="13"/>
                  <a:pt x="111" y="6"/>
                  <a:pt x="111" y="6"/>
                </a:cubicBezTo>
                <a:cubicBezTo>
                  <a:pt x="105" y="0"/>
                  <a:pt x="105" y="0"/>
                  <a:pt x="105" y="0"/>
                </a:cubicBezTo>
                <a:cubicBezTo>
                  <a:pt x="104" y="1"/>
                  <a:pt x="96" y="10"/>
                  <a:pt x="88" y="26"/>
                </a:cubicBezTo>
                <a:cubicBezTo>
                  <a:pt x="8" y="26"/>
                  <a:pt x="8" y="26"/>
                  <a:pt x="8" y="26"/>
                </a:cubicBezTo>
                <a:cubicBezTo>
                  <a:pt x="4" y="26"/>
                  <a:pt x="0" y="30"/>
                  <a:pt x="0" y="34"/>
                </a:cubicBezTo>
                <a:cubicBezTo>
                  <a:pt x="0" y="152"/>
                  <a:pt x="0" y="152"/>
                  <a:pt x="0" y="152"/>
                </a:cubicBezTo>
                <a:cubicBezTo>
                  <a:pt x="0" y="157"/>
                  <a:pt x="4" y="161"/>
                  <a:pt x="8" y="161"/>
                </a:cubicBezTo>
                <a:cubicBezTo>
                  <a:pt x="95" y="161"/>
                  <a:pt x="95" y="161"/>
                  <a:pt x="95" y="161"/>
                </a:cubicBezTo>
                <a:cubicBezTo>
                  <a:pt x="97" y="169"/>
                  <a:pt x="100" y="178"/>
                  <a:pt x="105" y="186"/>
                </a:cubicBezTo>
                <a:cubicBezTo>
                  <a:pt x="112" y="182"/>
                  <a:pt x="112" y="182"/>
                  <a:pt x="112" y="182"/>
                </a:cubicBezTo>
                <a:cubicBezTo>
                  <a:pt x="108" y="175"/>
                  <a:pt x="105" y="168"/>
                  <a:pt x="104" y="161"/>
                </a:cubicBezTo>
                <a:cubicBezTo>
                  <a:pt x="160" y="161"/>
                  <a:pt x="160" y="161"/>
                  <a:pt x="160" y="161"/>
                </a:cubicBezTo>
                <a:cubicBezTo>
                  <a:pt x="165" y="161"/>
                  <a:pt x="169" y="157"/>
                  <a:pt x="169" y="152"/>
                </a:cubicBezTo>
                <a:cubicBezTo>
                  <a:pt x="169" y="34"/>
                  <a:pt x="169" y="34"/>
                  <a:pt x="169" y="34"/>
                </a:cubicBezTo>
                <a:cubicBezTo>
                  <a:pt x="169" y="30"/>
                  <a:pt x="165" y="26"/>
                  <a:pt x="160" y="26"/>
                </a:cubicBezTo>
                <a:close/>
                <a:moveTo>
                  <a:pt x="84" y="135"/>
                </a:moveTo>
                <a:cubicBezTo>
                  <a:pt x="87" y="135"/>
                  <a:pt x="89" y="135"/>
                  <a:pt x="92" y="135"/>
                </a:cubicBezTo>
                <a:cubicBezTo>
                  <a:pt x="92" y="141"/>
                  <a:pt x="92" y="146"/>
                  <a:pt x="93" y="152"/>
                </a:cubicBezTo>
                <a:cubicBezTo>
                  <a:pt x="8" y="152"/>
                  <a:pt x="8" y="152"/>
                  <a:pt x="8" y="152"/>
                </a:cubicBezTo>
                <a:cubicBezTo>
                  <a:pt x="8" y="34"/>
                  <a:pt x="8" y="34"/>
                  <a:pt x="8" y="34"/>
                </a:cubicBezTo>
                <a:cubicBezTo>
                  <a:pt x="83" y="34"/>
                  <a:pt x="83" y="34"/>
                  <a:pt x="83" y="34"/>
                </a:cubicBezTo>
                <a:cubicBezTo>
                  <a:pt x="75" y="51"/>
                  <a:pt x="66" y="74"/>
                  <a:pt x="64" y="101"/>
                </a:cubicBezTo>
                <a:cubicBezTo>
                  <a:pt x="63" y="106"/>
                  <a:pt x="63" y="106"/>
                  <a:pt x="63" y="106"/>
                </a:cubicBezTo>
                <a:cubicBezTo>
                  <a:pt x="94" y="106"/>
                  <a:pt x="94" y="106"/>
                  <a:pt x="94" y="106"/>
                </a:cubicBezTo>
                <a:cubicBezTo>
                  <a:pt x="93" y="111"/>
                  <a:pt x="92" y="118"/>
                  <a:pt x="92" y="127"/>
                </a:cubicBezTo>
                <a:cubicBezTo>
                  <a:pt x="89" y="127"/>
                  <a:pt x="87" y="127"/>
                  <a:pt x="84" y="127"/>
                </a:cubicBezTo>
                <a:cubicBezTo>
                  <a:pt x="52" y="127"/>
                  <a:pt x="27" y="115"/>
                  <a:pt x="27" y="115"/>
                </a:cubicBezTo>
                <a:cubicBezTo>
                  <a:pt x="23" y="122"/>
                  <a:pt x="23" y="122"/>
                  <a:pt x="23" y="122"/>
                </a:cubicBezTo>
                <a:cubicBezTo>
                  <a:pt x="24" y="123"/>
                  <a:pt x="50" y="135"/>
                  <a:pt x="84" y="135"/>
                </a:cubicBezTo>
                <a:close/>
                <a:moveTo>
                  <a:pt x="160" y="152"/>
                </a:moveTo>
                <a:cubicBezTo>
                  <a:pt x="102" y="152"/>
                  <a:pt x="102" y="152"/>
                  <a:pt x="102" y="152"/>
                </a:cubicBezTo>
                <a:cubicBezTo>
                  <a:pt x="101" y="146"/>
                  <a:pt x="100" y="140"/>
                  <a:pt x="100" y="134"/>
                </a:cubicBezTo>
                <a:cubicBezTo>
                  <a:pt x="126" y="131"/>
                  <a:pt x="144" y="123"/>
                  <a:pt x="145" y="122"/>
                </a:cubicBezTo>
                <a:cubicBezTo>
                  <a:pt x="141" y="115"/>
                  <a:pt x="141" y="115"/>
                  <a:pt x="141" y="115"/>
                </a:cubicBezTo>
                <a:cubicBezTo>
                  <a:pt x="141" y="115"/>
                  <a:pt x="124" y="123"/>
                  <a:pt x="100" y="126"/>
                </a:cubicBezTo>
                <a:cubicBezTo>
                  <a:pt x="101" y="112"/>
                  <a:pt x="103" y="103"/>
                  <a:pt x="103" y="103"/>
                </a:cubicBezTo>
                <a:cubicBezTo>
                  <a:pt x="104" y="98"/>
                  <a:pt x="104" y="98"/>
                  <a:pt x="104" y="98"/>
                </a:cubicBezTo>
                <a:cubicBezTo>
                  <a:pt x="73" y="98"/>
                  <a:pt x="73" y="98"/>
                  <a:pt x="73" y="98"/>
                </a:cubicBezTo>
                <a:cubicBezTo>
                  <a:pt x="76" y="72"/>
                  <a:pt x="85" y="50"/>
                  <a:pt x="93" y="34"/>
                </a:cubicBezTo>
                <a:cubicBezTo>
                  <a:pt x="160" y="34"/>
                  <a:pt x="160" y="34"/>
                  <a:pt x="160" y="34"/>
                </a:cubicBezTo>
                <a:lnTo>
                  <a:pt x="160" y="152"/>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2">
                  <a:lumMod val="60000"/>
                  <a:lumOff val="40000"/>
                </a:schemeClr>
              </a:solidFill>
            </a:endParaRPr>
          </a:p>
        </p:txBody>
      </p:sp>
      <p:grpSp>
        <p:nvGrpSpPr>
          <p:cNvPr id="3" name="Group 2">
            <a:extLst>
              <a:ext uri="{FF2B5EF4-FFF2-40B4-BE49-F238E27FC236}">
                <a16:creationId xmlns:a16="http://schemas.microsoft.com/office/drawing/2014/main" id="{97B3B656-78EA-4890-B98F-06A8EFB9F341}"/>
              </a:ext>
            </a:extLst>
          </p:cNvPr>
          <p:cNvGrpSpPr/>
          <p:nvPr/>
        </p:nvGrpSpPr>
        <p:grpSpPr>
          <a:xfrm>
            <a:off x="1150567" y="2388325"/>
            <a:ext cx="1978173" cy="1837278"/>
            <a:chOff x="1150567" y="2388325"/>
            <a:chExt cx="1978173" cy="1837278"/>
          </a:xfrm>
        </p:grpSpPr>
        <p:sp>
          <p:nvSpPr>
            <p:cNvPr id="4" name="Chevron 3"/>
            <p:cNvSpPr/>
            <p:nvPr/>
          </p:nvSpPr>
          <p:spPr>
            <a:xfrm>
              <a:off x="1150567" y="2388325"/>
              <a:ext cx="1978173" cy="646176"/>
            </a:xfrm>
            <a:prstGeom prst="chevron">
              <a:avLst>
                <a:gd name="adj" fmla="val 31257"/>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6" name="Rectangle 5"/>
            <p:cNvSpPr/>
            <p:nvPr/>
          </p:nvSpPr>
          <p:spPr>
            <a:xfrm>
              <a:off x="1550229" y="2506228"/>
              <a:ext cx="1178849" cy="379656"/>
            </a:xfrm>
            <a:prstGeom prst="rect">
              <a:avLst/>
            </a:prstGeom>
          </p:spPr>
          <p:txBody>
            <a:bodyPr wrap="none">
              <a:spAutoFit/>
            </a:bodyPr>
            <a:lstStyle/>
            <a:p>
              <a:pPr algn="ctr"/>
              <a:r>
                <a:rPr lang="en-US" sz="1867" b="1" spc="-55" dirty="0">
                  <a:solidFill>
                    <a:schemeClr val="bg1"/>
                  </a:solidFill>
                  <a:latin typeface="Raleway"/>
                  <a:ea typeface="Rajdhani Semibold"/>
                  <a:cs typeface="Raleway"/>
                  <a:sym typeface="Rajdhani Semibold"/>
                </a:rPr>
                <a:t>CONCEPT</a:t>
              </a:r>
              <a:endParaRPr lang="en-US" sz="1867" dirty="0">
                <a:solidFill>
                  <a:schemeClr val="bg1"/>
                </a:solidFill>
              </a:endParaRPr>
            </a:p>
          </p:txBody>
        </p:sp>
        <p:sp>
          <p:nvSpPr>
            <p:cNvPr id="46" name="TextBox 45"/>
            <p:cNvSpPr txBox="1"/>
            <p:nvPr/>
          </p:nvSpPr>
          <p:spPr>
            <a:xfrm>
              <a:off x="1291983" y="3517909"/>
              <a:ext cx="1599461"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sp>
          <p:nvSpPr>
            <p:cNvPr id="47" name="Rectangle 46"/>
            <p:cNvSpPr/>
            <p:nvPr/>
          </p:nvSpPr>
          <p:spPr>
            <a:xfrm>
              <a:off x="1291983" y="3248038"/>
              <a:ext cx="1599460"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grpSp>
      <p:grpSp>
        <p:nvGrpSpPr>
          <p:cNvPr id="5" name="Group 4">
            <a:extLst>
              <a:ext uri="{FF2B5EF4-FFF2-40B4-BE49-F238E27FC236}">
                <a16:creationId xmlns:a16="http://schemas.microsoft.com/office/drawing/2014/main" id="{1577D37E-A643-4A09-A614-2DBE975824C9}"/>
              </a:ext>
            </a:extLst>
          </p:cNvPr>
          <p:cNvGrpSpPr/>
          <p:nvPr/>
        </p:nvGrpSpPr>
        <p:grpSpPr>
          <a:xfrm>
            <a:off x="3128740" y="2388325"/>
            <a:ext cx="1978173" cy="1837278"/>
            <a:chOff x="3128740" y="2388325"/>
            <a:chExt cx="1978173" cy="1837278"/>
          </a:xfrm>
        </p:grpSpPr>
        <p:sp>
          <p:nvSpPr>
            <p:cNvPr id="31" name="Chevron 30"/>
            <p:cNvSpPr/>
            <p:nvPr/>
          </p:nvSpPr>
          <p:spPr>
            <a:xfrm>
              <a:off x="3128740" y="2388325"/>
              <a:ext cx="1978173" cy="646176"/>
            </a:xfrm>
            <a:prstGeom prst="chevron">
              <a:avLst>
                <a:gd name="adj" fmla="val 31257"/>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37" name="Rectangle 36"/>
            <p:cNvSpPr/>
            <p:nvPr/>
          </p:nvSpPr>
          <p:spPr>
            <a:xfrm>
              <a:off x="3674436" y="2512437"/>
              <a:ext cx="886781" cy="379656"/>
            </a:xfrm>
            <a:prstGeom prst="rect">
              <a:avLst/>
            </a:prstGeom>
          </p:spPr>
          <p:txBody>
            <a:bodyPr wrap="none">
              <a:spAutoFit/>
            </a:bodyPr>
            <a:lstStyle/>
            <a:p>
              <a:pPr algn="ctr"/>
              <a:r>
                <a:rPr lang="en-US" sz="1867" b="1" spc="-55" dirty="0">
                  <a:solidFill>
                    <a:schemeClr val="bg1"/>
                  </a:solidFill>
                  <a:latin typeface="Raleway"/>
                  <a:ea typeface="Rajdhani Semibold"/>
                  <a:cs typeface="Raleway"/>
                  <a:sym typeface="Rajdhani Semibold"/>
                </a:rPr>
                <a:t>DRAFT</a:t>
              </a:r>
              <a:endParaRPr lang="en-US" sz="1867" dirty="0">
                <a:solidFill>
                  <a:schemeClr val="bg1"/>
                </a:solidFill>
              </a:endParaRPr>
            </a:p>
          </p:txBody>
        </p:sp>
        <p:sp>
          <p:nvSpPr>
            <p:cNvPr id="48" name="TextBox 47"/>
            <p:cNvSpPr txBox="1"/>
            <p:nvPr/>
          </p:nvSpPr>
          <p:spPr>
            <a:xfrm>
              <a:off x="3231131" y="3517909"/>
              <a:ext cx="1599461"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sp>
          <p:nvSpPr>
            <p:cNvPr id="49" name="Rectangle 48"/>
            <p:cNvSpPr/>
            <p:nvPr/>
          </p:nvSpPr>
          <p:spPr>
            <a:xfrm>
              <a:off x="3231131" y="3248038"/>
              <a:ext cx="1599460"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grpSp>
      <p:grpSp>
        <p:nvGrpSpPr>
          <p:cNvPr id="7" name="Group 6">
            <a:extLst>
              <a:ext uri="{FF2B5EF4-FFF2-40B4-BE49-F238E27FC236}">
                <a16:creationId xmlns:a16="http://schemas.microsoft.com/office/drawing/2014/main" id="{0E47D51A-1A17-4A4A-9660-FBF9DD8D05B6}"/>
              </a:ext>
            </a:extLst>
          </p:cNvPr>
          <p:cNvGrpSpPr/>
          <p:nvPr/>
        </p:nvGrpSpPr>
        <p:grpSpPr>
          <a:xfrm>
            <a:off x="5106914" y="2388325"/>
            <a:ext cx="1978173" cy="1837515"/>
            <a:chOff x="5106914" y="2388325"/>
            <a:chExt cx="1978173" cy="1837515"/>
          </a:xfrm>
        </p:grpSpPr>
        <p:sp>
          <p:nvSpPr>
            <p:cNvPr id="32" name="Chevron 31"/>
            <p:cNvSpPr/>
            <p:nvPr/>
          </p:nvSpPr>
          <p:spPr>
            <a:xfrm>
              <a:off x="5106914" y="2388325"/>
              <a:ext cx="1978173" cy="646176"/>
            </a:xfrm>
            <a:prstGeom prst="chevron">
              <a:avLst>
                <a:gd name="adj" fmla="val 31257"/>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38" name="Rectangle 37"/>
            <p:cNvSpPr/>
            <p:nvPr/>
          </p:nvSpPr>
          <p:spPr>
            <a:xfrm>
              <a:off x="5624878" y="2512437"/>
              <a:ext cx="942246" cy="379656"/>
            </a:xfrm>
            <a:prstGeom prst="rect">
              <a:avLst/>
            </a:prstGeom>
          </p:spPr>
          <p:txBody>
            <a:bodyPr wrap="none">
              <a:spAutoFit/>
            </a:bodyPr>
            <a:lstStyle/>
            <a:p>
              <a:pPr algn="ctr"/>
              <a:r>
                <a:rPr lang="en-US" sz="1867" b="1" spc="-55" dirty="0">
                  <a:solidFill>
                    <a:schemeClr val="bg1"/>
                  </a:solidFill>
                  <a:latin typeface="Raleway"/>
                  <a:ea typeface="Rajdhani Semibold"/>
                  <a:cs typeface="Raleway"/>
                  <a:sym typeface="Rajdhani Semibold"/>
                </a:rPr>
                <a:t>DESIGN</a:t>
              </a:r>
              <a:endParaRPr lang="en-US" sz="1867" dirty="0">
                <a:solidFill>
                  <a:schemeClr val="bg1"/>
                </a:solidFill>
              </a:endParaRPr>
            </a:p>
          </p:txBody>
        </p:sp>
        <p:sp>
          <p:nvSpPr>
            <p:cNvPr id="50" name="TextBox 49"/>
            <p:cNvSpPr txBox="1"/>
            <p:nvPr/>
          </p:nvSpPr>
          <p:spPr>
            <a:xfrm>
              <a:off x="5170278" y="3518146"/>
              <a:ext cx="1599461"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sp>
          <p:nvSpPr>
            <p:cNvPr id="51" name="Rectangle 50"/>
            <p:cNvSpPr/>
            <p:nvPr/>
          </p:nvSpPr>
          <p:spPr>
            <a:xfrm>
              <a:off x="5170278" y="3248276"/>
              <a:ext cx="1599460"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grpSp>
      <p:grpSp>
        <p:nvGrpSpPr>
          <p:cNvPr id="9" name="Group 8">
            <a:extLst>
              <a:ext uri="{FF2B5EF4-FFF2-40B4-BE49-F238E27FC236}">
                <a16:creationId xmlns:a16="http://schemas.microsoft.com/office/drawing/2014/main" id="{EFBD1701-735C-46D5-A980-9DBF34E47FF0}"/>
              </a:ext>
            </a:extLst>
          </p:cNvPr>
          <p:cNvGrpSpPr/>
          <p:nvPr/>
        </p:nvGrpSpPr>
        <p:grpSpPr>
          <a:xfrm>
            <a:off x="7085087" y="2388325"/>
            <a:ext cx="1978173" cy="1837515"/>
            <a:chOff x="7085087" y="2388325"/>
            <a:chExt cx="1978173" cy="1837515"/>
          </a:xfrm>
        </p:grpSpPr>
        <p:sp>
          <p:nvSpPr>
            <p:cNvPr id="33" name="Chevron 32"/>
            <p:cNvSpPr/>
            <p:nvPr/>
          </p:nvSpPr>
          <p:spPr>
            <a:xfrm>
              <a:off x="7085087" y="2388325"/>
              <a:ext cx="1978173" cy="646176"/>
            </a:xfrm>
            <a:prstGeom prst="chevron">
              <a:avLst>
                <a:gd name="adj" fmla="val 31257"/>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39" name="Rectangle 38"/>
            <p:cNvSpPr/>
            <p:nvPr/>
          </p:nvSpPr>
          <p:spPr>
            <a:xfrm>
              <a:off x="7686238" y="2512437"/>
              <a:ext cx="760785" cy="379656"/>
            </a:xfrm>
            <a:prstGeom prst="rect">
              <a:avLst/>
            </a:prstGeom>
          </p:spPr>
          <p:txBody>
            <a:bodyPr wrap="none">
              <a:spAutoFit/>
            </a:bodyPr>
            <a:lstStyle/>
            <a:p>
              <a:pPr algn="ctr"/>
              <a:r>
                <a:rPr lang="en-US" sz="1867" b="1" spc="-55" dirty="0">
                  <a:solidFill>
                    <a:schemeClr val="bg1"/>
                  </a:solidFill>
                  <a:latin typeface="Raleway"/>
                  <a:ea typeface="Rajdhani Semibold"/>
                  <a:cs typeface="Raleway"/>
                  <a:sym typeface="Rajdhani Semibold"/>
                </a:rPr>
                <a:t>CODE</a:t>
              </a:r>
              <a:endParaRPr lang="en-US" sz="1867" dirty="0">
                <a:solidFill>
                  <a:schemeClr val="bg1"/>
                </a:solidFill>
              </a:endParaRPr>
            </a:p>
          </p:txBody>
        </p:sp>
        <p:sp>
          <p:nvSpPr>
            <p:cNvPr id="57" name="TextBox 56"/>
            <p:cNvSpPr txBox="1"/>
            <p:nvPr/>
          </p:nvSpPr>
          <p:spPr>
            <a:xfrm>
              <a:off x="7138140" y="3518146"/>
              <a:ext cx="1599461"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sp>
          <p:nvSpPr>
            <p:cNvPr id="58" name="Rectangle 57"/>
            <p:cNvSpPr/>
            <p:nvPr/>
          </p:nvSpPr>
          <p:spPr>
            <a:xfrm>
              <a:off x="7138141" y="3248276"/>
              <a:ext cx="1599460"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grpSp>
      <p:grpSp>
        <p:nvGrpSpPr>
          <p:cNvPr id="10" name="Group 9">
            <a:extLst>
              <a:ext uri="{FF2B5EF4-FFF2-40B4-BE49-F238E27FC236}">
                <a16:creationId xmlns:a16="http://schemas.microsoft.com/office/drawing/2014/main" id="{CBA2C41A-7100-45A6-AF34-FCE80A080A07}"/>
              </a:ext>
            </a:extLst>
          </p:cNvPr>
          <p:cNvGrpSpPr/>
          <p:nvPr/>
        </p:nvGrpSpPr>
        <p:grpSpPr>
          <a:xfrm>
            <a:off x="9063260" y="2388325"/>
            <a:ext cx="1978173" cy="1837278"/>
            <a:chOff x="9063260" y="2388325"/>
            <a:chExt cx="1978173" cy="1837278"/>
          </a:xfrm>
        </p:grpSpPr>
        <p:sp>
          <p:nvSpPr>
            <p:cNvPr id="34" name="Chevron 33"/>
            <p:cNvSpPr/>
            <p:nvPr/>
          </p:nvSpPr>
          <p:spPr>
            <a:xfrm>
              <a:off x="9063260" y="2388325"/>
              <a:ext cx="1978173" cy="646176"/>
            </a:xfrm>
            <a:prstGeom prst="chevron">
              <a:avLst>
                <a:gd name="adj" fmla="val 31257"/>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bg1"/>
                </a:solidFill>
              </a:endParaRPr>
            </a:p>
          </p:txBody>
        </p:sp>
        <p:sp>
          <p:nvSpPr>
            <p:cNvPr id="40" name="Rectangle 39"/>
            <p:cNvSpPr/>
            <p:nvPr/>
          </p:nvSpPr>
          <p:spPr>
            <a:xfrm>
              <a:off x="9511486" y="2506227"/>
              <a:ext cx="1066639" cy="379656"/>
            </a:xfrm>
            <a:prstGeom prst="rect">
              <a:avLst/>
            </a:prstGeom>
          </p:spPr>
          <p:txBody>
            <a:bodyPr wrap="none">
              <a:spAutoFit/>
            </a:bodyPr>
            <a:lstStyle/>
            <a:p>
              <a:pPr algn="ctr"/>
              <a:r>
                <a:rPr lang="en-US" sz="1867" b="1" spc="-55" dirty="0">
                  <a:solidFill>
                    <a:schemeClr val="bg1"/>
                  </a:solidFill>
                  <a:latin typeface="Raleway"/>
                  <a:sym typeface="Rajdhani Semibold"/>
                </a:rPr>
                <a:t>PUBLISH</a:t>
              </a:r>
              <a:endParaRPr lang="en-US" sz="1867" dirty="0">
                <a:solidFill>
                  <a:schemeClr val="bg1"/>
                </a:solidFill>
              </a:endParaRPr>
            </a:p>
          </p:txBody>
        </p:sp>
        <p:sp>
          <p:nvSpPr>
            <p:cNvPr id="59" name="TextBox 58"/>
            <p:cNvSpPr txBox="1"/>
            <p:nvPr/>
          </p:nvSpPr>
          <p:spPr>
            <a:xfrm>
              <a:off x="9174178" y="3517909"/>
              <a:ext cx="1599461" cy="70769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a:t>
              </a:r>
            </a:p>
          </p:txBody>
        </p:sp>
        <p:sp>
          <p:nvSpPr>
            <p:cNvPr id="60" name="Rectangle 59"/>
            <p:cNvSpPr/>
            <p:nvPr/>
          </p:nvSpPr>
          <p:spPr>
            <a:xfrm>
              <a:off x="9174178" y="3248038"/>
              <a:ext cx="1599460" cy="297454"/>
            </a:xfrm>
            <a:prstGeom prst="rect">
              <a:avLst/>
            </a:prstGeom>
          </p:spPr>
          <p:txBody>
            <a:bodyPr wrap="square">
              <a:spAutoFit/>
            </a:bodyPr>
            <a:lstStyle/>
            <a:p>
              <a:pPr algn="ctr"/>
              <a:r>
                <a:rPr lang="en-US" sz="1333" b="1" dirty="0">
                  <a:solidFill>
                    <a:schemeClr val="tx2">
                      <a:lumMod val="60000"/>
                      <a:lumOff val="40000"/>
                    </a:schemeClr>
                  </a:solidFill>
                  <a:latin typeface="Raleway" panose="020B0003030101060003" pitchFamily="34" charset="0"/>
                </a:rPr>
                <a:t>CONTENT TITLE</a:t>
              </a:r>
            </a:p>
          </p:txBody>
        </p:sp>
      </p:grpSp>
      <p:sp>
        <p:nvSpPr>
          <p:cNvPr id="61" name="TextBox 60"/>
          <p:cNvSpPr txBox="1"/>
          <p:nvPr/>
        </p:nvSpPr>
        <p:spPr>
          <a:xfrm>
            <a:off x="1022935" y="5002696"/>
            <a:ext cx="9894144" cy="502573"/>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consetetur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sadipscing</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elitr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nonumy</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eirmod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tempor</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invidunt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ut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labore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magna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aliquyam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erat</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sed</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diam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voluptua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vero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eos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accusam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justo</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duo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dolores</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et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ea</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rebum</a:t>
            </a:r>
            <a:r>
              <a:rPr lang="en-US" sz="1333" dirty="0">
                <a:solidFill>
                  <a:schemeClr val="tx2">
                    <a:lumMod val="60000"/>
                    <a:lumOff val="40000"/>
                  </a:schemeClr>
                </a:solidFill>
                <a:latin typeface="Calibri Light" panose="020F0302020204030204" pitchFamily="34" charset="0"/>
                <a:ea typeface="Roboto Light" panose="02000000000000000000" pitchFamily="2" charset="0"/>
              </a:rPr>
              <a:t>. Lorem ipsum dolor sit </a:t>
            </a:r>
            <a:r>
              <a:rPr lang="en-US" sz="1333" dirty="0" err="1">
                <a:solidFill>
                  <a:schemeClr val="tx2">
                    <a:lumMod val="60000"/>
                    <a:lumOff val="40000"/>
                  </a:schemeClr>
                </a:solidFill>
                <a:latin typeface="Calibri Light" panose="020F0302020204030204" pitchFamily="34" charset="0"/>
                <a:ea typeface="Roboto Light" panose="02000000000000000000" pitchFamily="2" charset="0"/>
              </a:rPr>
              <a:t>amet</a:t>
            </a:r>
            <a:endParaRPr lang="en-US" sz="1333" dirty="0">
              <a:solidFill>
                <a:schemeClr val="tx2">
                  <a:lumMod val="60000"/>
                  <a:lumOff val="40000"/>
                </a:schemeClr>
              </a:solidFill>
              <a:latin typeface="Calibri Light" panose="020F0302020204030204" pitchFamily="34" charset="0"/>
              <a:ea typeface="Roboto Light" panose="02000000000000000000" pitchFamily="2" charset="0"/>
            </a:endParaRPr>
          </a:p>
        </p:txBody>
      </p:sp>
      <p:cxnSp>
        <p:nvCxnSpPr>
          <p:cNvPr id="8" name="Straight Connector 7"/>
          <p:cNvCxnSpPr/>
          <p:nvPr/>
        </p:nvCxnSpPr>
        <p:spPr>
          <a:xfrm>
            <a:off x="872011" y="4702496"/>
            <a:ext cx="10254199" cy="0"/>
          </a:xfrm>
          <a:prstGeom prst="line">
            <a:avLst/>
          </a:prstGeom>
          <a:ln w="12700"/>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24330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p:cTn id="12" dur="250" fill="hold"/>
                                        <p:tgtEl>
                                          <p:spTgt spid="41"/>
                                        </p:tgtEl>
                                        <p:attrNameLst>
                                          <p:attrName>ppt_w</p:attrName>
                                        </p:attrNameLst>
                                      </p:cBhvr>
                                      <p:tavLst>
                                        <p:tav tm="0">
                                          <p:val>
                                            <p:fltVal val="0"/>
                                          </p:val>
                                        </p:tav>
                                        <p:tav tm="100000">
                                          <p:val>
                                            <p:strVal val="#ppt_w"/>
                                          </p:val>
                                        </p:tav>
                                      </p:tavLst>
                                    </p:anim>
                                    <p:anim calcmode="lin" valueType="num">
                                      <p:cBhvr>
                                        <p:cTn id="13" dur="250" fill="hold"/>
                                        <p:tgtEl>
                                          <p:spTgt spid="41"/>
                                        </p:tgtEl>
                                        <p:attrNameLst>
                                          <p:attrName>ppt_h</p:attrName>
                                        </p:attrNameLst>
                                      </p:cBhvr>
                                      <p:tavLst>
                                        <p:tav tm="0">
                                          <p:val>
                                            <p:fltVal val="0"/>
                                          </p:val>
                                        </p:tav>
                                        <p:tav tm="100000">
                                          <p:val>
                                            <p:strVal val="#ppt_h"/>
                                          </p:val>
                                        </p:tav>
                                      </p:tavLst>
                                    </p:anim>
                                    <p:animEffect transition="in" filter="fade">
                                      <p:cBhvr>
                                        <p:cTn id="14" dur="250"/>
                                        <p:tgtEl>
                                          <p:spTgt spid="41"/>
                                        </p:tgtEl>
                                      </p:cBhvr>
                                    </p:animEffect>
                                  </p:childTnLst>
                                </p:cTn>
                              </p:par>
                            </p:childTnLst>
                          </p:cTn>
                        </p:par>
                        <p:par>
                          <p:cTn id="15" fill="hold">
                            <p:stCondLst>
                              <p:cond delay="750"/>
                            </p:stCondLst>
                            <p:childTnLst>
                              <p:par>
                                <p:cTn id="16" presetID="2" presetClass="entr" presetSubtype="2" decel="10000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1+#ppt_w/2"/>
                                          </p:val>
                                        </p:tav>
                                        <p:tav tm="100000">
                                          <p:val>
                                            <p:strVal val="#ppt_x"/>
                                          </p:val>
                                        </p:tav>
                                      </p:tavLst>
                                    </p:anim>
                                    <p:anim calcmode="lin" valueType="num">
                                      <p:cBhvr additive="base">
                                        <p:cTn id="19" dur="500" fill="hold"/>
                                        <p:tgtEl>
                                          <p:spTgt spid="3"/>
                                        </p:tgtEl>
                                        <p:attrNameLst>
                                          <p:attrName>ppt_y</p:attrName>
                                        </p:attrNameLst>
                                      </p:cBhvr>
                                      <p:tavLst>
                                        <p:tav tm="0">
                                          <p:val>
                                            <p:strVal val="#ppt_y"/>
                                          </p:val>
                                        </p:tav>
                                        <p:tav tm="100000">
                                          <p:val>
                                            <p:strVal val="#ppt_y"/>
                                          </p:val>
                                        </p:tav>
                                      </p:tavLst>
                                    </p:anim>
                                  </p:childTnLst>
                                </p:cTn>
                              </p:par>
                            </p:childTnLst>
                          </p:cTn>
                        </p:par>
                        <p:par>
                          <p:cTn id="20" fill="hold">
                            <p:stCondLst>
                              <p:cond delay="1250"/>
                            </p:stCondLst>
                            <p:childTnLst>
                              <p:par>
                                <p:cTn id="21" presetID="53" presetClass="entr" presetSubtype="16"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 calcmode="lin" valueType="num">
                                      <p:cBhvr>
                                        <p:cTn id="23" dur="250" fill="hold"/>
                                        <p:tgtEl>
                                          <p:spTgt spid="42"/>
                                        </p:tgtEl>
                                        <p:attrNameLst>
                                          <p:attrName>ppt_w</p:attrName>
                                        </p:attrNameLst>
                                      </p:cBhvr>
                                      <p:tavLst>
                                        <p:tav tm="0">
                                          <p:val>
                                            <p:fltVal val="0"/>
                                          </p:val>
                                        </p:tav>
                                        <p:tav tm="100000">
                                          <p:val>
                                            <p:strVal val="#ppt_w"/>
                                          </p:val>
                                        </p:tav>
                                      </p:tavLst>
                                    </p:anim>
                                    <p:anim calcmode="lin" valueType="num">
                                      <p:cBhvr>
                                        <p:cTn id="24" dur="250" fill="hold"/>
                                        <p:tgtEl>
                                          <p:spTgt spid="42"/>
                                        </p:tgtEl>
                                        <p:attrNameLst>
                                          <p:attrName>ppt_h</p:attrName>
                                        </p:attrNameLst>
                                      </p:cBhvr>
                                      <p:tavLst>
                                        <p:tav tm="0">
                                          <p:val>
                                            <p:fltVal val="0"/>
                                          </p:val>
                                        </p:tav>
                                        <p:tav tm="100000">
                                          <p:val>
                                            <p:strVal val="#ppt_h"/>
                                          </p:val>
                                        </p:tav>
                                      </p:tavLst>
                                    </p:anim>
                                    <p:animEffect transition="in" filter="fade">
                                      <p:cBhvr>
                                        <p:cTn id="25" dur="250"/>
                                        <p:tgtEl>
                                          <p:spTgt spid="42"/>
                                        </p:tgtEl>
                                      </p:cBhvr>
                                    </p:animEffect>
                                  </p:childTnLst>
                                </p:cTn>
                              </p:par>
                            </p:childTnLst>
                          </p:cTn>
                        </p:par>
                        <p:par>
                          <p:cTn id="26" fill="hold">
                            <p:stCondLst>
                              <p:cond delay="1500"/>
                            </p:stCondLst>
                            <p:childTnLst>
                              <p:par>
                                <p:cTn id="27" presetID="2" presetClass="entr" presetSubtype="2" decel="100000"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1+#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53" presetClass="entr" presetSubtype="16" fill="hold" grpId="0" nodeType="afterEffect">
                                  <p:stCondLst>
                                    <p:cond delay="0"/>
                                  </p:stCondLst>
                                  <p:childTnLst>
                                    <p:set>
                                      <p:cBhvr>
                                        <p:cTn id="33" dur="1" fill="hold">
                                          <p:stCondLst>
                                            <p:cond delay="0"/>
                                          </p:stCondLst>
                                        </p:cTn>
                                        <p:tgtEl>
                                          <p:spTgt spid="43"/>
                                        </p:tgtEl>
                                        <p:attrNameLst>
                                          <p:attrName>style.visibility</p:attrName>
                                        </p:attrNameLst>
                                      </p:cBhvr>
                                      <p:to>
                                        <p:strVal val="visible"/>
                                      </p:to>
                                    </p:set>
                                    <p:anim calcmode="lin" valueType="num">
                                      <p:cBhvr>
                                        <p:cTn id="34" dur="250" fill="hold"/>
                                        <p:tgtEl>
                                          <p:spTgt spid="43"/>
                                        </p:tgtEl>
                                        <p:attrNameLst>
                                          <p:attrName>ppt_w</p:attrName>
                                        </p:attrNameLst>
                                      </p:cBhvr>
                                      <p:tavLst>
                                        <p:tav tm="0">
                                          <p:val>
                                            <p:fltVal val="0"/>
                                          </p:val>
                                        </p:tav>
                                        <p:tav tm="100000">
                                          <p:val>
                                            <p:strVal val="#ppt_w"/>
                                          </p:val>
                                        </p:tav>
                                      </p:tavLst>
                                    </p:anim>
                                    <p:anim calcmode="lin" valueType="num">
                                      <p:cBhvr>
                                        <p:cTn id="35" dur="250" fill="hold"/>
                                        <p:tgtEl>
                                          <p:spTgt spid="43"/>
                                        </p:tgtEl>
                                        <p:attrNameLst>
                                          <p:attrName>ppt_h</p:attrName>
                                        </p:attrNameLst>
                                      </p:cBhvr>
                                      <p:tavLst>
                                        <p:tav tm="0">
                                          <p:val>
                                            <p:fltVal val="0"/>
                                          </p:val>
                                        </p:tav>
                                        <p:tav tm="100000">
                                          <p:val>
                                            <p:strVal val="#ppt_h"/>
                                          </p:val>
                                        </p:tav>
                                      </p:tavLst>
                                    </p:anim>
                                    <p:animEffect transition="in" filter="fade">
                                      <p:cBhvr>
                                        <p:cTn id="36" dur="250"/>
                                        <p:tgtEl>
                                          <p:spTgt spid="43"/>
                                        </p:tgtEl>
                                      </p:cBhvr>
                                    </p:animEffect>
                                  </p:childTnLst>
                                </p:cTn>
                              </p:par>
                            </p:childTnLst>
                          </p:cTn>
                        </p:par>
                        <p:par>
                          <p:cTn id="37" fill="hold">
                            <p:stCondLst>
                              <p:cond delay="2250"/>
                            </p:stCondLst>
                            <p:childTnLst>
                              <p:par>
                                <p:cTn id="38" presetID="2" presetClass="entr" presetSubtype="2" decel="100000"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additive="base">
                                        <p:cTn id="40" dur="500" fill="hold"/>
                                        <p:tgtEl>
                                          <p:spTgt spid="7"/>
                                        </p:tgtEl>
                                        <p:attrNameLst>
                                          <p:attrName>ppt_x</p:attrName>
                                        </p:attrNameLst>
                                      </p:cBhvr>
                                      <p:tavLst>
                                        <p:tav tm="0">
                                          <p:val>
                                            <p:strVal val="1+#ppt_w/2"/>
                                          </p:val>
                                        </p:tav>
                                        <p:tav tm="100000">
                                          <p:val>
                                            <p:strVal val="#ppt_x"/>
                                          </p:val>
                                        </p:tav>
                                      </p:tavLst>
                                    </p:anim>
                                    <p:anim calcmode="lin" valueType="num">
                                      <p:cBhvr additive="base">
                                        <p:cTn id="41" dur="500" fill="hold"/>
                                        <p:tgtEl>
                                          <p:spTgt spid="7"/>
                                        </p:tgtEl>
                                        <p:attrNameLst>
                                          <p:attrName>ppt_y</p:attrName>
                                        </p:attrNameLst>
                                      </p:cBhvr>
                                      <p:tavLst>
                                        <p:tav tm="0">
                                          <p:val>
                                            <p:strVal val="#ppt_y"/>
                                          </p:val>
                                        </p:tav>
                                        <p:tav tm="100000">
                                          <p:val>
                                            <p:strVal val="#ppt_y"/>
                                          </p:val>
                                        </p:tav>
                                      </p:tavLst>
                                    </p:anim>
                                  </p:childTnLst>
                                </p:cTn>
                              </p:par>
                            </p:childTnLst>
                          </p:cTn>
                        </p:par>
                        <p:par>
                          <p:cTn id="42" fill="hold">
                            <p:stCondLst>
                              <p:cond delay="2750"/>
                            </p:stCondLst>
                            <p:childTnLst>
                              <p:par>
                                <p:cTn id="43" presetID="53" presetClass="entr" presetSubtype="16" fill="hold" grpId="0" nodeType="afterEffect">
                                  <p:stCondLst>
                                    <p:cond delay="0"/>
                                  </p:stCondLst>
                                  <p:childTnLst>
                                    <p:set>
                                      <p:cBhvr>
                                        <p:cTn id="44" dur="1" fill="hold">
                                          <p:stCondLst>
                                            <p:cond delay="0"/>
                                          </p:stCondLst>
                                        </p:cTn>
                                        <p:tgtEl>
                                          <p:spTgt spid="44"/>
                                        </p:tgtEl>
                                        <p:attrNameLst>
                                          <p:attrName>style.visibility</p:attrName>
                                        </p:attrNameLst>
                                      </p:cBhvr>
                                      <p:to>
                                        <p:strVal val="visible"/>
                                      </p:to>
                                    </p:set>
                                    <p:anim calcmode="lin" valueType="num">
                                      <p:cBhvr>
                                        <p:cTn id="45" dur="250" fill="hold"/>
                                        <p:tgtEl>
                                          <p:spTgt spid="44"/>
                                        </p:tgtEl>
                                        <p:attrNameLst>
                                          <p:attrName>ppt_w</p:attrName>
                                        </p:attrNameLst>
                                      </p:cBhvr>
                                      <p:tavLst>
                                        <p:tav tm="0">
                                          <p:val>
                                            <p:fltVal val="0"/>
                                          </p:val>
                                        </p:tav>
                                        <p:tav tm="100000">
                                          <p:val>
                                            <p:strVal val="#ppt_w"/>
                                          </p:val>
                                        </p:tav>
                                      </p:tavLst>
                                    </p:anim>
                                    <p:anim calcmode="lin" valueType="num">
                                      <p:cBhvr>
                                        <p:cTn id="46" dur="250" fill="hold"/>
                                        <p:tgtEl>
                                          <p:spTgt spid="44"/>
                                        </p:tgtEl>
                                        <p:attrNameLst>
                                          <p:attrName>ppt_h</p:attrName>
                                        </p:attrNameLst>
                                      </p:cBhvr>
                                      <p:tavLst>
                                        <p:tav tm="0">
                                          <p:val>
                                            <p:fltVal val="0"/>
                                          </p:val>
                                        </p:tav>
                                        <p:tav tm="100000">
                                          <p:val>
                                            <p:strVal val="#ppt_h"/>
                                          </p:val>
                                        </p:tav>
                                      </p:tavLst>
                                    </p:anim>
                                    <p:animEffect transition="in" filter="fade">
                                      <p:cBhvr>
                                        <p:cTn id="47" dur="250"/>
                                        <p:tgtEl>
                                          <p:spTgt spid="44"/>
                                        </p:tgtEl>
                                      </p:cBhvr>
                                    </p:animEffect>
                                  </p:childTnLst>
                                </p:cTn>
                              </p:par>
                            </p:childTnLst>
                          </p:cTn>
                        </p:par>
                        <p:par>
                          <p:cTn id="48" fill="hold">
                            <p:stCondLst>
                              <p:cond delay="3000"/>
                            </p:stCondLst>
                            <p:childTnLst>
                              <p:par>
                                <p:cTn id="49" presetID="2" presetClass="entr" presetSubtype="2" decel="100000" fill="hold" nodeType="after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1+#ppt_w/2"/>
                                          </p:val>
                                        </p:tav>
                                        <p:tav tm="100000">
                                          <p:val>
                                            <p:strVal val="#ppt_x"/>
                                          </p:val>
                                        </p:tav>
                                      </p:tavLst>
                                    </p:anim>
                                    <p:anim calcmode="lin" valueType="num">
                                      <p:cBhvr additive="base">
                                        <p:cTn id="52" dur="500" fill="hold"/>
                                        <p:tgtEl>
                                          <p:spTgt spid="9"/>
                                        </p:tgtEl>
                                        <p:attrNameLst>
                                          <p:attrName>ppt_y</p:attrName>
                                        </p:attrNameLst>
                                      </p:cBhvr>
                                      <p:tavLst>
                                        <p:tav tm="0">
                                          <p:val>
                                            <p:strVal val="#ppt_y"/>
                                          </p:val>
                                        </p:tav>
                                        <p:tav tm="100000">
                                          <p:val>
                                            <p:strVal val="#ppt_y"/>
                                          </p:val>
                                        </p:tav>
                                      </p:tavLst>
                                    </p:anim>
                                  </p:childTnLst>
                                </p:cTn>
                              </p:par>
                            </p:childTnLst>
                          </p:cTn>
                        </p:par>
                        <p:par>
                          <p:cTn id="53" fill="hold">
                            <p:stCondLst>
                              <p:cond delay="3500"/>
                            </p:stCondLst>
                            <p:childTnLst>
                              <p:par>
                                <p:cTn id="54" presetID="53" presetClass="entr" presetSubtype="16" fill="hold" grpId="0" nodeType="afterEffect">
                                  <p:stCondLst>
                                    <p:cond delay="0"/>
                                  </p:stCondLst>
                                  <p:childTnLst>
                                    <p:set>
                                      <p:cBhvr>
                                        <p:cTn id="55" dur="1" fill="hold">
                                          <p:stCondLst>
                                            <p:cond delay="0"/>
                                          </p:stCondLst>
                                        </p:cTn>
                                        <p:tgtEl>
                                          <p:spTgt spid="45"/>
                                        </p:tgtEl>
                                        <p:attrNameLst>
                                          <p:attrName>style.visibility</p:attrName>
                                        </p:attrNameLst>
                                      </p:cBhvr>
                                      <p:to>
                                        <p:strVal val="visible"/>
                                      </p:to>
                                    </p:set>
                                    <p:anim calcmode="lin" valueType="num">
                                      <p:cBhvr>
                                        <p:cTn id="56" dur="250" fill="hold"/>
                                        <p:tgtEl>
                                          <p:spTgt spid="45"/>
                                        </p:tgtEl>
                                        <p:attrNameLst>
                                          <p:attrName>ppt_w</p:attrName>
                                        </p:attrNameLst>
                                      </p:cBhvr>
                                      <p:tavLst>
                                        <p:tav tm="0">
                                          <p:val>
                                            <p:fltVal val="0"/>
                                          </p:val>
                                        </p:tav>
                                        <p:tav tm="100000">
                                          <p:val>
                                            <p:strVal val="#ppt_w"/>
                                          </p:val>
                                        </p:tav>
                                      </p:tavLst>
                                    </p:anim>
                                    <p:anim calcmode="lin" valueType="num">
                                      <p:cBhvr>
                                        <p:cTn id="57" dur="250" fill="hold"/>
                                        <p:tgtEl>
                                          <p:spTgt spid="45"/>
                                        </p:tgtEl>
                                        <p:attrNameLst>
                                          <p:attrName>ppt_h</p:attrName>
                                        </p:attrNameLst>
                                      </p:cBhvr>
                                      <p:tavLst>
                                        <p:tav tm="0">
                                          <p:val>
                                            <p:fltVal val="0"/>
                                          </p:val>
                                        </p:tav>
                                        <p:tav tm="100000">
                                          <p:val>
                                            <p:strVal val="#ppt_h"/>
                                          </p:val>
                                        </p:tav>
                                      </p:tavLst>
                                    </p:anim>
                                    <p:animEffect transition="in" filter="fade">
                                      <p:cBhvr>
                                        <p:cTn id="58" dur="250"/>
                                        <p:tgtEl>
                                          <p:spTgt spid="45"/>
                                        </p:tgtEl>
                                      </p:cBhvr>
                                    </p:animEffect>
                                  </p:childTnLst>
                                </p:cTn>
                              </p:par>
                            </p:childTnLst>
                          </p:cTn>
                        </p:par>
                        <p:par>
                          <p:cTn id="59" fill="hold">
                            <p:stCondLst>
                              <p:cond delay="3750"/>
                            </p:stCondLst>
                            <p:childTnLst>
                              <p:par>
                                <p:cTn id="60" presetID="2" presetClass="entr" presetSubtype="2" decel="100000" fill="hold" nodeType="after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additive="base">
                                        <p:cTn id="62" dur="500" fill="hold"/>
                                        <p:tgtEl>
                                          <p:spTgt spid="10"/>
                                        </p:tgtEl>
                                        <p:attrNameLst>
                                          <p:attrName>ppt_x</p:attrName>
                                        </p:attrNameLst>
                                      </p:cBhvr>
                                      <p:tavLst>
                                        <p:tav tm="0">
                                          <p:val>
                                            <p:strVal val="1+#ppt_w/2"/>
                                          </p:val>
                                        </p:tav>
                                        <p:tav tm="100000">
                                          <p:val>
                                            <p:strVal val="#ppt_x"/>
                                          </p:val>
                                        </p:tav>
                                      </p:tavLst>
                                    </p:anim>
                                    <p:anim calcmode="lin" valueType="num">
                                      <p:cBhvr additive="base">
                                        <p:cTn id="63" dur="500" fill="hold"/>
                                        <p:tgtEl>
                                          <p:spTgt spid="10"/>
                                        </p:tgtEl>
                                        <p:attrNameLst>
                                          <p:attrName>ppt_y</p:attrName>
                                        </p:attrNameLst>
                                      </p:cBhvr>
                                      <p:tavLst>
                                        <p:tav tm="0">
                                          <p:val>
                                            <p:strVal val="#ppt_y"/>
                                          </p:val>
                                        </p:tav>
                                        <p:tav tm="100000">
                                          <p:val>
                                            <p:strVal val="#ppt_y"/>
                                          </p:val>
                                        </p:tav>
                                      </p:tavLst>
                                    </p:anim>
                                  </p:childTnLst>
                                </p:cTn>
                              </p:par>
                            </p:childTnLst>
                          </p:cTn>
                        </p:par>
                        <p:par>
                          <p:cTn id="64" fill="hold">
                            <p:stCondLst>
                              <p:cond delay="4250"/>
                            </p:stCondLst>
                            <p:childTnLst>
                              <p:par>
                                <p:cTn id="65" presetID="16" presetClass="entr" presetSubtype="37" fill="hold" nodeType="after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barn(outVertical)">
                                      <p:cBhvr>
                                        <p:cTn id="67" dur="500"/>
                                        <p:tgtEl>
                                          <p:spTgt spid="8"/>
                                        </p:tgtEl>
                                      </p:cBhvr>
                                    </p:animEffect>
                                  </p:childTnLst>
                                </p:cTn>
                              </p:par>
                            </p:childTnLst>
                          </p:cTn>
                        </p:par>
                        <p:par>
                          <p:cTn id="68" fill="hold">
                            <p:stCondLst>
                              <p:cond delay="4750"/>
                            </p:stCondLst>
                            <p:childTnLst>
                              <p:par>
                                <p:cTn id="69" presetID="18" presetClass="entr" presetSubtype="6" fill="hold" grpId="0" nodeType="afterEffect">
                                  <p:stCondLst>
                                    <p:cond delay="0"/>
                                  </p:stCondLst>
                                  <p:childTnLst>
                                    <p:set>
                                      <p:cBhvr>
                                        <p:cTn id="70" dur="1" fill="hold">
                                          <p:stCondLst>
                                            <p:cond delay="0"/>
                                          </p:stCondLst>
                                        </p:cTn>
                                        <p:tgtEl>
                                          <p:spTgt spid="61"/>
                                        </p:tgtEl>
                                        <p:attrNameLst>
                                          <p:attrName>style.visibility</p:attrName>
                                        </p:attrNameLst>
                                      </p:cBhvr>
                                      <p:to>
                                        <p:strVal val="visible"/>
                                      </p:to>
                                    </p:set>
                                    <p:animEffect transition="in" filter="strips(downRight)">
                                      <p:cBhvr>
                                        <p:cTn id="71" dur="500"/>
                                        <p:tgtEl>
                                          <p:spTgt spid="61"/>
                                        </p:tgtEl>
                                      </p:cBhvr>
                                    </p:animEffect>
                                  </p:childTnLst>
                                </p:cTn>
                              </p:par>
                            </p:childTnLst>
                          </p:cTn>
                        </p:par>
                        <p:par>
                          <p:cTn id="72" fill="hold">
                            <p:stCondLst>
                              <p:cond delay="5250"/>
                            </p:stCondLst>
                            <p:childTnLst>
                              <p:par>
                                <p:cTn id="73" presetID="2" presetClass="entr" presetSubtype="2" decel="100000" fill="hold" grpId="0" nodeType="afterEffect">
                                  <p:stCondLst>
                                    <p:cond delay="0"/>
                                  </p:stCondLst>
                                  <p:childTnLst>
                                    <p:set>
                                      <p:cBhvr>
                                        <p:cTn id="74" dur="1" fill="hold">
                                          <p:stCondLst>
                                            <p:cond delay="0"/>
                                          </p:stCondLst>
                                        </p:cTn>
                                        <p:tgtEl>
                                          <p:spTgt spid="17"/>
                                        </p:tgtEl>
                                        <p:attrNameLst>
                                          <p:attrName>style.visibility</p:attrName>
                                        </p:attrNameLst>
                                      </p:cBhvr>
                                      <p:to>
                                        <p:strVal val="visible"/>
                                      </p:to>
                                    </p:set>
                                    <p:anim calcmode="lin" valueType="num">
                                      <p:cBhvr additive="base">
                                        <p:cTn id="75" dur="500" fill="hold"/>
                                        <p:tgtEl>
                                          <p:spTgt spid="17"/>
                                        </p:tgtEl>
                                        <p:attrNameLst>
                                          <p:attrName>ppt_x</p:attrName>
                                        </p:attrNameLst>
                                      </p:cBhvr>
                                      <p:tavLst>
                                        <p:tav tm="0">
                                          <p:val>
                                            <p:strVal val="1+#ppt_w/2"/>
                                          </p:val>
                                        </p:tav>
                                        <p:tav tm="100000">
                                          <p:val>
                                            <p:strVal val="#ppt_x"/>
                                          </p:val>
                                        </p:tav>
                                      </p:tavLst>
                                    </p:anim>
                                    <p:anim calcmode="lin" valueType="num">
                                      <p:cBhvr additive="base">
                                        <p:cTn id="76"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41" grpId="0" animBg="1"/>
      <p:bldP spid="42" grpId="0" animBg="1"/>
      <p:bldP spid="43" grpId="0" animBg="1"/>
      <p:bldP spid="44" grpId="0" animBg="1"/>
      <p:bldP spid="45" grpId="0" animBg="1"/>
      <p:bldP spid="6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91AD023-3065-42C1-A90B-540951C072E2}"/>
              </a:ext>
            </a:extLst>
          </p:cNvPr>
          <p:cNvGrpSpPr/>
          <p:nvPr/>
        </p:nvGrpSpPr>
        <p:grpSpPr>
          <a:xfrm>
            <a:off x="2304554" y="1211829"/>
            <a:ext cx="2363229" cy="4386656"/>
            <a:chOff x="2304554" y="1211829"/>
            <a:chExt cx="2363229" cy="4386656"/>
          </a:xfrm>
        </p:grpSpPr>
        <p:sp>
          <p:nvSpPr>
            <p:cNvPr id="31" name="Diamond 30"/>
            <p:cNvSpPr>
              <a:spLocks noChangeAspect="1"/>
            </p:cNvSpPr>
            <p:nvPr/>
          </p:nvSpPr>
          <p:spPr>
            <a:xfrm>
              <a:off x="2304554" y="2007656"/>
              <a:ext cx="2363229" cy="2363229"/>
            </a:xfrm>
            <a:prstGeom prst="diamond">
              <a:avLst/>
            </a:prstGeom>
            <a:solidFill>
              <a:schemeClr val="accent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4" name="Shape 285"/>
            <p:cNvSpPr/>
            <p:nvPr/>
          </p:nvSpPr>
          <p:spPr>
            <a:xfrm>
              <a:off x="3324424" y="1211829"/>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lang="en-US" sz="3200" b="1" spc="-159" dirty="0">
                  <a:solidFill>
                    <a:schemeClr val="accent1"/>
                  </a:solidFill>
                  <a:latin typeface="Raleway" panose="020B0003030101060003" pitchFamily="34" charset="0"/>
                  <a:ea typeface="Rajdhani"/>
                  <a:cs typeface="Raleway"/>
                  <a:sym typeface="Rajdhani"/>
                </a:rPr>
                <a:t>2</a:t>
              </a:r>
              <a:endParaRPr sz="3200" b="1" spc="-159" dirty="0">
                <a:solidFill>
                  <a:schemeClr val="accent1"/>
                </a:solidFill>
                <a:latin typeface="Raleway" panose="020B0003030101060003" pitchFamily="34" charset="0"/>
                <a:ea typeface="Rajdhani"/>
                <a:cs typeface="Raleway"/>
                <a:sym typeface="Rajdhani"/>
              </a:endParaRPr>
            </a:p>
          </p:txBody>
        </p:sp>
        <p:sp>
          <p:nvSpPr>
            <p:cNvPr id="21" name="Freeform 218"/>
            <p:cNvSpPr>
              <a:spLocks noEditPoints="1"/>
            </p:cNvSpPr>
            <p:nvPr/>
          </p:nvSpPr>
          <p:spPr bwMode="auto">
            <a:xfrm>
              <a:off x="3219830" y="2834800"/>
              <a:ext cx="550716" cy="549088"/>
            </a:xfrm>
            <a:custGeom>
              <a:avLst/>
              <a:gdLst>
                <a:gd name="T0" fmla="*/ 122 w 186"/>
                <a:gd name="T1" fmla="*/ 160 h 185"/>
                <a:gd name="T2" fmla="*/ 122 w 186"/>
                <a:gd name="T3" fmla="*/ 152 h 185"/>
                <a:gd name="T4" fmla="*/ 59 w 186"/>
                <a:gd name="T5" fmla="*/ 156 h 185"/>
                <a:gd name="T6" fmla="*/ 63 w 186"/>
                <a:gd name="T7" fmla="*/ 143 h 185"/>
                <a:gd name="T8" fmla="*/ 110 w 186"/>
                <a:gd name="T9" fmla="*/ 139 h 185"/>
                <a:gd name="T10" fmla="*/ 63 w 186"/>
                <a:gd name="T11" fmla="*/ 135 h 185"/>
                <a:gd name="T12" fmla="*/ 63 w 186"/>
                <a:gd name="T13" fmla="*/ 143 h 185"/>
                <a:gd name="T14" fmla="*/ 152 w 186"/>
                <a:gd name="T15" fmla="*/ 50 h 185"/>
                <a:gd name="T16" fmla="*/ 143 w 186"/>
                <a:gd name="T17" fmla="*/ 0 h 185"/>
                <a:gd name="T18" fmla="*/ 34 w 186"/>
                <a:gd name="T19" fmla="*/ 8 h 185"/>
                <a:gd name="T20" fmla="*/ 25 w 186"/>
                <a:gd name="T21" fmla="*/ 50 h 185"/>
                <a:gd name="T22" fmla="*/ 0 w 186"/>
                <a:gd name="T23" fmla="*/ 143 h 185"/>
                <a:gd name="T24" fmla="*/ 34 w 186"/>
                <a:gd name="T25" fmla="*/ 169 h 185"/>
                <a:gd name="T26" fmla="*/ 42 w 186"/>
                <a:gd name="T27" fmla="*/ 185 h 185"/>
                <a:gd name="T28" fmla="*/ 152 w 186"/>
                <a:gd name="T29" fmla="*/ 177 h 185"/>
                <a:gd name="T30" fmla="*/ 160 w 186"/>
                <a:gd name="T31" fmla="*/ 169 h 185"/>
                <a:gd name="T32" fmla="*/ 186 w 186"/>
                <a:gd name="T33" fmla="*/ 76 h 185"/>
                <a:gd name="T34" fmla="*/ 42 w 186"/>
                <a:gd name="T35" fmla="*/ 8 h 185"/>
                <a:gd name="T36" fmla="*/ 143 w 186"/>
                <a:gd name="T37" fmla="*/ 50 h 185"/>
                <a:gd name="T38" fmla="*/ 42 w 186"/>
                <a:gd name="T39" fmla="*/ 8 h 185"/>
                <a:gd name="T40" fmla="*/ 42 w 186"/>
                <a:gd name="T41" fmla="*/ 177 h 185"/>
                <a:gd name="T42" fmla="*/ 143 w 186"/>
                <a:gd name="T43" fmla="*/ 126 h 185"/>
                <a:gd name="T44" fmla="*/ 177 w 186"/>
                <a:gd name="T45" fmla="*/ 143 h 185"/>
                <a:gd name="T46" fmla="*/ 152 w 186"/>
                <a:gd name="T47" fmla="*/ 160 h 185"/>
                <a:gd name="T48" fmla="*/ 143 w 186"/>
                <a:gd name="T49" fmla="*/ 118 h 185"/>
                <a:gd name="T50" fmla="*/ 34 w 186"/>
                <a:gd name="T51" fmla="*/ 126 h 185"/>
                <a:gd name="T52" fmla="*/ 25 w 186"/>
                <a:gd name="T53" fmla="*/ 160 h 185"/>
                <a:gd name="T54" fmla="*/ 8 w 186"/>
                <a:gd name="T55" fmla="*/ 76 h 185"/>
                <a:gd name="T56" fmla="*/ 160 w 186"/>
                <a:gd name="T57" fmla="*/ 59 h 185"/>
                <a:gd name="T58" fmla="*/ 177 w 186"/>
                <a:gd name="T59" fmla="*/ 143 h 185"/>
                <a:gd name="T60" fmla="*/ 143 w 186"/>
                <a:gd name="T61" fmla="*/ 84 h 185"/>
                <a:gd name="T62" fmla="*/ 160 w 186"/>
                <a:gd name="T63" fmla="*/ 84 h 185"/>
                <a:gd name="T64" fmla="*/ 127 w 186"/>
                <a:gd name="T65" fmla="*/ 76 h 185"/>
                <a:gd name="T66" fmla="*/ 127 w 186"/>
                <a:gd name="T67" fmla="*/ 93 h 185"/>
                <a:gd name="T68" fmla="*/ 127 w 186"/>
                <a:gd name="T69" fmla="*/ 7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6" h="185">
                  <a:moveTo>
                    <a:pt x="63" y="160"/>
                  </a:moveTo>
                  <a:cubicBezTo>
                    <a:pt x="122" y="160"/>
                    <a:pt x="122" y="160"/>
                    <a:pt x="122" y="160"/>
                  </a:cubicBezTo>
                  <a:cubicBezTo>
                    <a:pt x="125" y="160"/>
                    <a:pt x="127" y="158"/>
                    <a:pt x="127" y="156"/>
                  </a:cubicBezTo>
                  <a:cubicBezTo>
                    <a:pt x="127" y="154"/>
                    <a:pt x="125" y="152"/>
                    <a:pt x="122" y="152"/>
                  </a:cubicBezTo>
                  <a:cubicBezTo>
                    <a:pt x="63" y="152"/>
                    <a:pt x="63" y="152"/>
                    <a:pt x="63" y="152"/>
                  </a:cubicBezTo>
                  <a:cubicBezTo>
                    <a:pt x="61" y="152"/>
                    <a:pt x="59" y="154"/>
                    <a:pt x="59" y="156"/>
                  </a:cubicBezTo>
                  <a:cubicBezTo>
                    <a:pt x="59" y="158"/>
                    <a:pt x="61" y="160"/>
                    <a:pt x="63" y="160"/>
                  </a:cubicBezTo>
                  <a:close/>
                  <a:moveTo>
                    <a:pt x="63" y="143"/>
                  </a:moveTo>
                  <a:cubicBezTo>
                    <a:pt x="106" y="143"/>
                    <a:pt x="106" y="143"/>
                    <a:pt x="106" y="143"/>
                  </a:cubicBezTo>
                  <a:cubicBezTo>
                    <a:pt x="108" y="143"/>
                    <a:pt x="110" y="141"/>
                    <a:pt x="110" y="139"/>
                  </a:cubicBezTo>
                  <a:cubicBezTo>
                    <a:pt x="110" y="137"/>
                    <a:pt x="108" y="135"/>
                    <a:pt x="106" y="135"/>
                  </a:cubicBezTo>
                  <a:cubicBezTo>
                    <a:pt x="63" y="135"/>
                    <a:pt x="63" y="135"/>
                    <a:pt x="63" y="135"/>
                  </a:cubicBezTo>
                  <a:cubicBezTo>
                    <a:pt x="61" y="135"/>
                    <a:pt x="59" y="137"/>
                    <a:pt x="59" y="139"/>
                  </a:cubicBezTo>
                  <a:cubicBezTo>
                    <a:pt x="59" y="141"/>
                    <a:pt x="61" y="143"/>
                    <a:pt x="63" y="143"/>
                  </a:cubicBezTo>
                  <a:close/>
                  <a:moveTo>
                    <a:pt x="160" y="50"/>
                  </a:moveTo>
                  <a:cubicBezTo>
                    <a:pt x="152" y="50"/>
                    <a:pt x="152" y="50"/>
                    <a:pt x="152" y="50"/>
                  </a:cubicBezTo>
                  <a:cubicBezTo>
                    <a:pt x="152" y="8"/>
                    <a:pt x="152" y="8"/>
                    <a:pt x="152" y="8"/>
                  </a:cubicBezTo>
                  <a:cubicBezTo>
                    <a:pt x="152" y="4"/>
                    <a:pt x="148" y="0"/>
                    <a:pt x="143" y="0"/>
                  </a:cubicBezTo>
                  <a:cubicBezTo>
                    <a:pt x="42" y="0"/>
                    <a:pt x="42" y="0"/>
                    <a:pt x="42" y="0"/>
                  </a:cubicBezTo>
                  <a:cubicBezTo>
                    <a:pt x="38" y="0"/>
                    <a:pt x="34" y="4"/>
                    <a:pt x="34" y="8"/>
                  </a:cubicBezTo>
                  <a:cubicBezTo>
                    <a:pt x="34" y="50"/>
                    <a:pt x="34" y="50"/>
                    <a:pt x="34" y="50"/>
                  </a:cubicBezTo>
                  <a:cubicBezTo>
                    <a:pt x="25" y="50"/>
                    <a:pt x="25" y="50"/>
                    <a:pt x="25" y="50"/>
                  </a:cubicBezTo>
                  <a:cubicBezTo>
                    <a:pt x="11" y="50"/>
                    <a:pt x="0" y="62"/>
                    <a:pt x="0" y="76"/>
                  </a:cubicBezTo>
                  <a:cubicBezTo>
                    <a:pt x="0" y="143"/>
                    <a:pt x="0" y="143"/>
                    <a:pt x="0" y="143"/>
                  </a:cubicBezTo>
                  <a:cubicBezTo>
                    <a:pt x="0" y="157"/>
                    <a:pt x="11" y="169"/>
                    <a:pt x="25" y="169"/>
                  </a:cubicBezTo>
                  <a:cubicBezTo>
                    <a:pt x="34" y="169"/>
                    <a:pt x="34" y="169"/>
                    <a:pt x="34" y="169"/>
                  </a:cubicBezTo>
                  <a:cubicBezTo>
                    <a:pt x="34" y="177"/>
                    <a:pt x="34" y="177"/>
                    <a:pt x="34" y="177"/>
                  </a:cubicBezTo>
                  <a:cubicBezTo>
                    <a:pt x="34" y="182"/>
                    <a:pt x="38" y="185"/>
                    <a:pt x="42" y="185"/>
                  </a:cubicBezTo>
                  <a:cubicBezTo>
                    <a:pt x="143" y="185"/>
                    <a:pt x="143" y="185"/>
                    <a:pt x="143" y="185"/>
                  </a:cubicBezTo>
                  <a:cubicBezTo>
                    <a:pt x="148" y="185"/>
                    <a:pt x="152" y="182"/>
                    <a:pt x="152" y="177"/>
                  </a:cubicBezTo>
                  <a:cubicBezTo>
                    <a:pt x="152" y="169"/>
                    <a:pt x="152" y="169"/>
                    <a:pt x="152" y="169"/>
                  </a:cubicBezTo>
                  <a:cubicBezTo>
                    <a:pt x="160" y="169"/>
                    <a:pt x="160" y="169"/>
                    <a:pt x="160" y="169"/>
                  </a:cubicBezTo>
                  <a:cubicBezTo>
                    <a:pt x="174" y="169"/>
                    <a:pt x="186" y="157"/>
                    <a:pt x="186" y="143"/>
                  </a:cubicBezTo>
                  <a:cubicBezTo>
                    <a:pt x="186" y="76"/>
                    <a:pt x="186" y="76"/>
                    <a:pt x="186" y="76"/>
                  </a:cubicBezTo>
                  <a:cubicBezTo>
                    <a:pt x="186" y="62"/>
                    <a:pt x="174" y="50"/>
                    <a:pt x="160" y="50"/>
                  </a:cubicBezTo>
                  <a:close/>
                  <a:moveTo>
                    <a:pt x="42" y="8"/>
                  </a:moveTo>
                  <a:cubicBezTo>
                    <a:pt x="143" y="8"/>
                    <a:pt x="143" y="8"/>
                    <a:pt x="143" y="8"/>
                  </a:cubicBezTo>
                  <a:cubicBezTo>
                    <a:pt x="143" y="50"/>
                    <a:pt x="143" y="50"/>
                    <a:pt x="143" y="50"/>
                  </a:cubicBezTo>
                  <a:cubicBezTo>
                    <a:pt x="42" y="50"/>
                    <a:pt x="42" y="50"/>
                    <a:pt x="42" y="50"/>
                  </a:cubicBezTo>
                  <a:lnTo>
                    <a:pt x="42" y="8"/>
                  </a:lnTo>
                  <a:close/>
                  <a:moveTo>
                    <a:pt x="143" y="177"/>
                  </a:moveTo>
                  <a:cubicBezTo>
                    <a:pt x="42" y="177"/>
                    <a:pt x="42" y="177"/>
                    <a:pt x="42" y="177"/>
                  </a:cubicBezTo>
                  <a:cubicBezTo>
                    <a:pt x="42" y="126"/>
                    <a:pt x="42" y="126"/>
                    <a:pt x="42" y="126"/>
                  </a:cubicBezTo>
                  <a:cubicBezTo>
                    <a:pt x="143" y="126"/>
                    <a:pt x="143" y="126"/>
                    <a:pt x="143" y="126"/>
                  </a:cubicBezTo>
                  <a:lnTo>
                    <a:pt x="143" y="177"/>
                  </a:lnTo>
                  <a:close/>
                  <a:moveTo>
                    <a:pt x="177" y="143"/>
                  </a:moveTo>
                  <a:cubicBezTo>
                    <a:pt x="177" y="153"/>
                    <a:pt x="170" y="160"/>
                    <a:pt x="160" y="160"/>
                  </a:cubicBezTo>
                  <a:cubicBezTo>
                    <a:pt x="152" y="160"/>
                    <a:pt x="152" y="160"/>
                    <a:pt x="152" y="160"/>
                  </a:cubicBezTo>
                  <a:cubicBezTo>
                    <a:pt x="152" y="126"/>
                    <a:pt x="152" y="126"/>
                    <a:pt x="152" y="126"/>
                  </a:cubicBezTo>
                  <a:cubicBezTo>
                    <a:pt x="152" y="122"/>
                    <a:pt x="148" y="118"/>
                    <a:pt x="143" y="118"/>
                  </a:cubicBezTo>
                  <a:cubicBezTo>
                    <a:pt x="42" y="118"/>
                    <a:pt x="42" y="118"/>
                    <a:pt x="42" y="118"/>
                  </a:cubicBezTo>
                  <a:cubicBezTo>
                    <a:pt x="38" y="118"/>
                    <a:pt x="34" y="122"/>
                    <a:pt x="34" y="126"/>
                  </a:cubicBezTo>
                  <a:cubicBezTo>
                    <a:pt x="34" y="160"/>
                    <a:pt x="34" y="160"/>
                    <a:pt x="34" y="160"/>
                  </a:cubicBezTo>
                  <a:cubicBezTo>
                    <a:pt x="25" y="160"/>
                    <a:pt x="25" y="160"/>
                    <a:pt x="25" y="160"/>
                  </a:cubicBezTo>
                  <a:cubicBezTo>
                    <a:pt x="16" y="160"/>
                    <a:pt x="8" y="153"/>
                    <a:pt x="8" y="143"/>
                  </a:cubicBezTo>
                  <a:cubicBezTo>
                    <a:pt x="8" y="76"/>
                    <a:pt x="8" y="76"/>
                    <a:pt x="8" y="76"/>
                  </a:cubicBezTo>
                  <a:cubicBezTo>
                    <a:pt x="8" y="66"/>
                    <a:pt x="16" y="59"/>
                    <a:pt x="25" y="59"/>
                  </a:cubicBezTo>
                  <a:cubicBezTo>
                    <a:pt x="160" y="59"/>
                    <a:pt x="160" y="59"/>
                    <a:pt x="160" y="59"/>
                  </a:cubicBezTo>
                  <a:cubicBezTo>
                    <a:pt x="170" y="59"/>
                    <a:pt x="177" y="66"/>
                    <a:pt x="177" y="76"/>
                  </a:cubicBezTo>
                  <a:lnTo>
                    <a:pt x="177" y="143"/>
                  </a:lnTo>
                  <a:close/>
                  <a:moveTo>
                    <a:pt x="152" y="76"/>
                  </a:moveTo>
                  <a:cubicBezTo>
                    <a:pt x="147" y="76"/>
                    <a:pt x="143" y="79"/>
                    <a:pt x="143" y="84"/>
                  </a:cubicBezTo>
                  <a:cubicBezTo>
                    <a:pt x="143" y="89"/>
                    <a:pt x="147" y="93"/>
                    <a:pt x="152" y="93"/>
                  </a:cubicBezTo>
                  <a:cubicBezTo>
                    <a:pt x="157" y="93"/>
                    <a:pt x="160" y="89"/>
                    <a:pt x="160" y="84"/>
                  </a:cubicBezTo>
                  <a:cubicBezTo>
                    <a:pt x="160" y="79"/>
                    <a:pt x="157" y="76"/>
                    <a:pt x="152" y="76"/>
                  </a:cubicBezTo>
                  <a:close/>
                  <a:moveTo>
                    <a:pt x="127" y="76"/>
                  </a:moveTo>
                  <a:cubicBezTo>
                    <a:pt x="122" y="76"/>
                    <a:pt x="118" y="79"/>
                    <a:pt x="118" y="84"/>
                  </a:cubicBezTo>
                  <a:cubicBezTo>
                    <a:pt x="118" y="89"/>
                    <a:pt x="122" y="93"/>
                    <a:pt x="127" y="93"/>
                  </a:cubicBezTo>
                  <a:cubicBezTo>
                    <a:pt x="131" y="93"/>
                    <a:pt x="135" y="89"/>
                    <a:pt x="135" y="84"/>
                  </a:cubicBezTo>
                  <a:cubicBezTo>
                    <a:pt x="135" y="79"/>
                    <a:pt x="131" y="76"/>
                    <a:pt x="127" y="76"/>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TextBox 24"/>
            <p:cNvSpPr txBox="1"/>
            <p:nvPr/>
          </p:nvSpPr>
          <p:spPr>
            <a:xfrm>
              <a:off x="2686580" y="4685671"/>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grpSp>
      <p:grpSp>
        <p:nvGrpSpPr>
          <p:cNvPr id="9" name="Group 8">
            <a:extLst>
              <a:ext uri="{FF2B5EF4-FFF2-40B4-BE49-F238E27FC236}">
                <a16:creationId xmlns:a16="http://schemas.microsoft.com/office/drawing/2014/main" id="{BBD26154-6936-4039-9E5A-707D78C40B50}"/>
              </a:ext>
            </a:extLst>
          </p:cNvPr>
          <p:cNvGrpSpPr/>
          <p:nvPr/>
        </p:nvGrpSpPr>
        <p:grpSpPr>
          <a:xfrm>
            <a:off x="5719548" y="1211829"/>
            <a:ext cx="2363229" cy="4386656"/>
            <a:chOff x="5719548" y="1211829"/>
            <a:chExt cx="2363229" cy="4386656"/>
          </a:xfrm>
        </p:grpSpPr>
        <p:sp>
          <p:nvSpPr>
            <p:cNvPr id="33" name="Diamond 32"/>
            <p:cNvSpPr>
              <a:spLocks noChangeAspect="1"/>
            </p:cNvSpPr>
            <p:nvPr/>
          </p:nvSpPr>
          <p:spPr>
            <a:xfrm>
              <a:off x="5719548" y="2008528"/>
              <a:ext cx="2363229" cy="2363229"/>
            </a:xfrm>
            <a:prstGeom prst="diamond">
              <a:avLst/>
            </a:prstGeom>
            <a:solidFill>
              <a:schemeClr val="accent3">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6" name="Shape 285"/>
            <p:cNvSpPr/>
            <p:nvPr/>
          </p:nvSpPr>
          <p:spPr>
            <a:xfrm>
              <a:off x="6718464" y="1211829"/>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lang="en-US" sz="3200" b="1" spc="-159" dirty="0">
                  <a:solidFill>
                    <a:schemeClr val="accent3"/>
                  </a:solidFill>
                  <a:latin typeface="Raleway" panose="020B0003030101060003" pitchFamily="34" charset="0"/>
                  <a:ea typeface="Rajdhani"/>
                  <a:cs typeface="Raleway"/>
                  <a:sym typeface="Rajdhani"/>
                </a:rPr>
                <a:t>4</a:t>
              </a:r>
            </a:p>
          </p:txBody>
        </p:sp>
        <p:sp>
          <p:nvSpPr>
            <p:cNvPr id="17" name="Freeform 225"/>
            <p:cNvSpPr>
              <a:spLocks noEditPoints="1"/>
            </p:cNvSpPr>
            <p:nvPr/>
          </p:nvSpPr>
          <p:spPr bwMode="auto">
            <a:xfrm>
              <a:off x="6660390" y="2842847"/>
              <a:ext cx="550716" cy="550716"/>
            </a:xfrm>
            <a:custGeom>
              <a:avLst/>
              <a:gdLst>
                <a:gd name="T0" fmla="*/ 160 w 186"/>
                <a:gd name="T1" fmla="*/ 13 h 186"/>
                <a:gd name="T2" fmla="*/ 135 w 186"/>
                <a:gd name="T3" fmla="*/ 13 h 186"/>
                <a:gd name="T4" fmla="*/ 70 w 186"/>
                <a:gd name="T5" fmla="*/ 35 h 186"/>
                <a:gd name="T6" fmla="*/ 0 w 186"/>
                <a:gd name="T7" fmla="*/ 51 h 186"/>
                <a:gd name="T8" fmla="*/ 8 w 186"/>
                <a:gd name="T9" fmla="*/ 118 h 186"/>
                <a:gd name="T10" fmla="*/ 51 w 186"/>
                <a:gd name="T11" fmla="*/ 182 h 186"/>
                <a:gd name="T12" fmla="*/ 55 w 186"/>
                <a:gd name="T13" fmla="*/ 186 h 186"/>
                <a:gd name="T14" fmla="*/ 93 w 186"/>
                <a:gd name="T15" fmla="*/ 182 h 186"/>
                <a:gd name="T16" fmla="*/ 93 w 186"/>
                <a:gd name="T17" fmla="*/ 181 h 186"/>
                <a:gd name="T18" fmla="*/ 135 w 186"/>
                <a:gd name="T19" fmla="*/ 145 h 186"/>
                <a:gd name="T20" fmla="*/ 148 w 186"/>
                <a:gd name="T21" fmla="*/ 160 h 186"/>
                <a:gd name="T22" fmla="*/ 160 w 186"/>
                <a:gd name="T23" fmla="*/ 106 h 186"/>
                <a:gd name="T24" fmla="*/ 160 w 186"/>
                <a:gd name="T25" fmla="*/ 55 h 186"/>
                <a:gd name="T26" fmla="*/ 8 w 186"/>
                <a:gd name="T27" fmla="*/ 93 h 186"/>
                <a:gd name="T28" fmla="*/ 34 w 186"/>
                <a:gd name="T29" fmla="*/ 89 h 186"/>
                <a:gd name="T30" fmla="*/ 8 w 186"/>
                <a:gd name="T31" fmla="*/ 85 h 186"/>
                <a:gd name="T32" fmla="*/ 21 w 186"/>
                <a:gd name="T33" fmla="*/ 76 h 186"/>
                <a:gd name="T34" fmla="*/ 21 w 186"/>
                <a:gd name="T35" fmla="*/ 68 h 186"/>
                <a:gd name="T36" fmla="*/ 8 w 186"/>
                <a:gd name="T37" fmla="*/ 51 h 186"/>
                <a:gd name="T38" fmla="*/ 67 w 186"/>
                <a:gd name="T39" fmla="*/ 116 h 186"/>
                <a:gd name="T40" fmla="*/ 54 w 186"/>
                <a:gd name="T41" fmla="*/ 160 h 186"/>
                <a:gd name="T42" fmla="*/ 70 w 186"/>
                <a:gd name="T43" fmla="*/ 125 h 186"/>
                <a:gd name="T44" fmla="*/ 80 w 186"/>
                <a:gd name="T45" fmla="*/ 160 h 186"/>
                <a:gd name="T46" fmla="*/ 81 w 186"/>
                <a:gd name="T47" fmla="*/ 169 h 186"/>
                <a:gd name="T48" fmla="*/ 58 w 186"/>
                <a:gd name="T49" fmla="*/ 177 h 186"/>
                <a:gd name="T50" fmla="*/ 81 w 186"/>
                <a:gd name="T51" fmla="*/ 169 h 186"/>
                <a:gd name="T52" fmla="*/ 76 w 186"/>
                <a:gd name="T53" fmla="*/ 118 h 186"/>
                <a:gd name="T54" fmla="*/ 135 w 186"/>
                <a:gd name="T55" fmla="*/ 25 h 186"/>
                <a:gd name="T56" fmla="*/ 152 w 186"/>
                <a:gd name="T57" fmla="*/ 148 h 186"/>
                <a:gd name="T58" fmla="*/ 143 w 186"/>
                <a:gd name="T59" fmla="*/ 148 h 186"/>
                <a:gd name="T60" fmla="*/ 148 w 186"/>
                <a:gd name="T61" fmla="*/ 9 h 186"/>
                <a:gd name="T62" fmla="*/ 152 w 186"/>
                <a:gd name="T63" fmla="*/ 148 h 186"/>
                <a:gd name="T64" fmla="*/ 160 w 186"/>
                <a:gd name="T65" fmla="*/ 63 h 186"/>
                <a:gd name="T66" fmla="*/ 160 w 186"/>
                <a:gd name="T67" fmla="*/ 9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6" h="186">
                  <a:moveTo>
                    <a:pt x="160" y="55"/>
                  </a:moveTo>
                  <a:cubicBezTo>
                    <a:pt x="160" y="13"/>
                    <a:pt x="160" y="13"/>
                    <a:pt x="160" y="13"/>
                  </a:cubicBezTo>
                  <a:cubicBezTo>
                    <a:pt x="160" y="6"/>
                    <a:pt x="155" y="0"/>
                    <a:pt x="148" y="0"/>
                  </a:cubicBezTo>
                  <a:cubicBezTo>
                    <a:pt x="141" y="0"/>
                    <a:pt x="135" y="6"/>
                    <a:pt x="135" y="13"/>
                  </a:cubicBezTo>
                  <a:cubicBezTo>
                    <a:pt x="135" y="16"/>
                    <a:pt x="135" y="16"/>
                    <a:pt x="135" y="16"/>
                  </a:cubicBezTo>
                  <a:cubicBezTo>
                    <a:pt x="70" y="35"/>
                    <a:pt x="70" y="35"/>
                    <a:pt x="70" y="35"/>
                  </a:cubicBezTo>
                  <a:cubicBezTo>
                    <a:pt x="8" y="42"/>
                    <a:pt x="8" y="42"/>
                    <a:pt x="8" y="42"/>
                  </a:cubicBezTo>
                  <a:cubicBezTo>
                    <a:pt x="4" y="42"/>
                    <a:pt x="0" y="46"/>
                    <a:pt x="0" y="51"/>
                  </a:cubicBezTo>
                  <a:cubicBezTo>
                    <a:pt x="0" y="110"/>
                    <a:pt x="0" y="110"/>
                    <a:pt x="0" y="110"/>
                  </a:cubicBezTo>
                  <a:cubicBezTo>
                    <a:pt x="0" y="114"/>
                    <a:pt x="4" y="118"/>
                    <a:pt x="8" y="118"/>
                  </a:cubicBezTo>
                  <a:cubicBezTo>
                    <a:pt x="37" y="121"/>
                    <a:pt x="37" y="121"/>
                    <a:pt x="37" y="121"/>
                  </a:cubicBezTo>
                  <a:cubicBezTo>
                    <a:pt x="51" y="182"/>
                    <a:pt x="51" y="182"/>
                    <a:pt x="51" y="182"/>
                  </a:cubicBezTo>
                  <a:cubicBezTo>
                    <a:pt x="51" y="182"/>
                    <a:pt x="51" y="182"/>
                    <a:pt x="51" y="182"/>
                  </a:cubicBezTo>
                  <a:cubicBezTo>
                    <a:pt x="51" y="184"/>
                    <a:pt x="53" y="186"/>
                    <a:pt x="55" y="186"/>
                  </a:cubicBezTo>
                  <a:cubicBezTo>
                    <a:pt x="89" y="186"/>
                    <a:pt x="89" y="186"/>
                    <a:pt x="89" y="186"/>
                  </a:cubicBezTo>
                  <a:cubicBezTo>
                    <a:pt x="91" y="186"/>
                    <a:pt x="93" y="184"/>
                    <a:pt x="93" y="182"/>
                  </a:cubicBezTo>
                  <a:cubicBezTo>
                    <a:pt x="93" y="181"/>
                    <a:pt x="93" y="181"/>
                    <a:pt x="93" y="181"/>
                  </a:cubicBezTo>
                  <a:cubicBezTo>
                    <a:pt x="93" y="181"/>
                    <a:pt x="93" y="181"/>
                    <a:pt x="93" y="181"/>
                  </a:cubicBezTo>
                  <a:cubicBezTo>
                    <a:pt x="81" y="128"/>
                    <a:pt x="81" y="128"/>
                    <a:pt x="81" y="128"/>
                  </a:cubicBezTo>
                  <a:cubicBezTo>
                    <a:pt x="135" y="145"/>
                    <a:pt x="135" y="145"/>
                    <a:pt x="135" y="145"/>
                  </a:cubicBezTo>
                  <a:cubicBezTo>
                    <a:pt x="135" y="148"/>
                    <a:pt x="135" y="148"/>
                    <a:pt x="135" y="148"/>
                  </a:cubicBezTo>
                  <a:cubicBezTo>
                    <a:pt x="135" y="155"/>
                    <a:pt x="141" y="160"/>
                    <a:pt x="148" y="160"/>
                  </a:cubicBezTo>
                  <a:cubicBezTo>
                    <a:pt x="155" y="160"/>
                    <a:pt x="160" y="155"/>
                    <a:pt x="160" y="148"/>
                  </a:cubicBezTo>
                  <a:cubicBezTo>
                    <a:pt x="160" y="106"/>
                    <a:pt x="160" y="106"/>
                    <a:pt x="160" y="106"/>
                  </a:cubicBezTo>
                  <a:cubicBezTo>
                    <a:pt x="174" y="106"/>
                    <a:pt x="186" y="94"/>
                    <a:pt x="186" y="80"/>
                  </a:cubicBezTo>
                  <a:cubicBezTo>
                    <a:pt x="186" y="66"/>
                    <a:pt x="174" y="55"/>
                    <a:pt x="160" y="55"/>
                  </a:cubicBezTo>
                  <a:close/>
                  <a:moveTo>
                    <a:pt x="8" y="110"/>
                  </a:moveTo>
                  <a:cubicBezTo>
                    <a:pt x="8" y="93"/>
                    <a:pt x="8" y="93"/>
                    <a:pt x="8" y="93"/>
                  </a:cubicBezTo>
                  <a:cubicBezTo>
                    <a:pt x="29" y="93"/>
                    <a:pt x="29" y="93"/>
                    <a:pt x="29" y="93"/>
                  </a:cubicBezTo>
                  <a:cubicBezTo>
                    <a:pt x="32" y="93"/>
                    <a:pt x="34" y="91"/>
                    <a:pt x="34" y="89"/>
                  </a:cubicBezTo>
                  <a:cubicBezTo>
                    <a:pt x="34" y="86"/>
                    <a:pt x="32" y="85"/>
                    <a:pt x="29" y="85"/>
                  </a:cubicBezTo>
                  <a:cubicBezTo>
                    <a:pt x="8" y="85"/>
                    <a:pt x="8" y="85"/>
                    <a:pt x="8" y="85"/>
                  </a:cubicBezTo>
                  <a:cubicBezTo>
                    <a:pt x="8" y="76"/>
                    <a:pt x="8" y="76"/>
                    <a:pt x="8" y="76"/>
                  </a:cubicBezTo>
                  <a:cubicBezTo>
                    <a:pt x="21" y="76"/>
                    <a:pt x="21" y="76"/>
                    <a:pt x="21" y="76"/>
                  </a:cubicBezTo>
                  <a:cubicBezTo>
                    <a:pt x="23" y="76"/>
                    <a:pt x="25" y="74"/>
                    <a:pt x="25" y="72"/>
                  </a:cubicBezTo>
                  <a:cubicBezTo>
                    <a:pt x="25" y="70"/>
                    <a:pt x="23" y="68"/>
                    <a:pt x="21" y="68"/>
                  </a:cubicBezTo>
                  <a:cubicBezTo>
                    <a:pt x="8" y="68"/>
                    <a:pt x="8" y="68"/>
                    <a:pt x="8" y="68"/>
                  </a:cubicBezTo>
                  <a:cubicBezTo>
                    <a:pt x="8" y="51"/>
                    <a:pt x="8" y="51"/>
                    <a:pt x="8" y="51"/>
                  </a:cubicBezTo>
                  <a:cubicBezTo>
                    <a:pt x="67" y="44"/>
                    <a:pt x="67" y="44"/>
                    <a:pt x="67" y="44"/>
                  </a:cubicBezTo>
                  <a:cubicBezTo>
                    <a:pt x="67" y="116"/>
                    <a:pt x="67" y="116"/>
                    <a:pt x="67" y="116"/>
                  </a:cubicBezTo>
                  <a:lnTo>
                    <a:pt x="8" y="110"/>
                  </a:lnTo>
                  <a:close/>
                  <a:moveTo>
                    <a:pt x="54" y="160"/>
                  </a:moveTo>
                  <a:cubicBezTo>
                    <a:pt x="46" y="122"/>
                    <a:pt x="46" y="122"/>
                    <a:pt x="46" y="122"/>
                  </a:cubicBezTo>
                  <a:cubicBezTo>
                    <a:pt x="70" y="125"/>
                    <a:pt x="70" y="125"/>
                    <a:pt x="70" y="125"/>
                  </a:cubicBezTo>
                  <a:cubicBezTo>
                    <a:pt x="72" y="126"/>
                    <a:pt x="72" y="126"/>
                    <a:pt x="72" y="126"/>
                  </a:cubicBezTo>
                  <a:cubicBezTo>
                    <a:pt x="80" y="160"/>
                    <a:pt x="80" y="160"/>
                    <a:pt x="80" y="160"/>
                  </a:cubicBezTo>
                  <a:lnTo>
                    <a:pt x="54" y="160"/>
                  </a:lnTo>
                  <a:close/>
                  <a:moveTo>
                    <a:pt x="81" y="169"/>
                  </a:moveTo>
                  <a:cubicBezTo>
                    <a:pt x="83" y="177"/>
                    <a:pt x="83" y="177"/>
                    <a:pt x="83" y="177"/>
                  </a:cubicBezTo>
                  <a:cubicBezTo>
                    <a:pt x="58" y="177"/>
                    <a:pt x="58" y="177"/>
                    <a:pt x="58" y="177"/>
                  </a:cubicBezTo>
                  <a:cubicBezTo>
                    <a:pt x="56" y="169"/>
                    <a:pt x="56" y="169"/>
                    <a:pt x="56" y="169"/>
                  </a:cubicBezTo>
                  <a:lnTo>
                    <a:pt x="81" y="169"/>
                  </a:lnTo>
                  <a:close/>
                  <a:moveTo>
                    <a:pt x="135" y="136"/>
                  </a:moveTo>
                  <a:cubicBezTo>
                    <a:pt x="76" y="118"/>
                    <a:pt x="76" y="118"/>
                    <a:pt x="76" y="118"/>
                  </a:cubicBezTo>
                  <a:cubicBezTo>
                    <a:pt x="76" y="43"/>
                    <a:pt x="76" y="43"/>
                    <a:pt x="76" y="43"/>
                  </a:cubicBezTo>
                  <a:cubicBezTo>
                    <a:pt x="135" y="25"/>
                    <a:pt x="135" y="25"/>
                    <a:pt x="135" y="25"/>
                  </a:cubicBezTo>
                  <a:lnTo>
                    <a:pt x="135" y="136"/>
                  </a:lnTo>
                  <a:close/>
                  <a:moveTo>
                    <a:pt x="152" y="148"/>
                  </a:moveTo>
                  <a:cubicBezTo>
                    <a:pt x="152" y="150"/>
                    <a:pt x="150" y="152"/>
                    <a:pt x="148" y="152"/>
                  </a:cubicBezTo>
                  <a:cubicBezTo>
                    <a:pt x="145" y="152"/>
                    <a:pt x="143" y="150"/>
                    <a:pt x="143" y="148"/>
                  </a:cubicBezTo>
                  <a:cubicBezTo>
                    <a:pt x="143" y="13"/>
                    <a:pt x="143" y="13"/>
                    <a:pt x="143" y="13"/>
                  </a:cubicBezTo>
                  <a:cubicBezTo>
                    <a:pt x="143" y="10"/>
                    <a:pt x="145" y="9"/>
                    <a:pt x="148" y="9"/>
                  </a:cubicBezTo>
                  <a:cubicBezTo>
                    <a:pt x="150" y="9"/>
                    <a:pt x="152" y="10"/>
                    <a:pt x="152" y="13"/>
                  </a:cubicBezTo>
                  <a:lnTo>
                    <a:pt x="152" y="148"/>
                  </a:lnTo>
                  <a:close/>
                  <a:moveTo>
                    <a:pt x="160" y="97"/>
                  </a:moveTo>
                  <a:cubicBezTo>
                    <a:pt x="160" y="63"/>
                    <a:pt x="160" y="63"/>
                    <a:pt x="160" y="63"/>
                  </a:cubicBezTo>
                  <a:cubicBezTo>
                    <a:pt x="170" y="63"/>
                    <a:pt x="177" y="71"/>
                    <a:pt x="177" y="80"/>
                  </a:cubicBezTo>
                  <a:cubicBezTo>
                    <a:pt x="177" y="90"/>
                    <a:pt x="170" y="97"/>
                    <a:pt x="160" y="9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TextBox 27"/>
            <p:cNvSpPr txBox="1"/>
            <p:nvPr/>
          </p:nvSpPr>
          <p:spPr>
            <a:xfrm>
              <a:off x="6135753" y="4685671"/>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grpSp>
      <p:grpSp>
        <p:nvGrpSpPr>
          <p:cNvPr id="11" name="Group 10">
            <a:extLst>
              <a:ext uri="{FF2B5EF4-FFF2-40B4-BE49-F238E27FC236}">
                <a16:creationId xmlns:a16="http://schemas.microsoft.com/office/drawing/2014/main" id="{2D688D81-E753-4C19-A9D3-3BF71F9FCDB5}"/>
              </a:ext>
            </a:extLst>
          </p:cNvPr>
          <p:cNvGrpSpPr/>
          <p:nvPr/>
        </p:nvGrpSpPr>
        <p:grpSpPr>
          <a:xfrm>
            <a:off x="9134542" y="1211830"/>
            <a:ext cx="2363229" cy="4386870"/>
            <a:chOff x="9134542" y="1211830"/>
            <a:chExt cx="2363229" cy="4386870"/>
          </a:xfrm>
        </p:grpSpPr>
        <p:sp>
          <p:nvSpPr>
            <p:cNvPr id="36" name="Diamond 35"/>
            <p:cNvSpPr>
              <a:spLocks noChangeAspect="1"/>
            </p:cNvSpPr>
            <p:nvPr/>
          </p:nvSpPr>
          <p:spPr>
            <a:xfrm>
              <a:off x="9134542" y="2008528"/>
              <a:ext cx="2363229" cy="2363229"/>
            </a:xfrm>
            <a:prstGeom prst="diamond">
              <a:avLst/>
            </a:prstGeom>
            <a:solidFill>
              <a:schemeClr val="accent5">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8" name="Shape 285"/>
            <p:cNvSpPr/>
            <p:nvPr/>
          </p:nvSpPr>
          <p:spPr>
            <a:xfrm>
              <a:off x="10137731" y="1211830"/>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lang="en-US" sz="3200" b="1" spc="-159" dirty="0">
                  <a:solidFill>
                    <a:schemeClr val="accent5"/>
                  </a:solidFill>
                  <a:latin typeface="Raleway" panose="020B0003030101060003" pitchFamily="34" charset="0"/>
                  <a:ea typeface="Rajdhani"/>
                  <a:cs typeface="Raleway"/>
                  <a:sym typeface="Rajdhani"/>
                </a:rPr>
                <a:t>6</a:t>
              </a:r>
              <a:endParaRPr sz="3200" b="1" spc="-159" dirty="0">
                <a:solidFill>
                  <a:schemeClr val="accent5"/>
                </a:solidFill>
                <a:latin typeface="Raleway" panose="020B0003030101060003" pitchFamily="34" charset="0"/>
                <a:ea typeface="Rajdhani"/>
                <a:cs typeface="Raleway"/>
                <a:sym typeface="Rajdhani"/>
              </a:endParaRPr>
            </a:p>
          </p:txBody>
        </p:sp>
        <p:sp>
          <p:nvSpPr>
            <p:cNvPr id="22" name="Freeform 219"/>
            <p:cNvSpPr>
              <a:spLocks noEditPoints="1"/>
            </p:cNvSpPr>
            <p:nvPr/>
          </p:nvSpPr>
          <p:spPr bwMode="auto">
            <a:xfrm>
              <a:off x="10201601" y="2842849"/>
              <a:ext cx="399188" cy="550716"/>
            </a:xfrm>
            <a:custGeom>
              <a:avLst/>
              <a:gdLst>
                <a:gd name="T0" fmla="*/ 46 w 135"/>
                <a:gd name="T1" fmla="*/ 161 h 186"/>
                <a:gd name="T2" fmla="*/ 55 w 135"/>
                <a:gd name="T3" fmla="*/ 153 h 186"/>
                <a:gd name="T4" fmla="*/ 46 w 135"/>
                <a:gd name="T5" fmla="*/ 144 h 186"/>
                <a:gd name="T6" fmla="*/ 38 w 135"/>
                <a:gd name="T7" fmla="*/ 153 h 186"/>
                <a:gd name="T8" fmla="*/ 46 w 135"/>
                <a:gd name="T9" fmla="*/ 161 h 186"/>
                <a:gd name="T10" fmla="*/ 132 w 135"/>
                <a:gd name="T11" fmla="*/ 1 h 186"/>
                <a:gd name="T12" fmla="*/ 127 w 135"/>
                <a:gd name="T13" fmla="*/ 3 h 186"/>
                <a:gd name="T14" fmla="*/ 82 w 135"/>
                <a:gd name="T15" fmla="*/ 18 h 186"/>
                <a:gd name="T16" fmla="*/ 54 w 135"/>
                <a:gd name="T17" fmla="*/ 17 h 186"/>
                <a:gd name="T18" fmla="*/ 42 w 135"/>
                <a:gd name="T19" fmla="*/ 35 h 186"/>
                <a:gd name="T20" fmla="*/ 0 w 135"/>
                <a:gd name="T21" fmla="*/ 81 h 186"/>
                <a:gd name="T22" fmla="*/ 0 w 135"/>
                <a:gd name="T23" fmla="*/ 140 h 186"/>
                <a:gd name="T24" fmla="*/ 46 w 135"/>
                <a:gd name="T25" fmla="*/ 186 h 186"/>
                <a:gd name="T26" fmla="*/ 93 w 135"/>
                <a:gd name="T27" fmla="*/ 140 h 186"/>
                <a:gd name="T28" fmla="*/ 93 w 135"/>
                <a:gd name="T29" fmla="*/ 81 h 186"/>
                <a:gd name="T30" fmla="*/ 51 w 135"/>
                <a:gd name="T31" fmla="*/ 35 h 186"/>
                <a:gd name="T32" fmla="*/ 58 w 135"/>
                <a:gd name="T33" fmla="*/ 24 h 186"/>
                <a:gd name="T34" fmla="*/ 78 w 135"/>
                <a:gd name="T35" fmla="*/ 26 h 186"/>
                <a:gd name="T36" fmla="*/ 112 w 135"/>
                <a:gd name="T37" fmla="*/ 28 h 186"/>
                <a:gd name="T38" fmla="*/ 134 w 135"/>
                <a:gd name="T39" fmla="*/ 7 h 186"/>
                <a:gd name="T40" fmla="*/ 132 w 135"/>
                <a:gd name="T41" fmla="*/ 1 h 186"/>
                <a:gd name="T42" fmla="*/ 84 w 135"/>
                <a:gd name="T43" fmla="*/ 140 h 186"/>
                <a:gd name="T44" fmla="*/ 46 w 135"/>
                <a:gd name="T45" fmla="*/ 178 h 186"/>
                <a:gd name="T46" fmla="*/ 8 w 135"/>
                <a:gd name="T47" fmla="*/ 140 h 186"/>
                <a:gd name="T48" fmla="*/ 8 w 135"/>
                <a:gd name="T49" fmla="*/ 94 h 186"/>
                <a:gd name="T50" fmla="*/ 84 w 135"/>
                <a:gd name="T51" fmla="*/ 94 h 186"/>
                <a:gd name="T52" fmla="*/ 84 w 135"/>
                <a:gd name="T53" fmla="*/ 140 h 186"/>
                <a:gd name="T54" fmla="*/ 84 w 135"/>
                <a:gd name="T55" fmla="*/ 81 h 186"/>
                <a:gd name="T56" fmla="*/ 84 w 135"/>
                <a:gd name="T57" fmla="*/ 85 h 186"/>
                <a:gd name="T58" fmla="*/ 8 w 135"/>
                <a:gd name="T59" fmla="*/ 85 h 186"/>
                <a:gd name="T60" fmla="*/ 8 w 135"/>
                <a:gd name="T61" fmla="*/ 81 h 186"/>
                <a:gd name="T62" fmla="*/ 42 w 135"/>
                <a:gd name="T63" fmla="*/ 43 h 186"/>
                <a:gd name="T64" fmla="*/ 42 w 135"/>
                <a:gd name="T65" fmla="*/ 85 h 186"/>
                <a:gd name="T66" fmla="*/ 50 w 135"/>
                <a:gd name="T67" fmla="*/ 85 h 186"/>
                <a:gd name="T68" fmla="*/ 50 w 135"/>
                <a:gd name="T69" fmla="*/ 43 h 186"/>
                <a:gd name="T70" fmla="*/ 84 w 135"/>
                <a:gd name="T71" fmla="*/ 8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5" h="186">
                  <a:moveTo>
                    <a:pt x="46" y="161"/>
                  </a:moveTo>
                  <a:cubicBezTo>
                    <a:pt x="51" y="161"/>
                    <a:pt x="55" y="157"/>
                    <a:pt x="55" y="153"/>
                  </a:cubicBezTo>
                  <a:cubicBezTo>
                    <a:pt x="55" y="148"/>
                    <a:pt x="51" y="144"/>
                    <a:pt x="46" y="144"/>
                  </a:cubicBezTo>
                  <a:cubicBezTo>
                    <a:pt x="41" y="144"/>
                    <a:pt x="38" y="148"/>
                    <a:pt x="38" y="153"/>
                  </a:cubicBezTo>
                  <a:cubicBezTo>
                    <a:pt x="38" y="157"/>
                    <a:pt x="41" y="161"/>
                    <a:pt x="46" y="161"/>
                  </a:cubicBezTo>
                  <a:close/>
                  <a:moveTo>
                    <a:pt x="132" y="1"/>
                  </a:moveTo>
                  <a:cubicBezTo>
                    <a:pt x="130" y="0"/>
                    <a:pt x="128" y="1"/>
                    <a:pt x="127" y="3"/>
                  </a:cubicBezTo>
                  <a:cubicBezTo>
                    <a:pt x="117" y="18"/>
                    <a:pt x="105" y="31"/>
                    <a:pt x="82" y="18"/>
                  </a:cubicBezTo>
                  <a:cubicBezTo>
                    <a:pt x="69" y="11"/>
                    <a:pt x="60" y="13"/>
                    <a:pt x="54" y="17"/>
                  </a:cubicBezTo>
                  <a:cubicBezTo>
                    <a:pt x="48" y="21"/>
                    <a:pt x="43" y="27"/>
                    <a:pt x="42" y="35"/>
                  </a:cubicBezTo>
                  <a:cubicBezTo>
                    <a:pt x="18" y="37"/>
                    <a:pt x="0" y="57"/>
                    <a:pt x="0" y="81"/>
                  </a:cubicBezTo>
                  <a:cubicBezTo>
                    <a:pt x="0" y="140"/>
                    <a:pt x="0" y="140"/>
                    <a:pt x="0" y="140"/>
                  </a:cubicBezTo>
                  <a:cubicBezTo>
                    <a:pt x="0" y="166"/>
                    <a:pt x="20" y="186"/>
                    <a:pt x="46" y="186"/>
                  </a:cubicBezTo>
                  <a:cubicBezTo>
                    <a:pt x="72" y="186"/>
                    <a:pt x="93" y="166"/>
                    <a:pt x="93" y="140"/>
                  </a:cubicBezTo>
                  <a:cubicBezTo>
                    <a:pt x="93" y="81"/>
                    <a:pt x="93" y="81"/>
                    <a:pt x="93" y="81"/>
                  </a:cubicBezTo>
                  <a:cubicBezTo>
                    <a:pt x="93" y="57"/>
                    <a:pt x="74" y="37"/>
                    <a:pt x="51" y="35"/>
                  </a:cubicBezTo>
                  <a:cubicBezTo>
                    <a:pt x="52" y="31"/>
                    <a:pt x="54" y="27"/>
                    <a:pt x="58" y="24"/>
                  </a:cubicBezTo>
                  <a:cubicBezTo>
                    <a:pt x="64" y="20"/>
                    <a:pt x="68" y="21"/>
                    <a:pt x="78" y="26"/>
                  </a:cubicBezTo>
                  <a:cubicBezTo>
                    <a:pt x="94" y="34"/>
                    <a:pt x="104" y="32"/>
                    <a:pt x="112" y="28"/>
                  </a:cubicBezTo>
                  <a:cubicBezTo>
                    <a:pt x="122" y="25"/>
                    <a:pt x="129" y="17"/>
                    <a:pt x="134" y="7"/>
                  </a:cubicBezTo>
                  <a:cubicBezTo>
                    <a:pt x="135" y="5"/>
                    <a:pt x="134" y="2"/>
                    <a:pt x="132" y="1"/>
                  </a:cubicBezTo>
                  <a:close/>
                  <a:moveTo>
                    <a:pt x="84" y="140"/>
                  </a:moveTo>
                  <a:cubicBezTo>
                    <a:pt x="84" y="161"/>
                    <a:pt x="67" y="178"/>
                    <a:pt x="46" y="178"/>
                  </a:cubicBezTo>
                  <a:cubicBezTo>
                    <a:pt x="25" y="178"/>
                    <a:pt x="8" y="161"/>
                    <a:pt x="8" y="140"/>
                  </a:cubicBezTo>
                  <a:cubicBezTo>
                    <a:pt x="8" y="94"/>
                    <a:pt x="8" y="94"/>
                    <a:pt x="8" y="94"/>
                  </a:cubicBezTo>
                  <a:cubicBezTo>
                    <a:pt x="84" y="94"/>
                    <a:pt x="84" y="94"/>
                    <a:pt x="84" y="94"/>
                  </a:cubicBezTo>
                  <a:lnTo>
                    <a:pt x="84" y="140"/>
                  </a:lnTo>
                  <a:close/>
                  <a:moveTo>
                    <a:pt x="84" y="81"/>
                  </a:moveTo>
                  <a:cubicBezTo>
                    <a:pt x="84" y="85"/>
                    <a:pt x="84" y="85"/>
                    <a:pt x="84" y="85"/>
                  </a:cubicBezTo>
                  <a:cubicBezTo>
                    <a:pt x="8" y="85"/>
                    <a:pt x="8" y="85"/>
                    <a:pt x="8" y="85"/>
                  </a:cubicBezTo>
                  <a:cubicBezTo>
                    <a:pt x="8" y="81"/>
                    <a:pt x="8" y="81"/>
                    <a:pt x="8" y="81"/>
                  </a:cubicBezTo>
                  <a:cubicBezTo>
                    <a:pt x="8" y="61"/>
                    <a:pt x="23" y="45"/>
                    <a:pt x="42" y="43"/>
                  </a:cubicBezTo>
                  <a:cubicBezTo>
                    <a:pt x="42" y="85"/>
                    <a:pt x="42" y="85"/>
                    <a:pt x="42" y="85"/>
                  </a:cubicBezTo>
                  <a:cubicBezTo>
                    <a:pt x="50" y="85"/>
                    <a:pt x="50" y="85"/>
                    <a:pt x="50" y="85"/>
                  </a:cubicBezTo>
                  <a:cubicBezTo>
                    <a:pt x="50" y="43"/>
                    <a:pt x="50" y="43"/>
                    <a:pt x="50" y="43"/>
                  </a:cubicBezTo>
                  <a:cubicBezTo>
                    <a:pt x="69" y="45"/>
                    <a:pt x="84" y="61"/>
                    <a:pt x="84" y="81"/>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TextBox 29"/>
            <p:cNvSpPr txBox="1"/>
            <p:nvPr/>
          </p:nvSpPr>
          <p:spPr>
            <a:xfrm>
              <a:off x="9584924" y="4685886"/>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grpSp>
      <p:sp>
        <p:nvSpPr>
          <p:cNvPr id="2" name="Title 1"/>
          <p:cNvSpPr>
            <a:spLocks noGrp="1"/>
          </p:cNvSpPr>
          <p:nvPr>
            <p:ph type="title"/>
          </p:nvPr>
        </p:nvSpPr>
        <p:spPr>
          <a:xfrm>
            <a:off x="838200" y="124495"/>
            <a:ext cx="10515600" cy="1325563"/>
          </a:xfrm>
        </p:spPr>
        <p:txBody>
          <a:bodyPr>
            <a:normAutofit/>
          </a:bodyPr>
          <a:lstStyle/>
          <a:p>
            <a:r>
              <a:rPr lang="en-US" sz="3600" b="1" dirty="0">
                <a:solidFill>
                  <a:schemeClr val="tx2">
                    <a:lumMod val="60000"/>
                    <a:lumOff val="40000"/>
                  </a:schemeClr>
                </a:solidFill>
                <a:latin typeface="Arial" panose="020B0604020202020204" pitchFamily="34" charset="0"/>
                <a:cs typeface="Arial" panose="020B0604020202020204" pitchFamily="34" charset="0"/>
              </a:rPr>
              <a:t>DIAMOND</a:t>
            </a:r>
            <a:r>
              <a:rPr lang="en-US" sz="3600" dirty="0">
                <a:solidFill>
                  <a:schemeClr val="tx2">
                    <a:lumMod val="60000"/>
                    <a:lumOff val="40000"/>
                  </a:schemeClr>
                </a:solidFill>
                <a:latin typeface="Arial" panose="020B0604020202020204" pitchFamily="34" charset="0"/>
                <a:cs typeface="Arial" panose="020B0604020202020204" pitchFamily="34" charset="0"/>
              </a:rPr>
              <a:t> PROCESS</a:t>
            </a:r>
          </a:p>
        </p:txBody>
      </p:sp>
      <p:sp>
        <p:nvSpPr>
          <p:cNvPr id="3" name="Slide Number Placeholder 2"/>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26</a:t>
            </a:fld>
            <a:endParaRPr lang="en-US" dirty="0">
              <a:solidFill>
                <a:schemeClr val="tx2">
                  <a:lumMod val="60000"/>
                  <a:lumOff val="40000"/>
                </a:schemeClr>
              </a:solidFill>
            </a:endParaRPr>
          </a:p>
        </p:txBody>
      </p:sp>
      <p:grpSp>
        <p:nvGrpSpPr>
          <p:cNvPr id="5" name="Group 4">
            <a:extLst>
              <a:ext uri="{FF2B5EF4-FFF2-40B4-BE49-F238E27FC236}">
                <a16:creationId xmlns:a16="http://schemas.microsoft.com/office/drawing/2014/main" id="{C6EE39F8-25B9-458D-B32B-15B46A75C690}"/>
              </a:ext>
            </a:extLst>
          </p:cNvPr>
          <p:cNvGrpSpPr/>
          <p:nvPr/>
        </p:nvGrpSpPr>
        <p:grpSpPr>
          <a:xfrm>
            <a:off x="597056" y="1211827"/>
            <a:ext cx="2363229" cy="4386660"/>
            <a:chOff x="597056" y="1211827"/>
            <a:chExt cx="2363229" cy="4386660"/>
          </a:xfrm>
        </p:grpSpPr>
        <p:sp>
          <p:nvSpPr>
            <p:cNvPr id="4" name="Diamond 3"/>
            <p:cNvSpPr>
              <a:spLocks noChangeAspect="1"/>
            </p:cNvSpPr>
            <p:nvPr/>
          </p:nvSpPr>
          <p:spPr>
            <a:xfrm>
              <a:off x="597056" y="2007711"/>
              <a:ext cx="2363229" cy="2363229"/>
            </a:xfrm>
            <a:prstGeom prst="diamond">
              <a:avLst/>
            </a:prstGeom>
            <a:solidFill>
              <a:schemeClr val="accent6">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6" name="Shape 285"/>
            <p:cNvSpPr/>
            <p:nvPr/>
          </p:nvSpPr>
          <p:spPr>
            <a:xfrm>
              <a:off x="1599839" y="1211827"/>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sz="3200" b="1" spc="-159" dirty="0">
                  <a:solidFill>
                    <a:schemeClr val="accent6">
                      <a:lumMod val="75000"/>
                    </a:schemeClr>
                  </a:solidFill>
                  <a:latin typeface="Raleway" panose="020B0003030101060003" pitchFamily="34" charset="0"/>
                  <a:ea typeface="Rajdhani"/>
                  <a:cs typeface="Raleway"/>
                  <a:sym typeface="Rajdhani"/>
                </a:rPr>
                <a:t>1</a:t>
              </a:r>
            </a:p>
          </p:txBody>
        </p:sp>
        <p:sp>
          <p:nvSpPr>
            <p:cNvPr id="18" name="Freeform 230"/>
            <p:cNvSpPr>
              <a:spLocks noEditPoints="1"/>
            </p:cNvSpPr>
            <p:nvPr/>
          </p:nvSpPr>
          <p:spPr bwMode="auto">
            <a:xfrm>
              <a:off x="1495921" y="2833173"/>
              <a:ext cx="549088" cy="550716"/>
            </a:xfrm>
            <a:custGeom>
              <a:avLst/>
              <a:gdLst>
                <a:gd name="T0" fmla="*/ 107 w 185"/>
                <a:gd name="T1" fmla="*/ 144 h 186"/>
                <a:gd name="T2" fmla="*/ 30 w 185"/>
                <a:gd name="T3" fmla="*/ 135 h 186"/>
                <a:gd name="T4" fmla="*/ 116 w 185"/>
                <a:gd name="T5" fmla="*/ 101 h 186"/>
                <a:gd name="T6" fmla="*/ 25 w 185"/>
                <a:gd name="T7" fmla="*/ 110 h 186"/>
                <a:gd name="T8" fmla="*/ 116 w 185"/>
                <a:gd name="T9" fmla="*/ 101 h 186"/>
                <a:gd name="T10" fmla="*/ 36 w 185"/>
                <a:gd name="T11" fmla="*/ 85 h 186"/>
                <a:gd name="T12" fmla="*/ 113 w 185"/>
                <a:gd name="T13" fmla="*/ 93 h 186"/>
                <a:gd name="T14" fmla="*/ 71 w 185"/>
                <a:gd name="T15" fmla="*/ 68 h 186"/>
                <a:gd name="T16" fmla="*/ 98 w 185"/>
                <a:gd name="T17" fmla="*/ 76 h 186"/>
                <a:gd name="T18" fmla="*/ 71 w 185"/>
                <a:gd name="T19" fmla="*/ 160 h 186"/>
                <a:gd name="T20" fmla="*/ 45 w 185"/>
                <a:gd name="T21" fmla="*/ 152 h 186"/>
                <a:gd name="T22" fmla="*/ 169 w 185"/>
                <a:gd name="T23" fmla="*/ 42 h 186"/>
                <a:gd name="T24" fmla="*/ 42 w 185"/>
                <a:gd name="T25" fmla="*/ 25 h 186"/>
                <a:gd name="T26" fmla="*/ 38 w 185"/>
                <a:gd name="T27" fmla="*/ 0 h 186"/>
                <a:gd name="T28" fmla="*/ 34 w 185"/>
                <a:gd name="T29" fmla="*/ 25 h 186"/>
                <a:gd name="T30" fmla="*/ 17 w 185"/>
                <a:gd name="T31" fmla="*/ 42 h 186"/>
                <a:gd name="T32" fmla="*/ 0 w 185"/>
                <a:gd name="T33" fmla="*/ 169 h 186"/>
                <a:gd name="T34" fmla="*/ 169 w 185"/>
                <a:gd name="T35" fmla="*/ 186 h 186"/>
                <a:gd name="T36" fmla="*/ 185 w 185"/>
                <a:gd name="T37" fmla="*/ 59 h 186"/>
                <a:gd name="T38" fmla="*/ 135 w 185"/>
                <a:gd name="T39" fmla="*/ 177 h 186"/>
                <a:gd name="T40" fmla="*/ 8 w 185"/>
                <a:gd name="T41" fmla="*/ 169 h 186"/>
                <a:gd name="T42" fmla="*/ 17 w 185"/>
                <a:gd name="T43" fmla="*/ 51 h 186"/>
                <a:gd name="T44" fmla="*/ 135 w 185"/>
                <a:gd name="T45" fmla="*/ 177 h 186"/>
                <a:gd name="T46" fmla="*/ 169 w 185"/>
                <a:gd name="T47" fmla="*/ 177 h 186"/>
                <a:gd name="T48" fmla="*/ 143 w 185"/>
                <a:gd name="T49" fmla="*/ 51 h 186"/>
                <a:gd name="T50" fmla="*/ 177 w 185"/>
                <a:gd name="T51" fmla="*/ 59 h 186"/>
                <a:gd name="T52" fmla="*/ 116 w 185"/>
                <a:gd name="T53" fmla="*/ 127 h 186"/>
                <a:gd name="T54" fmla="*/ 25 w 185"/>
                <a:gd name="T55" fmla="*/ 118 h 186"/>
                <a:gd name="T56" fmla="*/ 116 w 185"/>
                <a:gd name="T57" fmla="*/ 127 h 186"/>
                <a:gd name="T58" fmla="*/ 152 w 185"/>
                <a:gd name="T59" fmla="*/ 85 h 186"/>
                <a:gd name="T60" fmla="*/ 169 w 185"/>
                <a:gd name="T61" fmla="*/ 85 h 186"/>
                <a:gd name="T62" fmla="*/ 160 w 185"/>
                <a:gd name="T63" fmla="*/ 135 h 186"/>
                <a:gd name="T64" fmla="*/ 160 w 185"/>
                <a:gd name="T65" fmla="*/ 144 h 186"/>
                <a:gd name="T66" fmla="*/ 160 w 185"/>
                <a:gd name="T67" fmla="*/ 135 h 186"/>
                <a:gd name="T68" fmla="*/ 156 w 185"/>
                <a:gd name="T69" fmla="*/ 114 h 186"/>
                <a:gd name="T70" fmla="*/ 164 w 185"/>
                <a:gd name="T71"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186">
                  <a:moveTo>
                    <a:pt x="36" y="144"/>
                  </a:moveTo>
                  <a:cubicBezTo>
                    <a:pt x="107" y="144"/>
                    <a:pt x="107" y="144"/>
                    <a:pt x="107" y="144"/>
                  </a:cubicBezTo>
                  <a:cubicBezTo>
                    <a:pt x="109" y="141"/>
                    <a:pt x="111" y="138"/>
                    <a:pt x="113" y="135"/>
                  </a:cubicBezTo>
                  <a:cubicBezTo>
                    <a:pt x="30" y="135"/>
                    <a:pt x="30" y="135"/>
                    <a:pt x="30" y="135"/>
                  </a:cubicBezTo>
                  <a:cubicBezTo>
                    <a:pt x="32" y="138"/>
                    <a:pt x="34" y="141"/>
                    <a:pt x="36" y="144"/>
                  </a:cubicBezTo>
                  <a:close/>
                  <a:moveTo>
                    <a:pt x="116" y="101"/>
                  </a:moveTo>
                  <a:cubicBezTo>
                    <a:pt x="27" y="101"/>
                    <a:pt x="27" y="101"/>
                    <a:pt x="27" y="101"/>
                  </a:cubicBezTo>
                  <a:cubicBezTo>
                    <a:pt x="26" y="104"/>
                    <a:pt x="26" y="107"/>
                    <a:pt x="25" y="110"/>
                  </a:cubicBezTo>
                  <a:cubicBezTo>
                    <a:pt x="118" y="110"/>
                    <a:pt x="118" y="110"/>
                    <a:pt x="118" y="110"/>
                  </a:cubicBezTo>
                  <a:cubicBezTo>
                    <a:pt x="117" y="107"/>
                    <a:pt x="117" y="104"/>
                    <a:pt x="116" y="101"/>
                  </a:cubicBezTo>
                  <a:close/>
                  <a:moveTo>
                    <a:pt x="107" y="85"/>
                  </a:moveTo>
                  <a:cubicBezTo>
                    <a:pt x="36" y="85"/>
                    <a:pt x="36" y="85"/>
                    <a:pt x="36" y="85"/>
                  </a:cubicBezTo>
                  <a:cubicBezTo>
                    <a:pt x="34" y="87"/>
                    <a:pt x="32" y="90"/>
                    <a:pt x="30" y="93"/>
                  </a:cubicBezTo>
                  <a:cubicBezTo>
                    <a:pt x="113" y="93"/>
                    <a:pt x="113" y="93"/>
                    <a:pt x="113" y="93"/>
                  </a:cubicBezTo>
                  <a:cubicBezTo>
                    <a:pt x="111" y="90"/>
                    <a:pt x="109" y="87"/>
                    <a:pt x="107" y="85"/>
                  </a:cubicBezTo>
                  <a:close/>
                  <a:moveTo>
                    <a:pt x="71" y="68"/>
                  </a:moveTo>
                  <a:cubicBezTo>
                    <a:pt x="62" y="68"/>
                    <a:pt x="53" y="71"/>
                    <a:pt x="45" y="76"/>
                  </a:cubicBezTo>
                  <a:cubicBezTo>
                    <a:pt x="98" y="76"/>
                    <a:pt x="98" y="76"/>
                    <a:pt x="98" y="76"/>
                  </a:cubicBezTo>
                  <a:cubicBezTo>
                    <a:pt x="90" y="71"/>
                    <a:pt x="81" y="68"/>
                    <a:pt x="71" y="68"/>
                  </a:cubicBezTo>
                  <a:close/>
                  <a:moveTo>
                    <a:pt x="71" y="160"/>
                  </a:moveTo>
                  <a:cubicBezTo>
                    <a:pt x="81" y="160"/>
                    <a:pt x="90" y="157"/>
                    <a:pt x="98" y="152"/>
                  </a:cubicBezTo>
                  <a:cubicBezTo>
                    <a:pt x="45" y="152"/>
                    <a:pt x="45" y="152"/>
                    <a:pt x="45" y="152"/>
                  </a:cubicBezTo>
                  <a:cubicBezTo>
                    <a:pt x="53" y="157"/>
                    <a:pt x="62" y="160"/>
                    <a:pt x="71" y="160"/>
                  </a:cubicBezTo>
                  <a:close/>
                  <a:moveTo>
                    <a:pt x="169" y="42"/>
                  </a:moveTo>
                  <a:cubicBezTo>
                    <a:pt x="42" y="42"/>
                    <a:pt x="42" y="42"/>
                    <a:pt x="42" y="42"/>
                  </a:cubicBezTo>
                  <a:cubicBezTo>
                    <a:pt x="42" y="25"/>
                    <a:pt x="42" y="25"/>
                    <a:pt x="42" y="25"/>
                  </a:cubicBezTo>
                  <a:cubicBezTo>
                    <a:pt x="47" y="23"/>
                    <a:pt x="50" y="18"/>
                    <a:pt x="50" y="13"/>
                  </a:cubicBezTo>
                  <a:cubicBezTo>
                    <a:pt x="50" y="6"/>
                    <a:pt x="45" y="0"/>
                    <a:pt x="38" y="0"/>
                  </a:cubicBezTo>
                  <a:cubicBezTo>
                    <a:pt x="31" y="0"/>
                    <a:pt x="25" y="6"/>
                    <a:pt x="25" y="13"/>
                  </a:cubicBezTo>
                  <a:cubicBezTo>
                    <a:pt x="25" y="18"/>
                    <a:pt x="29" y="23"/>
                    <a:pt x="34" y="25"/>
                  </a:cubicBezTo>
                  <a:cubicBezTo>
                    <a:pt x="34" y="42"/>
                    <a:pt x="34" y="42"/>
                    <a:pt x="34" y="42"/>
                  </a:cubicBezTo>
                  <a:cubicBezTo>
                    <a:pt x="17" y="42"/>
                    <a:pt x="17" y="42"/>
                    <a:pt x="17" y="42"/>
                  </a:cubicBezTo>
                  <a:cubicBezTo>
                    <a:pt x="7" y="42"/>
                    <a:pt x="0" y="50"/>
                    <a:pt x="0" y="59"/>
                  </a:cubicBezTo>
                  <a:cubicBezTo>
                    <a:pt x="0" y="169"/>
                    <a:pt x="0" y="169"/>
                    <a:pt x="0" y="169"/>
                  </a:cubicBezTo>
                  <a:cubicBezTo>
                    <a:pt x="0" y="178"/>
                    <a:pt x="7" y="186"/>
                    <a:pt x="17" y="186"/>
                  </a:cubicBezTo>
                  <a:cubicBezTo>
                    <a:pt x="169" y="186"/>
                    <a:pt x="169" y="186"/>
                    <a:pt x="169" y="186"/>
                  </a:cubicBezTo>
                  <a:cubicBezTo>
                    <a:pt x="178" y="186"/>
                    <a:pt x="185" y="178"/>
                    <a:pt x="185" y="169"/>
                  </a:cubicBezTo>
                  <a:cubicBezTo>
                    <a:pt x="185" y="59"/>
                    <a:pt x="185" y="59"/>
                    <a:pt x="185" y="59"/>
                  </a:cubicBezTo>
                  <a:cubicBezTo>
                    <a:pt x="185" y="50"/>
                    <a:pt x="178" y="42"/>
                    <a:pt x="169" y="42"/>
                  </a:cubicBezTo>
                  <a:close/>
                  <a:moveTo>
                    <a:pt x="135" y="177"/>
                  </a:moveTo>
                  <a:cubicBezTo>
                    <a:pt x="17" y="177"/>
                    <a:pt x="17" y="177"/>
                    <a:pt x="17" y="177"/>
                  </a:cubicBezTo>
                  <a:cubicBezTo>
                    <a:pt x="12" y="177"/>
                    <a:pt x="8" y="174"/>
                    <a:pt x="8" y="169"/>
                  </a:cubicBezTo>
                  <a:cubicBezTo>
                    <a:pt x="8" y="59"/>
                    <a:pt x="8" y="59"/>
                    <a:pt x="8" y="59"/>
                  </a:cubicBezTo>
                  <a:cubicBezTo>
                    <a:pt x="8" y="55"/>
                    <a:pt x="12" y="51"/>
                    <a:pt x="17" y="51"/>
                  </a:cubicBezTo>
                  <a:cubicBezTo>
                    <a:pt x="135" y="51"/>
                    <a:pt x="135" y="51"/>
                    <a:pt x="135" y="51"/>
                  </a:cubicBezTo>
                  <a:lnTo>
                    <a:pt x="135" y="177"/>
                  </a:lnTo>
                  <a:close/>
                  <a:moveTo>
                    <a:pt x="177" y="169"/>
                  </a:moveTo>
                  <a:cubicBezTo>
                    <a:pt x="177" y="174"/>
                    <a:pt x="173" y="177"/>
                    <a:pt x="169" y="177"/>
                  </a:cubicBezTo>
                  <a:cubicBezTo>
                    <a:pt x="143" y="177"/>
                    <a:pt x="143" y="177"/>
                    <a:pt x="143" y="177"/>
                  </a:cubicBezTo>
                  <a:cubicBezTo>
                    <a:pt x="143" y="51"/>
                    <a:pt x="143" y="51"/>
                    <a:pt x="143" y="51"/>
                  </a:cubicBezTo>
                  <a:cubicBezTo>
                    <a:pt x="169" y="51"/>
                    <a:pt x="169" y="51"/>
                    <a:pt x="169" y="51"/>
                  </a:cubicBezTo>
                  <a:cubicBezTo>
                    <a:pt x="173" y="51"/>
                    <a:pt x="177" y="55"/>
                    <a:pt x="177" y="59"/>
                  </a:cubicBezTo>
                  <a:lnTo>
                    <a:pt x="177" y="169"/>
                  </a:lnTo>
                  <a:close/>
                  <a:moveTo>
                    <a:pt x="116" y="127"/>
                  </a:moveTo>
                  <a:cubicBezTo>
                    <a:pt x="117" y="124"/>
                    <a:pt x="117" y="121"/>
                    <a:pt x="118" y="118"/>
                  </a:cubicBezTo>
                  <a:cubicBezTo>
                    <a:pt x="25" y="118"/>
                    <a:pt x="25" y="118"/>
                    <a:pt x="25" y="118"/>
                  </a:cubicBezTo>
                  <a:cubicBezTo>
                    <a:pt x="26" y="121"/>
                    <a:pt x="26" y="124"/>
                    <a:pt x="27" y="127"/>
                  </a:cubicBezTo>
                  <a:lnTo>
                    <a:pt x="116" y="127"/>
                  </a:lnTo>
                  <a:close/>
                  <a:moveTo>
                    <a:pt x="160" y="76"/>
                  </a:moveTo>
                  <a:cubicBezTo>
                    <a:pt x="155" y="76"/>
                    <a:pt x="152" y="80"/>
                    <a:pt x="152" y="85"/>
                  </a:cubicBezTo>
                  <a:cubicBezTo>
                    <a:pt x="152" y="89"/>
                    <a:pt x="155" y="93"/>
                    <a:pt x="160" y="93"/>
                  </a:cubicBezTo>
                  <a:cubicBezTo>
                    <a:pt x="165" y="93"/>
                    <a:pt x="169" y="89"/>
                    <a:pt x="169" y="85"/>
                  </a:cubicBezTo>
                  <a:cubicBezTo>
                    <a:pt x="169" y="80"/>
                    <a:pt x="165" y="76"/>
                    <a:pt x="160" y="76"/>
                  </a:cubicBezTo>
                  <a:close/>
                  <a:moveTo>
                    <a:pt x="160" y="135"/>
                  </a:moveTo>
                  <a:cubicBezTo>
                    <a:pt x="158" y="135"/>
                    <a:pt x="156" y="137"/>
                    <a:pt x="156" y="139"/>
                  </a:cubicBezTo>
                  <a:cubicBezTo>
                    <a:pt x="156" y="142"/>
                    <a:pt x="158" y="144"/>
                    <a:pt x="160" y="144"/>
                  </a:cubicBezTo>
                  <a:cubicBezTo>
                    <a:pt x="162" y="144"/>
                    <a:pt x="164" y="142"/>
                    <a:pt x="164" y="139"/>
                  </a:cubicBezTo>
                  <a:cubicBezTo>
                    <a:pt x="164" y="137"/>
                    <a:pt x="162" y="135"/>
                    <a:pt x="160" y="135"/>
                  </a:cubicBezTo>
                  <a:close/>
                  <a:moveTo>
                    <a:pt x="160" y="110"/>
                  </a:moveTo>
                  <a:cubicBezTo>
                    <a:pt x="158" y="110"/>
                    <a:pt x="156" y="112"/>
                    <a:pt x="156" y="114"/>
                  </a:cubicBezTo>
                  <a:cubicBezTo>
                    <a:pt x="156" y="116"/>
                    <a:pt x="158" y="118"/>
                    <a:pt x="160" y="118"/>
                  </a:cubicBezTo>
                  <a:cubicBezTo>
                    <a:pt x="162" y="118"/>
                    <a:pt x="164" y="116"/>
                    <a:pt x="164" y="114"/>
                  </a:cubicBezTo>
                  <a:cubicBezTo>
                    <a:pt x="164" y="112"/>
                    <a:pt x="162" y="110"/>
                    <a:pt x="160" y="11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TextBox 22"/>
            <p:cNvSpPr txBox="1"/>
            <p:nvPr/>
          </p:nvSpPr>
          <p:spPr>
            <a:xfrm>
              <a:off x="961993" y="4685673"/>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grpSp>
      <p:grpSp>
        <p:nvGrpSpPr>
          <p:cNvPr id="8" name="Group 7">
            <a:extLst>
              <a:ext uri="{FF2B5EF4-FFF2-40B4-BE49-F238E27FC236}">
                <a16:creationId xmlns:a16="http://schemas.microsoft.com/office/drawing/2014/main" id="{EC69DE3E-AA2B-41E3-93F8-F73574B42985}"/>
              </a:ext>
            </a:extLst>
          </p:cNvPr>
          <p:cNvGrpSpPr/>
          <p:nvPr/>
        </p:nvGrpSpPr>
        <p:grpSpPr>
          <a:xfrm>
            <a:off x="4012051" y="1211829"/>
            <a:ext cx="2363229" cy="4386871"/>
            <a:chOff x="4012051" y="1211829"/>
            <a:chExt cx="2363229" cy="4386871"/>
          </a:xfrm>
        </p:grpSpPr>
        <p:sp>
          <p:nvSpPr>
            <p:cNvPr id="32" name="Diamond 31"/>
            <p:cNvSpPr>
              <a:spLocks noChangeAspect="1"/>
            </p:cNvSpPr>
            <p:nvPr/>
          </p:nvSpPr>
          <p:spPr>
            <a:xfrm>
              <a:off x="4012051" y="2008528"/>
              <a:ext cx="2363229" cy="2363229"/>
            </a:xfrm>
            <a:prstGeom prst="diamond">
              <a:avLst/>
            </a:prstGeom>
            <a:solidFill>
              <a:schemeClr val="accent2">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5" name="Shape 285"/>
            <p:cNvSpPr/>
            <p:nvPr/>
          </p:nvSpPr>
          <p:spPr>
            <a:xfrm>
              <a:off x="5022568" y="1211829"/>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lang="en-US" sz="3200" b="1" spc="-159" dirty="0">
                  <a:solidFill>
                    <a:schemeClr val="accent2"/>
                  </a:solidFill>
                  <a:latin typeface="Raleway" panose="020B0003030101060003" pitchFamily="34" charset="0"/>
                  <a:ea typeface="Rajdhani"/>
                  <a:cs typeface="Raleway"/>
                  <a:sym typeface="Rajdhani"/>
                </a:rPr>
                <a:t>3</a:t>
              </a:r>
              <a:endParaRPr sz="3200" b="1" spc="-159" dirty="0">
                <a:solidFill>
                  <a:schemeClr val="accent2"/>
                </a:solidFill>
                <a:latin typeface="Raleway" panose="020B0003030101060003" pitchFamily="34" charset="0"/>
                <a:ea typeface="Rajdhani"/>
                <a:cs typeface="Raleway"/>
                <a:sym typeface="Rajdhani"/>
              </a:endParaRPr>
            </a:p>
          </p:txBody>
        </p:sp>
        <p:sp>
          <p:nvSpPr>
            <p:cNvPr id="20" name="Freeform 217"/>
            <p:cNvSpPr>
              <a:spLocks noEditPoints="1"/>
            </p:cNvSpPr>
            <p:nvPr/>
          </p:nvSpPr>
          <p:spPr bwMode="auto">
            <a:xfrm>
              <a:off x="4952892" y="2842847"/>
              <a:ext cx="549088" cy="549088"/>
            </a:xfrm>
            <a:custGeom>
              <a:avLst/>
              <a:gdLst>
                <a:gd name="T0" fmla="*/ 92 w 185"/>
                <a:gd name="T1" fmla="*/ 42 h 185"/>
                <a:gd name="T2" fmla="*/ 92 w 185"/>
                <a:gd name="T3" fmla="*/ 34 h 185"/>
                <a:gd name="T4" fmla="*/ 92 w 185"/>
                <a:gd name="T5" fmla="*/ 8 h 185"/>
                <a:gd name="T6" fmla="*/ 120 w 185"/>
                <a:gd name="T7" fmla="*/ 12 h 185"/>
                <a:gd name="T8" fmla="*/ 64 w 185"/>
                <a:gd name="T9" fmla="*/ 13 h 185"/>
                <a:gd name="T10" fmla="*/ 92 w 185"/>
                <a:gd name="T11" fmla="*/ 8 h 185"/>
                <a:gd name="T12" fmla="*/ 109 w 185"/>
                <a:gd name="T13" fmla="*/ 24 h 185"/>
                <a:gd name="T14" fmla="*/ 76 w 185"/>
                <a:gd name="T15" fmla="*/ 25 h 185"/>
                <a:gd name="T16" fmla="*/ 92 w 185"/>
                <a:gd name="T17" fmla="*/ 25 h 185"/>
                <a:gd name="T18" fmla="*/ 55 w 185"/>
                <a:gd name="T19" fmla="*/ 169 h 185"/>
                <a:gd name="T20" fmla="*/ 101 w 185"/>
                <a:gd name="T21" fmla="*/ 164 h 185"/>
                <a:gd name="T22" fmla="*/ 55 w 185"/>
                <a:gd name="T23" fmla="*/ 160 h 185"/>
                <a:gd name="T24" fmla="*/ 55 w 185"/>
                <a:gd name="T25" fmla="*/ 169 h 185"/>
                <a:gd name="T26" fmla="*/ 185 w 185"/>
                <a:gd name="T27" fmla="*/ 146 h 185"/>
                <a:gd name="T28" fmla="*/ 168 w 185"/>
                <a:gd name="T29" fmla="*/ 87 h 185"/>
                <a:gd name="T30" fmla="*/ 164 w 185"/>
                <a:gd name="T31" fmla="*/ 84 h 185"/>
                <a:gd name="T32" fmla="*/ 156 w 185"/>
                <a:gd name="T33" fmla="*/ 34 h 185"/>
                <a:gd name="T34" fmla="*/ 147 w 185"/>
                <a:gd name="T35" fmla="*/ 34 h 185"/>
                <a:gd name="T36" fmla="*/ 38 w 185"/>
                <a:gd name="T37" fmla="*/ 84 h 185"/>
                <a:gd name="T38" fmla="*/ 33 w 185"/>
                <a:gd name="T39" fmla="*/ 29 h 185"/>
                <a:gd name="T40" fmla="*/ 29 w 185"/>
                <a:gd name="T41" fmla="*/ 84 h 185"/>
                <a:gd name="T42" fmla="*/ 17 w 185"/>
                <a:gd name="T43" fmla="*/ 87 h 185"/>
                <a:gd name="T44" fmla="*/ 0 w 185"/>
                <a:gd name="T45" fmla="*/ 146 h 185"/>
                <a:gd name="T46" fmla="*/ 0 w 185"/>
                <a:gd name="T47" fmla="*/ 147 h 185"/>
                <a:gd name="T48" fmla="*/ 0 w 185"/>
                <a:gd name="T49" fmla="*/ 156 h 185"/>
                <a:gd name="T50" fmla="*/ 0 w 185"/>
                <a:gd name="T51" fmla="*/ 169 h 185"/>
                <a:gd name="T52" fmla="*/ 168 w 185"/>
                <a:gd name="T53" fmla="*/ 185 h 185"/>
                <a:gd name="T54" fmla="*/ 185 w 185"/>
                <a:gd name="T55" fmla="*/ 160 h 185"/>
                <a:gd name="T56" fmla="*/ 185 w 185"/>
                <a:gd name="T57" fmla="*/ 156 h 185"/>
                <a:gd name="T58" fmla="*/ 24 w 185"/>
                <a:gd name="T59" fmla="*/ 93 h 185"/>
                <a:gd name="T60" fmla="*/ 176 w 185"/>
                <a:gd name="T61" fmla="*/ 143 h 185"/>
                <a:gd name="T62" fmla="*/ 24 w 185"/>
                <a:gd name="T63" fmla="*/ 93 h 185"/>
                <a:gd name="T64" fmla="*/ 168 w 185"/>
                <a:gd name="T65" fmla="*/ 177 h 185"/>
                <a:gd name="T66" fmla="*/ 8 w 185"/>
                <a:gd name="T67" fmla="*/ 169 h 185"/>
                <a:gd name="T68" fmla="*/ 177 w 185"/>
                <a:gd name="T69" fmla="*/ 152 h 185"/>
                <a:gd name="T70" fmla="*/ 21 w 185"/>
                <a:gd name="T71" fmla="*/ 169 h 185"/>
                <a:gd name="T72" fmla="*/ 21 w 185"/>
                <a:gd name="T73" fmla="*/ 160 h 185"/>
                <a:gd name="T74" fmla="*/ 21 w 185"/>
                <a:gd name="T75" fmla="*/ 169 h 185"/>
                <a:gd name="T76" fmla="*/ 42 w 185"/>
                <a:gd name="T77" fmla="*/ 164 h 185"/>
                <a:gd name="T78" fmla="*/ 33 w 185"/>
                <a:gd name="T79" fmla="*/ 16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5" h="185">
                  <a:moveTo>
                    <a:pt x="88" y="38"/>
                  </a:moveTo>
                  <a:cubicBezTo>
                    <a:pt x="88" y="40"/>
                    <a:pt x="90" y="42"/>
                    <a:pt x="92" y="42"/>
                  </a:cubicBezTo>
                  <a:cubicBezTo>
                    <a:pt x="95" y="42"/>
                    <a:pt x="97" y="40"/>
                    <a:pt x="97" y="38"/>
                  </a:cubicBezTo>
                  <a:cubicBezTo>
                    <a:pt x="97" y="35"/>
                    <a:pt x="95" y="34"/>
                    <a:pt x="92" y="34"/>
                  </a:cubicBezTo>
                  <a:cubicBezTo>
                    <a:pt x="90" y="34"/>
                    <a:pt x="88" y="35"/>
                    <a:pt x="88" y="38"/>
                  </a:cubicBezTo>
                  <a:close/>
                  <a:moveTo>
                    <a:pt x="92" y="8"/>
                  </a:moveTo>
                  <a:cubicBezTo>
                    <a:pt x="101" y="8"/>
                    <a:pt x="109" y="12"/>
                    <a:pt x="114" y="18"/>
                  </a:cubicBezTo>
                  <a:cubicBezTo>
                    <a:pt x="120" y="12"/>
                    <a:pt x="120" y="12"/>
                    <a:pt x="120" y="12"/>
                  </a:cubicBezTo>
                  <a:cubicBezTo>
                    <a:pt x="113" y="4"/>
                    <a:pt x="103" y="0"/>
                    <a:pt x="92" y="0"/>
                  </a:cubicBezTo>
                  <a:cubicBezTo>
                    <a:pt x="81" y="0"/>
                    <a:pt x="71" y="5"/>
                    <a:pt x="64" y="13"/>
                  </a:cubicBezTo>
                  <a:cubicBezTo>
                    <a:pt x="70" y="19"/>
                    <a:pt x="70" y="19"/>
                    <a:pt x="70" y="19"/>
                  </a:cubicBezTo>
                  <a:cubicBezTo>
                    <a:pt x="75" y="12"/>
                    <a:pt x="83" y="8"/>
                    <a:pt x="92" y="8"/>
                  </a:cubicBezTo>
                  <a:close/>
                  <a:moveTo>
                    <a:pt x="103" y="30"/>
                  </a:moveTo>
                  <a:cubicBezTo>
                    <a:pt x="109" y="24"/>
                    <a:pt x="109" y="24"/>
                    <a:pt x="109" y="24"/>
                  </a:cubicBezTo>
                  <a:cubicBezTo>
                    <a:pt x="105" y="20"/>
                    <a:pt x="99" y="17"/>
                    <a:pt x="92" y="17"/>
                  </a:cubicBezTo>
                  <a:cubicBezTo>
                    <a:pt x="86" y="17"/>
                    <a:pt x="80" y="20"/>
                    <a:pt x="76" y="25"/>
                  </a:cubicBezTo>
                  <a:cubicBezTo>
                    <a:pt x="82" y="31"/>
                    <a:pt x="82" y="31"/>
                    <a:pt x="82" y="31"/>
                  </a:cubicBezTo>
                  <a:cubicBezTo>
                    <a:pt x="84" y="28"/>
                    <a:pt x="88" y="25"/>
                    <a:pt x="92" y="25"/>
                  </a:cubicBezTo>
                  <a:cubicBezTo>
                    <a:pt x="97" y="25"/>
                    <a:pt x="101" y="27"/>
                    <a:pt x="103" y="30"/>
                  </a:cubicBezTo>
                  <a:close/>
                  <a:moveTo>
                    <a:pt x="55" y="169"/>
                  </a:moveTo>
                  <a:cubicBezTo>
                    <a:pt x="97" y="169"/>
                    <a:pt x="97" y="169"/>
                    <a:pt x="97" y="169"/>
                  </a:cubicBezTo>
                  <a:cubicBezTo>
                    <a:pt x="99" y="169"/>
                    <a:pt x="101" y="167"/>
                    <a:pt x="101" y="164"/>
                  </a:cubicBezTo>
                  <a:cubicBezTo>
                    <a:pt x="101" y="162"/>
                    <a:pt x="99" y="160"/>
                    <a:pt x="97" y="160"/>
                  </a:cubicBezTo>
                  <a:cubicBezTo>
                    <a:pt x="55" y="160"/>
                    <a:pt x="55" y="160"/>
                    <a:pt x="55" y="160"/>
                  </a:cubicBezTo>
                  <a:cubicBezTo>
                    <a:pt x="52" y="160"/>
                    <a:pt x="50" y="162"/>
                    <a:pt x="50" y="164"/>
                  </a:cubicBezTo>
                  <a:cubicBezTo>
                    <a:pt x="50" y="167"/>
                    <a:pt x="52" y="169"/>
                    <a:pt x="55" y="169"/>
                  </a:cubicBezTo>
                  <a:close/>
                  <a:moveTo>
                    <a:pt x="185" y="147"/>
                  </a:moveTo>
                  <a:cubicBezTo>
                    <a:pt x="185" y="147"/>
                    <a:pt x="185" y="146"/>
                    <a:pt x="185" y="146"/>
                  </a:cubicBezTo>
                  <a:cubicBezTo>
                    <a:pt x="185" y="146"/>
                    <a:pt x="185" y="146"/>
                    <a:pt x="185" y="146"/>
                  </a:cubicBezTo>
                  <a:cubicBezTo>
                    <a:pt x="168" y="87"/>
                    <a:pt x="168" y="87"/>
                    <a:pt x="168" y="87"/>
                  </a:cubicBezTo>
                  <a:cubicBezTo>
                    <a:pt x="168" y="87"/>
                    <a:pt x="168" y="87"/>
                    <a:pt x="168" y="87"/>
                  </a:cubicBezTo>
                  <a:cubicBezTo>
                    <a:pt x="167" y="85"/>
                    <a:pt x="166" y="84"/>
                    <a:pt x="164" y="84"/>
                  </a:cubicBezTo>
                  <a:cubicBezTo>
                    <a:pt x="156" y="84"/>
                    <a:pt x="156" y="84"/>
                    <a:pt x="156" y="84"/>
                  </a:cubicBezTo>
                  <a:cubicBezTo>
                    <a:pt x="156" y="34"/>
                    <a:pt x="156" y="34"/>
                    <a:pt x="156" y="34"/>
                  </a:cubicBezTo>
                  <a:cubicBezTo>
                    <a:pt x="156" y="31"/>
                    <a:pt x="154" y="29"/>
                    <a:pt x="152" y="29"/>
                  </a:cubicBezTo>
                  <a:cubicBezTo>
                    <a:pt x="149" y="29"/>
                    <a:pt x="147" y="31"/>
                    <a:pt x="147" y="34"/>
                  </a:cubicBezTo>
                  <a:cubicBezTo>
                    <a:pt x="147" y="84"/>
                    <a:pt x="147" y="84"/>
                    <a:pt x="147" y="84"/>
                  </a:cubicBezTo>
                  <a:cubicBezTo>
                    <a:pt x="38" y="84"/>
                    <a:pt x="38" y="84"/>
                    <a:pt x="38" y="84"/>
                  </a:cubicBezTo>
                  <a:cubicBezTo>
                    <a:pt x="38" y="34"/>
                    <a:pt x="38" y="34"/>
                    <a:pt x="38" y="34"/>
                  </a:cubicBezTo>
                  <a:cubicBezTo>
                    <a:pt x="38" y="31"/>
                    <a:pt x="36" y="29"/>
                    <a:pt x="33" y="29"/>
                  </a:cubicBezTo>
                  <a:cubicBezTo>
                    <a:pt x="31" y="29"/>
                    <a:pt x="29" y="31"/>
                    <a:pt x="29" y="34"/>
                  </a:cubicBezTo>
                  <a:cubicBezTo>
                    <a:pt x="29" y="84"/>
                    <a:pt x="29" y="84"/>
                    <a:pt x="29" y="84"/>
                  </a:cubicBezTo>
                  <a:cubicBezTo>
                    <a:pt x="21" y="84"/>
                    <a:pt x="21" y="84"/>
                    <a:pt x="21" y="84"/>
                  </a:cubicBezTo>
                  <a:cubicBezTo>
                    <a:pt x="19" y="84"/>
                    <a:pt x="17" y="85"/>
                    <a:pt x="17" y="87"/>
                  </a:cubicBezTo>
                  <a:cubicBezTo>
                    <a:pt x="17" y="87"/>
                    <a:pt x="17" y="87"/>
                    <a:pt x="17" y="87"/>
                  </a:cubicBezTo>
                  <a:cubicBezTo>
                    <a:pt x="0" y="146"/>
                    <a:pt x="0" y="146"/>
                    <a:pt x="0" y="146"/>
                  </a:cubicBezTo>
                  <a:cubicBezTo>
                    <a:pt x="0" y="146"/>
                    <a:pt x="0" y="146"/>
                    <a:pt x="0" y="146"/>
                  </a:cubicBezTo>
                  <a:cubicBezTo>
                    <a:pt x="0" y="146"/>
                    <a:pt x="0" y="147"/>
                    <a:pt x="0" y="147"/>
                  </a:cubicBezTo>
                  <a:cubicBezTo>
                    <a:pt x="0" y="156"/>
                    <a:pt x="0" y="156"/>
                    <a:pt x="0" y="156"/>
                  </a:cubicBezTo>
                  <a:cubicBezTo>
                    <a:pt x="0" y="156"/>
                    <a:pt x="0" y="156"/>
                    <a:pt x="0" y="156"/>
                  </a:cubicBezTo>
                  <a:cubicBezTo>
                    <a:pt x="0" y="157"/>
                    <a:pt x="0" y="159"/>
                    <a:pt x="0" y="160"/>
                  </a:cubicBezTo>
                  <a:cubicBezTo>
                    <a:pt x="0" y="169"/>
                    <a:pt x="0" y="169"/>
                    <a:pt x="0" y="169"/>
                  </a:cubicBezTo>
                  <a:cubicBezTo>
                    <a:pt x="0" y="178"/>
                    <a:pt x="7" y="185"/>
                    <a:pt x="17" y="185"/>
                  </a:cubicBezTo>
                  <a:cubicBezTo>
                    <a:pt x="168" y="185"/>
                    <a:pt x="168" y="185"/>
                    <a:pt x="168" y="185"/>
                  </a:cubicBezTo>
                  <a:cubicBezTo>
                    <a:pt x="178" y="185"/>
                    <a:pt x="185" y="178"/>
                    <a:pt x="185" y="169"/>
                  </a:cubicBezTo>
                  <a:cubicBezTo>
                    <a:pt x="185" y="160"/>
                    <a:pt x="185" y="160"/>
                    <a:pt x="185" y="160"/>
                  </a:cubicBezTo>
                  <a:cubicBezTo>
                    <a:pt x="185" y="159"/>
                    <a:pt x="185" y="157"/>
                    <a:pt x="185" y="156"/>
                  </a:cubicBezTo>
                  <a:cubicBezTo>
                    <a:pt x="185" y="156"/>
                    <a:pt x="185" y="156"/>
                    <a:pt x="185" y="156"/>
                  </a:cubicBezTo>
                  <a:lnTo>
                    <a:pt x="185" y="147"/>
                  </a:lnTo>
                  <a:close/>
                  <a:moveTo>
                    <a:pt x="24" y="93"/>
                  </a:moveTo>
                  <a:cubicBezTo>
                    <a:pt x="161" y="93"/>
                    <a:pt x="161" y="93"/>
                    <a:pt x="161" y="93"/>
                  </a:cubicBezTo>
                  <a:cubicBezTo>
                    <a:pt x="176" y="143"/>
                    <a:pt x="176" y="143"/>
                    <a:pt x="176" y="143"/>
                  </a:cubicBezTo>
                  <a:cubicBezTo>
                    <a:pt x="9" y="143"/>
                    <a:pt x="9" y="143"/>
                    <a:pt x="9" y="143"/>
                  </a:cubicBezTo>
                  <a:lnTo>
                    <a:pt x="24" y="93"/>
                  </a:lnTo>
                  <a:close/>
                  <a:moveTo>
                    <a:pt x="177" y="169"/>
                  </a:moveTo>
                  <a:cubicBezTo>
                    <a:pt x="177" y="173"/>
                    <a:pt x="173" y="177"/>
                    <a:pt x="168" y="177"/>
                  </a:cubicBezTo>
                  <a:cubicBezTo>
                    <a:pt x="17" y="177"/>
                    <a:pt x="17" y="177"/>
                    <a:pt x="17" y="177"/>
                  </a:cubicBezTo>
                  <a:cubicBezTo>
                    <a:pt x="12" y="177"/>
                    <a:pt x="8" y="173"/>
                    <a:pt x="8" y="169"/>
                  </a:cubicBezTo>
                  <a:cubicBezTo>
                    <a:pt x="8" y="152"/>
                    <a:pt x="8" y="152"/>
                    <a:pt x="8" y="152"/>
                  </a:cubicBezTo>
                  <a:cubicBezTo>
                    <a:pt x="177" y="152"/>
                    <a:pt x="177" y="152"/>
                    <a:pt x="177" y="152"/>
                  </a:cubicBezTo>
                  <a:lnTo>
                    <a:pt x="177" y="169"/>
                  </a:lnTo>
                  <a:close/>
                  <a:moveTo>
                    <a:pt x="21" y="169"/>
                  </a:moveTo>
                  <a:cubicBezTo>
                    <a:pt x="23" y="169"/>
                    <a:pt x="25" y="167"/>
                    <a:pt x="25" y="164"/>
                  </a:cubicBezTo>
                  <a:cubicBezTo>
                    <a:pt x="25" y="162"/>
                    <a:pt x="23" y="160"/>
                    <a:pt x="21" y="160"/>
                  </a:cubicBezTo>
                  <a:cubicBezTo>
                    <a:pt x="18" y="160"/>
                    <a:pt x="17" y="162"/>
                    <a:pt x="17" y="164"/>
                  </a:cubicBezTo>
                  <a:cubicBezTo>
                    <a:pt x="17" y="167"/>
                    <a:pt x="18" y="169"/>
                    <a:pt x="21" y="169"/>
                  </a:cubicBezTo>
                  <a:close/>
                  <a:moveTo>
                    <a:pt x="38" y="169"/>
                  </a:moveTo>
                  <a:cubicBezTo>
                    <a:pt x="40" y="169"/>
                    <a:pt x="42" y="167"/>
                    <a:pt x="42" y="164"/>
                  </a:cubicBezTo>
                  <a:cubicBezTo>
                    <a:pt x="42" y="162"/>
                    <a:pt x="40" y="160"/>
                    <a:pt x="38" y="160"/>
                  </a:cubicBezTo>
                  <a:cubicBezTo>
                    <a:pt x="35" y="160"/>
                    <a:pt x="33" y="162"/>
                    <a:pt x="33" y="164"/>
                  </a:cubicBezTo>
                  <a:cubicBezTo>
                    <a:pt x="33" y="167"/>
                    <a:pt x="35" y="169"/>
                    <a:pt x="38" y="169"/>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TextBox 26"/>
            <p:cNvSpPr txBox="1"/>
            <p:nvPr/>
          </p:nvSpPr>
          <p:spPr>
            <a:xfrm>
              <a:off x="4411167" y="4685886"/>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grpSp>
      <p:grpSp>
        <p:nvGrpSpPr>
          <p:cNvPr id="10" name="Group 9">
            <a:extLst>
              <a:ext uri="{FF2B5EF4-FFF2-40B4-BE49-F238E27FC236}">
                <a16:creationId xmlns:a16="http://schemas.microsoft.com/office/drawing/2014/main" id="{8F74B9BB-71D8-4F6A-8AEB-42CEEB5EB99E}"/>
              </a:ext>
            </a:extLst>
          </p:cNvPr>
          <p:cNvGrpSpPr/>
          <p:nvPr/>
        </p:nvGrpSpPr>
        <p:grpSpPr>
          <a:xfrm>
            <a:off x="7427046" y="1211829"/>
            <a:ext cx="2363229" cy="4386656"/>
            <a:chOff x="7427046" y="1211829"/>
            <a:chExt cx="2363229" cy="4386656"/>
          </a:xfrm>
        </p:grpSpPr>
        <p:sp>
          <p:nvSpPr>
            <p:cNvPr id="34" name="Diamond 33"/>
            <p:cNvSpPr>
              <a:spLocks noChangeAspect="1"/>
            </p:cNvSpPr>
            <p:nvPr/>
          </p:nvSpPr>
          <p:spPr>
            <a:xfrm>
              <a:off x="7427046" y="2008528"/>
              <a:ext cx="2363229" cy="2363229"/>
            </a:xfrm>
            <a:prstGeom prst="diamond">
              <a:avLst/>
            </a:prstGeom>
            <a:solidFill>
              <a:schemeClr val="accent4">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7" name="Shape 285"/>
            <p:cNvSpPr/>
            <p:nvPr/>
          </p:nvSpPr>
          <p:spPr>
            <a:xfrm>
              <a:off x="8430236" y="1211829"/>
              <a:ext cx="356849" cy="674244"/>
            </a:xfrm>
            <a:prstGeom prst="rect">
              <a:avLst/>
            </a:prstGeom>
            <a:ln w="12700">
              <a:miter lim="400000"/>
            </a:ln>
            <a:extLst>
              <a:ext uri="{C572A759-6A51-4108-AA02-DFA0A04FC94B}">
                <ma14:wrappingTextBoxFlag xmlns="" xmlns:ma14="http://schemas.microsoft.com/office/mac/drawingml/2011/main" val="1"/>
              </a:ext>
            </a:extLst>
          </p:spPr>
          <p:txBody>
            <a:bodyPr wrap="none" lIns="67733" tIns="67733" rIns="67733" bIns="67733" anchor="ctr">
              <a:spAutoFit/>
            </a:bodyPr>
            <a:lstStyle/>
            <a:p>
              <a:pPr lvl="0" algn="ctr">
                <a:lnSpc>
                  <a:spcPct val="120000"/>
                </a:lnSpc>
                <a:defRPr sz="1800"/>
              </a:pPr>
              <a:r>
                <a:rPr lang="en-US" sz="3200" b="1" spc="-159" dirty="0">
                  <a:solidFill>
                    <a:schemeClr val="accent4"/>
                  </a:solidFill>
                  <a:latin typeface="Raleway" panose="020B0003030101060003" pitchFamily="34" charset="0"/>
                  <a:ea typeface="Rajdhani"/>
                  <a:cs typeface="Raleway"/>
                  <a:sym typeface="Rajdhani"/>
                </a:rPr>
                <a:t>5</a:t>
              </a:r>
              <a:endParaRPr sz="3200" b="1" spc="-159" dirty="0">
                <a:solidFill>
                  <a:schemeClr val="accent4"/>
                </a:solidFill>
                <a:latin typeface="Raleway" panose="020B0003030101060003" pitchFamily="34" charset="0"/>
                <a:ea typeface="Rajdhani"/>
                <a:cs typeface="Raleway"/>
                <a:sym typeface="Rajdhani"/>
              </a:endParaRPr>
            </a:p>
          </p:txBody>
        </p:sp>
        <p:sp>
          <p:nvSpPr>
            <p:cNvPr id="19" name="Freeform 239"/>
            <p:cNvSpPr>
              <a:spLocks noEditPoints="1"/>
            </p:cNvSpPr>
            <p:nvPr/>
          </p:nvSpPr>
          <p:spPr bwMode="auto">
            <a:xfrm>
              <a:off x="8358555" y="2842847"/>
              <a:ext cx="500208" cy="550717"/>
            </a:xfrm>
            <a:custGeom>
              <a:avLst/>
              <a:gdLst>
                <a:gd name="T0" fmla="*/ 46 w 169"/>
                <a:gd name="T1" fmla="*/ 76 h 186"/>
                <a:gd name="T2" fmla="*/ 50 w 169"/>
                <a:gd name="T3" fmla="*/ 72 h 186"/>
                <a:gd name="T4" fmla="*/ 50 w 169"/>
                <a:gd name="T5" fmla="*/ 55 h 186"/>
                <a:gd name="T6" fmla="*/ 46 w 169"/>
                <a:gd name="T7" fmla="*/ 51 h 186"/>
                <a:gd name="T8" fmla="*/ 42 w 169"/>
                <a:gd name="T9" fmla="*/ 55 h 186"/>
                <a:gd name="T10" fmla="*/ 42 w 169"/>
                <a:gd name="T11" fmla="*/ 72 h 186"/>
                <a:gd name="T12" fmla="*/ 46 w 169"/>
                <a:gd name="T13" fmla="*/ 76 h 186"/>
                <a:gd name="T14" fmla="*/ 122 w 169"/>
                <a:gd name="T15" fmla="*/ 76 h 186"/>
                <a:gd name="T16" fmla="*/ 126 w 169"/>
                <a:gd name="T17" fmla="*/ 72 h 186"/>
                <a:gd name="T18" fmla="*/ 126 w 169"/>
                <a:gd name="T19" fmla="*/ 55 h 186"/>
                <a:gd name="T20" fmla="*/ 122 w 169"/>
                <a:gd name="T21" fmla="*/ 51 h 186"/>
                <a:gd name="T22" fmla="*/ 118 w 169"/>
                <a:gd name="T23" fmla="*/ 55 h 186"/>
                <a:gd name="T24" fmla="*/ 118 w 169"/>
                <a:gd name="T25" fmla="*/ 72 h 186"/>
                <a:gd name="T26" fmla="*/ 122 w 169"/>
                <a:gd name="T27" fmla="*/ 76 h 186"/>
                <a:gd name="T28" fmla="*/ 160 w 169"/>
                <a:gd name="T29" fmla="*/ 26 h 186"/>
                <a:gd name="T30" fmla="*/ 98 w 169"/>
                <a:gd name="T31" fmla="*/ 26 h 186"/>
                <a:gd name="T32" fmla="*/ 111 w 169"/>
                <a:gd name="T33" fmla="*/ 6 h 186"/>
                <a:gd name="T34" fmla="*/ 105 w 169"/>
                <a:gd name="T35" fmla="*/ 0 h 186"/>
                <a:gd name="T36" fmla="*/ 88 w 169"/>
                <a:gd name="T37" fmla="*/ 26 h 186"/>
                <a:gd name="T38" fmla="*/ 8 w 169"/>
                <a:gd name="T39" fmla="*/ 26 h 186"/>
                <a:gd name="T40" fmla="*/ 0 w 169"/>
                <a:gd name="T41" fmla="*/ 34 h 186"/>
                <a:gd name="T42" fmla="*/ 0 w 169"/>
                <a:gd name="T43" fmla="*/ 152 h 186"/>
                <a:gd name="T44" fmla="*/ 8 w 169"/>
                <a:gd name="T45" fmla="*/ 161 h 186"/>
                <a:gd name="T46" fmla="*/ 95 w 169"/>
                <a:gd name="T47" fmla="*/ 161 h 186"/>
                <a:gd name="T48" fmla="*/ 105 w 169"/>
                <a:gd name="T49" fmla="*/ 186 h 186"/>
                <a:gd name="T50" fmla="*/ 112 w 169"/>
                <a:gd name="T51" fmla="*/ 182 h 186"/>
                <a:gd name="T52" fmla="*/ 104 w 169"/>
                <a:gd name="T53" fmla="*/ 161 h 186"/>
                <a:gd name="T54" fmla="*/ 160 w 169"/>
                <a:gd name="T55" fmla="*/ 161 h 186"/>
                <a:gd name="T56" fmla="*/ 169 w 169"/>
                <a:gd name="T57" fmla="*/ 152 h 186"/>
                <a:gd name="T58" fmla="*/ 169 w 169"/>
                <a:gd name="T59" fmla="*/ 34 h 186"/>
                <a:gd name="T60" fmla="*/ 160 w 169"/>
                <a:gd name="T61" fmla="*/ 26 h 186"/>
                <a:gd name="T62" fmla="*/ 84 w 169"/>
                <a:gd name="T63" fmla="*/ 135 h 186"/>
                <a:gd name="T64" fmla="*/ 92 w 169"/>
                <a:gd name="T65" fmla="*/ 135 h 186"/>
                <a:gd name="T66" fmla="*/ 93 w 169"/>
                <a:gd name="T67" fmla="*/ 152 h 186"/>
                <a:gd name="T68" fmla="*/ 8 w 169"/>
                <a:gd name="T69" fmla="*/ 152 h 186"/>
                <a:gd name="T70" fmla="*/ 8 w 169"/>
                <a:gd name="T71" fmla="*/ 34 h 186"/>
                <a:gd name="T72" fmla="*/ 83 w 169"/>
                <a:gd name="T73" fmla="*/ 34 h 186"/>
                <a:gd name="T74" fmla="*/ 64 w 169"/>
                <a:gd name="T75" fmla="*/ 101 h 186"/>
                <a:gd name="T76" fmla="*/ 63 w 169"/>
                <a:gd name="T77" fmla="*/ 106 h 186"/>
                <a:gd name="T78" fmla="*/ 94 w 169"/>
                <a:gd name="T79" fmla="*/ 106 h 186"/>
                <a:gd name="T80" fmla="*/ 92 w 169"/>
                <a:gd name="T81" fmla="*/ 127 h 186"/>
                <a:gd name="T82" fmla="*/ 84 w 169"/>
                <a:gd name="T83" fmla="*/ 127 h 186"/>
                <a:gd name="T84" fmla="*/ 27 w 169"/>
                <a:gd name="T85" fmla="*/ 115 h 186"/>
                <a:gd name="T86" fmla="*/ 23 w 169"/>
                <a:gd name="T87" fmla="*/ 122 h 186"/>
                <a:gd name="T88" fmla="*/ 84 w 169"/>
                <a:gd name="T89" fmla="*/ 135 h 186"/>
                <a:gd name="T90" fmla="*/ 160 w 169"/>
                <a:gd name="T91" fmla="*/ 152 h 186"/>
                <a:gd name="T92" fmla="*/ 102 w 169"/>
                <a:gd name="T93" fmla="*/ 152 h 186"/>
                <a:gd name="T94" fmla="*/ 100 w 169"/>
                <a:gd name="T95" fmla="*/ 134 h 186"/>
                <a:gd name="T96" fmla="*/ 145 w 169"/>
                <a:gd name="T97" fmla="*/ 122 h 186"/>
                <a:gd name="T98" fmla="*/ 141 w 169"/>
                <a:gd name="T99" fmla="*/ 115 h 186"/>
                <a:gd name="T100" fmla="*/ 100 w 169"/>
                <a:gd name="T101" fmla="*/ 126 h 186"/>
                <a:gd name="T102" fmla="*/ 103 w 169"/>
                <a:gd name="T103" fmla="*/ 103 h 186"/>
                <a:gd name="T104" fmla="*/ 104 w 169"/>
                <a:gd name="T105" fmla="*/ 98 h 186"/>
                <a:gd name="T106" fmla="*/ 73 w 169"/>
                <a:gd name="T107" fmla="*/ 98 h 186"/>
                <a:gd name="T108" fmla="*/ 93 w 169"/>
                <a:gd name="T109" fmla="*/ 34 h 186"/>
                <a:gd name="T110" fmla="*/ 160 w 169"/>
                <a:gd name="T111" fmla="*/ 34 h 186"/>
                <a:gd name="T112" fmla="*/ 160 w 169"/>
                <a:gd name="T113" fmla="*/ 15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9" h="186">
                  <a:moveTo>
                    <a:pt x="46" y="76"/>
                  </a:moveTo>
                  <a:cubicBezTo>
                    <a:pt x="49" y="76"/>
                    <a:pt x="50" y="75"/>
                    <a:pt x="50" y="72"/>
                  </a:cubicBezTo>
                  <a:cubicBezTo>
                    <a:pt x="50" y="55"/>
                    <a:pt x="50" y="55"/>
                    <a:pt x="50" y="55"/>
                  </a:cubicBezTo>
                  <a:cubicBezTo>
                    <a:pt x="50" y="53"/>
                    <a:pt x="49" y="51"/>
                    <a:pt x="46" y="51"/>
                  </a:cubicBezTo>
                  <a:cubicBezTo>
                    <a:pt x="44" y="51"/>
                    <a:pt x="42" y="53"/>
                    <a:pt x="42" y="55"/>
                  </a:cubicBezTo>
                  <a:cubicBezTo>
                    <a:pt x="42" y="72"/>
                    <a:pt x="42" y="72"/>
                    <a:pt x="42" y="72"/>
                  </a:cubicBezTo>
                  <a:cubicBezTo>
                    <a:pt x="42" y="75"/>
                    <a:pt x="44" y="76"/>
                    <a:pt x="46" y="76"/>
                  </a:cubicBezTo>
                  <a:close/>
                  <a:moveTo>
                    <a:pt x="122" y="76"/>
                  </a:moveTo>
                  <a:cubicBezTo>
                    <a:pt x="125" y="76"/>
                    <a:pt x="126" y="75"/>
                    <a:pt x="126" y="72"/>
                  </a:cubicBezTo>
                  <a:cubicBezTo>
                    <a:pt x="126" y="55"/>
                    <a:pt x="126" y="55"/>
                    <a:pt x="126" y="55"/>
                  </a:cubicBezTo>
                  <a:cubicBezTo>
                    <a:pt x="126" y="53"/>
                    <a:pt x="125" y="51"/>
                    <a:pt x="122" y="51"/>
                  </a:cubicBezTo>
                  <a:cubicBezTo>
                    <a:pt x="120" y="51"/>
                    <a:pt x="118" y="53"/>
                    <a:pt x="118" y="55"/>
                  </a:cubicBezTo>
                  <a:cubicBezTo>
                    <a:pt x="118" y="72"/>
                    <a:pt x="118" y="72"/>
                    <a:pt x="118" y="72"/>
                  </a:cubicBezTo>
                  <a:cubicBezTo>
                    <a:pt x="118" y="75"/>
                    <a:pt x="120" y="76"/>
                    <a:pt x="122" y="76"/>
                  </a:cubicBezTo>
                  <a:close/>
                  <a:moveTo>
                    <a:pt x="160" y="26"/>
                  </a:moveTo>
                  <a:cubicBezTo>
                    <a:pt x="98" y="26"/>
                    <a:pt x="98" y="26"/>
                    <a:pt x="98" y="26"/>
                  </a:cubicBezTo>
                  <a:cubicBezTo>
                    <a:pt x="105" y="13"/>
                    <a:pt x="111" y="6"/>
                    <a:pt x="111" y="6"/>
                  </a:cubicBezTo>
                  <a:cubicBezTo>
                    <a:pt x="105" y="0"/>
                    <a:pt x="105" y="0"/>
                    <a:pt x="105" y="0"/>
                  </a:cubicBezTo>
                  <a:cubicBezTo>
                    <a:pt x="104" y="1"/>
                    <a:pt x="96" y="10"/>
                    <a:pt x="88" y="26"/>
                  </a:cubicBezTo>
                  <a:cubicBezTo>
                    <a:pt x="8" y="26"/>
                    <a:pt x="8" y="26"/>
                    <a:pt x="8" y="26"/>
                  </a:cubicBezTo>
                  <a:cubicBezTo>
                    <a:pt x="4" y="26"/>
                    <a:pt x="0" y="30"/>
                    <a:pt x="0" y="34"/>
                  </a:cubicBezTo>
                  <a:cubicBezTo>
                    <a:pt x="0" y="152"/>
                    <a:pt x="0" y="152"/>
                    <a:pt x="0" y="152"/>
                  </a:cubicBezTo>
                  <a:cubicBezTo>
                    <a:pt x="0" y="157"/>
                    <a:pt x="4" y="161"/>
                    <a:pt x="8" y="161"/>
                  </a:cubicBezTo>
                  <a:cubicBezTo>
                    <a:pt x="95" y="161"/>
                    <a:pt x="95" y="161"/>
                    <a:pt x="95" y="161"/>
                  </a:cubicBezTo>
                  <a:cubicBezTo>
                    <a:pt x="97" y="169"/>
                    <a:pt x="100" y="178"/>
                    <a:pt x="105" y="186"/>
                  </a:cubicBezTo>
                  <a:cubicBezTo>
                    <a:pt x="112" y="182"/>
                    <a:pt x="112" y="182"/>
                    <a:pt x="112" y="182"/>
                  </a:cubicBezTo>
                  <a:cubicBezTo>
                    <a:pt x="108" y="175"/>
                    <a:pt x="105" y="168"/>
                    <a:pt x="104" y="161"/>
                  </a:cubicBezTo>
                  <a:cubicBezTo>
                    <a:pt x="160" y="161"/>
                    <a:pt x="160" y="161"/>
                    <a:pt x="160" y="161"/>
                  </a:cubicBezTo>
                  <a:cubicBezTo>
                    <a:pt x="165" y="161"/>
                    <a:pt x="169" y="157"/>
                    <a:pt x="169" y="152"/>
                  </a:cubicBezTo>
                  <a:cubicBezTo>
                    <a:pt x="169" y="34"/>
                    <a:pt x="169" y="34"/>
                    <a:pt x="169" y="34"/>
                  </a:cubicBezTo>
                  <a:cubicBezTo>
                    <a:pt x="169" y="30"/>
                    <a:pt x="165" y="26"/>
                    <a:pt x="160" y="26"/>
                  </a:cubicBezTo>
                  <a:close/>
                  <a:moveTo>
                    <a:pt x="84" y="135"/>
                  </a:moveTo>
                  <a:cubicBezTo>
                    <a:pt x="87" y="135"/>
                    <a:pt x="89" y="135"/>
                    <a:pt x="92" y="135"/>
                  </a:cubicBezTo>
                  <a:cubicBezTo>
                    <a:pt x="92" y="141"/>
                    <a:pt x="92" y="146"/>
                    <a:pt x="93" y="152"/>
                  </a:cubicBezTo>
                  <a:cubicBezTo>
                    <a:pt x="8" y="152"/>
                    <a:pt x="8" y="152"/>
                    <a:pt x="8" y="152"/>
                  </a:cubicBezTo>
                  <a:cubicBezTo>
                    <a:pt x="8" y="34"/>
                    <a:pt x="8" y="34"/>
                    <a:pt x="8" y="34"/>
                  </a:cubicBezTo>
                  <a:cubicBezTo>
                    <a:pt x="83" y="34"/>
                    <a:pt x="83" y="34"/>
                    <a:pt x="83" y="34"/>
                  </a:cubicBezTo>
                  <a:cubicBezTo>
                    <a:pt x="75" y="51"/>
                    <a:pt x="66" y="74"/>
                    <a:pt x="64" y="101"/>
                  </a:cubicBezTo>
                  <a:cubicBezTo>
                    <a:pt x="63" y="106"/>
                    <a:pt x="63" y="106"/>
                    <a:pt x="63" y="106"/>
                  </a:cubicBezTo>
                  <a:cubicBezTo>
                    <a:pt x="94" y="106"/>
                    <a:pt x="94" y="106"/>
                    <a:pt x="94" y="106"/>
                  </a:cubicBezTo>
                  <a:cubicBezTo>
                    <a:pt x="93" y="111"/>
                    <a:pt x="92" y="118"/>
                    <a:pt x="92" y="127"/>
                  </a:cubicBezTo>
                  <a:cubicBezTo>
                    <a:pt x="89" y="127"/>
                    <a:pt x="87" y="127"/>
                    <a:pt x="84" y="127"/>
                  </a:cubicBezTo>
                  <a:cubicBezTo>
                    <a:pt x="52" y="127"/>
                    <a:pt x="27" y="115"/>
                    <a:pt x="27" y="115"/>
                  </a:cubicBezTo>
                  <a:cubicBezTo>
                    <a:pt x="23" y="122"/>
                    <a:pt x="23" y="122"/>
                    <a:pt x="23" y="122"/>
                  </a:cubicBezTo>
                  <a:cubicBezTo>
                    <a:pt x="24" y="123"/>
                    <a:pt x="50" y="135"/>
                    <a:pt x="84" y="135"/>
                  </a:cubicBezTo>
                  <a:close/>
                  <a:moveTo>
                    <a:pt x="160" y="152"/>
                  </a:moveTo>
                  <a:cubicBezTo>
                    <a:pt x="102" y="152"/>
                    <a:pt x="102" y="152"/>
                    <a:pt x="102" y="152"/>
                  </a:cubicBezTo>
                  <a:cubicBezTo>
                    <a:pt x="101" y="146"/>
                    <a:pt x="100" y="140"/>
                    <a:pt x="100" y="134"/>
                  </a:cubicBezTo>
                  <a:cubicBezTo>
                    <a:pt x="126" y="131"/>
                    <a:pt x="144" y="123"/>
                    <a:pt x="145" y="122"/>
                  </a:cubicBezTo>
                  <a:cubicBezTo>
                    <a:pt x="141" y="115"/>
                    <a:pt x="141" y="115"/>
                    <a:pt x="141" y="115"/>
                  </a:cubicBezTo>
                  <a:cubicBezTo>
                    <a:pt x="141" y="115"/>
                    <a:pt x="124" y="123"/>
                    <a:pt x="100" y="126"/>
                  </a:cubicBezTo>
                  <a:cubicBezTo>
                    <a:pt x="101" y="112"/>
                    <a:pt x="103" y="103"/>
                    <a:pt x="103" y="103"/>
                  </a:cubicBezTo>
                  <a:cubicBezTo>
                    <a:pt x="104" y="98"/>
                    <a:pt x="104" y="98"/>
                    <a:pt x="104" y="98"/>
                  </a:cubicBezTo>
                  <a:cubicBezTo>
                    <a:pt x="73" y="98"/>
                    <a:pt x="73" y="98"/>
                    <a:pt x="73" y="98"/>
                  </a:cubicBezTo>
                  <a:cubicBezTo>
                    <a:pt x="76" y="72"/>
                    <a:pt x="85" y="50"/>
                    <a:pt x="93" y="34"/>
                  </a:cubicBezTo>
                  <a:cubicBezTo>
                    <a:pt x="160" y="34"/>
                    <a:pt x="160" y="34"/>
                    <a:pt x="160" y="34"/>
                  </a:cubicBezTo>
                  <a:lnTo>
                    <a:pt x="160" y="152"/>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TextBox 28"/>
            <p:cNvSpPr txBox="1"/>
            <p:nvPr/>
          </p:nvSpPr>
          <p:spPr>
            <a:xfrm>
              <a:off x="7860340" y="4685671"/>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grpSp>
    </p:spTree>
    <p:extLst>
      <p:ext uri="{BB962C8B-B14F-4D97-AF65-F5344CB8AC3E}">
        <p14:creationId xmlns:p14="http://schemas.microsoft.com/office/powerpoint/2010/main" val="14281426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 decel="10000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1" decel="10000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0-#ppt_h/2"/>
                                          </p:val>
                                        </p:tav>
                                        <p:tav tm="100000">
                                          <p:val>
                                            <p:strVal val="#ppt_y"/>
                                          </p:val>
                                        </p:tav>
                                      </p:tavLst>
                                    </p:anim>
                                  </p:childTnLst>
                                </p:cTn>
                              </p:par>
                            </p:childTnLst>
                          </p:cTn>
                        </p:par>
                        <p:par>
                          <p:cTn id="29" fill="hold">
                            <p:stCondLst>
                              <p:cond delay="2500"/>
                            </p:stCondLst>
                            <p:childTnLst>
                              <p:par>
                                <p:cTn id="30" presetID="2" presetClass="entr" presetSubtype="4" decel="100000"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ppt_x"/>
                                          </p:val>
                                        </p:tav>
                                        <p:tav tm="100000">
                                          <p:val>
                                            <p:strVal val="#ppt_x"/>
                                          </p:val>
                                        </p:tav>
                                      </p:tavLst>
                                    </p:anim>
                                    <p:anim calcmode="lin" valueType="num">
                                      <p:cBhvr additive="base">
                                        <p:cTn id="33" dur="500" fill="hold"/>
                                        <p:tgtEl>
                                          <p:spTgt spid="10"/>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1" decel="100000"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0-#ppt_h/2"/>
                                          </p:val>
                                        </p:tav>
                                        <p:tav tm="100000">
                                          <p:val>
                                            <p:strVal val="#ppt_y"/>
                                          </p:val>
                                        </p:tav>
                                      </p:tavLst>
                                    </p:anim>
                                  </p:childTnLst>
                                </p:cTn>
                              </p:par>
                            </p:childTnLst>
                          </p:cTn>
                        </p:par>
                        <p:par>
                          <p:cTn id="39" fill="hold">
                            <p:stCondLst>
                              <p:cond delay="3500"/>
                            </p:stCondLst>
                            <p:childTnLst>
                              <p:par>
                                <p:cTn id="40" presetID="2" presetClass="entr" presetSubtype="2" decel="100000" fill="hold" grpId="0" nodeType="after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additive="base">
                                        <p:cTn id="42" dur="500" fill="hold"/>
                                        <p:tgtEl>
                                          <p:spTgt spid="3"/>
                                        </p:tgtEl>
                                        <p:attrNameLst>
                                          <p:attrName>ppt_x</p:attrName>
                                        </p:attrNameLst>
                                      </p:cBhvr>
                                      <p:tavLst>
                                        <p:tav tm="0">
                                          <p:val>
                                            <p:strVal val="1+#ppt_w/2"/>
                                          </p:val>
                                        </p:tav>
                                        <p:tav tm="100000">
                                          <p:val>
                                            <p:strVal val="#ppt_x"/>
                                          </p:val>
                                        </p:tav>
                                      </p:tavLst>
                                    </p:anim>
                                    <p:anim calcmode="lin" valueType="num">
                                      <p:cBhvr additive="base">
                                        <p:cTn id="43"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DROP</a:t>
            </a:r>
            <a:r>
              <a:rPr lang="en-US" dirty="0">
                <a:solidFill>
                  <a:schemeClr val="tx2">
                    <a:lumMod val="60000"/>
                    <a:lumOff val="40000"/>
                  </a:schemeClr>
                </a:solidFill>
                <a:latin typeface="Arial" panose="020B0604020202020204" pitchFamily="34" charset="0"/>
                <a:cs typeface="Arial" panose="020B0604020202020204" pitchFamily="34" charset="0"/>
              </a:rPr>
              <a:t> PROCESS</a:t>
            </a:r>
          </a:p>
        </p:txBody>
      </p:sp>
      <p:sp>
        <p:nvSpPr>
          <p:cNvPr id="3" name="Slide Number Placeholder 2"/>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27</a:t>
            </a:fld>
            <a:endParaRPr lang="en-US" dirty="0">
              <a:solidFill>
                <a:schemeClr val="tx2">
                  <a:lumMod val="60000"/>
                  <a:lumOff val="40000"/>
                </a:schemeClr>
              </a:solidFill>
            </a:endParaRPr>
          </a:p>
        </p:txBody>
      </p:sp>
      <p:grpSp>
        <p:nvGrpSpPr>
          <p:cNvPr id="7" name="Group 6">
            <a:extLst>
              <a:ext uri="{FF2B5EF4-FFF2-40B4-BE49-F238E27FC236}">
                <a16:creationId xmlns:a16="http://schemas.microsoft.com/office/drawing/2014/main" id="{84E08E76-6885-40E5-9A85-EED64329EE46}"/>
              </a:ext>
            </a:extLst>
          </p:cNvPr>
          <p:cNvGrpSpPr/>
          <p:nvPr/>
        </p:nvGrpSpPr>
        <p:grpSpPr>
          <a:xfrm>
            <a:off x="634607" y="2470994"/>
            <a:ext cx="2074223" cy="1814263"/>
            <a:chOff x="634607" y="2470994"/>
            <a:chExt cx="2074223" cy="1814263"/>
          </a:xfrm>
        </p:grpSpPr>
        <p:grpSp>
          <p:nvGrpSpPr>
            <p:cNvPr id="4" name="Group 3">
              <a:extLst>
                <a:ext uri="{FF2B5EF4-FFF2-40B4-BE49-F238E27FC236}">
                  <a16:creationId xmlns:a16="http://schemas.microsoft.com/office/drawing/2014/main" id="{AB4326A4-FBA2-426C-BBBD-3AE1D8C6706B}"/>
                </a:ext>
              </a:extLst>
            </p:cNvPr>
            <p:cNvGrpSpPr/>
            <p:nvPr/>
          </p:nvGrpSpPr>
          <p:grpSpPr>
            <a:xfrm>
              <a:off x="634607" y="2470994"/>
              <a:ext cx="1814263" cy="1814263"/>
              <a:chOff x="634607" y="2470994"/>
              <a:chExt cx="1814263" cy="1814263"/>
            </a:xfrm>
          </p:grpSpPr>
          <p:sp>
            <p:nvSpPr>
              <p:cNvPr id="5" name="Teardrop 4"/>
              <p:cNvSpPr>
                <a:spLocks noChangeAspect="1"/>
              </p:cNvSpPr>
              <p:nvPr/>
            </p:nvSpPr>
            <p:spPr>
              <a:xfrm rot="2700000">
                <a:off x="634607" y="2470994"/>
                <a:ext cx="1814263" cy="1814263"/>
              </a:xfrm>
              <a:prstGeom prst="teardrop">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0" name="Freeform 230"/>
              <p:cNvSpPr>
                <a:spLocks noEditPoints="1"/>
              </p:cNvSpPr>
              <p:nvPr/>
            </p:nvSpPr>
            <p:spPr bwMode="auto">
              <a:xfrm>
                <a:off x="1221377" y="3026953"/>
                <a:ext cx="549088" cy="550716"/>
              </a:xfrm>
              <a:custGeom>
                <a:avLst/>
                <a:gdLst>
                  <a:gd name="T0" fmla="*/ 107 w 185"/>
                  <a:gd name="T1" fmla="*/ 144 h 186"/>
                  <a:gd name="T2" fmla="*/ 30 w 185"/>
                  <a:gd name="T3" fmla="*/ 135 h 186"/>
                  <a:gd name="T4" fmla="*/ 116 w 185"/>
                  <a:gd name="T5" fmla="*/ 101 h 186"/>
                  <a:gd name="T6" fmla="*/ 25 w 185"/>
                  <a:gd name="T7" fmla="*/ 110 h 186"/>
                  <a:gd name="T8" fmla="*/ 116 w 185"/>
                  <a:gd name="T9" fmla="*/ 101 h 186"/>
                  <a:gd name="T10" fmla="*/ 36 w 185"/>
                  <a:gd name="T11" fmla="*/ 85 h 186"/>
                  <a:gd name="T12" fmla="*/ 113 w 185"/>
                  <a:gd name="T13" fmla="*/ 93 h 186"/>
                  <a:gd name="T14" fmla="*/ 71 w 185"/>
                  <a:gd name="T15" fmla="*/ 68 h 186"/>
                  <a:gd name="T16" fmla="*/ 98 w 185"/>
                  <a:gd name="T17" fmla="*/ 76 h 186"/>
                  <a:gd name="T18" fmla="*/ 71 w 185"/>
                  <a:gd name="T19" fmla="*/ 160 h 186"/>
                  <a:gd name="T20" fmla="*/ 45 w 185"/>
                  <a:gd name="T21" fmla="*/ 152 h 186"/>
                  <a:gd name="T22" fmla="*/ 169 w 185"/>
                  <a:gd name="T23" fmla="*/ 42 h 186"/>
                  <a:gd name="T24" fmla="*/ 42 w 185"/>
                  <a:gd name="T25" fmla="*/ 25 h 186"/>
                  <a:gd name="T26" fmla="*/ 38 w 185"/>
                  <a:gd name="T27" fmla="*/ 0 h 186"/>
                  <a:gd name="T28" fmla="*/ 34 w 185"/>
                  <a:gd name="T29" fmla="*/ 25 h 186"/>
                  <a:gd name="T30" fmla="*/ 17 w 185"/>
                  <a:gd name="T31" fmla="*/ 42 h 186"/>
                  <a:gd name="T32" fmla="*/ 0 w 185"/>
                  <a:gd name="T33" fmla="*/ 169 h 186"/>
                  <a:gd name="T34" fmla="*/ 169 w 185"/>
                  <a:gd name="T35" fmla="*/ 186 h 186"/>
                  <a:gd name="T36" fmla="*/ 185 w 185"/>
                  <a:gd name="T37" fmla="*/ 59 h 186"/>
                  <a:gd name="T38" fmla="*/ 135 w 185"/>
                  <a:gd name="T39" fmla="*/ 177 h 186"/>
                  <a:gd name="T40" fmla="*/ 8 w 185"/>
                  <a:gd name="T41" fmla="*/ 169 h 186"/>
                  <a:gd name="T42" fmla="*/ 17 w 185"/>
                  <a:gd name="T43" fmla="*/ 51 h 186"/>
                  <a:gd name="T44" fmla="*/ 135 w 185"/>
                  <a:gd name="T45" fmla="*/ 177 h 186"/>
                  <a:gd name="T46" fmla="*/ 169 w 185"/>
                  <a:gd name="T47" fmla="*/ 177 h 186"/>
                  <a:gd name="T48" fmla="*/ 143 w 185"/>
                  <a:gd name="T49" fmla="*/ 51 h 186"/>
                  <a:gd name="T50" fmla="*/ 177 w 185"/>
                  <a:gd name="T51" fmla="*/ 59 h 186"/>
                  <a:gd name="T52" fmla="*/ 116 w 185"/>
                  <a:gd name="T53" fmla="*/ 127 h 186"/>
                  <a:gd name="T54" fmla="*/ 25 w 185"/>
                  <a:gd name="T55" fmla="*/ 118 h 186"/>
                  <a:gd name="T56" fmla="*/ 116 w 185"/>
                  <a:gd name="T57" fmla="*/ 127 h 186"/>
                  <a:gd name="T58" fmla="*/ 152 w 185"/>
                  <a:gd name="T59" fmla="*/ 85 h 186"/>
                  <a:gd name="T60" fmla="*/ 169 w 185"/>
                  <a:gd name="T61" fmla="*/ 85 h 186"/>
                  <a:gd name="T62" fmla="*/ 160 w 185"/>
                  <a:gd name="T63" fmla="*/ 135 h 186"/>
                  <a:gd name="T64" fmla="*/ 160 w 185"/>
                  <a:gd name="T65" fmla="*/ 144 h 186"/>
                  <a:gd name="T66" fmla="*/ 160 w 185"/>
                  <a:gd name="T67" fmla="*/ 135 h 186"/>
                  <a:gd name="T68" fmla="*/ 156 w 185"/>
                  <a:gd name="T69" fmla="*/ 114 h 186"/>
                  <a:gd name="T70" fmla="*/ 164 w 185"/>
                  <a:gd name="T71" fmla="*/ 11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186">
                    <a:moveTo>
                      <a:pt x="36" y="144"/>
                    </a:moveTo>
                    <a:cubicBezTo>
                      <a:pt x="107" y="144"/>
                      <a:pt x="107" y="144"/>
                      <a:pt x="107" y="144"/>
                    </a:cubicBezTo>
                    <a:cubicBezTo>
                      <a:pt x="109" y="141"/>
                      <a:pt x="111" y="138"/>
                      <a:pt x="113" y="135"/>
                    </a:cubicBezTo>
                    <a:cubicBezTo>
                      <a:pt x="30" y="135"/>
                      <a:pt x="30" y="135"/>
                      <a:pt x="30" y="135"/>
                    </a:cubicBezTo>
                    <a:cubicBezTo>
                      <a:pt x="32" y="138"/>
                      <a:pt x="34" y="141"/>
                      <a:pt x="36" y="144"/>
                    </a:cubicBezTo>
                    <a:close/>
                    <a:moveTo>
                      <a:pt x="116" y="101"/>
                    </a:moveTo>
                    <a:cubicBezTo>
                      <a:pt x="27" y="101"/>
                      <a:pt x="27" y="101"/>
                      <a:pt x="27" y="101"/>
                    </a:cubicBezTo>
                    <a:cubicBezTo>
                      <a:pt x="26" y="104"/>
                      <a:pt x="26" y="107"/>
                      <a:pt x="25" y="110"/>
                    </a:cubicBezTo>
                    <a:cubicBezTo>
                      <a:pt x="118" y="110"/>
                      <a:pt x="118" y="110"/>
                      <a:pt x="118" y="110"/>
                    </a:cubicBezTo>
                    <a:cubicBezTo>
                      <a:pt x="117" y="107"/>
                      <a:pt x="117" y="104"/>
                      <a:pt x="116" y="101"/>
                    </a:cubicBezTo>
                    <a:close/>
                    <a:moveTo>
                      <a:pt x="107" y="85"/>
                    </a:moveTo>
                    <a:cubicBezTo>
                      <a:pt x="36" y="85"/>
                      <a:pt x="36" y="85"/>
                      <a:pt x="36" y="85"/>
                    </a:cubicBezTo>
                    <a:cubicBezTo>
                      <a:pt x="34" y="87"/>
                      <a:pt x="32" y="90"/>
                      <a:pt x="30" y="93"/>
                    </a:cubicBezTo>
                    <a:cubicBezTo>
                      <a:pt x="113" y="93"/>
                      <a:pt x="113" y="93"/>
                      <a:pt x="113" y="93"/>
                    </a:cubicBezTo>
                    <a:cubicBezTo>
                      <a:pt x="111" y="90"/>
                      <a:pt x="109" y="87"/>
                      <a:pt x="107" y="85"/>
                    </a:cubicBezTo>
                    <a:close/>
                    <a:moveTo>
                      <a:pt x="71" y="68"/>
                    </a:moveTo>
                    <a:cubicBezTo>
                      <a:pt x="62" y="68"/>
                      <a:pt x="53" y="71"/>
                      <a:pt x="45" y="76"/>
                    </a:cubicBezTo>
                    <a:cubicBezTo>
                      <a:pt x="98" y="76"/>
                      <a:pt x="98" y="76"/>
                      <a:pt x="98" y="76"/>
                    </a:cubicBezTo>
                    <a:cubicBezTo>
                      <a:pt x="90" y="71"/>
                      <a:pt x="81" y="68"/>
                      <a:pt x="71" y="68"/>
                    </a:cubicBezTo>
                    <a:close/>
                    <a:moveTo>
                      <a:pt x="71" y="160"/>
                    </a:moveTo>
                    <a:cubicBezTo>
                      <a:pt x="81" y="160"/>
                      <a:pt x="90" y="157"/>
                      <a:pt x="98" y="152"/>
                    </a:cubicBezTo>
                    <a:cubicBezTo>
                      <a:pt x="45" y="152"/>
                      <a:pt x="45" y="152"/>
                      <a:pt x="45" y="152"/>
                    </a:cubicBezTo>
                    <a:cubicBezTo>
                      <a:pt x="53" y="157"/>
                      <a:pt x="62" y="160"/>
                      <a:pt x="71" y="160"/>
                    </a:cubicBezTo>
                    <a:close/>
                    <a:moveTo>
                      <a:pt x="169" y="42"/>
                    </a:moveTo>
                    <a:cubicBezTo>
                      <a:pt x="42" y="42"/>
                      <a:pt x="42" y="42"/>
                      <a:pt x="42" y="42"/>
                    </a:cubicBezTo>
                    <a:cubicBezTo>
                      <a:pt x="42" y="25"/>
                      <a:pt x="42" y="25"/>
                      <a:pt x="42" y="25"/>
                    </a:cubicBezTo>
                    <a:cubicBezTo>
                      <a:pt x="47" y="23"/>
                      <a:pt x="50" y="18"/>
                      <a:pt x="50" y="13"/>
                    </a:cubicBezTo>
                    <a:cubicBezTo>
                      <a:pt x="50" y="6"/>
                      <a:pt x="45" y="0"/>
                      <a:pt x="38" y="0"/>
                    </a:cubicBezTo>
                    <a:cubicBezTo>
                      <a:pt x="31" y="0"/>
                      <a:pt x="25" y="6"/>
                      <a:pt x="25" y="13"/>
                    </a:cubicBezTo>
                    <a:cubicBezTo>
                      <a:pt x="25" y="18"/>
                      <a:pt x="29" y="23"/>
                      <a:pt x="34" y="25"/>
                    </a:cubicBezTo>
                    <a:cubicBezTo>
                      <a:pt x="34" y="42"/>
                      <a:pt x="34" y="42"/>
                      <a:pt x="34" y="42"/>
                    </a:cubicBezTo>
                    <a:cubicBezTo>
                      <a:pt x="17" y="42"/>
                      <a:pt x="17" y="42"/>
                      <a:pt x="17" y="42"/>
                    </a:cubicBezTo>
                    <a:cubicBezTo>
                      <a:pt x="7" y="42"/>
                      <a:pt x="0" y="50"/>
                      <a:pt x="0" y="59"/>
                    </a:cubicBezTo>
                    <a:cubicBezTo>
                      <a:pt x="0" y="169"/>
                      <a:pt x="0" y="169"/>
                      <a:pt x="0" y="169"/>
                    </a:cubicBezTo>
                    <a:cubicBezTo>
                      <a:pt x="0" y="178"/>
                      <a:pt x="7" y="186"/>
                      <a:pt x="17" y="186"/>
                    </a:cubicBezTo>
                    <a:cubicBezTo>
                      <a:pt x="169" y="186"/>
                      <a:pt x="169" y="186"/>
                      <a:pt x="169" y="186"/>
                    </a:cubicBezTo>
                    <a:cubicBezTo>
                      <a:pt x="178" y="186"/>
                      <a:pt x="185" y="178"/>
                      <a:pt x="185" y="169"/>
                    </a:cubicBezTo>
                    <a:cubicBezTo>
                      <a:pt x="185" y="59"/>
                      <a:pt x="185" y="59"/>
                      <a:pt x="185" y="59"/>
                    </a:cubicBezTo>
                    <a:cubicBezTo>
                      <a:pt x="185" y="50"/>
                      <a:pt x="178" y="42"/>
                      <a:pt x="169" y="42"/>
                    </a:cubicBezTo>
                    <a:close/>
                    <a:moveTo>
                      <a:pt x="135" y="177"/>
                    </a:moveTo>
                    <a:cubicBezTo>
                      <a:pt x="17" y="177"/>
                      <a:pt x="17" y="177"/>
                      <a:pt x="17" y="177"/>
                    </a:cubicBezTo>
                    <a:cubicBezTo>
                      <a:pt x="12" y="177"/>
                      <a:pt x="8" y="174"/>
                      <a:pt x="8" y="169"/>
                    </a:cubicBezTo>
                    <a:cubicBezTo>
                      <a:pt x="8" y="59"/>
                      <a:pt x="8" y="59"/>
                      <a:pt x="8" y="59"/>
                    </a:cubicBezTo>
                    <a:cubicBezTo>
                      <a:pt x="8" y="55"/>
                      <a:pt x="12" y="51"/>
                      <a:pt x="17" y="51"/>
                    </a:cubicBezTo>
                    <a:cubicBezTo>
                      <a:pt x="135" y="51"/>
                      <a:pt x="135" y="51"/>
                      <a:pt x="135" y="51"/>
                    </a:cubicBezTo>
                    <a:lnTo>
                      <a:pt x="135" y="177"/>
                    </a:lnTo>
                    <a:close/>
                    <a:moveTo>
                      <a:pt x="177" y="169"/>
                    </a:moveTo>
                    <a:cubicBezTo>
                      <a:pt x="177" y="174"/>
                      <a:pt x="173" y="177"/>
                      <a:pt x="169" y="177"/>
                    </a:cubicBezTo>
                    <a:cubicBezTo>
                      <a:pt x="143" y="177"/>
                      <a:pt x="143" y="177"/>
                      <a:pt x="143" y="177"/>
                    </a:cubicBezTo>
                    <a:cubicBezTo>
                      <a:pt x="143" y="51"/>
                      <a:pt x="143" y="51"/>
                      <a:pt x="143" y="51"/>
                    </a:cubicBezTo>
                    <a:cubicBezTo>
                      <a:pt x="169" y="51"/>
                      <a:pt x="169" y="51"/>
                      <a:pt x="169" y="51"/>
                    </a:cubicBezTo>
                    <a:cubicBezTo>
                      <a:pt x="173" y="51"/>
                      <a:pt x="177" y="55"/>
                      <a:pt x="177" y="59"/>
                    </a:cubicBezTo>
                    <a:lnTo>
                      <a:pt x="177" y="169"/>
                    </a:lnTo>
                    <a:close/>
                    <a:moveTo>
                      <a:pt x="116" y="127"/>
                    </a:moveTo>
                    <a:cubicBezTo>
                      <a:pt x="117" y="124"/>
                      <a:pt x="117" y="121"/>
                      <a:pt x="118" y="118"/>
                    </a:cubicBezTo>
                    <a:cubicBezTo>
                      <a:pt x="25" y="118"/>
                      <a:pt x="25" y="118"/>
                      <a:pt x="25" y="118"/>
                    </a:cubicBezTo>
                    <a:cubicBezTo>
                      <a:pt x="26" y="121"/>
                      <a:pt x="26" y="124"/>
                      <a:pt x="27" y="127"/>
                    </a:cubicBezTo>
                    <a:lnTo>
                      <a:pt x="116" y="127"/>
                    </a:lnTo>
                    <a:close/>
                    <a:moveTo>
                      <a:pt x="160" y="76"/>
                    </a:moveTo>
                    <a:cubicBezTo>
                      <a:pt x="155" y="76"/>
                      <a:pt x="152" y="80"/>
                      <a:pt x="152" y="85"/>
                    </a:cubicBezTo>
                    <a:cubicBezTo>
                      <a:pt x="152" y="89"/>
                      <a:pt x="155" y="93"/>
                      <a:pt x="160" y="93"/>
                    </a:cubicBezTo>
                    <a:cubicBezTo>
                      <a:pt x="165" y="93"/>
                      <a:pt x="169" y="89"/>
                      <a:pt x="169" y="85"/>
                    </a:cubicBezTo>
                    <a:cubicBezTo>
                      <a:pt x="169" y="80"/>
                      <a:pt x="165" y="76"/>
                      <a:pt x="160" y="76"/>
                    </a:cubicBezTo>
                    <a:close/>
                    <a:moveTo>
                      <a:pt x="160" y="135"/>
                    </a:moveTo>
                    <a:cubicBezTo>
                      <a:pt x="158" y="135"/>
                      <a:pt x="156" y="137"/>
                      <a:pt x="156" y="139"/>
                    </a:cubicBezTo>
                    <a:cubicBezTo>
                      <a:pt x="156" y="142"/>
                      <a:pt x="158" y="144"/>
                      <a:pt x="160" y="144"/>
                    </a:cubicBezTo>
                    <a:cubicBezTo>
                      <a:pt x="162" y="144"/>
                      <a:pt x="164" y="142"/>
                      <a:pt x="164" y="139"/>
                    </a:cubicBezTo>
                    <a:cubicBezTo>
                      <a:pt x="164" y="137"/>
                      <a:pt x="162" y="135"/>
                      <a:pt x="160" y="135"/>
                    </a:cubicBezTo>
                    <a:close/>
                    <a:moveTo>
                      <a:pt x="160" y="110"/>
                    </a:moveTo>
                    <a:cubicBezTo>
                      <a:pt x="158" y="110"/>
                      <a:pt x="156" y="112"/>
                      <a:pt x="156" y="114"/>
                    </a:cubicBezTo>
                    <a:cubicBezTo>
                      <a:pt x="156" y="116"/>
                      <a:pt x="158" y="118"/>
                      <a:pt x="160" y="118"/>
                    </a:cubicBezTo>
                    <a:cubicBezTo>
                      <a:pt x="162" y="118"/>
                      <a:pt x="164" y="116"/>
                      <a:pt x="164" y="114"/>
                    </a:cubicBezTo>
                    <a:cubicBezTo>
                      <a:pt x="164" y="112"/>
                      <a:pt x="162" y="110"/>
                      <a:pt x="160" y="11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6" name="Freeform 55"/>
            <p:cNvSpPr>
              <a:spLocks noChangeAspect="1"/>
            </p:cNvSpPr>
            <p:nvPr/>
          </p:nvSpPr>
          <p:spPr>
            <a:xfrm rot="5400000">
              <a:off x="2131742" y="3190173"/>
              <a:ext cx="771041" cy="383135"/>
            </a:xfrm>
            <a:custGeom>
              <a:avLst/>
              <a:gdLst>
                <a:gd name="connsiteX0" fmla="*/ 0 w 578281"/>
                <a:gd name="connsiteY0" fmla="*/ 286186 h 287351"/>
                <a:gd name="connsiteX1" fmla="*/ 288554 w 578281"/>
                <a:gd name="connsiteY1" fmla="*/ 0 h 287351"/>
                <a:gd name="connsiteX2" fmla="*/ 578281 w 578281"/>
                <a:gd name="connsiteY2" fmla="*/ 287351 h 287351"/>
                <a:gd name="connsiteX3" fmla="*/ 576156 w 578281"/>
                <a:gd name="connsiteY3" fmla="*/ 287351 h 287351"/>
                <a:gd name="connsiteX4" fmla="*/ 286431 w 578281"/>
                <a:gd name="connsiteY4" fmla="*/ 184990 h 287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81" h="287351">
                  <a:moveTo>
                    <a:pt x="0" y="286186"/>
                  </a:moveTo>
                  <a:lnTo>
                    <a:pt x="288554" y="0"/>
                  </a:lnTo>
                  <a:lnTo>
                    <a:pt x="578281" y="287351"/>
                  </a:lnTo>
                  <a:lnTo>
                    <a:pt x="576156" y="287351"/>
                  </a:lnTo>
                  <a:lnTo>
                    <a:pt x="286431" y="18499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8" name="Group 7">
            <a:extLst>
              <a:ext uri="{FF2B5EF4-FFF2-40B4-BE49-F238E27FC236}">
                <a16:creationId xmlns:a16="http://schemas.microsoft.com/office/drawing/2014/main" id="{7E8E7DEA-CCA3-4171-B815-285C7B766F10}"/>
              </a:ext>
            </a:extLst>
          </p:cNvPr>
          <p:cNvGrpSpPr/>
          <p:nvPr/>
        </p:nvGrpSpPr>
        <p:grpSpPr>
          <a:xfrm>
            <a:off x="2824054" y="2470995"/>
            <a:ext cx="2067398" cy="1814263"/>
            <a:chOff x="2824054" y="2470995"/>
            <a:chExt cx="2067398" cy="1814263"/>
          </a:xfrm>
        </p:grpSpPr>
        <p:grpSp>
          <p:nvGrpSpPr>
            <p:cNvPr id="6" name="Group 5">
              <a:extLst>
                <a:ext uri="{FF2B5EF4-FFF2-40B4-BE49-F238E27FC236}">
                  <a16:creationId xmlns:a16="http://schemas.microsoft.com/office/drawing/2014/main" id="{3BDC1CA2-EC14-4722-AB97-1B3C5D29B07B}"/>
                </a:ext>
              </a:extLst>
            </p:cNvPr>
            <p:cNvGrpSpPr/>
            <p:nvPr/>
          </p:nvGrpSpPr>
          <p:grpSpPr>
            <a:xfrm>
              <a:off x="2824054" y="2470995"/>
              <a:ext cx="1814263" cy="1814263"/>
              <a:chOff x="2824054" y="2470995"/>
              <a:chExt cx="1814263" cy="1814263"/>
            </a:xfrm>
          </p:grpSpPr>
          <p:sp>
            <p:nvSpPr>
              <p:cNvPr id="35" name="Teardrop 34"/>
              <p:cNvSpPr>
                <a:spLocks noChangeAspect="1"/>
              </p:cNvSpPr>
              <p:nvPr/>
            </p:nvSpPr>
            <p:spPr>
              <a:xfrm rot="2700000">
                <a:off x="2824054" y="2470995"/>
                <a:ext cx="1814263" cy="1814263"/>
              </a:xfrm>
              <a:prstGeom prst="teardrop">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1" name="Freeform 218"/>
              <p:cNvSpPr>
                <a:spLocks noEditPoints="1"/>
              </p:cNvSpPr>
              <p:nvPr/>
            </p:nvSpPr>
            <p:spPr bwMode="auto">
              <a:xfrm>
                <a:off x="3420421" y="3028580"/>
                <a:ext cx="550716" cy="549088"/>
              </a:xfrm>
              <a:custGeom>
                <a:avLst/>
                <a:gdLst>
                  <a:gd name="T0" fmla="*/ 122 w 186"/>
                  <a:gd name="T1" fmla="*/ 160 h 185"/>
                  <a:gd name="T2" fmla="*/ 122 w 186"/>
                  <a:gd name="T3" fmla="*/ 152 h 185"/>
                  <a:gd name="T4" fmla="*/ 59 w 186"/>
                  <a:gd name="T5" fmla="*/ 156 h 185"/>
                  <a:gd name="T6" fmla="*/ 63 w 186"/>
                  <a:gd name="T7" fmla="*/ 143 h 185"/>
                  <a:gd name="T8" fmla="*/ 110 w 186"/>
                  <a:gd name="T9" fmla="*/ 139 h 185"/>
                  <a:gd name="T10" fmla="*/ 63 w 186"/>
                  <a:gd name="T11" fmla="*/ 135 h 185"/>
                  <a:gd name="T12" fmla="*/ 63 w 186"/>
                  <a:gd name="T13" fmla="*/ 143 h 185"/>
                  <a:gd name="T14" fmla="*/ 152 w 186"/>
                  <a:gd name="T15" fmla="*/ 50 h 185"/>
                  <a:gd name="T16" fmla="*/ 143 w 186"/>
                  <a:gd name="T17" fmla="*/ 0 h 185"/>
                  <a:gd name="T18" fmla="*/ 34 w 186"/>
                  <a:gd name="T19" fmla="*/ 8 h 185"/>
                  <a:gd name="T20" fmla="*/ 25 w 186"/>
                  <a:gd name="T21" fmla="*/ 50 h 185"/>
                  <a:gd name="T22" fmla="*/ 0 w 186"/>
                  <a:gd name="T23" fmla="*/ 143 h 185"/>
                  <a:gd name="T24" fmla="*/ 34 w 186"/>
                  <a:gd name="T25" fmla="*/ 169 h 185"/>
                  <a:gd name="T26" fmla="*/ 42 w 186"/>
                  <a:gd name="T27" fmla="*/ 185 h 185"/>
                  <a:gd name="T28" fmla="*/ 152 w 186"/>
                  <a:gd name="T29" fmla="*/ 177 h 185"/>
                  <a:gd name="T30" fmla="*/ 160 w 186"/>
                  <a:gd name="T31" fmla="*/ 169 h 185"/>
                  <a:gd name="T32" fmla="*/ 186 w 186"/>
                  <a:gd name="T33" fmla="*/ 76 h 185"/>
                  <a:gd name="T34" fmla="*/ 42 w 186"/>
                  <a:gd name="T35" fmla="*/ 8 h 185"/>
                  <a:gd name="T36" fmla="*/ 143 w 186"/>
                  <a:gd name="T37" fmla="*/ 50 h 185"/>
                  <a:gd name="T38" fmla="*/ 42 w 186"/>
                  <a:gd name="T39" fmla="*/ 8 h 185"/>
                  <a:gd name="T40" fmla="*/ 42 w 186"/>
                  <a:gd name="T41" fmla="*/ 177 h 185"/>
                  <a:gd name="T42" fmla="*/ 143 w 186"/>
                  <a:gd name="T43" fmla="*/ 126 h 185"/>
                  <a:gd name="T44" fmla="*/ 177 w 186"/>
                  <a:gd name="T45" fmla="*/ 143 h 185"/>
                  <a:gd name="T46" fmla="*/ 152 w 186"/>
                  <a:gd name="T47" fmla="*/ 160 h 185"/>
                  <a:gd name="T48" fmla="*/ 143 w 186"/>
                  <a:gd name="T49" fmla="*/ 118 h 185"/>
                  <a:gd name="T50" fmla="*/ 34 w 186"/>
                  <a:gd name="T51" fmla="*/ 126 h 185"/>
                  <a:gd name="T52" fmla="*/ 25 w 186"/>
                  <a:gd name="T53" fmla="*/ 160 h 185"/>
                  <a:gd name="T54" fmla="*/ 8 w 186"/>
                  <a:gd name="T55" fmla="*/ 76 h 185"/>
                  <a:gd name="T56" fmla="*/ 160 w 186"/>
                  <a:gd name="T57" fmla="*/ 59 h 185"/>
                  <a:gd name="T58" fmla="*/ 177 w 186"/>
                  <a:gd name="T59" fmla="*/ 143 h 185"/>
                  <a:gd name="T60" fmla="*/ 143 w 186"/>
                  <a:gd name="T61" fmla="*/ 84 h 185"/>
                  <a:gd name="T62" fmla="*/ 160 w 186"/>
                  <a:gd name="T63" fmla="*/ 84 h 185"/>
                  <a:gd name="T64" fmla="*/ 127 w 186"/>
                  <a:gd name="T65" fmla="*/ 76 h 185"/>
                  <a:gd name="T66" fmla="*/ 127 w 186"/>
                  <a:gd name="T67" fmla="*/ 93 h 185"/>
                  <a:gd name="T68" fmla="*/ 127 w 186"/>
                  <a:gd name="T69" fmla="*/ 7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6" h="185">
                    <a:moveTo>
                      <a:pt x="63" y="160"/>
                    </a:moveTo>
                    <a:cubicBezTo>
                      <a:pt x="122" y="160"/>
                      <a:pt x="122" y="160"/>
                      <a:pt x="122" y="160"/>
                    </a:cubicBezTo>
                    <a:cubicBezTo>
                      <a:pt x="125" y="160"/>
                      <a:pt x="127" y="158"/>
                      <a:pt x="127" y="156"/>
                    </a:cubicBezTo>
                    <a:cubicBezTo>
                      <a:pt x="127" y="154"/>
                      <a:pt x="125" y="152"/>
                      <a:pt x="122" y="152"/>
                    </a:cubicBezTo>
                    <a:cubicBezTo>
                      <a:pt x="63" y="152"/>
                      <a:pt x="63" y="152"/>
                      <a:pt x="63" y="152"/>
                    </a:cubicBezTo>
                    <a:cubicBezTo>
                      <a:pt x="61" y="152"/>
                      <a:pt x="59" y="154"/>
                      <a:pt x="59" y="156"/>
                    </a:cubicBezTo>
                    <a:cubicBezTo>
                      <a:pt x="59" y="158"/>
                      <a:pt x="61" y="160"/>
                      <a:pt x="63" y="160"/>
                    </a:cubicBezTo>
                    <a:close/>
                    <a:moveTo>
                      <a:pt x="63" y="143"/>
                    </a:moveTo>
                    <a:cubicBezTo>
                      <a:pt x="106" y="143"/>
                      <a:pt x="106" y="143"/>
                      <a:pt x="106" y="143"/>
                    </a:cubicBezTo>
                    <a:cubicBezTo>
                      <a:pt x="108" y="143"/>
                      <a:pt x="110" y="141"/>
                      <a:pt x="110" y="139"/>
                    </a:cubicBezTo>
                    <a:cubicBezTo>
                      <a:pt x="110" y="137"/>
                      <a:pt x="108" y="135"/>
                      <a:pt x="106" y="135"/>
                    </a:cubicBezTo>
                    <a:cubicBezTo>
                      <a:pt x="63" y="135"/>
                      <a:pt x="63" y="135"/>
                      <a:pt x="63" y="135"/>
                    </a:cubicBezTo>
                    <a:cubicBezTo>
                      <a:pt x="61" y="135"/>
                      <a:pt x="59" y="137"/>
                      <a:pt x="59" y="139"/>
                    </a:cubicBezTo>
                    <a:cubicBezTo>
                      <a:pt x="59" y="141"/>
                      <a:pt x="61" y="143"/>
                      <a:pt x="63" y="143"/>
                    </a:cubicBezTo>
                    <a:close/>
                    <a:moveTo>
                      <a:pt x="160" y="50"/>
                    </a:moveTo>
                    <a:cubicBezTo>
                      <a:pt x="152" y="50"/>
                      <a:pt x="152" y="50"/>
                      <a:pt x="152" y="50"/>
                    </a:cubicBezTo>
                    <a:cubicBezTo>
                      <a:pt x="152" y="8"/>
                      <a:pt x="152" y="8"/>
                      <a:pt x="152" y="8"/>
                    </a:cubicBezTo>
                    <a:cubicBezTo>
                      <a:pt x="152" y="4"/>
                      <a:pt x="148" y="0"/>
                      <a:pt x="143" y="0"/>
                    </a:cubicBezTo>
                    <a:cubicBezTo>
                      <a:pt x="42" y="0"/>
                      <a:pt x="42" y="0"/>
                      <a:pt x="42" y="0"/>
                    </a:cubicBezTo>
                    <a:cubicBezTo>
                      <a:pt x="38" y="0"/>
                      <a:pt x="34" y="4"/>
                      <a:pt x="34" y="8"/>
                    </a:cubicBezTo>
                    <a:cubicBezTo>
                      <a:pt x="34" y="50"/>
                      <a:pt x="34" y="50"/>
                      <a:pt x="34" y="50"/>
                    </a:cubicBezTo>
                    <a:cubicBezTo>
                      <a:pt x="25" y="50"/>
                      <a:pt x="25" y="50"/>
                      <a:pt x="25" y="50"/>
                    </a:cubicBezTo>
                    <a:cubicBezTo>
                      <a:pt x="11" y="50"/>
                      <a:pt x="0" y="62"/>
                      <a:pt x="0" y="76"/>
                    </a:cubicBezTo>
                    <a:cubicBezTo>
                      <a:pt x="0" y="143"/>
                      <a:pt x="0" y="143"/>
                      <a:pt x="0" y="143"/>
                    </a:cubicBezTo>
                    <a:cubicBezTo>
                      <a:pt x="0" y="157"/>
                      <a:pt x="11" y="169"/>
                      <a:pt x="25" y="169"/>
                    </a:cubicBezTo>
                    <a:cubicBezTo>
                      <a:pt x="34" y="169"/>
                      <a:pt x="34" y="169"/>
                      <a:pt x="34" y="169"/>
                    </a:cubicBezTo>
                    <a:cubicBezTo>
                      <a:pt x="34" y="177"/>
                      <a:pt x="34" y="177"/>
                      <a:pt x="34" y="177"/>
                    </a:cubicBezTo>
                    <a:cubicBezTo>
                      <a:pt x="34" y="182"/>
                      <a:pt x="38" y="185"/>
                      <a:pt x="42" y="185"/>
                    </a:cubicBezTo>
                    <a:cubicBezTo>
                      <a:pt x="143" y="185"/>
                      <a:pt x="143" y="185"/>
                      <a:pt x="143" y="185"/>
                    </a:cubicBezTo>
                    <a:cubicBezTo>
                      <a:pt x="148" y="185"/>
                      <a:pt x="152" y="182"/>
                      <a:pt x="152" y="177"/>
                    </a:cubicBezTo>
                    <a:cubicBezTo>
                      <a:pt x="152" y="169"/>
                      <a:pt x="152" y="169"/>
                      <a:pt x="152" y="169"/>
                    </a:cubicBezTo>
                    <a:cubicBezTo>
                      <a:pt x="160" y="169"/>
                      <a:pt x="160" y="169"/>
                      <a:pt x="160" y="169"/>
                    </a:cubicBezTo>
                    <a:cubicBezTo>
                      <a:pt x="174" y="169"/>
                      <a:pt x="186" y="157"/>
                      <a:pt x="186" y="143"/>
                    </a:cubicBezTo>
                    <a:cubicBezTo>
                      <a:pt x="186" y="76"/>
                      <a:pt x="186" y="76"/>
                      <a:pt x="186" y="76"/>
                    </a:cubicBezTo>
                    <a:cubicBezTo>
                      <a:pt x="186" y="62"/>
                      <a:pt x="174" y="50"/>
                      <a:pt x="160" y="50"/>
                    </a:cubicBezTo>
                    <a:close/>
                    <a:moveTo>
                      <a:pt x="42" y="8"/>
                    </a:moveTo>
                    <a:cubicBezTo>
                      <a:pt x="143" y="8"/>
                      <a:pt x="143" y="8"/>
                      <a:pt x="143" y="8"/>
                    </a:cubicBezTo>
                    <a:cubicBezTo>
                      <a:pt x="143" y="50"/>
                      <a:pt x="143" y="50"/>
                      <a:pt x="143" y="50"/>
                    </a:cubicBezTo>
                    <a:cubicBezTo>
                      <a:pt x="42" y="50"/>
                      <a:pt x="42" y="50"/>
                      <a:pt x="42" y="50"/>
                    </a:cubicBezTo>
                    <a:lnTo>
                      <a:pt x="42" y="8"/>
                    </a:lnTo>
                    <a:close/>
                    <a:moveTo>
                      <a:pt x="143" y="177"/>
                    </a:moveTo>
                    <a:cubicBezTo>
                      <a:pt x="42" y="177"/>
                      <a:pt x="42" y="177"/>
                      <a:pt x="42" y="177"/>
                    </a:cubicBezTo>
                    <a:cubicBezTo>
                      <a:pt x="42" y="126"/>
                      <a:pt x="42" y="126"/>
                      <a:pt x="42" y="126"/>
                    </a:cubicBezTo>
                    <a:cubicBezTo>
                      <a:pt x="143" y="126"/>
                      <a:pt x="143" y="126"/>
                      <a:pt x="143" y="126"/>
                    </a:cubicBezTo>
                    <a:lnTo>
                      <a:pt x="143" y="177"/>
                    </a:lnTo>
                    <a:close/>
                    <a:moveTo>
                      <a:pt x="177" y="143"/>
                    </a:moveTo>
                    <a:cubicBezTo>
                      <a:pt x="177" y="153"/>
                      <a:pt x="170" y="160"/>
                      <a:pt x="160" y="160"/>
                    </a:cubicBezTo>
                    <a:cubicBezTo>
                      <a:pt x="152" y="160"/>
                      <a:pt x="152" y="160"/>
                      <a:pt x="152" y="160"/>
                    </a:cubicBezTo>
                    <a:cubicBezTo>
                      <a:pt x="152" y="126"/>
                      <a:pt x="152" y="126"/>
                      <a:pt x="152" y="126"/>
                    </a:cubicBezTo>
                    <a:cubicBezTo>
                      <a:pt x="152" y="122"/>
                      <a:pt x="148" y="118"/>
                      <a:pt x="143" y="118"/>
                    </a:cubicBezTo>
                    <a:cubicBezTo>
                      <a:pt x="42" y="118"/>
                      <a:pt x="42" y="118"/>
                      <a:pt x="42" y="118"/>
                    </a:cubicBezTo>
                    <a:cubicBezTo>
                      <a:pt x="38" y="118"/>
                      <a:pt x="34" y="122"/>
                      <a:pt x="34" y="126"/>
                    </a:cubicBezTo>
                    <a:cubicBezTo>
                      <a:pt x="34" y="160"/>
                      <a:pt x="34" y="160"/>
                      <a:pt x="34" y="160"/>
                    </a:cubicBezTo>
                    <a:cubicBezTo>
                      <a:pt x="25" y="160"/>
                      <a:pt x="25" y="160"/>
                      <a:pt x="25" y="160"/>
                    </a:cubicBezTo>
                    <a:cubicBezTo>
                      <a:pt x="16" y="160"/>
                      <a:pt x="8" y="153"/>
                      <a:pt x="8" y="143"/>
                    </a:cubicBezTo>
                    <a:cubicBezTo>
                      <a:pt x="8" y="76"/>
                      <a:pt x="8" y="76"/>
                      <a:pt x="8" y="76"/>
                    </a:cubicBezTo>
                    <a:cubicBezTo>
                      <a:pt x="8" y="66"/>
                      <a:pt x="16" y="59"/>
                      <a:pt x="25" y="59"/>
                    </a:cubicBezTo>
                    <a:cubicBezTo>
                      <a:pt x="160" y="59"/>
                      <a:pt x="160" y="59"/>
                      <a:pt x="160" y="59"/>
                    </a:cubicBezTo>
                    <a:cubicBezTo>
                      <a:pt x="170" y="59"/>
                      <a:pt x="177" y="66"/>
                      <a:pt x="177" y="76"/>
                    </a:cubicBezTo>
                    <a:lnTo>
                      <a:pt x="177" y="143"/>
                    </a:lnTo>
                    <a:close/>
                    <a:moveTo>
                      <a:pt x="152" y="76"/>
                    </a:moveTo>
                    <a:cubicBezTo>
                      <a:pt x="147" y="76"/>
                      <a:pt x="143" y="79"/>
                      <a:pt x="143" y="84"/>
                    </a:cubicBezTo>
                    <a:cubicBezTo>
                      <a:pt x="143" y="89"/>
                      <a:pt x="147" y="93"/>
                      <a:pt x="152" y="93"/>
                    </a:cubicBezTo>
                    <a:cubicBezTo>
                      <a:pt x="157" y="93"/>
                      <a:pt x="160" y="89"/>
                      <a:pt x="160" y="84"/>
                    </a:cubicBezTo>
                    <a:cubicBezTo>
                      <a:pt x="160" y="79"/>
                      <a:pt x="157" y="76"/>
                      <a:pt x="152" y="76"/>
                    </a:cubicBezTo>
                    <a:close/>
                    <a:moveTo>
                      <a:pt x="127" y="76"/>
                    </a:moveTo>
                    <a:cubicBezTo>
                      <a:pt x="122" y="76"/>
                      <a:pt x="118" y="79"/>
                      <a:pt x="118" y="84"/>
                    </a:cubicBezTo>
                    <a:cubicBezTo>
                      <a:pt x="118" y="89"/>
                      <a:pt x="122" y="93"/>
                      <a:pt x="127" y="93"/>
                    </a:cubicBezTo>
                    <a:cubicBezTo>
                      <a:pt x="131" y="93"/>
                      <a:pt x="135" y="89"/>
                      <a:pt x="135" y="84"/>
                    </a:cubicBezTo>
                    <a:cubicBezTo>
                      <a:pt x="135" y="79"/>
                      <a:pt x="131" y="76"/>
                      <a:pt x="127" y="7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7" name="Freeform 56"/>
            <p:cNvSpPr>
              <a:spLocks noChangeAspect="1"/>
            </p:cNvSpPr>
            <p:nvPr/>
          </p:nvSpPr>
          <p:spPr>
            <a:xfrm rot="5400000">
              <a:off x="4314364" y="3190982"/>
              <a:ext cx="771041" cy="383135"/>
            </a:xfrm>
            <a:custGeom>
              <a:avLst/>
              <a:gdLst>
                <a:gd name="connsiteX0" fmla="*/ 0 w 578281"/>
                <a:gd name="connsiteY0" fmla="*/ 286186 h 287351"/>
                <a:gd name="connsiteX1" fmla="*/ 288554 w 578281"/>
                <a:gd name="connsiteY1" fmla="*/ 0 h 287351"/>
                <a:gd name="connsiteX2" fmla="*/ 578281 w 578281"/>
                <a:gd name="connsiteY2" fmla="*/ 287351 h 287351"/>
                <a:gd name="connsiteX3" fmla="*/ 576156 w 578281"/>
                <a:gd name="connsiteY3" fmla="*/ 287351 h 287351"/>
                <a:gd name="connsiteX4" fmla="*/ 286431 w 578281"/>
                <a:gd name="connsiteY4" fmla="*/ 184990 h 287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81" h="287351">
                  <a:moveTo>
                    <a:pt x="0" y="286186"/>
                  </a:moveTo>
                  <a:lnTo>
                    <a:pt x="288554" y="0"/>
                  </a:lnTo>
                  <a:lnTo>
                    <a:pt x="578281" y="287351"/>
                  </a:lnTo>
                  <a:lnTo>
                    <a:pt x="576156" y="287351"/>
                  </a:lnTo>
                  <a:lnTo>
                    <a:pt x="286431" y="18499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9" name="Group 8">
            <a:extLst>
              <a:ext uri="{FF2B5EF4-FFF2-40B4-BE49-F238E27FC236}">
                <a16:creationId xmlns:a16="http://schemas.microsoft.com/office/drawing/2014/main" id="{EE617422-1F8C-41CD-A456-B928BD066452}"/>
              </a:ext>
            </a:extLst>
          </p:cNvPr>
          <p:cNvGrpSpPr/>
          <p:nvPr/>
        </p:nvGrpSpPr>
        <p:grpSpPr>
          <a:xfrm>
            <a:off x="5013501" y="2470994"/>
            <a:ext cx="2062151" cy="1814263"/>
            <a:chOff x="5013501" y="2470994"/>
            <a:chExt cx="2062151" cy="1814263"/>
          </a:xfrm>
        </p:grpSpPr>
        <p:sp>
          <p:nvSpPr>
            <p:cNvPr id="37" name="Teardrop 36"/>
            <p:cNvSpPr>
              <a:spLocks noChangeAspect="1"/>
            </p:cNvSpPr>
            <p:nvPr/>
          </p:nvSpPr>
          <p:spPr>
            <a:xfrm rot="2700000">
              <a:off x="5013501" y="2470994"/>
              <a:ext cx="1814263" cy="1814263"/>
            </a:xfrm>
            <a:prstGeom prst="teardrop">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2" name="Freeform 217"/>
            <p:cNvSpPr>
              <a:spLocks noEditPoints="1"/>
            </p:cNvSpPr>
            <p:nvPr/>
          </p:nvSpPr>
          <p:spPr bwMode="auto">
            <a:xfrm>
              <a:off x="5609867" y="3036627"/>
              <a:ext cx="549088" cy="549088"/>
            </a:xfrm>
            <a:custGeom>
              <a:avLst/>
              <a:gdLst>
                <a:gd name="T0" fmla="*/ 92 w 185"/>
                <a:gd name="T1" fmla="*/ 42 h 185"/>
                <a:gd name="T2" fmla="*/ 92 w 185"/>
                <a:gd name="T3" fmla="*/ 34 h 185"/>
                <a:gd name="T4" fmla="*/ 92 w 185"/>
                <a:gd name="T5" fmla="*/ 8 h 185"/>
                <a:gd name="T6" fmla="*/ 120 w 185"/>
                <a:gd name="T7" fmla="*/ 12 h 185"/>
                <a:gd name="T8" fmla="*/ 64 w 185"/>
                <a:gd name="T9" fmla="*/ 13 h 185"/>
                <a:gd name="T10" fmla="*/ 92 w 185"/>
                <a:gd name="T11" fmla="*/ 8 h 185"/>
                <a:gd name="T12" fmla="*/ 109 w 185"/>
                <a:gd name="T13" fmla="*/ 24 h 185"/>
                <a:gd name="T14" fmla="*/ 76 w 185"/>
                <a:gd name="T15" fmla="*/ 25 h 185"/>
                <a:gd name="T16" fmla="*/ 92 w 185"/>
                <a:gd name="T17" fmla="*/ 25 h 185"/>
                <a:gd name="T18" fmla="*/ 55 w 185"/>
                <a:gd name="T19" fmla="*/ 169 h 185"/>
                <a:gd name="T20" fmla="*/ 101 w 185"/>
                <a:gd name="T21" fmla="*/ 164 h 185"/>
                <a:gd name="T22" fmla="*/ 55 w 185"/>
                <a:gd name="T23" fmla="*/ 160 h 185"/>
                <a:gd name="T24" fmla="*/ 55 w 185"/>
                <a:gd name="T25" fmla="*/ 169 h 185"/>
                <a:gd name="T26" fmla="*/ 185 w 185"/>
                <a:gd name="T27" fmla="*/ 146 h 185"/>
                <a:gd name="T28" fmla="*/ 168 w 185"/>
                <a:gd name="T29" fmla="*/ 87 h 185"/>
                <a:gd name="T30" fmla="*/ 164 w 185"/>
                <a:gd name="T31" fmla="*/ 84 h 185"/>
                <a:gd name="T32" fmla="*/ 156 w 185"/>
                <a:gd name="T33" fmla="*/ 34 h 185"/>
                <a:gd name="T34" fmla="*/ 147 w 185"/>
                <a:gd name="T35" fmla="*/ 34 h 185"/>
                <a:gd name="T36" fmla="*/ 38 w 185"/>
                <a:gd name="T37" fmla="*/ 84 h 185"/>
                <a:gd name="T38" fmla="*/ 33 w 185"/>
                <a:gd name="T39" fmla="*/ 29 h 185"/>
                <a:gd name="T40" fmla="*/ 29 w 185"/>
                <a:gd name="T41" fmla="*/ 84 h 185"/>
                <a:gd name="T42" fmla="*/ 17 w 185"/>
                <a:gd name="T43" fmla="*/ 87 h 185"/>
                <a:gd name="T44" fmla="*/ 0 w 185"/>
                <a:gd name="T45" fmla="*/ 146 h 185"/>
                <a:gd name="T46" fmla="*/ 0 w 185"/>
                <a:gd name="T47" fmla="*/ 147 h 185"/>
                <a:gd name="T48" fmla="*/ 0 w 185"/>
                <a:gd name="T49" fmla="*/ 156 h 185"/>
                <a:gd name="T50" fmla="*/ 0 w 185"/>
                <a:gd name="T51" fmla="*/ 169 h 185"/>
                <a:gd name="T52" fmla="*/ 168 w 185"/>
                <a:gd name="T53" fmla="*/ 185 h 185"/>
                <a:gd name="T54" fmla="*/ 185 w 185"/>
                <a:gd name="T55" fmla="*/ 160 h 185"/>
                <a:gd name="T56" fmla="*/ 185 w 185"/>
                <a:gd name="T57" fmla="*/ 156 h 185"/>
                <a:gd name="T58" fmla="*/ 24 w 185"/>
                <a:gd name="T59" fmla="*/ 93 h 185"/>
                <a:gd name="T60" fmla="*/ 176 w 185"/>
                <a:gd name="T61" fmla="*/ 143 h 185"/>
                <a:gd name="T62" fmla="*/ 24 w 185"/>
                <a:gd name="T63" fmla="*/ 93 h 185"/>
                <a:gd name="T64" fmla="*/ 168 w 185"/>
                <a:gd name="T65" fmla="*/ 177 h 185"/>
                <a:gd name="T66" fmla="*/ 8 w 185"/>
                <a:gd name="T67" fmla="*/ 169 h 185"/>
                <a:gd name="T68" fmla="*/ 177 w 185"/>
                <a:gd name="T69" fmla="*/ 152 h 185"/>
                <a:gd name="T70" fmla="*/ 21 w 185"/>
                <a:gd name="T71" fmla="*/ 169 h 185"/>
                <a:gd name="T72" fmla="*/ 21 w 185"/>
                <a:gd name="T73" fmla="*/ 160 h 185"/>
                <a:gd name="T74" fmla="*/ 21 w 185"/>
                <a:gd name="T75" fmla="*/ 169 h 185"/>
                <a:gd name="T76" fmla="*/ 42 w 185"/>
                <a:gd name="T77" fmla="*/ 164 h 185"/>
                <a:gd name="T78" fmla="*/ 33 w 185"/>
                <a:gd name="T79" fmla="*/ 16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5" h="185">
                  <a:moveTo>
                    <a:pt x="88" y="38"/>
                  </a:moveTo>
                  <a:cubicBezTo>
                    <a:pt x="88" y="40"/>
                    <a:pt x="90" y="42"/>
                    <a:pt x="92" y="42"/>
                  </a:cubicBezTo>
                  <a:cubicBezTo>
                    <a:pt x="95" y="42"/>
                    <a:pt x="97" y="40"/>
                    <a:pt x="97" y="38"/>
                  </a:cubicBezTo>
                  <a:cubicBezTo>
                    <a:pt x="97" y="35"/>
                    <a:pt x="95" y="34"/>
                    <a:pt x="92" y="34"/>
                  </a:cubicBezTo>
                  <a:cubicBezTo>
                    <a:pt x="90" y="34"/>
                    <a:pt x="88" y="35"/>
                    <a:pt x="88" y="38"/>
                  </a:cubicBezTo>
                  <a:close/>
                  <a:moveTo>
                    <a:pt x="92" y="8"/>
                  </a:moveTo>
                  <a:cubicBezTo>
                    <a:pt x="101" y="8"/>
                    <a:pt x="109" y="12"/>
                    <a:pt x="114" y="18"/>
                  </a:cubicBezTo>
                  <a:cubicBezTo>
                    <a:pt x="120" y="12"/>
                    <a:pt x="120" y="12"/>
                    <a:pt x="120" y="12"/>
                  </a:cubicBezTo>
                  <a:cubicBezTo>
                    <a:pt x="113" y="4"/>
                    <a:pt x="103" y="0"/>
                    <a:pt x="92" y="0"/>
                  </a:cubicBezTo>
                  <a:cubicBezTo>
                    <a:pt x="81" y="0"/>
                    <a:pt x="71" y="5"/>
                    <a:pt x="64" y="13"/>
                  </a:cubicBezTo>
                  <a:cubicBezTo>
                    <a:pt x="70" y="19"/>
                    <a:pt x="70" y="19"/>
                    <a:pt x="70" y="19"/>
                  </a:cubicBezTo>
                  <a:cubicBezTo>
                    <a:pt x="75" y="12"/>
                    <a:pt x="83" y="8"/>
                    <a:pt x="92" y="8"/>
                  </a:cubicBezTo>
                  <a:close/>
                  <a:moveTo>
                    <a:pt x="103" y="30"/>
                  </a:moveTo>
                  <a:cubicBezTo>
                    <a:pt x="109" y="24"/>
                    <a:pt x="109" y="24"/>
                    <a:pt x="109" y="24"/>
                  </a:cubicBezTo>
                  <a:cubicBezTo>
                    <a:pt x="105" y="20"/>
                    <a:pt x="99" y="17"/>
                    <a:pt x="92" y="17"/>
                  </a:cubicBezTo>
                  <a:cubicBezTo>
                    <a:pt x="86" y="17"/>
                    <a:pt x="80" y="20"/>
                    <a:pt x="76" y="25"/>
                  </a:cubicBezTo>
                  <a:cubicBezTo>
                    <a:pt x="82" y="31"/>
                    <a:pt x="82" y="31"/>
                    <a:pt x="82" y="31"/>
                  </a:cubicBezTo>
                  <a:cubicBezTo>
                    <a:pt x="84" y="28"/>
                    <a:pt x="88" y="25"/>
                    <a:pt x="92" y="25"/>
                  </a:cubicBezTo>
                  <a:cubicBezTo>
                    <a:pt x="97" y="25"/>
                    <a:pt x="101" y="27"/>
                    <a:pt x="103" y="30"/>
                  </a:cubicBezTo>
                  <a:close/>
                  <a:moveTo>
                    <a:pt x="55" y="169"/>
                  </a:moveTo>
                  <a:cubicBezTo>
                    <a:pt x="97" y="169"/>
                    <a:pt x="97" y="169"/>
                    <a:pt x="97" y="169"/>
                  </a:cubicBezTo>
                  <a:cubicBezTo>
                    <a:pt x="99" y="169"/>
                    <a:pt x="101" y="167"/>
                    <a:pt x="101" y="164"/>
                  </a:cubicBezTo>
                  <a:cubicBezTo>
                    <a:pt x="101" y="162"/>
                    <a:pt x="99" y="160"/>
                    <a:pt x="97" y="160"/>
                  </a:cubicBezTo>
                  <a:cubicBezTo>
                    <a:pt x="55" y="160"/>
                    <a:pt x="55" y="160"/>
                    <a:pt x="55" y="160"/>
                  </a:cubicBezTo>
                  <a:cubicBezTo>
                    <a:pt x="52" y="160"/>
                    <a:pt x="50" y="162"/>
                    <a:pt x="50" y="164"/>
                  </a:cubicBezTo>
                  <a:cubicBezTo>
                    <a:pt x="50" y="167"/>
                    <a:pt x="52" y="169"/>
                    <a:pt x="55" y="169"/>
                  </a:cubicBezTo>
                  <a:close/>
                  <a:moveTo>
                    <a:pt x="185" y="147"/>
                  </a:moveTo>
                  <a:cubicBezTo>
                    <a:pt x="185" y="147"/>
                    <a:pt x="185" y="146"/>
                    <a:pt x="185" y="146"/>
                  </a:cubicBezTo>
                  <a:cubicBezTo>
                    <a:pt x="185" y="146"/>
                    <a:pt x="185" y="146"/>
                    <a:pt x="185" y="146"/>
                  </a:cubicBezTo>
                  <a:cubicBezTo>
                    <a:pt x="168" y="87"/>
                    <a:pt x="168" y="87"/>
                    <a:pt x="168" y="87"/>
                  </a:cubicBezTo>
                  <a:cubicBezTo>
                    <a:pt x="168" y="87"/>
                    <a:pt x="168" y="87"/>
                    <a:pt x="168" y="87"/>
                  </a:cubicBezTo>
                  <a:cubicBezTo>
                    <a:pt x="167" y="85"/>
                    <a:pt x="166" y="84"/>
                    <a:pt x="164" y="84"/>
                  </a:cubicBezTo>
                  <a:cubicBezTo>
                    <a:pt x="156" y="84"/>
                    <a:pt x="156" y="84"/>
                    <a:pt x="156" y="84"/>
                  </a:cubicBezTo>
                  <a:cubicBezTo>
                    <a:pt x="156" y="34"/>
                    <a:pt x="156" y="34"/>
                    <a:pt x="156" y="34"/>
                  </a:cubicBezTo>
                  <a:cubicBezTo>
                    <a:pt x="156" y="31"/>
                    <a:pt x="154" y="29"/>
                    <a:pt x="152" y="29"/>
                  </a:cubicBezTo>
                  <a:cubicBezTo>
                    <a:pt x="149" y="29"/>
                    <a:pt x="147" y="31"/>
                    <a:pt x="147" y="34"/>
                  </a:cubicBezTo>
                  <a:cubicBezTo>
                    <a:pt x="147" y="84"/>
                    <a:pt x="147" y="84"/>
                    <a:pt x="147" y="84"/>
                  </a:cubicBezTo>
                  <a:cubicBezTo>
                    <a:pt x="38" y="84"/>
                    <a:pt x="38" y="84"/>
                    <a:pt x="38" y="84"/>
                  </a:cubicBezTo>
                  <a:cubicBezTo>
                    <a:pt x="38" y="34"/>
                    <a:pt x="38" y="34"/>
                    <a:pt x="38" y="34"/>
                  </a:cubicBezTo>
                  <a:cubicBezTo>
                    <a:pt x="38" y="31"/>
                    <a:pt x="36" y="29"/>
                    <a:pt x="33" y="29"/>
                  </a:cubicBezTo>
                  <a:cubicBezTo>
                    <a:pt x="31" y="29"/>
                    <a:pt x="29" y="31"/>
                    <a:pt x="29" y="34"/>
                  </a:cubicBezTo>
                  <a:cubicBezTo>
                    <a:pt x="29" y="84"/>
                    <a:pt x="29" y="84"/>
                    <a:pt x="29" y="84"/>
                  </a:cubicBezTo>
                  <a:cubicBezTo>
                    <a:pt x="21" y="84"/>
                    <a:pt x="21" y="84"/>
                    <a:pt x="21" y="84"/>
                  </a:cubicBezTo>
                  <a:cubicBezTo>
                    <a:pt x="19" y="84"/>
                    <a:pt x="17" y="85"/>
                    <a:pt x="17" y="87"/>
                  </a:cubicBezTo>
                  <a:cubicBezTo>
                    <a:pt x="17" y="87"/>
                    <a:pt x="17" y="87"/>
                    <a:pt x="17" y="87"/>
                  </a:cubicBezTo>
                  <a:cubicBezTo>
                    <a:pt x="0" y="146"/>
                    <a:pt x="0" y="146"/>
                    <a:pt x="0" y="146"/>
                  </a:cubicBezTo>
                  <a:cubicBezTo>
                    <a:pt x="0" y="146"/>
                    <a:pt x="0" y="146"/>
                    <a:pt x="0" y="146"/>
                  </a:cubicBezTo>
                  <a:cubicBezTo>
                    <a:pt x="0" y="146"/>
                    <a:pt x="0" y="147"/>
                    <a:pt x="0" y="147"/>
                  </a:cubicBezTo>
                  <a:cubicBezTo>
                    <a:pt x="0" y="156"/>
                    <a:pt x="0" y="156"/>
                    <a:pt x="0" y="156"/>
                  </a:cubicBezTo>
                  <a:cubicBezTo>
                    <a:pt x="0" y="156"/>
                    <a:pt x="0" y="156"/>
                    <a:pt x="0" y="156"/>
                  </a:cubicBezTo>
                  <a:cubicBezTo>
                    <a:pt x="0" y="157"/>
                    <a:pt x="0" y="159"/>
                    <a:pt x="0" y="160"/>
                  </a:cubicBezTo>
                  <a:cubicBezTo>
                    <a:pt x="0" y="169"/>
                    <a:pt x="0" y="169"/>
                    <a:pt x="0" y="169"/>
                  </a:cubicBezTo>
                  <a:cubicBezTo>
                    <a:pt x="0" y="178"/>
                    <a:pt x="7" y="185"/>
                    <a:pt x="17" y="185"/>
                  </a:cubicBezTo>
                  <a:cubicBezTo>
                    <a:pt x="168" y="185"/>
                    <a:pt x="168" y="185"/>
                    <a:pt x="168" y="185"/>
                  </a:cubicBezTo>
                  <a:cubicBezTo>
                    <a:pt x="178" y="185"/>
                    <a:pt x="185" y="178"/>
                    <a:pt x="185" y="169"/>
                  </a:cubicBezTo>
                  <a:cubicBezTo>
                    <a:pt x="185" y="160"/>
                    <a:pt x="185" y="160"/>
                    <a:pt x="185" y="160"/>
                  </a:cubicBezTo>
                  <a:cubicBezTo>
                    <a:pt x="185" y="159"/>
                    <a:pt x="185" y="157"/>
                    <a:pt x="185" y="156"/>
                  </a:cubicBezTo>
                  <a:cubicBezTo>
                    <a:pt x="185" y="156"/>
                    <a:pt x="185" y="156"/>
                    <a:pt x="185" y="156"/>
                  </a:cubicBezTo>
                  <a:lnTo>
                    <a:pt x="185" y="147"/>
                  </a:lnTo>
                  <a:close/>
                  <a:moveTo>
                    <a:pt x="24" y="93"/>
                  </a:moveTo>
                  <a:cubicBezTo>
                    <a:pt x="161" y="93"/>
                    <a:pt x="161" y="93"/>
                    <a:pt x="161" y="93"/>
                  </a:cubicBezTo>
                  <a:cubicBezTo>
                    <a:pt x="176" y="143"/>
                    <a:pt x="176" y="143"/>
                    <a:pt x="176" y="143"/>
                  </a:cubicBezTo>
                  <a:cubicBezTo>
                    <a:pt x="9" y="143"/>
                    <a:pt x="9" y="143"/>
                    <a:pt x="9" y="143"/>
                  </a:cubicBezTo>
                  <a:lnTo>
                    <a:pt x="24" y="93"/>
                  </a:lnTo>
                  <a:close/>
                  <a:moveTo>
                    <a:pt x="177" y="169"/>
                  </a:moveTo>
                  <a:cubicBezTo>
                    <a:pt x="177" y="173"/>
                    <a:pt x="173" y="177"/>
                    <a:pt x="168" y="177"/>
                  </a:cubicBezTo>
                  <a:cubicBezTo>
                    <a:pt x="17" y="177"/>
                    <a:pt x="17" y="177"/>
                    <a:pt x="17" y="177"/>
                  </a:cubicBezTo>
                  <a:cubicBezTo>
                    <a:pt x="12" y="177"/>
                    <a:pt x="8" y="173"/>
                    <a:pt x="8" y="169"/>
                  </a:cubicBezTo>
                  <a:cubicBezTo>
                    <a:pt x="8" y="152"/>
                    <a:pt x="8" y="152"/>
                    <a:pt x="8" y="152"/>
                  </a:cubicBezTo>
                  <a:cubicBezTo>
                    <a:pt x="177" y="152"/>
                    <a:pt x="177" y="152"/>
                    <a:pt x="177" y="152"/>
                  </a:cubicBezTo>
                  <a:lnTo>
                    <a:pt x="177" y="169"/>
                  </a:lnTo>
                  <a:close/>
                  <a:moveTo>
                    <a:pt x="21" y="169"/>
                  </a:moveTo>
                  <a:cubicBezTo>
                    <a:pt x="23" y="169"/>
                    <a:pt x="25" y="167"/>
                    <a:pt x="25" y="164"/>
                  </a:cubicBezTo>
                  <a:cubicBezTo>
                    <a:pt x="25" y="162"/>
                    <a:pt x="23" y="160"/>
                    <a:pt x="21" y="160"/>
                  </a:cubicBezTo>
                  <a:cubicBezTo>
                    <a:pt x="18" y="160"/>
                    <a:pt x="17" y="162"/>
                    <a:pt x="17" y="164"/>
                  </a:cubicBezTo>
                  <a:cubicBezTo>
                    <a:pt x="17" y="167"/>
                    <a:pt x="18" y="169"/>
                    <a:pt x="21" y="169"/>
                  </a:cubicBezTo>
                  <a:close/>
                  <a:moveTo>
                    <a:pt x="38" y="169"/>
                  </a:moveTo>
                  <a:cubicBezTo>
                    <a:pt x="40" y="169"/>
                    <a:pt x="42" y="167"/>
                    <a:pt x="42" y="164"/>
                  </a:cubicBezTo>
                  <a:cubicBezTo>
                    <a:pt x="42" y="162"/>
                    <a:pt x="40" y="160"/>
                    <a:pt x="38" y="160"/>
                  </a:cubicBezTo>
                  <a:cubicBezTo>
                    <a:pt x="35" y="160"/>
                    <a:pt x="33" y="162"/>
                    <a:pt x="33" y="164"/>
                  </a:cubicBezTo>
                  <a:cubicBezTo>
                    <a:pt x="33" y="167"/>
                    <a:pt x="35" y="169"/>
                    <a:pt x="38"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noChangeAspect="1"/>
            </p:cNvSpPr>
            <p:nvPr/>
          </p:nvSpPr>
          <p:spPr>
            <a:xfrm rot="5400000">
              <a:off x="6498564" y="3199866"/>
              <a:ext cx="771041" cy="383135"/>
            </a:xfrm>
            <a:custGeom>
              <a:avLst/>
              <a:gdLst>
                <a:gd name="connsiteX0" fmla="*/ 0 w 578281"/>
                <a:gd name="connsiteY0" fmla="*/ 286186 h 287351"/>
                <a:gd name="connsiteX1" fmla="*/ 288554 w 578281"/>
                <a:gd name="connsiteY1" fmla="*/ 0 h 287351"/>
                <a:gd name="connsiteX2" fmla="*/ 578281 w 578281"/>
                <a:gd name="connsiteY2" fmla="*/ 287351 h 287351"/>
                <a:gd name="connsiteX3" fmla="*/ 576156 w 578281"/>
                <a:gd name="connsiteY3" fmla="*/ 287351 h 287351"/>
                <a:gd name="connsiteX4" fmla="*/ 286431 w 578281"/>
                <a:gd name="connsiteY4" fmla="*/ 184990 h 287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81" h="287351">
                  <a:moveTo>
                    <a:pt x="0" y="286186"/>
                  </a:moveTo>
                  <a:lnTo>
                    <a:pt x="288554" y="0"/>
                  </a:lnTo>
                  <a:lnTo>
                    <a:pt x="578281" y="287351"/>
                  </a:lnTo>
                  <a:lnTo>
                    <a:pt x="576156" y="287351"/>
                  </a:lnTo>
                  <a:lnTo>
                    <a:pt x="286431" y="18499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nvGrpSpPr>
          <p:cNvPr id="11" name="Group 10">
            <a:extLst>
              <a:ext uri="{FF2B5EF4-FFF2-40B4-BE49-F238E27FC236}">
                <a16:creationId xmlns:a16="http://schemas.microsoft.com/office/drawing/2014/main" id="{A8E2644A-6FCE-462F-911A-6613F7B0B922}"/>
              </a:ext>
            </a:extLst>
          </p:cNvPr>
          <p:cNvGrpSpPr/>
          <p:nvPr/>
        </p:nvGrpSpPr>
        <p:grpSpPr>
          <a:xfrm>
            <a:off x="7202946" y="2470997"/>
            <a:ext cx="2072935" cy="1814263"/>
            <a:chOff x="7202946" y="2470997"/>
            <a:chExt cx="2072935" cy="1814263"/>
          </a:xfrm>
        </p:grpSpPr>
        <p:sp>
          <p:nvSpPr>
            <p:cNvPr id="38" name="Teardrop 37"/>
            <p:cNvSpPr>
              <a:spLocks noChangeAspect="1"/>
            </p:cNvSpPr>
            <p:nvPr/>
          </p:nvSpPr>
          <p:spPr>
            <a:xfrm rot="2700000">
              <a:off x="7202946" y="2470997"/>
              <a:ext cx="1814263" cy="1814263"/>
            </a:xfrm>
            <a:prstGeom prst="teardrop">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nvGrpSpPr>
            <p:cNvPr id="10" name="Group 9">
              <a:extLst>
                <a:ext uri="{FF2B5EF4-FFF2-40B4-BE49-F238E27FC236}">
                  <a16:creationId xmlns:a16="http://schemas.microsoft.com/office/drawing/2014/main" id="{03868B0C-29C2-49B7-8E0F-1FFFB8736FB7}"/>
                </a:ext>
              </a:extLst>
            </p:cNvPr>
            <p:cNvGrpSpPr/>
            <p:nvPr/>
          </p:nvGrpSpPr>
          <p:grpSpPr>
            <a:xfrm>
              <a:off x="7797685" y="2997029"/>
              <a:ext cx="1478196" cy="771041"/>
              <a:chOff x="7797685" y="2997029"/>
              <a:chExt cx="1478196" cy="771041"/>
            </a:xfrm>
          </p:grpSpPr>
          <p:sp>
            <p:nvSpPr>
              <p:cNvPr id="43" name="Freeform 225"/>
              <p:cNvSpPr>
                <a:spLocks noEditPoints="1"/>
              </p:cNvSpPr>
              <p:nvPr/>
            </p:nvSpPr>
            <p:spPr bwMode="auto">
              <a:xfrm>
                <a:off x="7797685" y="3036627"/>
                <a:ext cx="550716" cy="550716"/>
              </a:xfrm>
              <a:custGeom>
                <a:avLst/>
                <a:gdLst>
                  <a:gd name="T0" fmla="*/ 160 w 186"/>
                  <a:gd name="T1" fmla="*/ 13 h 186"/>
                  <a:gd name="T2" fmla="*/ 135 w 186"/>
                  <a:gd name="T3" fmla="*/ 13 h 186"/>
                  <a:gd name="T4" fmla="*/ 70 w 186"/>
                  <a:gd name="T5" fmla="*/ 35 h 186"/>
                  <a:gd name="T6" fmla="*/ 0 w 186"/>
                  <a:gd name="T7" fmla="*/ 51 h 186"/>
                  <a:gd name="T8" fmla="*/ 8 w 186"/>
                  <a:gd name="T9" fmla="*/ 118 h 186"/>
                  <a:gd name="T10" fmla="*/ 51 w 186"/>
                  <a:gd name="T11" fmla="*/ 182 h 186"/>
                  <a:gd name="T12" fmla="*/ 55 w 186"/>
                  <a:gd name="T13" fmla="*/ 186 h 186"/>
                  <a:gd name="T14" fmla="*/ 93 w 186"/>
                  <a:gd name="T15" fmla="*/ 182 h 186"/>
                  <a:gd name="T16" fmla="*/ 93 w 186"/>
                  <a:gd name="T17" fmla="*/ 181 h 186"/>
                  <a:gd name="T18" fmla="*/ 135 w 186"/>
                  <a:gd name="T19" fmla="*/ 145 h 186"/>
                  <a:gd name="T20" fmla="*/ 148 w 186"/>
                  <a:gd name="T21" fmla="*/ 160 h 186"/>
                  <a:gd name="T22" fmla="*/ 160 w 186"/>
                  <a:gd name="T23" fmla="*/ 106 h 186"/>
                  <a:gd name="T24" fmla="*/ 160 w 186"/>
                  <a:gd name="T25" fmla="*/ 55 h 186"/>
                  <a:gd name="T26" fmla="*/ 8 w 186"/>
                  <a:gd name="T27" fmla="*/ 93 h 186"/>
                  <a:gd name="T28" fmla="*/ 34 w 186"/>
                  <a:gd name="T29" fmla="*/ 89 h 186"/>
                  <a:gd name="T30" fmla="*/ 8 w 186"/>
                  <a:gd name="T31" fmla="*/ 85 h 186"/>
                  <a:gd name="T32" fmla="*/ 21 w 186"/>
                  <a:gd name="T33" fmla="*/ 76 h 186"/>
                  <a:gd name="T34" fmla="*/ 21 w 186"/>
                  <a:gd name="T35" fmla="*/ 68 h 186"/>
                  <a:gd name="T36" fmla="*/ 8 w 186"/>
                  <a:gd name="T37" fmla="*/ 51 h 186"/>
                  <a:gd name="T38" fmla="*/ 67 w 186"/>
                  <a:gd name="T39" fmla="*/ 116 h 186"/>
                  <a:gd name="T40" fmla="*/ 54 w 186"/>
                  <a:gd name="T41" fmla="*/ 160 h 186"/>
                  <a:gd name="T42" fmla="*/ 70 w 186"/>
                  <a:gd name="T43" fmla="*/ 125 h 186"/>
                  <a:gd name="T44" fmla="*/ 80 w 186"/>
                  <a:gd name="T45" fmla="*/ 160 h 186"/>
                  <a:gd name="T46" fmla="*/ 81 w 186"/>
                  <a:gd name="T47" fmla="*/ 169 h 186"/>
                  <a:gd name="T48" fmla="*/ 58 w 186"/>
                  <a:gd name="T49" fmla="*/ 177 h 186"/>
                  <a:gd name="T50" fmla="*/ 81 w 186"/>
                  <a:gd name="T51" fmla="*/ 169 h 186"/>
                  <a:gd name="T52" fmla="*/ 76 w 186"/>
                  <a:gd name="T53" fmla="*/ 118 h 186"/>
                  <a:gd name="T54" fmla="*/ 135 w 186"/>
                  <a:gd name="T55" fmla="*/ 25 h 186"/>
                  <a:gd name="T56" fmla="*/ 152 w 186"/>
                  <a:gd name="T57" fmla="*/ 148 h 186"/>
                  <a:gd name="T58" fmla="*/ 143 w 186"/>
                  <a:gd name="T59" fmla="*/ 148 h 186"/>
                  <a:gd name="T60" fmla="*/ 148 w 186"/>
                  <a:gd name="T61" fmla="*/ 9 h 186"/>
                  <a:gd name="T62" fmla="*/ 152 w 186"/>
                  <a:gd name="T63" fmla="*/ 148 h 186"/>
                  <a:gd name="T64" fmla="*/ 160 w 186"/>
                  <a:gd name="T65" fmla="*/ 63 h 186"/>
                  <a:gd name="T66" fmla="*/ 160 w 186"/>
                  <a:gd name="T67" fmla="*/ 9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6" h="186">
                    <a:moveTo>
                      <a:pt x="160" y="55"/>
                    </a:moveTo>
                    <a:cubicBezTo>
                      <a:pt x="160" y="13"/>
                      <a:pt x="160" y="13"/>
                      <a:pt x="160" y="13"/>
                    </a:cubicBezTo>
                    <a:cubicBezTo>
                      <a:pt x="160" y="6"/>
                      <a:pt x="155" y="0"/>
                      <a:pt x="148" y="0"/>
                    </a:cubicBezTo>
                    <a:cubicBezTo>
                      <a:pt x="141" y="0"/>
                      <a:pt x="135" y="6"/>
                      <a:pt x="135" y="13"/>
                    </a:cubicBezTo>
                    <a:cubicBezTo>
                      <a:pt x="135" y="16"/>
                      <a:pt x="135" y="16"/>
                      <a:pt x="135" y="16"/>
                    </a:cubicBezTo>
                    <a:cubicBezTo>
                      <a:pt x="70" y="35"/>
                      <a:pt x="70" y="35"/>
                      <a:pt x="70" y="35"/>
                    </a:cubicBezTo>
                    <a:cubicBezTo>
                      <a:pt x="8" y="42"/>
                      <a:pt x="8" y="42"/>
                      <a:pt x="8" y="42"/>
                    </a:cubicBezTo>
                    <a:cubicBezTo>
                      <a:pt x="4" y="42"/>
                      <a:pt x="0" y="46"/>
                      <a:pt x="0" y="51"/>
                    </a:cubicBezTo>
                    <a:cubicBezTo>
                      <a:pt x="0" y="110"/>
                      <a:pt x="0" y="110"/>
                      <a:pt x="0" y="110"/>
                    </a:cubicBezTo>
                    <a:cubicBezTo>
                      <a:pt x="0" y="114"/>
                      <a:pt x="4" y="118"/>
                      <a:pt x="8" y="118"/>
                    </a:cubicBezTo>
                    <a:cubicBezTo>
                      <a:pt x="37" y="121"/>
                      <a:pt x="37" y="121"/>
                      <a:pt x="37" y="121"/>
                    </a:cubicBezTo>
                    <a:cubicBezTo>
                      <a:pt x="51" y="182"/>
                      <a:pt x="51" y="182"/>
                      <a:pt x="51" y="182"/>
                    </a:cubicBezTo>
                    <a:cubicBezTo>
                      <a:pt x="51" y="182"/>
                      <a:pt x="51" y="182"/>
                      <a:pt x="51" y="182"/>
                    </a:cubicBezTo>
                    <a:cubicBezTo>
                      <a:pt x="51" y="184"/>
                      <a:pt x="53" y="186"/>
                      <a:pt x="55" y="186"/>
                    </a:cubicBezTo>
                    <a:cubicBezTo>
                      <a:pt x="89" y="186"/>
                      <a:pt x="89" y="186"/>
                      <a:pt x="89" y="186"/>
                    </a:cubicBezTo>
                    <a:cubicBezTo>
                      <a:pt x="91" y="186"/>
                      <a:pt x="93" y="184"/>
                      <a:pt x="93" y="182"/>
                    </a:cubicBezTo>
                    <a:cubicBezTo>
                      <a:pt x="93" y="181"/>
                      <a:pt x="93" y="181"/>
                      <a:pt x="93" y="181"/>
                    </a:cubicBezTo>
                    <a:cubicBezTo>
                      <a:pt x="93" y="181"/>
                      <a:pt x="93" y="181"/>
                      <a:pt x="93" y="181"/>
                    </a:cubicBezTo>
                    <a:cubicBezTo>
                      <a:pt x="81" y="128"/>
                      <a:pt x="81" y="128"/>
                      <a:pt x="81" y="128"/>
                    </a:cubicBezTo>
                    <a:cubicBezTo>
                      <a:pt x="135" y="145"/>
                      <a:pt x="135" y="145"/>
                      <a:pt x="135" y="145"/>
                    </a:cubicBezTo>
                    <a:cubicBezTo>
                      <a:pt x="135" y="148"/>
                      <a:pt x="135" y="148"/>
                      <a:pt x="135" y="148"/>
                    </a:cubicBezTo>
                    <a:cubicBezTo>
                      <a:pt x="135" y="155"/>
                      <a:pt x="141" y="160"/>
                      <a:pt x="148" y="160"/>
                    </a:cubicBezTo>
                    <a:cubicBezTo>
                      <a:pt x="155" y="160"/>
                      <a:pt x="160" y="155"/>
                      <a:pt x="160" y="148"/>
                    </a:cubicBezTo>
                    <a:cubicBezTo>
                      <a:pt x="160" y="106"/>
                      <a:pt x="160" y="106"/>
                      <a:pt x="160" y="106"/>
                    </a:cubicBezTo>
                    <a:cubicBezTo>
                      <a:pt x="174" y="106"/>
                      <a:pt x="186" y="94"/>
                      <a:pt x="186" y="80"/>
                    </a:cubicBezTo>
                    <a:cubicBezTo>
                      <a:pt x="186" y="66"/>
                      <a:pt x="174" y="55"/>
                      <a:pt x="160" y="55"/>
                    </a:cubicBezTo>
                    <a:close/>
                    <a:moveTo>
                      <a:pt x="8" y="110"/>
                    </a:moveTo>
                    <a:cubicBezTo>
                      <a:pt x="8" y="93"/>
                      <a:pt x="8" y="93"/>
                      <a:pt x="8" y="93"/>
                    </a:cubicBezTo>
                    <a:cubicBezTo>
                      <a:pt x="29" y="93"/>
                      <a:pt x="29" y="93"/>
                      <a:pt x="29" y="93"/>
                    </a:cubicBezTo>
                    <a:cubicBezTo>
                      <a:pt x="32" y="93"/>
                      <a:pt x="34" y="91"/>
                      <a:pt x="34" y="89"/>
                    </a:cubicBezTo>
                    <a:cubicBezTo>
                      <a:pt x="34" y="86"/>
                      <a:pt x="32" y="85"/>
                      <a:pt x="29" y="85"/>
                    </a:cubicBezTo>
                    <a:cubicBezTo>
                      <a:pt x="8" y="85"/>
                      <a:pt x="8" y="85"/>
                      <a:pt x="8" y="85"/>
                    </a:cubicBezTo>
                    <a:cubicBezTo>
                      <a:pt x="8" y="76"/>
                      <a:pt x="8" y="76"/>
                      <a:pt x="8" y="76"/>
                    </a:cubicBezTo>
                    <a:cubicBezTo>
                      <a:pt x="21" y="76"/>
                      <a:pt x="21" y="76"/>
                      <a:pt x="21" y="76"/>
                    </a:cubicBezTo>
                    <a:cubicBezTo>
                      <a:pt x="23" y="76"/>
                      <a:pt x="25" y="74"/>
                      <a:pt x="25" y="72"/>
                    </a:cubicBezTo>
                    <a:cubicBezTo>
                      <a:pt x="25" y="70"/>
                      <a:pt x="23" y="68"/>
                      <a:pt x="21" y="68"/>
                    </a:cubicBezTo>
                    <a:cubicBezTo>
                      <a:pt x="8" y="68"/>
                      <a:pt x="8" y="68"/>
                      <a:pt x="8" y="68"/>
                    </a:cubicBezTo>
                    <a:cubicBezTo>
                      <a:pt x="8" y="51"/>
                      <a:pt x="8" y="51"/>
                      <a:pt x="8" y="51"/>
                    </a:cubicBezTo>
                    <a:cubicBezTo>
                      <a:pt x="67" y="44"/>
                      <a:pt x="67" y="44"/>
                      <a:pt x="67" y="44"/>
                    </a:cubicBezTo>
                    <a:cubicBezTo>
                      <a:pt x="67" y="116"/>
                      <a:pt x="67" y="116"/>
                      <a:pt x="67" y="116"/>
                    </a:cubicBezTo>
                    <a:lnTo>
                      <a:pt x="8" y="110"/>
                    </a:lnTo>
                    <a:close/>
                    <a:moveTo>
                      <a:pt x="54" y="160"/>
                    </a:moveTo>
                    <a:cubicBezTo>
                      <a:pt x="46" y="122"/>
                      <a:pt x="46" y="122"/>
                      <a:pt x="46" y="122"/>
                    </a:cubicBezTo>
                    <a:cubicBezTo>
                      <a:pt x="70" y="125"/>
                      <a:pt x="70" y="125"/>
                      <a:pt x="70" y="125"/>
                    </a:cubicBezTo>
                    <a:cubicBezTo>
                      <a:pt x="72" y="126"/>
                      <a:pt x="72" y="126"/>
                      <a:pt x="72" y="126"/>
                    </a:cubicBezTo>
                    <a:cubicBezTo>
                      <a:pt x="80" y="160"/>
                      <a:pt x="80" y="160"/>
                      <a:pt x="80" y="160"/>
                    </a:cubicBezTo>
                    <a:lnTo>
                      <a:pt x="54" y="160"/>
                    </a:lnTo>
                    <a:close/>
                    <a:moveTo>
                      <a:pt x="81" y="169"/>
                    </a:moveTo>
                    <a:cubicBezTo>
                      <a:pt x="83" y="177"/>
                      <a:pt x="83" y="177"/>
                      <a:pt x="83" y="177"/>
                    </a:cubicBezTo>
                    <a:cubicBezTo>
                      <a:pt x="58" y="177"/>
                      <a:pt x="58" y="177"/>
                      <a:pt x="58" y="177"/>
                    </a:cubicBezTo>
                    <a:cubicBezTo>
                      <a:pt x="56" y="169"/>
                      <a:pt x="56" y="169"/>
                      <a:pt x="56" y="169"/>
                    </a:cubicBezTo>
                    <a:lnTo>
                      <a:pt x="81" y="169"/>
                    </a:lnTo>
                    <a:close/>
                    <a:moveTo>
                      <a:pt x="135" y="136"/>
                    </a:moveTo>
                    <a:cubicBezTo>
                      <a:pt x="76" y="118"/>
                      <a:pt x="76" y="118"/>
                      <a:pt x="76" y="118"/>
                    </a:cubicBezTo>
                    <a:cubicBezTo>
                      <a:pt x="76" y="43"/>
                      <a:pt x="76" y="43"/>
                      <a:pt x="76" y="43"/>
                    </a:cubicBezTo>
                    <a:cubicBezTo>
                      <a:pt x="135" y="25"/>
                      <a:pt x="135" y="25"/>
                      <a:pt x="135" y="25"/>
                    </a:cubicBezTo>
                    <a:lnTo>
                      <a:pt x="135" y="136"/>
                    </a:lnTo>
                    <a:close/>
                    <a:moveTo>
                      <a:pt x="152" y="148"/>
                    </a:moveTo>
                    <a:cubicBezTo>
                      <a:pt x="152" y="150"/>
                      <a:pt x="150" y="152"/>
                      <a:pt x="148" y="152"/>
                    </a:cubicBezTo>
                    <a:cubicBezTo>
                      <a:pt x="145" y="152"/>
                      <a:pt x="143" y="150"/>
                      <a:pt x="143" y="148"/>
                    </a:cubicBezTo>
                    <a:cubicBezTo>
                      <a:pt x="143" y="13"/>
                      <a:pt x="143" y="13"/>
                      <a:pt x="143" y="13"/>
                    </a:cubicBezTo>
                    <a:cubicBezTo>
                      <a:pt x="143" y="10"/>
                      <a:pt x="145" y="9"/>
                      <a:pt x="148" y="9"/>
                    </a:cubicBezTo>
                    <a:cubicBezTo>
                      <a:pt x="150" y="9"/>
                      <a:pt x="152" y="10"/>
                      <a:pt x="152" y="13"/>
                    </a:cubicBezTo>
                    <a:lnTo>
                      <a:pt x="152" y="148"/>
                    </a:lnTo>
                    <a:close/>
                    <a:moveTo>
                      <a:pt x="160" y="97"/>
                    </a:moveTo>
                    <a:cubicBezTo>
                      <a:pt x="160" y="63"/>
                      <a:pt x="160" y="63"/>
                      <a:pt x="160" y="63"/>
                    </a:cubicBezTo>
                    <a:cubicBezTo>
                      <a:pt x="170" y="63"/>
                      <a:pt x="177" y="71"/>
                      <a:pt x="177" y="80"/>
                    </a:cubicBezTo>
                    <a:cubicBezTo>
                      <a:pt x="177" y="90"/>
                      <a:pt x="170" y="97"/>
                      <a:pt x="160" y="9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noChangeAspect="1"/>
              </p:cNvSpPr>
              <p:nvPr/>
            </p:nvSpPr>
            <p:spPr>
              <a:xfrm rot="5400000">
                <a:off x="8698793" y="3190982"/>
                <a:ext cx="771041" cy="383135"/>
              </a:xfrm>
              <a:custGeom>
                <a:avLst/>
                <a:gdLst>
                  <a:gd name="connsiteX0" fmla="*/ 0 w 578281"/>
                  <a:gd name="connsiteY0" fmla="*/ 286186 h 287351"/>
                  <a:gd name="connsiteX1" fmla="*/ 288554 w 578281"/>
                  <a:gd name="connsiteY1" fmla="*/ 0 h 287351"/>
                  <a:gd name="connsiteX2" fmla="*/ 578281 w 578281"/>
                  <a:gd name="connsiteY2" fmla="*/ 287351 h 287351"/>
                  <a:gd name="connsiteX3" fmla="*/ 576156 w 578281"/>
                  <a:gd name="connsiteY3" fmla="*/ 287351 h 287351"/>
                  <a:gd name="connsiteX4" fmla="*/ 286431 w 578281"/>
                  <a:gd name="connsiteY4" fmla="*/ 184990 h 287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81" h="287351">
                    <a:moveTo>
                      <a:pt x="0" y="286186"/>
                    </a:moveTo>
                    <a:lnTo>
                      <a:pt x="288554" y="0"/>
                    </a:lnTo>
                    <a:lnTo>
                      <a:pt x="578281" y="287351"/>
                    </a:lnTo>
                    <a:lnTo>
                      <a:pt x="576156" y="287351"/>
                    </a:lnTo>
                    <a:lnTo>
                      <a:pt x="286431" y="18499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grpSp>
      <p:grpSp>
        <p:nvGrpSpPr>
          <p:cNvPr id="12" name="Group 11">
            <a:extLst>
              <a:ext uri="{FF2B5EF4-FFF2-40B4-BE49-F238E27FC236}">
                <a16:creationId xmlns:a16="http://schemas.microsoft.com/office/drawing/2014/main" id="{AFE58BF7-C8F8-48B3-94BC-359574458CC9}"/>
              </a:ext>
            </a:extLst>
          </p:cNvPr>
          <p:cNvGrpSpPr/>
          <p:nvPr/>
        </p:nvGrpSpPr>
        <p:grpSpPr>
          <a:xfrm>
            <a:off x="9392393" y="2470998"/>
            <a:ext cx="2068976" cy="1814263"/>
            <a:chOff x="9392393" y="2470998"/>
            <a:chExt cx="2068976" cy="1814263"/>
          </a:xfrm>
        </p:grpSpPr>
        <p:sp>
          <p:nvSpPr>
            <p:cNvPr id="39" name="Teardrop 38"/>
            <p:cNvSpPr>
              <a:spLocks noChangeAspect="1"/>
            </p:cNvSpPr>
            <p:nvPr/>
          </p:nvSpPr>
          <p:spPr>
            <a:xfrm rot="2700000">
              <a:off x="9392393" y="2470998"/>
              <a:ext cx="1814263" cy="1814263"/>
            </a:xfrm>
            <a:prstGeom prst="teardrop">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49" name="Freeform 239"/>
            <p:cNvSpPr>
              <a:spLocks noEditPoints="1"/>
            </p:cNvSpPr>
            <p:nvPr/>
          </p:nvSpPr>
          <p:spPr bwMode="auto">
            <a:xfrm>
              <a:off x="9987469" y="3102766"/>
              <a:ext cx="500208" cy="550717"/>
            </a:xfrm>
            <a:custGeom>
              <a:avLst/>
              <a:gdLst>
                <a:gd name="T0" fmla="*/ 46 w 169"/>
                <a:gd name="T1" fmla="*/ 76 h 186"/>
                <a:gd name="T2" fmla="*/ 50 w 169"/>
                <a:gd name="T3" fmla="*/ 72 h 186"/>
                <a:gd name="T4" fmla="*/ 50 w 169"/>
                <a:gd name="T5" fmla="*/ 55 h 186"/>
                <a:gd name="T6" fmla="*/ 46 w 169"/>
                <a:gd name="T7" fmla="*/ 51 h 186"/>
                <a:gd name="T8" fmla="*/ 42 w 169"/>
                <a:gd name="T9" fmla="*/ 55 h 186"/>
                <a:gd name="T10" fmla="*/ 42 w 169"/>
                <a:gd name="T11" fmla="*/ 72 h 186"/>
                <a:gd name="T12" fmla="*/ 46 w 169"/>
                <a:gd name="T13" fmla="*/ 76 h 186"/>
                <a:gd name="T14" fmla="*/ 122 w 169"/>
                <a:gd name="T15" fmla="*/ 76 h 186"/>
                <a:gd name="T16" fmla="*/ 126 w 169"/>
                <a:gd name="T17" fmla="*/ 72 h 186"/>
                <a:gd name="T18" fmla="*/ 126 w 169"/>
                <a:gd name="T19" fmla="*/ 55 h 186"/>
                <a:gd name="T20" fmla="*/ 122 w 169"/>
                <a:gd name="T21" fmla="*/ 51 h 186"/>
                <a:gd name="T22" fmla="*/ 118 w 169"/>
                <a:gd name="T23" fmla="*/ 55 h 186"/>
                <a:gd name="T24" fmla="*/ 118 w 169"/>
                <a:gd name="T25" fmla="*/ 72 h 186"/>
                <a:gd name="T26" fmla="*/ 122 w 169"/>
                <a:gd name="T27" fmla="*/ 76 h 186"/>
                <a:gd name="T28" fmla="*/ 160 w 169"/>
                <a:gd name="T29" fmla="*/ 26 h 186"/>
                <a:gd name="T30" fmla="*/ 98 w 169"/>
                <a:gd name="T31" fmla="*/ 26 h 186"/>
                <a:gd name="T32" fmla="*/ 111 w 169"/>
                <a:gd name="T33" fmla="*/ 6 h 186"/>
                <a:gd name="T34" fmla="*/ 105 w 169"/>
                <a:gd name="T35" fmla="*/ 0 h 186"/>
                <a:gd name="T36" fmla="*/ 88 w 169"/>
                <a:gd name="T37" fmla="*/ 26 h 186"/>
                <a:gd name="T38" fmla="*/ 8 w 169"/>
                <a:gd name="T39" fmla="*/ 26 h 186"/>
                <a:gd name="T40" fmla="*/ 0 w 169"/>
                <a:gd name="T41" fmla="*/ 34 h 186"/>
                <a:gd name="T42" fmla="*/ 0 w 169"/>
                <a:gd name="T43" fmla="*/ 152 h 186"/>
                <a:gd name="T44" fmla="*/ 8 w 169"/>
                <a:gd name="T45" fmla="*/ 161 h 186"/>
                <a:gd name="T46" fmla="*/ 95 w 169"/>
                <a:gd name="T47" fmla="*/ 161 h 186"/>
                <a:gd name="T48" fmla="*/ 105 w 169"/>
                <a:gd name="T49" fmla="*/ 186 h 186"/>
                <a:gd name="T50" fmla="*/ 112 w 169"/>
                <a:gd name="T51" fmla="*/ 182 h 186"/>
                <a:gd name="T52" fmla="*/ 104 w 169"/>
                <a:gd name="T53" fmla="*/ 161 h 186"/>
                <a:gd name="T54" fmla="*/ 160 w 169"/>
                <a:gd name="T55" fmla="*/ 161 h 186"/>
                <a:gd name="T56" fmla="*/ 169 w 169"/>
                <a:gd name="T57" fmla="*/ 152 h 186"/>
                <a:gd name="T58" fmla="*/ 169 w 169"/>
                <a:gd name="T59" fmla="*/ 34 h 186"/>
                <a:gd name="T60" fmla="*/ 160 w 169"/>
                <a:gd name="T61" fmla="*/ 26 h 186"/>
                <a:gd name="T62" fmla="*/ 84 w 169"/>
                <a:gd name="T63" fmla="*/ 135 h 186"/>
                <a:gd name="T64" fmla="*/ 92 w 169"/>
                <a:gd name="T65" fmla="*/ 135 h 186"/>
                <a:gd name="T66" fmla="*/ 93 w 169"/>
                <a:gd name="T67" fmla="*/ 152 h 186"/>
                <a:gd name="T68" fmla="*/ 8 w 169"/>
                <a:gd name="T69" fmla="*/ 152 h 186"/>
                <a:gd name="T70" fmla="*/ 8 w 169"/>
                <a:gd name="T71" fmla="*/ 34 h 186"/>
                <a:gd name="T72" fmla="*/ 83 w 169"/>
                <a:gd name="T73" fmla="*/ 34 h 186"/>
                <a:gd name="T74" fmla="*/ 64 w 169"/>
                <a:gd name="T75" fmla="*/ 101 h 186"/>
                <a:gd name="T76" fmla="*/ 63 w 169"/>
                <a:gd name="T77" fmla="*/ 106 h 186"/>
                <a:gd name="T78" fmla="*/ 94 w 169"/>
                <a:gd name="T79" fmla="*/ 106 h 186"/>
                <a:gd name="T80" fmla="*/ 92 w 169"/>
                <a:gd name="T81" fmla="*/ 127 h 186"/>
                <a:gd name="T82" fmla="*/ 84 w 169"/>
                <a:gd name="T83" fmla="*/ 127 h 186"/>
                <a:gd name="T84" fmla="*/ 27 w 169"/>
                <a:gd name="T85" fmla="*/ 115 h 186"/>
                <a:gd name="T86" fmla="*/ 23 w 169"/>
                <a:gd name="T87" fmla="*/ 122 h 186"/>
                <a:gd name="T88" fmla="*/ 84 w 169"/>
                <a:gd name="T89" fmla="*/ 135 h 186"/>
                <a:gd name="T90" fmla="*/ 160 w 169"/>
                <a:gd name="T91" fmla="*/ 152 h 186"/>
                <a:gd name="T92" fmla="*/ 102 w 169"/>
                <a:gd name="T93" fmla="*/ 152 h 186"/>
                <a:gd name="T94" fmla="*/ 100 w 169"/>
                <a:gd name="T95" fmla="*/ 134 h 186"/>
                <a:gd name="T96" fmla="*/ 145 w 169"/>
                <a:gd name="T97" fmla="*/ 122 h 186"/>
                <a:gd name="T98" fmla="*/ 141 w 169"/>
                <a:gd name="T99" fmla="*/ 115 h 186"/>
                <a:gd name="T100" fmla="*/ 100 w 169"/>
                <a:gd name="T101" fmla="*/ 126 h 186"/>
                <a:gd name="T102" fmla="*/ 103 w 169"/>
                <a:gd name="T103" fmla="*/ 103 h 186"/>
                <a:gd name="T104" fmla="*/ 104 w 169"/>
                <a:gd name="T105" fmla="*/ 98 h 186"/>
                <a:gd name="T106" fmla="*/ 73 w 169"/>
                <a:gd name="T107" fmla="*/ 98 h 186"/>
                <a:gd name="T108" fmla="*/ 93 w 169"/>
                <a:gd name="T109" fmla="*/ 34 h 186"/>
                <a:gd name="T110" fmla="*/ 160 w 169"/>
                <a:gd name="T111" fmla="*/ 34 h 186"/>
                <a:gd name="T112" fmla="*/ 160 w 169"/>
                <a:gd name="T113" fmla="*/ 15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9" h="186">
                  <a:moveTo>
                    <a:pt x="46" y="76"/>
                  </a:moveTo>
                  <a:cubicBezTo>
                    <a:pt x="49" y="76"/>
                    <a:pt x="50" y="75"/>
                    <a:pt x="50" y="72"/>
                  </a:cubicBezTo>
                  <a:cubicBezTo>
                    <a:pt x="50" y="55"/>
                    <a:pt x="50" y="55"/>
                    <a:pt x="50" y="55"/>
                  </a:cubicBezTo>
                  <a:cubicBezTo>
                    <a:pt x="50" y="53"/>
                    <a:pt x="49" y="51"/>
                    <a:pt x="46" y="51"/>
                  </a:cubicBezTo>
                  <a:cubicBezTo>
                    <a:pt x="44" y="51"/>
                    <a:pt x="42" y="53"/>
                    <a:pt x="42" y="55"/>
                  </a:cubicBezTo>
                  <a:cubicBezTo>
                    <a:pt x="42" y="72"/>
                    <a:pt x="42" y="72"/>
                    <a:pt x="42" y="72"/>
                  </a:cubicBezTo>
                  <a:cubicBezTo>
                    <a:pt x="42" y="75"/>
                    <a:pt x="44" y="76"/>
                    <a:pt x="46" y="76"/>
                  </a:cubicBezTo>
                  <a:close/>
                  <a:moveTo>
                    <a:pt x="122" y="76"/>
                  </a:moveTo>
                  <a:cubicBezTo>
                    <a:pt x="125" y="76"/>
                    <a:pt x="126" y="75"/>
                    <a:pt x="126" y="72"/>
                  </a:cubicBezTo>
                  <a:cubicBezTo>
                    <a:pt x="126" y="55"/>
                    <a:pt x="126" y="55"/>
                    <a:pt x="126" y="55"/>
                  </a:cubicBezTo>
                  <a:cubicBezTo>
                    <a:pt x="126" y="53"/>
                    <a:pt x="125" y="51"/>
                    <a:pt x="122" y="51"/>
                  </a:cubicBezTo>
                  <a:cubicBezTo>
                    <a:pt x="120" y="51"/>
                    <a:pt x="118" y="53"/>
                    <a:pt x="118" y="55"/>
                  </a:cubicBezTo>
                  <a:cubicBezTo>
                    <a:pt x="118" y="72"/>
                    <a:pt x="118" y="72"/>
                    <a:pt x="118" y="72"/>
                  </a:cubicBezTo>
                  <a:cubicBezTo>
                    <a:pt x="118" y="75"/>
                    <a:pt x="120" y="76"/>
                    <a:pt x="122" y="76"/>
                  </a:cubicBezTo>
                  <a:close/>
                  <a:moveTo>
                    <a:pt x="160" y="26"/>
                  </a:moveTo>
                  <a:cubicBezTo>
                    <a:pt x="98" y="26"/>
                    <a:pt x="98" y="26"/>
                    <a:pt x="98" y="26"/>
                  </a:cubicBezTo>
                  <a:cubicBezTo>
                    <a:pt x="105" y="13"/>
                    <a:pt x="111" y="6"/>
                    <a:pt x="111" y="6"/>
                  </a:cubicBezTo>
                  <a:cubicBezTo>
                    <a:pt x="105" y="0"/>
                    <a:pt x="105" y="0"/>
                    <a:pt x="105" y="0"/>
                  </a:cubicBezTo>
                  <a:cubicBezTo>
                    <a:pt x="104" y="1"/>
                    <a:pt x="96" y="10"/>
                    <a:pt x="88" y="26"/>
                  </a:cubicBezTo>
                  <a:cubicBezTo>
                    <a:pt x="8" y="26"/>
                    <a:pt x="8" y="26"/>
                    <a:pt x="8" y="26"/>
                  </a:cubicBezTo>
                  <a:cubicBezTo>
                    <a:pt x="4" y="26"/>
                    <a:pt x="0" y="30"/>
                    <a:pt x="0" y="34"/>
                  </a:cubicBezTo>
                  <a:cubicBezTo>
                    <a:pt x="0" y="152"/>
                    <a:pt x="0" y="152"/>
                    <a:pt x="0" y="152"/>
                  </a:cubicBezTo>
                  <a:cubicBezTo>
                    <a:pt x="0" y="157"/>
                    <a:pt x="4" y="161"/>
                    <a:pt x="8" y="161"/>
                  </a:cubicBezTo>
                  <a:cubicBezTo>
                    <a:pt x="95" y="161"/>
                    <a:pt x="95" y="161"/>
                    <a:pt x="95" y="161"/>
                  </a:cubicBezTo>
                  <a:cubicBezTo>
                    <a:pt x="97" y="169"/>
                    <a:pt x="100" y="178"/>
                    <a:pt x="105" y="186"/>
                  </a:cubicBezTo>
                  <a:cubicBezTo>
                    <a:pt x="112" y="182"/>
                    <a:pt x="112" y="182"/>
                    <a:pt x="112" y="182"/>
                  </a:cubicBezTo>
                  <a:cubicBezTo>
                    <a:pt x="108" y="175"/>
                    <a:pt x="105" y="168"/>
                    <a:pt x="104" y="161"/>
                  </a:cubicBezTo>
                  <a:cubicBezTo>
                    <a:pt x="160" y="161"/>
                    <a:pt x="160" y="161"/>
                    <a:pt x="160" y="161"/>
                  </a:cubicBezTo>
                  <a:cubicBezTo>
                    <a:pt x="165" y="161"/>
                    <a:pt x="169" y="157"/>
                    <a:pt x="169" y="152"/>
                  </a:cubicBezTo>
                  <a:cubicBezTo>
                    <a:pt x="169" y="34"/>
                    <a:pt x="169" y="34"/>
                    <a:pt x="169" y="34"/>
                  </a:cubicBezTo>
                  <a:cubicBezTo>
                    <a:pt x="169" y="30"/>
                    <a:pt x="165" y="26"/>
                    <a:pt x="160" y="26"/>
                  </a:cubicBezTo>
                  <a:close/>
                  <a:moveTo>
                    <a:pt x="84" y="135"/>
                  </a:moveTo>
                  <a:cubicBezTo>
                    <a:pt x="87" y="135"/>
                    <a:pt x="89" y="135"/>
                    <a:pt x="92" y="135"/>
                  </a:cubicBezTo>
                  <a:cubicBezTo>
                    <a:pt x="92" y="141"/>
                    <a:pt x="92" y="146"/>
                    <a:pt x="93" y="152"/>
                  </a:cubicBezTo>
                  <a:cubicBezTo>
                    <a:pt x="8" y="152"/>
                    <a:pt x="8" y="152"/>
                    <a:pt x="8" y="152"/>
                  </a:cubicBezTo>
                  <a:cubicBezTo>
                    <a:pt x="8" y="34"/>
                    <a:pt x="8" y="34"/>
                    <a:pt x="8" y="34"/>
                  </a:cubicBezTo>
                  <a:cubicBezTo>
                    <a:pt x="83" y="34"/>
                    <a:pt x="83" y="34"/>
                    <a:pt x="83" y="34"/>
                  </a:cubicBezTo>
                  <a:cubicBezTo>
                    <a:pt x="75" y="51"/>
                    <a:pt x="66" y="74"/>
                    <a:pt x="64" y="101"/>
                  </a:cubicBezTo>
                  <a:cubicBezTo>
                    <a:pt x="63" y="106"/>
                    <a:pt x="63" y="106"/>
                    <a:pt x="63" y="106"/>
                  </a:cubicBezTo>
                  <a:cubicBezTo>
                    <a:pt x="94" y="106"/>
                    <a:pt x="94" y="106"/>
                    <a:pt x="94" y="106"/>
                  </a:cubicBezTo>
                  <a:cubicBezTo>
                    <a:pt x="93" y="111"/>
                    <a:pt x="92" y="118"/>
                    <a:pt x="92" y="127"/>
                  </a:cubicBezTo>
                  <a:cubicBezTo>
                    <a:pt x="89" y="127"/>
                    <a:pt x="87" y="127"/>
                    <a:pt x="84" y="127"/>
                  </a:cubicBezTo>
                  <a:cubicBezTo>
                    <a:pt x="52" y="127"/>
                    <a:pt x="27" y="115"/>
                    <a:pt x="27" y="115"/>
                  </a:cubicBezTo>
                  <a:cubicBezTo>
                    <a:pt x="23" y="122"/>
                    <a:pt x="23" y="122"/>
                    <a:pt x="23" y="122"/>
                  </a:cubicBezTo>
                  <a:cubicBezTo>
                    <a:pt x="24" y="123"/>
                    <a:pt x="50" y="135"/>
                    <a:pt x="84" y="135"/>
                  </a:cubicBezTo>
                  <a:close/>
                  <a:moveTo>
                    <a:pt x="160" y="152"/>
                  </a:moveTo>
                  <a:cubicBezTo>
                    <a:pt x="102" y="152"/>
                    <a:pt x="102" y="152"/>
                    <a:pt x="102" y="152"/>
                  </a:cubicBezTo>
                  <a:cubicBezTo>
                    <a:pt x="101" y="146"/>
                    <a:pt x="100" y="140"/>
                    <a:pt x="100" y="134"/>
                  </a:cubicBezTo>
                  <a:cubicBezTo>
                    <a:pt x="126" y="131"/>
                    <a:pt x="144" y="123"/>
                    <a:pt x="145" y="122"/>
                  </a:cubicBezTo>
                  <a:cubicBezTo>
                    <a:pt x="141" y="115"/>
                    <a:pt x="141" y="115"/>
                    <a:pt x="141" y="115"/>
                  </a:cubicBezTo>
                  <a:cubicBezTo>
                    <a:pt x="141" y="115"/>
                    <a:pt x="124" y="123"/>
                    <a:pt x="100" y="126"/>
                  </a:cubicBezTo>
                  <a:cubicBezTo>
                    <a:pt x="101" y="112"/>
                    <a:pt x="103" y="103"/>
                    <a:pt x="103" y="103"/>
                  </a:cubicBezTo>
                  <a:cubicBezTo>
                    <a:pt x="104" y="98"/>
                    <a:pt x="104" y="98"/>
                    <a:pt x="104" y="98"/>
                  </a:cubicBezTo>
                  <a:cubicBezTo>
                    <a:pt x="73" y="98"/>
                    <a:pt x="73" y="98"/>
                    <a:pt x="73" y="98"/>
                  </a:cubicBezTo>
                  <a:cubicBezTo>
                    <a:pt x="76" y="72"/>
                    <a:pt x="85" y="50"/>
                    <a:pt x="93" y="34"/>
                  </a:cubicBezTo>
                  <a:cubicBezTo>
                    <a:pt x="160" y="34"/>
                    <a:pt x="160" y="34"/>
                    <a:pt x="160" y="34"/>
                  </a:cubicBezTo>
                  <a:lnTo>
                    <a:pt x="160" y="1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noChangeAspect="1"/>
            </p:cNvSpPr>
            <p:nvPr/>
          </p:nvSpPr>
          <p:spPr>
            <a:xfrm rot="5400000">
              <a:off x="10884281" y="3182415"/>
              <a:ext cx="771041" cy="383135"/>
            </a:xfrm>
            <a:custGeom>
              <a:avLst/>
              <a:gdLst>
                <a:gd name="connsiteX0" fmla="*/ 0 w 578281"/>
                <a:gd name="connsiteY0" fmla="*/ 286186 h 287351"/>
                <a:gd name="connsiteX1" fmla="*/ 288554 w 578281"/>
                <a:gd name="connsiteY1" fmla="*/ 0 h 287351"/>
                <a:gd name="connsiteX2" fmla="*/ 578281 w 578281"/>
                <a:gd name="connsiteY2" fmla="*/ 287351 h 287351"/>
                <a:gd name="connsiteX3" fmla="*/ 576156 w 578281"/>
                <a:gd name="connsiteY3" fmla="*/ 287351 h 287351"/>
                <a:gd name="connsiteX4" fmla="*/ 286431 w 578281"/>
                <a:gd name="connsiteY4" fmla="*/ 184990 h 287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281" h="287351">
                  <a:moveTo>
                    <a:pt x="0" y="286186"/>
                  </a:moveTo>
                  <a:lnTo>
                    <a:pt x="288554" y="0"/>
                  </a:lnTo>
                  <a:lnTo>
                    <a:pt x="578281" y="287351"/>
                  </a:lnTo>
                  <a:lnTo>
                    <a:pt x="576156" y="287351"/>
                  </a:lnTo>
                  <a:lnTo>
                    <a:pt x="286431" y="18499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grpSp>
      <p:sp>
        <p:nvSpPr>
          <p:cNvPr id="61" name="TextBox 60"/>
          <p:cNvSpPr txBox="1"/>
          <p:nvPr/>
        </p:nvSpPr>
        <p:spPr>
          <a:xfrm>
            <a:off x="725468" y="4685673"/>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62" name="TextBox 61"/>
          <p:cNvSpPr txBox="1"/>
          <p:nvPr/>
        </p:nvSpPr>
        <p:spPr>
          <a:xfrm>
            <a:off x="2914915" y="4685671"/>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63" name="TextBox 62"/>
          <p:cNvSpPr txBox="1"/>
          <p:nvPr/>
        </p:nvSpPr>
        <p:spPr>
          <a:xfrm>
            <a:off x="5104361" y="4685886"/>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64" name="TextBox 63"/>
          <p:cNvSpPr txBox="1"/>
          <p:nvPr/>
        </p:nvSpPr>
        <p:spPr>
          <a:xfrm>
            <a:off x="7293808" y="4691187"/>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65" name="TextBox 64"/>
          <p:cNvSpPr txBox="1"/>
          <p:nvPr/>
        </p:nvSpPr>
        <p:spPr>
          <a:xfrm>
            <a:off x="9421304" y="4688537"/>
            <a:ext cx="1632539" cy="912814"/>
          </a:xfrm>
          <a:prstGeom prst="rect">
            <a:avLst/>
          </a:prstGeom>
          <a:noFill/>
        </p:spPr>
        <p:txBody>
          <a:bodyPr wrap="square" rtlCol="0">
            <a:spAutoFit/>
          </a:bodyPr>
          <a:lstStyle/>
          <a:p>
            <a:pPr algn="ctr"/>
            <a:r>
              <a:rPr lang="en-US" sz="1333" dirty="0">
                <a:solidFill>
                  <a:schemeClr val="tx2">
                    <a:lumMod val="60000"/>
                    <a:lumOff val="40000"/>
                  </a:schemeClr>
                </a:solidFill>
                <a:latin typeface="Calibri Light" panose="020F0302020204030204" pitchFamily="34" charset="0"/>
                <a:ea typeface="Roboto Light" panose="02000000000000000000" pitchFamily="2" charset="0"/>
              </a:rPr>
              <a:t>Sugar plum gummi bears. Apple pie yummy cake with candy</a:t>
            </a:r>
          </a:p>
        </p:txBody>
      </p:sp>
      <p:sp>
        <p:nvSpPr>
          <p:cNvPr id="66" name="Rectangle 65"/>
          <p:cNvSpPr/>
          <p:nvPr/>
        </p:nvSpPr>
        <p:spPr>
          <a:xfrm>
            <a:off x="742007" y="1732024"/>
            <a:ext cx="1599460" cy="297454"/>
          </a:xfrm>
          <a:prstGeom prst="rect">
            <a:avLst/>
          </a:prstGeom>
        </p:spPr>
        <p:txBody>
          <a:bodyPr wrap="square">
            <a:spAutoFit/>
          </a:bodyPr>
          <a:lstStyle/>
          <a:p>
            <a:pPr algn="ctr"/>
            <a:r>
              <a:rPr lang="en-US" sz="1333" b="1" dirty="0">
                <a:solidFill>
                  <a:schemeClr val="accent1"/>
                </a:solidFill>
                <a:latin typeface="Raleway" panose="020B0003030101060003" pitchFamily="34" charset="0"/>
              </a:rPr>
              <a:t>CONTENT TITLE</a:t>
            </a:r>
          </a:p>
        </p:txBody>
      </p:sp>
      <p:sp>
        <p:nvSpPr>
          <p:cNvPr id="67" name="Rectangle 66"/>
          <p:cNvSpPr/>
          <p:nvPr/>
        </p:nvSpPr>
        <p:spPr>
          <a:xfrm>
            <a:off x="2896047" y="1732024"/>
            <a:ext cx="1599460" cy="297454"/>
          </a:xfrm>
          <a:prstGeom prst="rect">
            <a:avLst/>
          </a:prstGeom>
        </p:spPr>
        <p:txBody>
          <a:bodyPr wrap="square">
            <a:spAutoFit/>
          </a:bodyPr>
          <a:lstStyle/>
          <a:p>
            <a:pPr algn="ctr"/>
            <a:r>
              <a:rPr lang="en-US" sz="1333" b="1" dirty="0">
                <a:solidFill>
                  <a:schemeClr val="accent2"/>
                </a:solidFill>
                <a:latin typeface="Raleway" panose="020B0003030101060003" pitchFamily="34" charset="0"/>
              </a:rPr>
              <a:t>CONTENT TITLE</a:t>
            </a:r>
          </a:p>
        </p:txBody>
      </p:sp>
      <p:sp>
        <p:nvSpPr>
          <p:cNvPr id="68" name="Rectangle 67"/>
          <p:cNvSpPr/>
          <p:nvPr/>
        </p:nvSpPr>
        <p:spPr>
          <a:xfrm>
            <a:off x="5044941" y="1729232"/>
            <a:ext cx="1599460" cy="297454"/>
          </a:xfrm>
          <a:prstGeom prst="rect">
            <a:avLst/>
          </a:prstGeom>
        </p:spPr>
        <p:txBody>
          <a:bodyPr wrap="square">
            <a:spAutoFit/>
          </a:bodyPr>
          <a:lstStyle/>
          <a:p>
            <a:pPr algn="ctr"/>
            <a:r>
              <a:rPr lang="en-US" sz="1333" b="1" dirty="0">
                <a:solidFill>
                  <a:schemeClr val="accent3"/>
                </a:solidFill>
                <a:latin typeface="Raleway" panose="020B0003030101060003" pitchFamily="34" charset="0"/>
              </a:rPr>
              <a:t>CONTENT TITLE</a:t>
            </a:r>
          </a:p>
        </p:txBody>
      </p:sp>
      <p:sp>
        <p:nvSpPr>
          <p:cNvPr id="69" name="Rectangle 68"/>
          <p:cNvSpPr/>
          <p:nvPr/>
        </p:nvSpPr>
        <p:spPr>
          <a:xfrm>
            <a:off x="7300898" y="1726514"/>
            <a:ext cx="1599460" cy="297454"/>
          </a:xfrm>
          <a:prstGeom prst="rect">
            <a:avLst/>
          </a:prstGeom>
        </p:spPr>
        <p:txBody>
          <a:bodyPr wrap="square">
            <a:spAutoFit/>
          </a:bodyPr>
          <a:lstStyle/>
          <a:p>
            <a:pPr algn="ctr"/>
            <a:r>
              <a:rPr lang="en-US" sz="1333" b="1" dirty="0">
                <a:solidFill>
                  <a:schemeClr val="accent4"/>
                </a:solidFill>
                <a:latin typeface="Raleway" panose="020B0003030101060003" pitchFamily="34" charset="0"/>
              </a:rPr>
              <a:t>CONTENT TITLE</a:t>
            </a:r>
          </a:p>
        </p:txBody>
      </p:sp>
      <p:sp>
        <p:nvSpPr>
          <p:cNvPr id="70" name="Rectangle 69"/>
          <p:cNvSpPr/>
          <p:nvPr/>
        </p:nvSpPr>
        <p:spPr>
          <a:xfrm>
            <a:off x="9353033" y="1732024"/>
            <a:ext cx="1599460" cy="297454"/>
          </a:xfrm>
          <a:prstGeom prst="rect">
            <a:avLst/>
          </a:prstGeom>
        </p:spPr>
        <p:txBody>
          <a:bodyPr wrap="square">
            <a:spAutoFit/>
          </a:bodyPr>
          <a:lstStyle/>
          <a:p>
            <a:pPr algn="ctr"/>
            <a:r>
              <a:rPr lang="en-US" sz="1333" b="1" dirty="0">
                <a:solidFill>
                  <a:schemeClr val="accent5"/>
                </a:solidFill>
                <a:latin typeface="Raleway" panose="020B0003030101060003" pitchFamily="34" charset="0"/>
              </a:rPr>
              <a:t>CONTENT TITLE</a:t>
            </a:r>
          </a:p>
        </p:txBody>
      </p:sp>
    </p:spTree>
    <p:extLst>
      <p:ext uri="{BB962C8B-B14F-4D97-AF65-F5344CB8AC3E}">
        <p14:creationId xmlns:p14="http://schemas.microsoft.com/office/powerpoint/2010/main" val="29617330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wipe(left)">
                                      <p:cBhvr>
                                        <p:cTn id="12" dur="500"/>
                                        <p:tgtEl>
                                          <p:spTgt spid="66"/>
                                        </p:tgtEl>
                                      </p:cBhvr>
                                    </p:animEffect>
                                  </p:childTnLst>
                                </p:cTn>
                              </p:par>
                            </p:childTnLst>
                          </p:cTn>
                        </p:par>
                        <p:par>
                          <p:cTn id="13" fill="hold">
                            <p:stCondLst>
                              <p:cond delay="1000"/>
                            </p:stCondLst>
                            <p:childTnLst>
                              <p:par>
                                <p:cTn id="14" presetID="2" presetClass="entr" presetSubtype="2" decel="10000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1+#ppt_w/2"/>
                                          </p:val>
                                        </p:tav>
                                        <p:tav tm="100000">
                                          <p:val>
                                            <p:strVal val="#ppt_x"/>
                                          </p:val>
                                        </p:tav>
                                      </p:tavLst>
                                    </p:anim>
                                    <p:anim calcmode="lin" valueType="num">
                                      <p:cBhvr additive="base">
                                        <p:cTn id="17" dur="500" fill="hold"/>
                                        <p:tgtEl>
                                          <p:spTgt spid="7"/>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18" presetClass="entr" presetSubtype="6" fill="hold" grpId="0" nodeType="after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strips(downRight)">
                                      <p:cBhvr>
                                        <p:cTn id="21" dur="500"/>
                                        <p:tgtEl>
                                          <p:spTgt spid="61"/>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wipe(left)">
                                      <p:cBhvr>
                                        <p:cTn id="25" dur="500"/>
                                        <p:tgtEl>
                                          <p:spTgt spid="67"/>
                                        </p:tgtEl>
                                      </p:cBhvr>
                                    </p:animEffect>
                                  </p:childTnLst>
                                </p:cTn>
                              </p:par>
                            </p:childTnLst>
                          </p:cTn>
                        </p:par>
                        <p:par>
                          <p:cTn id="26" fill="hold">
                            <p:stCondLst>
                              <p:cond delay="2500"/>
                            </p:stCondLst>
                            <p:childTnLst>
                              <p:par>
                                <p:cTn id="27" presetID="2" presetClass="entr" presetSubtype="2" decel="100000"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1+#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18" presetClass="entr" presetSubtype="6" fill="hold" grpId="0" nodeType="after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strips(downRight)">
                                      <p:cBhvr>
                                        <p:cTn id="34" dur="500"/>
                                        <p:tgtEl>
                                          <p:spTgt spid="62"/>
                                        </p:tgtEl>
                                      </p:cBhvr>
                                    </p:animEffect>
                                  </p:childTnLst>
                                </p:cTn>
                              </p:par>
                            </p:childTnLst>
                          </p:cTn>
                        </p:par>
                        <p:par>
                          <p:cTn id="35" fill="hold">
                            <p:stCondLst>
                              <p:cond delay="3500"/>
                            </p:stCondLst>
                            <p:childTnLst>
                              <p:par>
                                <p:cTn id="36" presetID="22" presetClass="entr" presetSubtype="8" fill="hold" grpId="0" nodeType="afterEffect">
                                  <p:stCondLst>
                                    <p:cond delay="0"/>
                                  </p:stCondLst>
                                  <p:childTnLst>
                                    <p:set>
                                      <p:cBhvr>
                                        <p:cTn id="37" dur="1" fill="hold">
                                          <p:stCondLst>
                                            <p:cond delay="0"/>
                                          </p:stCondLst>
                                        </p:cTn>
                                        <p:tgtEl>
                                          <p:spTgt spid="68"/>
                                        </p:tgtEl>
                                        <p:attrNameLst>
                                          <p:attrName>style.visibility</p:attrName>
                                        </p:attrNameLst>
                                      </p:cBhvr>
                                      <p:to>
                                        <p:strVal val="visible"/>
                                      </p:to>
                                    </p:set>
                                    <p:animEffect transition="in" filter="wipe(left)">
                                      <p:cBhvr>
                                        <p:cTn id="38" dur="500"/>
                                        <p:tgtEl>
                                          <p:spTgt spid="68"/>
                                        </p:tgtEl>
                                      </p:cBhvr>
                                    </p:animEffect>
                                  </p:childTnLst>
                                </p:cTn>
                              </p:par>
                            </p:childTnLst>
                          </p:cTn>
                        </p:par>
                        <p:par>
                          <p:cTn id="39" fill="hold">
                            <p:stCondLst>
                              <p:cond delay="4000"/>
                            </p:stCondLst>
                            <p:childTnLst>
                              <p:par>
                                <p:cTn id="40" presetID="2" presetClass="entr" presetSubtype="2" decel="10000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1+#ppt_w/2"/>
                                          </p:val>
                                        </p:tav>
                                        <p:tav tm="100000">
                                          <p:val>
                                            <p:strVal val="#ppt_x"/>
                                          </p:val>
                                        </p:tav>
                                      </p:tavLst>
                                    </p:anim>
                                    <p:anim calcmode="lin" valueType="num">
                                      <p:cBhvr additive="base">
                                        <p:cTn id="43" dur="500" fill="hold"/>
                                        <p:tgtEl>
                                          <p:spTgt spid="9"/>
                                        </p:tgtEl>
                                        <p:attrNameLst>
                                          <p:attrName>ppt_y</p:attrName>
                                        </p:attrNameLst>
                                      </p:cBhvr>
                                      <p:tavLst>
                                        <p:tav tm="0">
                                          <p:val>
                                            <p:strVal val="#ppt_y"/>
                                          </p:val>
                                        </p:tav>
                                        <p:tav tm="100000">
                                          <p:val>
                                            <p:strVal val="#ppt_y"/>
                                          </p:val>
                                        </p:tav>
                                      </p:tavLst>
                                    </p:anim>
                                  </p:childTnLst>
                                </p:cTn>
                              </p:par>
                            </p:childTnLst>
                          </p:cTn>
                        </p:par>
                        <p:par>
                          <p:cTn id="44" fill="hold">
                            <p:stCondLst>
                              <p:cond delay="4500"/>
                            </p:stCondLst>
                            <p:childTnLst>
                              <p:par>
                                <p:cTn id="45" presetID="18" presetClass="entr" presetSubtype="6" fill="hold" grpId="0" nodeType="after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strips(downRight)">
                                      <p:cBhvr>
                                        <p:cTn id="47" dur="500"/>
                                        <p:tgtEl>
                                          <p:spTgt spid="63"/>
                                        </p:tgtEl>
                                      </p:cBhvr>
                                    </p:animEffect>
                                  </p:childTnLst>
                                </p:cTn>
                              </p:par>
                            </p:childTnLst>
                          </p:cTn>
                        </p:par>
                        <p:par>
                          <p:cTn id="48" fill="hold">
                            <p:stCondLst>
                              <p:cond delay="5000"/>
                            </p:stCondLst>
                            <p:childTnLst>
                              <p:par>
                                <p:cTn id="49" presetID="22" presetClass="entr" presetSubtype="8" fill="hold" grpId="0" nodeType="afterEffect">
                                  <p:stCondLst>
                                    <p:cond delay="0"/>
                                  </p:stCondLst>
                                  <p:childTnLst>
                                    <p:set>
                                      <p:cBhvr>
                                        <p:cTn id="50" dur="1" fill="hold">
                                          <p:stCondLst>
                                            <p:cond delay="0"/>
                                          </p:stCondLst>
                                        </p:cTn>
                                        <p:tgtEl>
                                          <p:spTgt spid="69"/>
                                        </p:tgtEl>
                                        <p:attrNameLst>
                                          <p:attrName>style.visibility</p:attrName>
                                        </p:attrNameLst>
                                      </p:cBhvr>
                                      <p:to>
                                        <p:strVal val="visible"/>
                                      </p:to>
                                    </p:set>
                                    <p:animEffect transition="in" filter="wipe(left)">
                                      <p:cBhvr>
                                        <p:cTn id="51" dur="500"/>
                                        <p:tgtEl>
                                          <p:spTgt spid="69"/>
                                        </p:tgtEl>
                                      </p:cBhvr>
                                    </p:animEffect>
                                  </p:childTnLst>
                                </p:cTn>
                              </p:par>
                            </p:childTnLst>
                          </p:cTn>
                        </p:par>
                        <p:par>
                          <p:cTn id="52" fill="hold">
                            <p:stCondLst>
                              <p:cond delay="5500"/>
                            </p:stCondLst>
                            <p:childTnLst>
                              <p:par>
                                <p:cTn id="53" presetID="2" presetClass="entr" presetSubtype="2" decel="100000" fill="hold" nodeType="after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1+#ppt_w/2"/>
                                          </p:val>
                                        </p:tav>
                                        <p:tav tm="100000">
                                          <p:val>
                                            <p:strVal val="#ppt_x"/>
                                          </p:val>
                                        </p:tav>
                                      </p:tavLst>
                                    </p:anim>
                                    <p:anim calcmode="lin" valueType="num">
                                      <p:cBhvr additive="base">
                                        <p:cTn id="56" dur="500" fill="hold"/>
                                        <p:tgtEl>
                                          <p:spTgt spid="11"/>
                                        </p:tgtEl>
                                        <p:attrNameLst>
                                          <p:attrName>ppt_y</p:attrName>
                                        </p:attrNameLst>
                                      </p:cBhvr>
                                      <p:tavLst>
                                        <p:tav tm="0">
                                          <p:val>
                                            <p:strVal val="#ppt_y"/>
                                          </p:val>
                                        </p:tav>
                                        <p:tav tm="100000">
                                          <p:val>
                                            <p:strVal val="#ppt_y"/>
                                          </p:val>
                                        </p:tav>
                                      </p:tavLst>
                                    </p:anim>
                                  </p:childTnLst>
                                </p:cTn>
                              </p:par>
                            </p:childTnLst>
                          </p:cTn>
                        </p:par>
                        <p:par>
                          <p:cTn id="57" fill="hold">
                            <p:stCondLst>
                              <p:cond delay="6000"/>
                            </p:stCondLst>
                            <p:childTnLst>
                              <p:par>
                                <p:cTn id="58" presetID="18" presetClass="entr" presetSubtype="6" fill="hold" grpId="0" nodeType="afterEffect">
                                  <p:stCondLst>
                                    <p:cond delay="0"/>
                                  </p:stCondLst>
                                  <p:childTnLst>
                                    <p:set>
                                      <p:cBhvr>
                                        <p:cTn id="59" dur="1" fill="hold">
                                          <p:stCondLst>
                                            <p:cond delay="0"/>
                                          </p:stCondLst>
                                        </p:cTn>
                                        <p:tgtEl>
                                          <p:spTgt spid="64"/>
                                        </p:tgtEl>
                                        <p:attrNameLst>
                                          <p:attrName>style.visibility</p:attrName>
                                        </p:attrNameLst>
                                      </p:cBhvr>
                                      <p:to>
                                        <p:strVal val="visible"/>
                                      </p:to>
                                    </p:set>
                                    <p:animEffect transition="in" filter="strips(downRight)">
                                      <p:cBhvr>
                                        <p:cTn id="60" dur="500"/>
                                        <p:tgtEl>
                                          <p:spTgt spid="64"/>
                                        </p:tgtEl>
                                      </p:cBhvr>
                                    </p:animEffect>
                                  </p:childTnLst>
                                </p:cTn>
                              </p:par>
                            </p:childTnLst>
                          </p:cTn>
                        </p:par>
                        <p:par>
                          <p:cTn id="61" fill="hold">
                            <p:stCondLst>
                              <p:cond delay="6500"/>
                            </p:stCondLst>
                            <p:childTnLst>
                              <p:par>
                                <p:cTn id="62" presetID="22" presetClass="entr" presetSubtype="8" fill="hold" grpId="0" nodeType="afterEffect">
                                  <p:stCondLst>
                                    <p:cond delay="0"/>
                                  </p:stCondLst>
                                  <p:childTnLst>
                                    <p:set>
                                      <p:cBhvr>
                                        <p:cTn id="63" dur="1" fill="hold">
                                          <p:stCondLst>
                                            <p:cond delay="0"/>
                                          </p:stCondLst>
                                        </p:cTn>
                                        <p:tgtEl>
                                          <p:spTgt spid="70"/>
                                        </p:tgtEl>
                                        <p:attrNameLst>
                                          <p:attrName>style.visibility</p:attrName>
                                        </p:attrNameLst>
                                      </p:cBhvr>
                                      <p:to>
                                        <p:strVal val="visible"/>
                                      </p:to>
                                    </p:set>
                                    <p:animEffect transition="in" filter="wipe(left)">
                                      <p:cBhvr>
                                        <p:cTn id="64" dur="500"/>
                                        <p:tgtEl>
                                          <p:spTgt spid="70"/>
                                        </p:tgtEl>
                                      </p:cBhvr>
                                    </p:animEffect>
                                  </p:childTnLst>
                                </p:cTn>
                              </p:par>
                            </p:childTnLst>
                          </p:cTn>
                        </p:par>
                        <p:par>
                          <p:cTn id="65" fill="hold">
                            <p:stCondLst>
                              <p:cond delay="7000"/>
                            </p:stCondLst>
                            <p:childTnLst>
                              <p:par>
                                <p:cTn id="66" presetID="2" presetClass="entr" presetSubtype="2" decel="100000" fill="hold" nodeType="afterEffect">
                                  <p:stCondLst>
                                    <p:cond delay="0"/>
                                  </p:stCondLst>
                                  <p:childTnLst>
                                    <p:set>
                                      <p:cBhvr>
                                        <p:cTn id="67" dur="1" fill="hold">
                                          <p:stCondLst>
                                            <p:cond delay="0"/>
                                          </p:stCondLst>
                                        </p:cTn>
                                        <p:tgtEl>
                                          <p:spTgt spid="12"/>
                                        </p:tgtEl>
                                        <p:attrNameLst>
                                          <p:attrName>style.visibility</p:attrName>
                                        </p:attrNameLst>
                                      </p:cBhvr>
                                      <p:to>
                                        <p:strVal val="visible"/>
                                      </p:to>
                                    </p:set>
                                    <p:anim calcmode="lin" valueType="num">
                                      <p:cBhvr additive="base">
                                        <p:cTn id="68" dur="500" fill="hold"/>
                                        <p:tgtEl>
                                          <p:spTgt spid="12"/>
                                        </p:tgtEl>
                                        <p:attrNameLst>
                                          <p:attrName>ppt_x</p:attrName>
                                        </p:attrNameLst>
                                      </p:cBhvr>
                                      <p:tavLst>
                                        <p:tav tm="0">
                                          <p:val>
                                            <p:strVal val="1+#ppt_w/2"/>
                                          </p:val>
                                        </p:tav>
                                        <p:tav tm="100000">
                                          <p:val>
                                            <p:strVal val="#ppt_x"/>
                                          </p:val>
                                        </p:tav>
                                      </p:tavLst>
                                    </p:anim>
                                    <p:anim calcmode="lin" valueType="num">
                                      <p:cBhvr additive="base">
                                        <p:cTn id="69" dur="500" fill="hold"/>
                                        <p:tgtEl>
                                          <p:spTgt spid="12"/>
                                        </p:tgtEl>
                                        <p:attrNameLst>
                                          <p:attrName>ppt_y</p:attrName>
                                        </p:attrNameLst>
                                      </p:cBhvr>
                                      <p:tavLst>
                                        <p:tav tm="0">
                                          <p:val>
                                            <p:strVal val="#ppt_y"/>
                                          </p:val>
                                        </p:tav>
                                        <p:tav tm="100000">
                                          <p:val>
                                            <p:strVal val="#ppt_y"/>
                                          </p:val>
                                        </p:tav>
                                      </p:tavLst>
                                    </p:anim>
                                  </p:childTnLst>
                                </p:cTn>
                              </p:par>
                            </p:childTnLst>
                          </p:cTn>
                        </p:par>
                        <p:par>
                          <p:cTn id="70" fill="hold">
                            <p:stCondLst>
                              <p:cond delay="7500"/>
                            </p:stCondLst>
                            <p:childTnLst>
                              <p:par>
                                <p:cTn id="71" presetID="18" presetClass="entr" presetSubtype="6" fill="hold" grpId="0" nodeType="afterEffect">
                                  <p:stCondLst>
                                    <p:cond delay="0"/>
                                  </p:stCondLst>
                                  <p:childTnLst>
                                    <p:set>
                                      <p:cBhvr>
                                        <p:cTn id="72" dur="1" fill="hold">
                                          <p:stCondLst>
                                            <p:cond delay="0"/>
                                          </p:stCondLst>
                                        </p:cTn>
                                        <p:tgtEl>
                                          <p:spTgt spid="65"/>
                                        </p:tgtEl>
                                        <p:attrNameLst>
                                          <p:attrName>style.visibility</p:attrName>
                                        </p:attrNameLst>
                                      </p:cBhvr>
                                      <p:to>
                                        <p:strVal val="visible"/>
                                      </p:to>
                                    </p:set>
                                    <p:animEffect transition="in" filter="strips(downRight)">
                                      <p:cBhvr>
                                        <p:cTn id="73" dur="500"/>
                                        <p:tgtEl>
                                          <p:spTgt spid="65"/>
                                        </p:tgtEl>
                                      </p:cBhvr>
                                    </p:animEffect>
                                  </p:childTnLst>
                                </p:cTn>
                              </p:par>
                            </p:childTnLst>
                          </p:cTn>
                        </p:par>
                        <p:par>
                          <p:cTn id="74" fill="hold">
                            <p:stCondLst>
                              <p:cond delay="8000"/>
                            </p:stCondLst>
                            <p:childTnLst>
                              <p:par>
                                <p:cTn id="75" presetID="2" presetClass="entr" presetSubtype="2" decel="100000" fill="hold" grpId="0" nodeType="afterEffect">
                                  <p:stCondLst>
                                    <p:cond delay="0"/>
                                  </p:stCondLst>
                                  <p:childTnLst>
                                    <p:set>
                                      <p:cBhvr>
                                        <p:cTn id="76" dur="1" fill="hold">
                                          <p:stCondLst>
                                            <p:cond delay="0"/>
                                          </p:stCondLst>
                                        </p:cTn>
                                        <p:tgtEl>
                                          <p:spTgt spid="3"/>
                                        </p:tgtEl>
                                        <p:attrNameLst>
                                          <p:attrName>style.visibility</p:attrName>
                                        </p:attrNameLst>
                                      </p:cBhvr>
                                      <p:to>
                                        <p:strVal val="visible"/>
                                      </p:to>
                                    </p:set>
                                    <p:anim calcmode="lin" valueType="num">
                                      <p:cBhvr additive="base">
                                        <p:cTn id="77" dur="500" fill="hold"/>
                                        <p:tgtEl>
                                          <p:spTgt spid="3"/>
                                        </p:tgtEl>
                                        <p:attrNameLst>
                                          <p:attrName>ppt_x</p:attrName>
                                        </p:attrNameLst>
                                      </p:cBhvr>
                                      <p:tavLst>
                                        <p:tav tm="0">
                                          <p:val>
                                            <p:strVal val="1+#ppt_w/2"/>
                                          </p:val>
                                        </p:tav>
                                        <p:tav tm="100000">
                                          <p:val>
                                            <p:strVal val="#ppt_x"/>
                                          </p:val>
                                        </p:tav>
                                      </p:tavLst>
                                    </p:anim>
                                    <p:anim calcmode="lin" valueType="num">
                                      <p:cBhvr additive="base">
                                        <p:cTn id="7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1" grpId="0"/>
      <p:bldP spid="62" grpId="0"/>
      <p:bldP spid="63" grpId="0"/>
      <p:bldP spid="64" grpId="0"/>
      <p:bldP spid="65" grpId="0"/>
      <p:bldP spid="66" grpId="0"/>
      <p:bldP spid="67" grpId="0"/>
      <p:bldP spid="68" grpId="0"/>
      <p:bldP spid="69" grpId="0"/>
      <p:bldP spid="7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STEP</a:t>
            </a:r>
            <a:r>
              <a:rPr lang="en-US" dirty="0">
                <a:solidFill>
                  <a:schemeClr val="tx2">
                    <a:lumMod val="60000"/>
                    <a:lumOff val="40000"/>
                  </a:schemeClr>
                </a:solidFill>
                <a:latin typeface="Arial" panose="020B0604020202020204" pitchFamily="34" charset="0"/>
                <a:cs typeface="Arial" panose="020B0604020202020204" pitchFamily="34" charset="0"/>
              </a:rPr>
              <a:t> PROCESS</a:t>
            </a:r>
          </a:p>
        </p:txBody>
      </p:sp>
      <p:sp>
        <p:nvSpPr>
          <p:cNvPr id="3" name="Slide Number Placeholder 2"/>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28</a:t>
            </a:fld>
            <a:endParaRPr lang="en-US" dirty="0">
              <a:solidFill>
                <a:schemeClr val="tx2">
                  <a:lumMod val="60000"/>
                  <a:lumOff val="40000"/>
                </a:schemeClr>
              </a:solidFill>
            </a:endParaRPr>
          </a:p>
        </p:txBody>
      </p:sp>
      <p:grpSp>
        <p:nvGrpSpPr>
          <p:cNvPr id="19" name="Group 18">
            <a:extLst>
              <a:ext uri="{FF2B5EF4-FFF2-40B4-BE49-F238E27FC236}">
                <a16:creationId xmlns:a16="http://schemas.microsoft.com/office/drawing/2014/main" id="{37286A4C-D3C5-49F3-B693-5B494E55E4B9}"/>
              </a:ext>
            </a:extLst>
          </p:cNvPr>
          <p:cNvGrpSpPr/>
          <p:nvPr/>
        </p:nvGrpSpPr>
        <p:grpSpPr>
          <a:xfrm>
            <a:off x="875398" y="3551757"/>
            <a:ext cx="1931918" cy="2243806"/>
            <a:chOff x="875398" y="3551757"/>
            <a:chExt cx="1931918" cy="2243806"/>
          </a:xfrm>
        </p:grpSpPr>
        <p:sp>
          <p:nvSpPr>
            <p:cNvPr id="5" name="L-Shape 4">
              <a:extLst>
                <a:ext uri="{FF2B5EF4-FFF2-40B4-BE49-F238E27FC236}">
                  <a16:creationId xmlns:a16="http://schemas.microsoft.com/office/drawing/2014/main" id="{D3A61B04-17B2-4920-AA77-1352C272FA25}"/>
                </a:ext>
              </a:extLst>
            </p:cNvPr>
            <p:cNvSpPr/>
            <p:nvPr/>
          </p:nvSpPr>
          <p:spPr>
            <a:xfrm rot="5400000">
              <a:off x="1260074" y="3693703"/>
              <a:ext cx="1158701" cy="1928053"/>
            </a:xfrm>
            <a:prstGeom prst="corner">
              <a:avLst>
                <a:gd name="adj1" fmla="val 16120"/>
                <a:gd name="adj2" fmla="val 16110"/>
              </a:avLst>
            </a:prstGeom>
            <a:solidFill>
              <a:schemeClr val="accent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4A4B8910-6428-411E-9B2B-56EC8039FE09}"/>
                </a:ext>
              </a:extLst>
            </p:cNvPr>
            <p:cNvSpPr/>
            <p:nvPr/>
          </p:nvSpPr>
          <p:spPr>
            <a:xfrm>
              <a:off x="1066658" y="4269775"/>
              <a:ext cx="1740657" cy="1525788"/>
            </a:xfrm>
            <a:custGeom>
              <a:avLst/>
              <a:gdLst>
                <a:gd name="connsiteX0" fmla="*/ 0 w 1740657"/>
                <a:gd name="connsiteY0" fmla="*/ 0 h 1525788"/>
                <a:gd name="connsiteX1" fmla="*/ 1740657 w 1740657"/>
                <a:gd name="connsiteY1" fmla="*/ 0 h 1525788"/>
                <a:gd name="connsiteX2" fmla="*/ 1740657 w 1740657"/>
                <a:gd name="connsiteY2" fmla="*/ 1525788 h 1525788"/>
                <a:gd name="connsiteX3" fmla="*/ 0 w 1740657"/>
                <a:gd name="connsiteY3" fmla="*/ 1525788 h 1525788"/>
                <a:gd name="connsiteX4" fmla="*/ 0 w 1740657"/>
                <a:gd name="connsiteY4" fmla="*/ 0 h 1525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657" h="1525788">
                  <a:moveTo>
                    <a:pt x="0" y="0"/>
                  </a:moveTo>
                  <a:lnTo>
                    <a:pt x="1740657" y="0"/>
                  </a:lnTo>
                  <a:lnTo>
                    <a:pt x="1740657" y="1525788"/>
                  </a:lnTo>
                  <a:lnTo>
                    <a:pt x="0" y="15257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2880" tIns="182880" rIns="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2">
                      <a:lumMod val="60000"/>
                      <a:lumOff val="40000"/>
                    </a:schemeClr>
                  </a:solidFill>
                  <a:latin typeface="Raleway" panose="020B0503030101060003" pitchFamily="34" charset="0"/>
                </a:rPr>
                <a:t>START</a:t>
              </a:r>
            </a:p>
            <a:p>
              <a:pPr marL="57150" lvl="1" indent="-57150" algn="l" defTabSz="488950">
                <a:lnSpc>
                  <a:spcPct val="90000"/>
                </a:lnSpc>
                <a:spcBef>
                  <a:spcPct val="0"/>
                </a:spcBef>
                <a:spcAft>
                  <a:spcPct val="15000"/>
                </a:spcAft>
                <a:buChar char="•"/>
              </a:pPr>
              <a:r>
                <a:rPr lang="en-US" sz="1100" kern="1200" dirty="0">
                  <a:solidFill>
                    <a:schemeClr val="tx2">
                      <a:lumMod val="60000"/>
                      <a:lumOff val="40000"/>
                    </a:schemeClr>
                  </a:solidFill>
                  <a:latin typeface="Calibri Light" panose="020F0302020204030204" pitchFamily="34" charset="0"/>
                </a:rPr>
                <a:t>Steps’ detailed description and explanation</a:t>
              </a:r>
              <a:endParaRPr lang="en-US" sz="1800" b="1" kern="1200" dirty="0">
                <a:solidFill>
                  <a:schemeClr val="tx2">
                    <a:lumMod val="60000"/>
                    <a:lumOff val="40000"/>
                  </a:schemeClr>
                </a:solidFill>
                <a:latin typeface="Raleway" panose="020B0503030101060003" pitchFamily="34" charset="0"/>
              </a:endParaRPr>
            </a:p>
          </p:txBody>
        </p:sp>
        <p:sp>
          <p:nvSpPr>
            <p:cNvPr id="7" name="Isosceles Triangle 6">
              <a:extLst>
                <a:ext uri="{FF2B5EF4-FFF2-40B4-BE49-F238E27FC236}">
                  <a16:creationId xmlns:a16="http://schemas.microsoft.com/office/drawing/2014/main" id="{E1505076-8E3B-45C4-B7F3-2DEA873DCA13}"/>
                </a:ext>
              </a:extLst>
            </p:cNvPr>
            <p:cNvSpPr/>
            <p:nvPr/>
          </p:nvSpPr>
          <p:spPr>
            <a:xfrm>
              <a:off x="2478890" y="3551757"/>
              <a:ext cx="328426" cy="328426"/>
            </a:xfrm>
            <a:prstGeom prst="triangle">
              <a:avLst>
                <a:gd name="adj" fmla="val 100000"/>
              </a:avLst>
            </a:prstGeom>
            <a:solidFill>
              <a:schemeClr val="accent1"/>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sp>
      </p:grpSp>
      <p:grpSp>
        <p:nvGrpSpPr>
          <p:cNvPr id="20" name="Group 19">
            <a:extLst>
              <a:ext uri="{FF2B5EF4-FFF2-40B4-BE49-F238E27FC236}">
                <a16:creationId xmlns:a16="http://schemas.microsoft.com/office/drawing/2014/main" id="{0D1D3961-A907-4D0E-A945-DAD7FF5525ED}"/>
              </a:ext>
            </a:extLst>
          </p:cNvPr>
          <p:cNvGrpSpPr/>
          <p:nvPr/>
        </p:nvGrpSpPr>
        <p:grpSpPr>
          <a:xfrm>
            <a:off x="3006304" y="3024462"/>
            <a:ext cx="1931918" cy="2243807"/>
            <a:chOff x="3006304" y="3024462"/>
            <a:chExt cx="1931918" cy="2243807"/>
          </a:xfrm>
        </p:grpSpPr>
        <p:sp>
          <p:nvSpPr>
            <p:cNvPr id="8" name="L-Shape 7">
              <a:extLst>
                <a:ext uri="{FF2B5EF4-FFF2-40B4-BE49-F238E27FC236}">
                  <a16:creationId xmlns:a16="http://schemas.microsoft.com/office/drawing/2014/main" id="{02922F91-5AB1-47D3-AA24-58844A7D5C00}"/>
                </a:ext>
              </a:extLst>
            </p:cNvPr>
            <p:cNvSpPr/>
            <p:nvPr/>
          </p:nvSpPr>
          <p:spPr>
            <a:xfrm rot="5400000">
              <a:off x="3390980" y="3166408"/>
              <a:ext cx="1158701" cy="1928053"/>
            </a:xfrm>
            <a:prstGeom prst="corner">
              <a:avLst>
                <a:gd name="adj1" fmla="val 16120"/>
                <a:gd name="adj2" fmla="val 16110"/>
              </a:avLst>
            </a:prstGeom>
            <a:solidFill>
              <a:schemeClr val="accent2"/>
            </a:solid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0C4BAB2D-A727-4942-91DE-6129655B02AF}"/>
                </a:ext>
              </a:extLst>
            </p:cNvPr>
            <p:cNvSpPr/>
            <p:nvPr/>
          </p:nvSpPr>
          <p:spPr>
            <a:xfrm>
              <a:off x="3197564" y="3742481"/>
              <a:ext cx="1740657" cy="1525788"/>
            </a:xfrm>
            <a:custGeom>
              <a:avLst/>
              <a:gdLst>
                <a:gd name="connsiteX0" fmla="*/ 0 w 1740657"/>
                <a:gd name="connsiteY0" fmla="*/ 0 h 1525788"/>
                <a:gd name="connsiteX1" fmla="*/ 1740657 w 1740657"/>
                <a:gd name="connsiteY1" fmla="*/ 0 h 1525788"/>
                <a:gd name="connsiteX2" fmla="*/ 1740657 w 1740657"/>
                <a:gd name="connsiteY2" fmla="*/ 1525788 h 1525788"/>
                <a:gd name="connsiteX3" fmla="*/ 0 w 1740657"/>
                <a:gd name="connsiteY3" fmla="*/ 1525788 h 1525788"/>
                <a:gd name="connsiteX4" fmla="*/ 0 w 1740657"/>
                <a:gd name="connsiteY4" fmla="*/ 0 h 1525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657" h="1525788">
                  <a:moveTo>
                    <a:pt x="0" y="0"/>
                  </a:moveTo>
                  <a:lnTo>
                    <a:pt x="1740657" y="0"/>
                  </a:lnTo>
                  <a:lnTo>
                    <a:pt x="1740657" y="1525788"/>
                  </a:lnTo>
                  <a:lnTo>
                    <a:pt x="0" y="15257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2880" tIns="182880" rIns="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2">
                      <a:lumMod val="60000"/>
                      <a:lumOff val="40000"/>
                    </a:schemeClr>
                  </a:solidFill>
                  <a:latin typeface="Raleway" panose="020B0503030101060003" pitchFamily="34" charset="0"/>
                </a:rPr>
                <a:t>SECOND</a:t>
              </a:r>
            </a:p>
            <a:p>
              <a:pPr marL="114300" lvl="1" indent="-114300" algn="l" defTabSz="533400">
                <a:lnSpc>
                  <a:spcPct val="90000"/>
                </a:lnSpc>
                <a:spcBef>
                  <a:spcPct val="0"/>
                </a:spcBef>
                <a:spcAft>
                  <a:spcPct val="15000"/>
                </a:spcAft>
                <a:buChar char="•"/>
              </a:pPr>
              <a:r>
                <a:rPr lang="en-US" sz="1200" kern="1200" dirty="0">
                  <a:solidFill>
                    <a:schemeClr val="tx2">
                      <a:lumMod val="60000"/>
                      <a:lumOff val="40000"/>
                    </a:schemeClr>
                  </a:solidFill>
                  <a:latin typeface="Calibri Light" panose="020F0302020204030204" pitchFamily="34" charset="0"/>
                </a:rPr>
                <a:t>Steps’ detailed description and explanation</a:t>
              </a:r>
            </a:p>
          </p:txBody>
        </p:sp>
        <p:sp>
          <p:nvSpPr>
            <p:cNvPr id="10" name="Isosceles Triangle 9">
              <a:extLst>
                <a:ext uri="{FF2B5EF4-FFF2-40B4-BE49-F238E27FC236}">
                  <a16:creationId xmlns:a16="http://schemas.microsoft.com/office/drawing/2014/main" id="{B880E2D5-EB4C-484D-8DF8-4DAF1A04E9C0}"/>
                </a:ext>
              </a:extLst>
            </p:cNvPr>
            <p:cNvSpPr/>
            <p:nvPr/>
          </p:nvSpPr>
          <p:spPr>
            <a:xfrm>
              <a:off x="4609796" y="3024462"/>
              <a:ext cx="328426" cy="328426"/>
            </a:xfrm>
            <a:prstGeom prst="triangle">
              <a:avLst>
                <a:gd name="adj" fmla="val 100000"/>
              </a:avLst>
            </a:prstGeom>
            <a:solidFill>
              <a:schemeClr val="accent2"/>
            </a:solid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sp>
      </p:grpSp>
      <p:grpSp>
        <p:nvGrpSpPr>
          <p:cNvPr id="21" name="Group 20">
            <a:extLst>
              <a:ext uri="{FF2B5EF4-FFF2-40B4-BE49-F238E27FC236}">
                <a16:creationId xmlns:a16="http://schemas.microsoft.com/office/drawing/2014/main" id="{2A4569B6-11B5-451B-98E0-3922C90C521C}"/>
              </a:ext>
            </a:extLst>
          </p:cNvPr>
          <p:cNvGrpSpPr/>
          <p:nvPr/>
        </p:nvGrpSpPr>
        <p:grpSpPr>
          <a:xfrm>
            <a:off x="5137209" y="2497168"/>
            <a:ext cx="1931918" cy="2243806"/>
            <a:chOff x="5137209" y="2497168"/>
            <a:chExt cx="1931918" cy="2243806"/>
          </a:xfrm>
        </p:grpSpPr>
        <p:sp>
          <p:nvSpPr>
            <p:cNvPr id="11" name="L-Shape 10">
              <a:extLst>
                <a:ext uri="{FF2B5EF4-FFF2-40B4-BE49-F238E27FC236}">
                  <a16:creationId xmlns:a16="http://schemas.microsoft.com/office/drawing/2014/main" id="{86C49C4C-81DD-4F2E-9605-1000D36856EA}"/>
                </a:ext>
              </a:extLst>
            </p:cNvPr>
            <p:cNvSpPr/>
            <p:nvPr/>
          </p:nvSpPr>
          <p:spPr>
            <a:xfrm rot="5400000">
              <a:off x="5521885" y="2639113"/>
              <a:ext cx="1158701" cy="1928053"/>
            </a:xfrm>
            <a:prstGeom prst="corner">
              <a:avLst>
                <a:gd name="adj1" fmla="val 16120"/>
                <a:gd name="adj2" fmla="val 16110"/>
              </a:avLst>
            </a:prstGeom>
            <a:solidFill>
              <a:schemeClr val="accent3"/>
            </a:solidFill>
            <a:ln>
              <a:noFill/>
            </a:ln>
          </p:spPr>
          <p:style>
            <a:lnRef idx="2">
              <a:scrgbClr r="0" g="0" b="0"/>
            </a:lnRef>
            <a:fillRef idx="1">
              <a:scrgbClr r="0" g="0" b="0"/>
            </a:fillRef>
            <a:effectRef idx="0">
              <a:schemeClr val="accent6">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F217D795-3D42-421B-A937-46188E8F83AA}"/>
                </a:ext>
              </a:extLst>
            </p:cNvPr>
            <p:cNvSpPr/>
            <p:nvPr/>
          </p:nvSpPr>
          <p:spPr>
            <a:xfrm>
              <a:off x="5328469" y="3215186"/>
              <a:ext cx="1740657" cy="1525788"/>
            </a:xfrm>
            <a:custGeom>
              <a:avLst/>
              <a:gdLst>
                <a:gd name="connsiteX0" fmla="*/ 0 w 1740657"/>
                <a:gd name="connsiteY0" fmla="*/ 0 h 1525788"/>
                <a:gd name="connsiteX1" fmla="*/ 1740657 w 1740657"/>
                <a:gd name="connsiteY1" fmla="*/ 0 h 1525788"/>
                <a:gd name="connsiteX2" fmla="*/ 1740657 w 1740657"/>
                <a:gd name="connsiteY2" fmla="*/ 1525788 h 1525788"/>
                <a:gd name="connsiteX3" fmla="*/ 0 w 1740657"/>
                <a:gd name="connsiteY3" fmla="*/ 1525788 h 1525788"/>
                <a:gd name="connsiteX4" fmla="*/ 0 w 1740657"/>
                <a:gd name="connsiteY4" fmla="*/ 0 h 1525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657" h="1525788">
                  <a:moveTo>
                    <a:pt x="0" y="0"/>
                  </a:moveTo>
                  <a:lnTo>
                    <a:pt x="1740657" y="0"/>
                  </a:lnTo>
                  <a:lnTo>
                    <a:pt x="1740657" y="1525788"/>
                  </a:lnTo>
                  <a:lnTo>
                    <a:pt x="0" y="15257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2880" tIns="182880" rIns="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2">
                      <a:lumMod val="60000"/>
                      <a:lumOff val="40000"/>
                    </a:schemeClr>
                  </a:solidFill>
                  <a:latin typeface="Raleway" panose="020B0503030101060003" pitchFamily="34" charset="0"/>
                </a:rPr>
                <a:t>THIRD</a:t>
              </a:r>
            </a:p>
            <a:p>
              <a:pPr marL="114300" lvl="1" indent="-114300" algn="l" defTabSz="533400">
                <a:lnSpc>
                  <a:spcPct val="90000"/>
                </a:lnSpc>
                <a:spcBef>
                  <a:spcPct val="0"/>
                </a:spcBef>
                <a:spcAft>
                  <a:spcPct val="15000"/>
                </a:spcAft>
                <a:buChar char="•"/>
              </a:pPr>
              <a:r>
                <a:rPr lang="en-US" sz="1200" kern="1200" dirty="0">
                  <a:solidFill>
                    <a:schemeClr val="tx2">
                      <a:lumMod val="60000"/>
                      <a:lumOff val="40000"/>
                    </a:schemeClr>
                  </a:solidFill>
                  <a:latin typeface="Calibri Light" panose="020F0302020204030204" pitchFamily="34" charset="0"/>
                </a:rPr>
                <a:t>Steps’ detailed description and explanation</a:t>
              </a:r>
            </a:p>
          </p:txBody>
        </p:sp>
        <p:sp>
          <p:nvSpPr>
            <p:cNvPr id="13" name="Isosceles Triangle 12">
              <a:extLst>
                <a:ext uri="{FF2B5EF4-FFF2-40B4-BE49-F238E27FC236}">
                  <a16:creationId xmlns:a16="http://schemas.microsoft.com/office/drawing/2014/main" id="{B9982F87-F054-4F32-BFEA-195091A99ED5}"/>
                </a:ext>
              </a:extLst>
            </p:cNvPr>
            <p:cNvSpPr/>
            <p:nvPr/>
          </p:nvSpPr>
          <p:spPr>
            <a:xfrm>
              <a:off x="6740701" y="2497168"/>
              <a:ext cx="328426" cy="328426"/>
            </a:xfrm>
            <a:prstGeom prst="triangle">
              <a:avLst>
                <a:gd name="adj" fmla="val 100000"/>
              </a:avLst>
            </a:prstGeom>
            <a:solidFill>
              <a:schemeClr val="accent3"/>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grpSp>
        <p:nvGrpSpPr>
          <p:cNvPr id="22" name="Group 21">
            <a:extLst>
              <a:ext uri="{FF2B5EF4-FFF2-40B4-BE49-F238E27FC236}">
                <a16:creationId xmlns:a16="http://schemas.microsoft.com/office/drawing/2014/main" id="{DA8CB30D-CCAC-4278-BCE8-04355FDDE887}"/>
              </a:ext>
            </a:extLst>
          </p:cNvPr>
          <p:cNvGrpSpPr/>
          <p:nvPr/>
        </p:nvGrpSpPr>
        <p:grpSpPr>
          <a:xfrm>
            <a:off x="7268114" y="1969873"/>
            <a:ext cx="1931918" cy="2243806"/>
            <a:chOff x="7268114" y="1969873"/>
            <a:chExt cx="1931918" cy="2243806"/>
          </a:xfrm>
        </p:grpSpPr>
        <p:sp>
          <p:nvSpPr>
            <p:cNvPr id="14" name="L-Shape 13">
              <a:extLst>
                <a:ext uri="{FF2B5EF4-FFF2-40B4-BE49-F238E27FC236}">
                  <a16:creationId xmlns:a16="http://schemas.microsoft.com/office/drawing/2014/main" id="{39446CFD-4979-4678-B8E3-5B7312D7BA5A}"/>
                </a:ext>
              </a:extLst>
            </p:cNvPr>
            <p:cNvSpPr/>
            <p:nvPr/>
          </p:nvSpPr>
          <p:spPr>
            <a:xfrm rot="5400000">
              <a:off x="7652790" y="2111819"/>
              <a:ext cx="1158701" cy="1928053"/>
            </a:xfrm>
            <a:prstGeom prst="corner">
              <a:avLst>
                <a:gd name="adj1" fmla="val 16120"/>
                <a:gd name="adj2" fmla="val 16110"/>
              </a:avLst>
            </a:prstGeom>
            <a:solidFill>
              <a:schemeClr val="accent4"/>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sp>
        <p:sp>
          <p:nvSpPr>
            <p:cNvPr id="15" name="Freeform: Shape 14">
              <a:extLst>
                <a:ext uri="{FF2B5EF4-FFF2-40B4-BE49-F238E27FC236}">
                  <a16:creationId xmlns:a16="http://schemas.microsoft.com/office/drawing/2014/main" id="{58D02150-78C4-4628-BC7E-E4F3218C73AB}"/>
                </a:ext>
              </a:extLst>
            </p:cNvPr>
            <p:cNvSpPr/>
            <p:nvPr/>
          </p:nvSpPr>
          <p:spPr>
            <a:xfrm>
              <a:off x="7459374" y="2687891"/>
              <a:ext cx="1740657" cy="1525788"/>
            </a:xfrm>
            <a:custGeom>
              <a:avLst/>
              <a:gdLst>
                <a:gd name="connsiteX0" fmla="*/ 0 w 1740657"/>
                <a:gd name="connsiteY0" fmla="*/ 0 h 1525788"/>
                <a:gd name="connsiteX1" fmla="*/ 1740657 w 1740657"/>
                <a:gd name="connsiteY1" fmla="*/ 0 h 1525788"/>
                <a:gd name="connsiteX2" fmla="*/ 1740657 w 1740657"/>
                <a:gd name="connsiteY2" fmla="*/ 1525788 h 1525788"/>
                <a:gd name="connsiteX3" fmla="*/ 0 w 1740657"/>
                <a:gd name="connsiteY3" fmla="*/ 1525788 h 1525788"/>
                <a:gd name="connsiteX4" fmla="*/ 0 w 1740657"/>
                <a:gd name="connsiteY4" fmla="*/ 0 h 1525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657" h="1525788">
                  <a:moveTo>
                    <a:pt x="0" y="0"/>
                  </a:moveTo>
                  <a:lnTo>
                    <a:pt x="1740657" y="0"/>
                  </a:lnTo>
                  <a:lnTo>
                    <a:pt x="1740657" y="1525788"/>
                  </a:lnTo>
                  <a:lnTo>
                    <a:pt x="0" y="15257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2880" tIns="182880" rIns="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2">
                      <a:lumMod val="60000"/>
                      <a:lumOff val="40000"/>
                    </a:schemeClr>
                  </a:solidFill>
                  <a:latin typeface="Raleway" panose="020B0503030101060003" pitchFamily="34" charset="0"/>
                </a:rPr>
                <a:t>FOURTH</a:t>
              </a:r>
            </a:p>
            <a:p>
              <a:pPr marL="114300" lvl="1" indent="-114300" algn="l" defTabSz="533400">
                <a:lnSpc>
                  <a:spcPct val="90000"/>
                </a:lnSpc>
                <a:spcBef>
                  <a:spcPct val="0"/>
                </a:spcBef>
                <a:spcAft>
                  <a:spcPct val="15000"/>
                </a:spcAft>
                <a:buChar char="•"/>
              </a:pPr>
              <a:r>
                <a:rPr lang="en-US" sz="1200" kern="1200" dirty="0">
                  <a:solidFill>
                    <a:schemeClr val="tx2">
                      <a:lumMod val="60000"/>
                      <a:lumOff val="40000"/>
                    </a:schemeClr>
                  </a:solidFill>
                  <a:latin typeface="Calibri Light" panose="020F0302020204030204" pitchFamily="34" charset="0"/>
                </a:rPr>
                <a:t>Steps’ detailed description and explanation</a:t>
              </a:r>
            </a:p>
          </p:txBody>
        </p:sp>
        <p:sp>
          <p:nvSpPr>
            <p:cNvPr id="16" name="Isosceles Triangle 15">
              <a:extLst>
                <a:ext uri="{FF2B5EF4-FFF2-40B4-BE49-F238E27FC236}">
                  <a16:creationId xmlns:a16="http://schemas.microsoft.com/office/drawing/2014/main" id="{E2BAC7EA-9C88-431D-B57F-3C1D0279F9E4}"/>
                </a:ext>
              </a:extLst>
            </p:cNvPr>
            <p:cNvSpPr/>
            <p:nvPr/>
          </p:nvSpPr>
          <p:spPr>
            <a:xfrm>
              <a:off x="8871606" y="1969873"/>
              <a:ext cx="328426" cy="328426"/>
            </a:xfrm>
            <a:prstGeom prst="triangle">
              <a:avLst>
                <a:gd name="adj" fmla="val 1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grpSp>
      <p:grpSp>
        <p:nvGrpSpPr>
          <p:cNvPr id="23" name="Group 22">
            <a:extLst>
              <a:ext uri="{FF2B5EF4-FFF2-40B4-BE49-F238E27FC236}">
                <a16:creationId xmlns:a16="http://schemas.microsoft.com/office/drawing/2014/main" id="{073A3F86-316C-4E19-B5B0-052C3E710D65}"/>
              </a:ext>
            </a:extLst>
          </p:cNvPr>
          <p:cNvGrpSpPr/>
          <p:nvPr/>
        </p:nvGrpSpPr>
        <p:grpSpPr>
          <a:xfrm>
            <a:off x="9399020" y="1969200"/>
            <a:ext cx="1931917" cy="1717185"/>
            <a:chOff x="9399020" y="1969200"/>
            <a:chExt cx="1931917" cy="1717185"/>
          </a:xfrm>
        </p:grpSpPr>
        <p:sp>
          <p:nvSpPr>
            <p:cNvPr id="17" name="L-Shape 16">
              <a:extLst>
                <a:ext uri="{FF2B5EF4-FFF2-40B4-BE49-F238E27FC236}">
                  <a16:creationId xmlns:a16="http://schemas.microsoft.com/office/drawing/2014/main" id="{B2D894D4-5569-4F47-AD09-21E9697AAF0B}"/>
                </a:ext>
              </a:extLst>
            </p:cNvPr>
            <p:cNvSpPr/>
            <p:nvPr/>
          </p:nvSpPr>
          <p:spPr>
            <a:xfrm rot="5400000">
              <a:off x="9783696" y="1584524"/>
              <a:ext cx="1158701" cy="1928053"/>
            </a:xfrm>
            <a:prstGeom prst="corner">
              <a:avLst>
                <a:gd name="adj1" fmla="val 16120"/>
                <a:gd name="adj2" fmla="val 16110"/>
              </a:avLst>
            </a:pr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8" name="Freeform: Shape 17">
              <a:extLst>
                <a:ext uri="{FF2B5EF4-FFF2-40B4-BE49-F238E27FC236}">
                  <a16:creationId xmlns:a16="http://schemas.microsoft.com/office/drawing/2014/main" id="{0CA0CAF9-C81D-4B14-81A4-F9FDC71BF403}"/>
                </a:ext>
              </a:extLst>
            </p:cNvPr>
            <p:cNvSpPr/>
            <p:nvPr/>
          </p:nvSpPr>
          <p:spPr>
            <a:xfrm>
              <a:off x="9590280" y="2160597"/>
              <a:ext cx="1740657" cy="1525788"/>
            </a:xfrm>
            <a:custGeom>
              <a:avLst/>
              <a:gdLst>
                <a:gd name="connsiteX0" fmla="*/ 0 w 1740657"/>
                <a:gd name="connsiteY0" fmla="*/ 0 h 1525788"/>
                <a:gd name="connsiteX1" fmla="*/ 1740657 w 1740657"/>
                <a:gd name="connsiteY1" fmla="*/ 0 h 1525788"/>
                <a:gd name="connsiteX2" fmla="*/ 1740657 w 1740657"/>
                <a:gd name="connsiteY2" fmla="*/ 1525788 h 1525788"/>
                <a:gd name="connsiteX3" fmla="*/ 0 w 1740657"/>
                <a:gd name="connsiteY3" fmla="*/ 1525788 h 1525788"/>
                <a:gd name="connsiteX4" fmla="*/ 0 w 1740657"/>
                <a:gd name="connsiteY4" fmla="*/ 0 h 1525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0657" h="1525788">
                  <a:moveTo>
                    <a:pt x="0" y="0"/>
                  </a:moveTo>
                  <a:lnTo>
                    <a:pt x="1740657" y="0"/>
                  </a:lnTo>
                  <a:lnTo>
                    <a:pt x="1740657" y="1525788"/>
                  </a:lnTo>
                  <a:lnTo>
                    <a:pt x="0" y="15257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2880" tIns="182880" rIns="0" bIns="68580" numCol="1" spcCol="1270" anchor="t" anchorCtr="0">
              <a:noAutofit/>
            </a:bodyPr>
            <a:lstStyle/>
            <a:p>
              <a:pPr marL="0" lvl="0" indent="0" algn="l" defTabSz="800100">
                <a:lnSpc>
                  <a:spcPct val="90000"/>
                </a:lnSpc>
                <a:spcBef>
                  <a:spcPct val="0"/>
                </a:spcBef>
                <a:spcAft>
                  <a:spcPct val="35000"/>
                </a:spcAft>
                <a:buNone/>
              </a:pPr>
              <a:r>
                <a:rPr lang="en-US" sz="1800" b="1" kern="1200" dirty="0">
                  <a:solidFill>
                    <a:schemeClr val="tx2">
                      <a:lumMod val="60000"/>
                      <a:lumOff val="40000"/>
                    </a:schemeClr>
                  </a:solidFill>
                  <a:latin typeface="Raleway" panose="020B0503030101060003" pitchFamily="34" charset="0"/>
                </a:rPr>
                <a:t>LAST</a:t>
              </a:r>
            </a:p>
            <a:p>
              <a:pPr marL="114300" lvl="1" indent="-114300" algn="l" defTabSz="533400">
                <a:lnSpc>
                  <a:spcPct val="90000"/>
                </a:lnSpc>
                <a:spcBef>
                  <a:spcPct val="0"/>
                </a:spcBef>
                <a:spcAft>
                  <a:spcPct val="15000"/>
                </a:spcAft>
                <a:buChar char="•"/>
              </a:pPr>
              <a:r>
                <a:rPr lang="en-US" sz="1200" kern="1200" dirty="0">
                  <a:solidFill>
                    <a:schemeClr val="tx2">
                      <a:lumMod val="60000"/>
                      <a:lumOff val="40000"/>
                    </a:schemeClr>
                  </a:solidFill>
                  <a:latin typeface="Calibri Light" panose="020F0302020204030204" pitchFamily="34" charset="0"/>
                </a:rPr>
                <a:t>Lorem ipsum dolor </a:t>
              </a:r>
              <a:r>
                <a:rPr lang="en-US" sz="1200" kern="1200" dirty="0" err="1">
                  <a:solidFill>
                    <a:schemeClr val="tx2">
                      <a:lumMod val="60000"/>
                      <a:lumOff val="40000"/>
                    </a:schemeClr>
                  </a:solidFill>
                  <a:latin typeface="Calibri Light" panose="020F0302020204030204" pitchFamily="34" charset="0"/>
                </a:rPr>
                <a:t>mir</a:t>
              </a:r>
              <a:r>
                <a:rPr lang="en-US" sz="1200" kern="1200" dirty="0">
                  <a:solidFill>
                    <a:schemeClr val="tx2">
                      <a:lumMod val="60000"/>
                      <a:lumOff val="40000"/>
                    </a:schemeClr>
                  </a:solidFill>
                  <a:latin typeface="Calibri Light" panose="020F0302020204030204" pitchFamily="34" charset="0"/>
                </a:rPr>
                <a:t> </a:t>
              </a:r>
              <a:r>
                <a:rPr lang="en-US" sz="1200" kern="1200" dirty="0" err="1">
                  <a:solidFill>
                    <a:schemeClr val="tx2">
                      <a:lumMod val="60000"/>
                      <a:lumOff val="40000"/>
                    </a:schemeClr>
                  </a:solidFill>
                  <a:latin typeface="Calibri Light" panose="020F0302020204030204" pitchFamily="34" charset="0"/>
                </a:rPr>
                <a:t>shefit</a:t>
              </a:r>
              <a:r>
                <a:rPr lang="en-US" sz="1200" kern="1200" dirty="0">
                  <a:solidFill>
                    <a:schemeClr val="tx2">
                      <a:lumMod val="60000"/>
                      <a:lumOff val="40000"/>
                    </a:schemeClr>
                  </a:solidFill>
                  <a:latin typeface="Calibri Light" panose="020F0302020204030204" pitchFamily="34" charset="0"/>
                </a:rPr>
                <a:t> </a:t>
              </a:r>
              <a:r>
                <a:rPr lang="en-US" sz="1200" kern="1200" dirty="0" err="1">
                  <a:solidFill>
                    <a:schemeClr val="tx2">
                      <a:lumMod val="60000"/>
                      <a:lumOff val="40000"/>
                    </a:schemeClr>
                  </a:solidFill>
                  <a:latin typeface="Calibri Light" panose="020F0302020204030204" pitchFamily="34" charset="0"/>
                </a:rPr>
                <a:t>kauyos</a:t>
              </a:r>
              <a:endParaRPr lang="en-US" sz="1200" kern="1200" dirty="0">
                <a:solidFill>
                  <a:schemeClr val="tx2">
                    <a:lumMod val="60000"/>
                    <a:lumOff val="40000"/>
                  </a:schemeClr>
                </a:solidFill>
                <a:latin typeface="Calibri Light" panose="020F0302020204030204" pitchFamily="34" charset="0"/>
              </a:endParaRPr>
            </a:p>
          </p:txBody>
        </p:sp>
      </p:grpSp>
    </p:spTree>
    <p:extLst>
      <p:ext uri="{BB962C8B-B14F-4D97-AF65-F5344CB8AC3E}">
        <p14:creationId xmlns:p14="http://schemas.microsoft.com/office/powerpoint/2010/main" val="3457063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ppt_x"/>
                                          </p:val>
                                        </p:tav>
                                        <p:tav tm="100000">
                                          <p:val>
                                            <p:strVal val="#ppt_x"/>
                                          </p:val>
                                        </p:tav>
                                      </p:tavLst>
                                    </p:anim>
                                    <p:anim calcmode="lin" valueType="num">
                                      <p:cBhvr additive="base">
                                        <p:cTn id="18" dur="500" fill="hold"/>
                                        <p:tgtEl>
                                          <p:spTgt spid="2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500" fill="hold"/>
                                        <p:tgtEl>
                                          <p:spTgt spid="21"/>
                                        </p:tgtEl>
                                        <p:attrNameLst>
                                          <p:attrName>ppt_x</p:attrName>
                                        </p:attrNameLst>
                                      </p:cBhvr>
                                      <p:tavLst>
                                        <p:tav tm="0">
                                          <p:val>
                                            <p:strVal val="#ppt_x"/>
                                          </p:val>
                                        </p:tav>
                                        <p:tav tm="100000">
                                          <p:val>
                                            <p:strVal val="#ppt_x"/>
                                          </p:val>
                                        </p:tav>
                                      </p:tavLst>
                                    </p:anim>
                                    <p:anim calcmode="lin" valueType="num">
                                      <p:cBhvr additive="base">
                                        <p:cTn id="23" dur="500" fill="hold"/>
                                        <p:tgtEl>
                                          <p:spTgt spid="21"/>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100000" fill="hold" nodeType="after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2" decel="100000" fill="hold" grpId="0" nodeType="after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1+#ppt_w/2"/>
                                          </p:val>
                                        </p:tav>
                                        <p:tav tm="100000">
                                          <p:val>
                                            <p:strVal val="#ppt_x"/>
                                          </p:val>
                                        </p:tav>
                                      </p:tavLst>
                                    </p:anim>
                                    <p:anim calcmode="lin" valueType="num">
                                      <p:cBhvr additive="base">
                                        <p:cTn id="3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10" y="636638"/>
            <a:ext cx="8128000" cy="474780"/>
          </a:xfrm>
        </p:spPr>
        <p:txBody>
          <a:bodyPr>
            <a:normAutofit fontScale="90000"/>
          </a:bodyPr>
          <a:lstStyle/>
          <a:p>
            <a:r>
              <a:rPr lang="en-US" b="1" dirty="0">
                <a:solidFill>
                  <a:schemeClr val="tx2">
                    <a:lumMod val="60000"/>
                    <a:lumOff val="40000"/>
                  </a:schemeClr>
                </a:solidFill>
                <a:latin typeface="Arial" panose="020B0604020202020204" pitchFamily="34" charset="0"/>
                <a:cs typeface="Arial" panose="020B0604020202020204" pitchFamily="34" charset="0"/>
              </a:rPr>
              <a:t>STEP-DOWN</a:t>
            </a:r>
            <a:r>
              <a:rPr lang="en-US" dirty="0">
                <a:solidFill>
                  <a:schemeClr val="tx2">
                    <a:lumMod val="60000"/>
                    <a:lumOff val="40000"/>
                  </a:schemeClr>
                </a:solidFill>
                <a:latin typeface="Arial" panose="020B0604020202020204" pitchFamily="34" charset="0"/>
                <a:cs typeface="Arial" panose="020B0604020202020204" pitchFamily="34" charset="0"/>
              </a:rPr>
              <a:t> PROCESS</a:t>
            </a:r>
          </a:p>
        </p:txBody>
      </p:sp>
      <p:sp>
        <p:nvSpPr>
          <p:cNvPr id="3" name="Slide Number Placeholder 2"/>
          <p:cNvSpPr>
            <a:spLocks noGrp="1"/>
          </p:cNvSpPr>
          <p:nvPr>
            <p:ph type="sldNum" sz="quarter" idx="12"/>
          </p:nvPr>
        </p:nvSpPr>
        <p:spPr/>
        <p:txBody>
          <a:bodyPr/>
          <a:lstStyle/>
          <a:p>
            <a:fld id="{D60D1EDE-7116-2443-9BDD-368CE5B37660}" type="slidenum">
              <a:rPr lang="en-US" smtClean="0">
                <a:solidFill>
                  <a:schemeClr val="tx2">
                    <a:lumMod val="60000"/>
                    <a:lumOff val="40000"/>
                  </a:schemeClr>
                </a:solidFill>
              </a:rPr>
              <a:t>29</a:t>
            </a:fld>
            <a:endParaRPr lang="en-US" dirty="0">
              <a:solidFill>
                <a:schemeClr val="tx2">
                  <a:lumMod val="60000"/>
                  <a:lumOff val="40000"/>
                </a:schemeClr>
              </a:solidFill>
            </a:endParaRPr>
          </a:p>
        </p:txBody>
      </p:sp>
      <p:grpSp>
        <p:nvGrpSpPr>
          <p:cNvPr id="4" name="Group 3">
            <a:extLst>
              <a:ext uri="{FF2B5EF4-FFF2-40B4-BE49-F238E27FC236}">
                <a16:creationId xmlns:a16="http://schemas.microsoft.com/office/drawing/2014/main" id="{40536D83-70B7-41B4-AA1B-000FEA699643}"/>
              </a:ext>
            </a:extLst>
          </p:cNvPr>
          <p:cNvGrpSpPr/>
          <p:nvPr/>
        </p:nvGrpSpPr>
        <p:grpSpPr>
          <a:xfrm>
            <a:off x="658427" y="1357288"/>
            <a:ext cx="5966749" cy="1064520"/>
            <a:chOff x="658427" y="1357288"/>
            <a:chExt cx="5966749" cy="1064520"/>
          </a:xfrm>
        </p:grpSpPr>
        <p:sp>
          <p:nvSpPr>
            <p:cNvPr id="33" name="Freeform 32"/>
            <p:cNvSpPr/>
            <p:nvPr/>
          </p:nvSpPr>
          <p:spPr>
            <a:xfrm>
              <a:off x="4186785" y="1506162"/>
              <a:ext cx="2438391" cy="860392"/>
            </a:xfrm>
            <a:custGeom>
              <a:avLst/>
              <a:gdLst>
                <a:gd name="connsiteX0" fmla="*/ 0 w 829571"/>
                <a:gd name="connsiteY0" fmla="*/ 0 h 645294"/>
                <a:gd name="connsiteX1" fmla="*/ 829571 w 829571"/>
                <a:gd name="connsiteY1" fmla="*/ 0 h 645294"/>
                <a:gd name="connsiteX2" fmla="*/ 829571 w 829571"/>
                <a:gd name="connsiteY2" fmla="*/ 645294 h 645294"/>
                <a:gd name="connsiteX3" fmla="*/ 0 w 829571"/>
                <a:gd name="connsiteY3" fmla="*/ 645294 h 645294"/>
                <a:gd name="connsiteX4" fmla="*/ 0 w 829571"/>
                <a:gd name="connsiteY4" fmla="*/ 0 h 645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571" h="645294">
                  <a:moveTo>
                    <a:pt x="0" y="0"/>
                  </a:moveTo>
                  <a:lnTo>
                    <a:pt x="829571" y="0"/>
                  </a:lnTo>
                  <a:lnTo>
                    <a:pt x="829571" y="645294"/>
                  </a:lnTo>
                  <a:lnTo>
                    <a:pt x="0" y="64529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0" lvl="1" defTabSz="533387">
                <a:lnSpc>
                  <a:spcPct val="90000"/>
                </a:lnSpc>
                <a:spcBef>
                  <a:spcPct val="0"/>
                </a:spcBef>
                <a:spcAft>
                  <a:spcPct val="15000"/>
                </a:spcAft>
              </a:pPr>
              <a:r>
                <a:rPr lang="en-US" sz="1400" dirty="0">
                  <a:solidFill>
                    <a:schemeClr val="tx2">
                      <a:lumMod val="60000"/>
                      <a:lumOff val="40000"/>
                    </a:schemeClr>
                  </a:solidFill>
                  <a:latin typeface="Calibri Light" panose="020F0302020204030204" pitchFamily="34" charset="0"/>
                </a:rPr>
                <a:t>Steps’ detailed description and explanation</a:t>
              </a:r>
            </a:p>
          </p:txBody>
        </p:sp>
        <p:sp>
          <p:nvSpPr>
            <p:cNvPr id="32" name="Freeform 31"/>
            <p:cNvSpPr/>
            <p:nvPr/>
          </p:nvSpPr>
          <p:spPr>
            <a:xfrm>
              <a:off x="658427" y="1357288"/>
              <a:ext cx="3272076" cy="1064520"/>
            </a:xfrm>
            <a:custGeom>
              <a:avLst/>
              <a:gdLst>
                <a:gd name="connsiteX0" fmla="*/ 0 w 2454057"/>
                <a:gd name="connsiteY0" fmla="*/ 133092 h 798390"/>
                <a:gd name="connsiteX1" fmla="*/ 133092 w 2454057"/>
                <a:gd name="connsiteY1" fmla="*/ 0 h 798390"/>
                <a:gd name="connsiteX2" fmla="*/ 2320965 w 2454057"/>
                <a:gd name="connsiteY2" fmla="*/ 0 h 798390"/>
                <a:gd name="connsiteX3" fmla="*/ 2454057 w 2454057"/>
                <a:gd name="connsiteY3" fmla="*/ 133092 h 798390"/>
                <a:gd name="connsiteX4" fmla="*/ 2454057 w 2454057"/>
                <a:gd name="connsiteY4" fmla="*/ 665298 h 798390"/>
                <a:gd name="connsiteX5" fmla="*/ 2320965 w 2454057"/>
                <a:gd name="connsiteY5" fmla="*/ 798390 h 798390"/>
                <a:gd name="connsiteX6" fmla="*/ 133092 w 2454057"/>
                <a:gd name="connsiteY6" fmla="*/ 798390 h 798390"/>
                <a:gd name="connsiteX7" fmla="*/ 0 w 2454057"/>
                <a:gd name="connsiteY7" fmla="*/ 665298 h 798390"/>
                <a:gd name="connsiteX8" fmla="*/ 0 w 2454057"/>
                <a:gd name="connsiteY8" fmla="*/ 133092 h 798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057" h="798390">
                  <a:moveTo>
                    <a:pt x="0" y="133092"/>
                  </a:moveTo>
                  <a:cubicBezTo>
                    <a:pt x="0" y="59587"/>
                    <a:pt x="59587" y="0"/>
                    <a:pt x="133092" y="0"/>
                  </a:cubicBezTo>
                  <a:lnTo>
                    <a:pt x="2320965" y="0"/>
                  </a:lnTo>
                  <a:cubicBezTo>
                    <a:pt x="2394470" y="0"/>
                    <a:pt x="2454057" y="59587"/>
                    <a:pt x="2454057" y="133092"/>
                  </a:cubicBezTo>
                  <a:lnTo>
                    <a:pt x="2454057" y="665298"/>
                  </a:lnTo>
                  <a:cubicBezTo>
                    <a:pt x="2454057" y="738803"/>
                    <a:pt x="2394470" y="798390"/>
                    <a:pt x="2320965" y="798390"/>
                  </a:cubicBezTo>
                  <a:lnTo>
                    <a:pt x="133092" y="798390"/>
                  </a:lnTo>
                  <a:cubicBezTo>
                    <a:pt x="59587" y="798390"/>
                    <a:pt x="0" y="738803"/>
                    <a:pt x="0" y="665298"/>
                  </a:cubicBezTo>
                  <a:lnTo>
                    <a:pt x="0" y="133092"/>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3415" tIns="143415" rIns="143415" bIns="143415" numCol="1" spcCol="1270" anchor="ctr" anchorCtr="0">
              <a:noAutofit/>
            </a:bodyPr>
            <a:lstStyle/>
            <a:p>
              <a:pPr algn="ctr" defTabSz="1066773">
                <a:lnSpc>
                  <a:spcPct val="90000"/>
                </a:lnSpc>
                <a:spcBef>
                  <a:spcPct val="0"/>
                </a:spcBef>
                <a:spcAft>
                  <a:spcPct val="35000"/>
                </a:spcAft>
              </a:pPr>
              <a:r>
                <a:rPr lang="en-US" sz="2400" b="1" dirty="0">
                  <a:solidFill>
                    <a:schemeClr val="bg1"/>
                  </a:solidFill>
                  <a:latin typeface="Raleway" panose="020B0003030101060003" pitchFamily="34" charset="0"/>
                </a:rPr>
                <a:t>STEP 1</a:t>
              </a:r>
            </a:p>
          </p:txBody>
        </p:sp>
        <p:sp>
          <p:nvSpPr>
            <p:cNvPr id="83" name="Freeform 160"/>
            <p:cNvSpPr>
              <a:spLocks noEditPoints="1"/>
            </p:cNvSpPr>
            <p:nvPr/>
          </p:nvSpPr>
          <p:spPr bwMode="auto">
            <a:xfrm>
              <a:off x="1058445" y="1701448"/>
              <a:ext cx="378439" cy="376199"/>
            </a:xfrm>
            <a:custGeom>
              <a:avLst/>
              <a:gdLst>
                <a:gd name="T0" fmla="*/ 97 w 186"/>
                <a:gd name="T1" fmla="*/ 84 h 185"/>
                <a:gd name="T2" fmla="*/ 114 w 186"/>
                <a:gd name="T3" fmla="*/ 101 h 185"/>
                <a:gd name="T4" fmla="*/ 89 w 186"/>
                <a:gd name="T5" fmla="*/ 84 h 185"/>
                <a:gd name="T6" fmla="*/ 72 w 186"/>
                <a:gd name="T7" fmla="*/ 101 h 185"/>
                <a:gd name="T8" fmla="*/ 89 w 186"/>
                <a:gd name="T9" fmla="*/ 84 h 185"/>
                <a:gd name="T10" fmla="*/ 97 w 186"/>
                <a:gd name="T11" fmla="*/ 114 h 185"/>
                <a:gd name="T12" fmla="*/ 114 w 186"/>
                <a:gd name="T13" fmla="*/ 131 h 185"/>
                <a:gd name="T14" fmla="*/ 114 w 186"/>
                <a:gd name="T15" fmla="*/ 143 h 185"/>
                <a:gd name="T16" fmla="*/ 97 w 186"/>
                <a:gd name="T17" fmla="*/ 160 h 185"/>
                <a:gd name="T18" fmla="*/ 114 w 186"/>
                <a:gd name="T19" fmla="*/ 143 h 185"/>
                <a:gd name="T20" fmla="*/ 122 w 186"/>
                <a:gd name="T21" fmla="*/ 114 h 185"/>
                <a:gd name="T22" fmla="*/ 139 w 186"/>
                <a:gd name="T23" fmla="*/ 131 h 185"/>
                <a:gd name="T24" fmla="*/ 165 w 186"/>
                <a:gd name="T25" fmla="*/ 84 h 185"/>
                <a:gd name="T26" fmla="*/ 148 w 186"/>
                <a:gd name="T27" fmla="*/ 101 h 185"/>
                <a:gd name="T28" fmla="*/ 165 w 186"/>
                <a:gd name="T29" fmla="*/ 84 h 185"/>
                <a:gd name="T30" fmla="*/ 148 w 186"/>
                <a:gd name="T31" fmla="*/ 114 h 185"/>
                <a:gd name="T32" fmla="*/ 165 w 186"/>
                <a:gd name="T33" fmla="*/ 131 h 185"/>
                <a:gd name="T34" fmla="*/ 139 w 186"/>
                <a:gd name="T35" fmla="*/ 84 h 185"/>
                <a:gd name="T36" fmla="*/ 122 w 186"/>
                <a:gd name="T37" fmla="*/ 101 h 185"/>
                <a:gd name="T38" fmla="*/ 139 w 186"/>
                <a:gd name="T39" fmla="*/ 84 h 185"/>
                <a:gd name="T40" fmla="*/ 21 w 186"/>
                <a:gd name="T41" fmla="*/ 143 h 185"/>
                <a:gd name="T42" fmla="*/ 38 w 186"/>
                <a:gd name="T43" fmla="*/ 160 h 185"/>
                <a:gd name="T44" fmla="*/ 63 w 186"/>
                <a:gd name="T45" fmla="*/ 143 h 185"/>
                <a:gd name="T46" fmla="*/ 47 w 186"/>
                <a:gd name="T47" fmla="*/ 160 h 185"/>
                <a:gd name="T48" fmla="*/ 63 w 186"/>
                <a:gd name="T49" fmla="*/ 143 h 185"/>
                <a:gd name="T50" fmla="*/ 21 w 186"/>
                <a:gd name="T51" fmla="*/ 114 h 185"/>
                <a:gd name="T52" fmla="*/ 38 w 186"/>
                <a:gd name="T53" fmla="*/ 131 h 185"/>
                <a:gd name="T54" fmla="*/ 38 w 186"/>
                <a:gd name="T55" fmla="*/ 84 h 185"/>
                <a:gd name="T56" fmla="*/ 21 w 186"/>
                <a:gd name="T57" fmla="*/ 101 h 185"/>
                <a:gd name="T58" fmla="*/ 38 w 186"/>
                <a:gd name="T59" fmla="*/ 84 h 185"/>
                <a:gd name="T60" fmla="*/ 72 w 186"/>
                <a:gd name="T61" fmla="*/ 114 h 185"/>
                <a:gd name="T62" fmla="*/ 89 w 186"/>
                <a:gd name="T63" fmla="*/ 131 h 185"/>
                <a:gd name="T64" fmla="*/ 169 w 186"/>
                <a:gd name="T65" fmla="*/ 17 h 185"/>
                <a:gd name="T66" fmla="*/ 152 w 186"/>
                <a:gd name="T67" fmla="*/ 4 h 185"/>
                <a:gd name="T68" fmla="*/ 144 w 186"/>
                <a:gd name="T69" fmla="*/ 4 h 185"/>
                <a:gd name="T70" fmla="*/ 42 w 186"/>
                <a:gd name="T71" fmla="*/ 17 h 185"/>
                <a:gd name="T72" fmla="*/ 38 w 186"/>
                <a:gd name="T73" fmla="*/ 0 h 185"/>
                <a:gd name="T74" fmla="*/ 34 w 186"/>
                <a:gd name="T75" fmla="*/ 17 h 185"/>
                <a:gd name="T76" fmla="*/ 0 w 186"/>
                <a:gd name="T77" fmla="*/ 34 h 185"/>
                <a:gd name="T78" fmla="*/ 17 w 186"/>
                <a:gd name="T79" fmla="*/ 185 h 185"/>
                <a:gd name="T80" fmla="*/ 186 w 186"/>
                <a:gd name="T81" fmla="*/ 169 h 185"/>
                <a:gd name="T82" fmla="*/ 169 w 186"/>
                <a:gd name="T83" fmla="*/ 17 h 185"/>
                <a:gd name="T84" fmla="*/ 169 w 186"/>
                <a:gd name="T85" fmla="*/ 177 h 185"/>
                <a:gd name="T86" fmla="*/ 9 w 186"/>
                <a:gd name="T87" fmla="*/ 169 h 185"/>
                <a:gd name="T88" fmla="*/ 177 w 186"/>
                <a:gd name="T89" fmla="*/ 67 h 185"/>
                <a:gd name="T90" fmla="*/ 177 w 186"/>
                <a:gd name="T91" fmla="*/ 59 h 185"/>
                <a:gd name="T92" fmla="*/ 9 w 186"/>
                <a:gd name="T93" fmla="*/ 34 h 185"/>
                <a:gd name="T94" fmla="*/ 34 w 186"/>
                <a:gd name="T95" fmla="*/ 25 h 185"/>
                <a:gd name="T96" fmla="*/ 38 w 186"/>
                <a:gd name="T97" fmla="*/ 42 h 185"/>
                <a:gd name="T98" fmla="*/ 42 w 186"/>
                <a:gd name="T99" fmla="*/ 25 h 185"/>
                <a:gd name="T100" fmla="*/ 144 w 186"/>
                <a:gd name="T101" fmla="*/ 38 h 185"/>
                <a:gd name="T102" fmla="*/ 152 w 186"/>
                <a:gd name="T103" fmla="*/ 38 h 185"/>
                <a:gd name="T104" fmla="*/ 169 w 186"/>
                <a:gd name="T105" fmla="*/ 25 h 185"/>
                <a:gd name="T106" fmla="*/ 177 w 186"/>
                <a:gd name="T107" fmla="*/ 59 h 185"/>
                <a:gd name="T108" fmla="*/ 72 w 186"/>
                <a:gd name="T109" fmla="*/ 143 h 185"/>
                <a:gd name="T110" fmla="*/ 89 w 186"/>
                <a:gd name="T111" fmla="*/ 160 h 185"/>
                <a:gd name="T112" fmla="*/ 63 w 186"/>
                <a:gd name="T113" fmla="*/ 114 h 185"/>
                <a:gd name="T114" fmla="*/ 47 w 186"/>
                <a:gd name="T115" fmla="*/ 131 h 185"/>
                <a:gd name="T116" fmla="*/ 63 w 186"/>
                <a:gd name="T117" fmla="*/ 114 h 185"/>
                <a:gd name="T118" fmla="*/ 47 w 186"/>
                <a:gd name="T119" fmla="*/ 84 h 185"/>
                <a:gd name="T120" fmla="*/ 63 w 186"/>
                <a:gd name="T121" fmla="*/ 10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6" h="185">
                  <a:moveTo>
                    <a:pt x="114" y="84"/>
                  </a:moveTo>
                  <a:cubicBezTo>
                    <a:pt x="97" y="84"/>
                    <a:pt x="97" y="84"/>
                    <a:pt x="97" y="84"/>
                  </a:cubicBezTo>
                  <a:cubicBezTo>
                    <a:pt x="97" y="101"/>
                    <a:pt x="97" y="101"/>
                    <a:pt x="97" y="101"/>
                  </a:cubicBezTo>
                  <a:cubicBezTo>
                    <a:pt x="114" y="101"/>
                    <a:pt x="114" y="101"/>
                    <a:pt x="114" y="101"/>
                  </a:cubicBezTo>
                  <a:lnTo>
                    <a:pt x="114" y="84"/>
                  </a:lnTo>
                  <a:close/>
                  <a:moveTo>
                    <a:pt x="89" y="84"/>
                  </a:moveTo>
                  <a:cubicBezTo>
                    <a:pt x="72" y="84"/>
                    <a:pt x="72" y="84"/>
                    <a:pt x="72" y="84"/>
                  </a:cubicBezTo>
                  <a:cubicBezTo>
                    <a:pt x="72" y="101"/>
                    <a:pt x="72" y="101"/>
                    <a:pt x="72" y="101"/>
                  </a:cubicBezTo>
                  <a:cubicBezTo>
                    <a:pt x="89" y="101"/>
                    <a:pt x="89" y="101"/>
                    <a:pt x="89" y="101"/>
                  </a:cubicBezTo>
                  <a:lnTo>
                    <a:pt x="89" y="84"/>
                  </a:lnTo>
                  <a:close/>
                  <a:moveTo>
                    <a:pt x="114" y="114"/>
                  </a:moveTo>
                  <a:cubicBezTo>
                    <a:pt x="97" y="114"/>
                    <a:pt x="97" y="114"/>
                    <a:pt x="97" y="114"/>
                  </a:cubicBezTo>
                  <a:cubicBezTo>
                    <a:pt x="97" y="131"/>
                    <a:pt x="97" y="131"/>
                    <a:pt x="97" y="131"/>
                  </a:cubicBezTo>
                  <a:cubicBezTo>
                    <a:pt x="114" y="131"/>
                    <a:pt x="114" y="131"/>
                    <a:pt x="114" y="131"/>
                  </a:cubicBezTo>
                  <a:lnTo>
                    <a:pt x="114" y="114"/>
                  </a:lnTo>
                  <a:close/>
                  <a:moveTo>
                    <a:pt x="114" y="143"/>
                  </a:moveTo>
                  <a:cubicBezTo>
                    <a:pt x="97" y="143"/>
                    <a:pt x="97" y="143"/>
                    <a:pt x="97" y="143"/>
                  </a:cubicBezTo>
                  <a:cubicBezTo>
                    <a:pt x="97" y="160"/>
                    <a:pt x="97" y="160"/>
                    <a:pt x="97" y="160"/>
                  </a:cubicBezTo>
                  <a:cubicBezTo>
                    <a:pt x="114" y="160"/>
                    <a:pt x="114" y="160"/>
                    <a:pt x="114" y="160"/>
                  </a:cubicBezTo>
                  <a:lnTo>
                    <a:pt x="114" y="143"/>
                  </a:lnTo>
                  <a:close/>
                  <a:moveTo>
                    <a:pt x="139" y="114"/>
                  </a:moveTo>
                  <a:cubicBezTo>
                    <a:pt x="122" y="114"/>
                    <a:pt x="122" y="114"/>
                    <a:pt x="122" y="114"/>
                  </a:cubicBezTo>
                  <a:cubicBezTo>
                    <a:pt x="122" y="131"/>
                    <a:pt x="122" y="131"/>
                    <a:pt x="122" y="131"/>
                  </a:cubicBezTo>
                  <a:cubicBezTo>
                    <a:pt x="139" y="131"/>
                    <a:pt x="139" y="131"/>
                    <a:pt x="139" y="131"/>
                  </a:cubicBezTo>
                  <a:lnTo>
                    <a:pt x="139" y="114"/>
                  </a:lnTo>
                  <a:close/>
                  <a:moveTo>
                    <a:pt x="165" y="84"/>
                  </a:moveTo>
                  <a:cubicBezTo>
                    <a:pt x="148" y="84"/>
                    <a:pt x="148" y="84"/>
                    <a:pt x="148" y="84"/>
                  </a:cubicBezTo>
                  <a:cubicBezTo>
                    <a:pt x="148" y="101"/>
                    <a:pt x="148" y="101"/>
                    <a:pt x="148" y="101"/>
                  </a:cubicBezTo>
                  <a:cubicBezTo>
                    <a:pt x="165" y="101"/>
                    <a:pt x="165" y="101"/>
                    <a:pt x="165" y="101"/>
                  </a:cubicBezTo>
                  <a:lnTo>
                    <a:pt x="165" y="84"/>
                  </a:lnTo>
                  <a:close/>
                  <a:moveTo>
                    <a:pt x="165" y="114"/>
                  </a:moveTo>
                  <a:cubicBezTo>
                    <a:pt x="148" y="114"/>
                    <a:pt x="148" y="114"/>
                    <a:pt x="148" y="114"/>
                  </a:cubicBezTo>
                  <a:cubicBezTo>
                    <a:pt x="148" y="131"/>
                    <a:pt x="148" y="131"/>
                    <a:pt x="148" y="131"/>
                  </a:cubicBezTo>
                  <a:cubicBezTo>
                    <a:pt x="165" y="131"/>
                    <a:pt x="165" y="131"/>
                    <a:pt x="165" y="131"/>
                  </a:cubicBezTo>
                  <a:lnTo>
                    <a:pt x="165" y="114"/>
                  </a:lnTo>
                  <a:close/>
                  <a:moveTo>
                    <a:pt x="139" y="84"/>
                  </a:moveTo>
                  <a:cubicBezTo>
                    <a:pt x="122" y="84"/>
                    <a:pt x="122" y="84"/>
                    <a:pt x="122" y="84"/>
                  </a:cubicBezTo>
                  <a:cubicBezTo>
                    <a:pt x="122" y="101"/>
                    <a:pt x="122" y="101"/>
                    <a:pt x="122" y="101"/>
                  </a:cubicBezTo>
                  <a:cubicBezTo>
                    <a:pt x="139" y="101"/>
                    <a:pt x="139" y="101"/>
                    <a:pt x="139" y="101"/>
                  </a:cubicBezTo>
                  <a:lnTo>
                    <a:pt x="139" y="84"/>
                  </a:lnTo>
                  <a:close/>
                  <a:moveTo>
                    <a:pt x="38" y="143"/>
                  </a:moveTo>
                  <a:cubicBezTo>
                    <a:pt x="21" y="143"/>
                    <a:pt x="21" y="143"/>
                    <a:pt x="21" y="143"/>
                  </a:cubicBezTo>
                  <a:cubicBezTo>
                    <a:pt x="21" y="160"/>
                    <a:pt x="21" y="160"/>
                    <a:pt x="21" y="160"/>
                  </a:cubicBezTo>
                  <a:cubicBezTo>
                    <a:pt x="38" y="160"/>
                    <a:pt x="38" y="160"/>
                    <a:pt x="38" y="160"/>
                  </a:cubicBezTo>
                  <a:lnTo>
                    <a:pt x="38" y="143"/>
                  </a:lnTo>
                  <a:close/>
                  <a:moveTo>
                    <a:pt x="63" y="143"/>
                  </a:moveTo>
                  <a:cubicBezTo>
                    <a:pt x="47" y="143"/>
                    <a:pt x="47" y="143"/>
                    <a:pt x="47" y="143"/>
                  </a:cubicBezTo>
                  <a:cubicBezTo>
                    <a:pt x="47" y="160"/>
                    <a:pt x="47" y="160"/>
                    <a:pt x="47" y="160"/>
                  </a:cubicBezTo>
                  <a:cubicBezTo>
                    <a:pt x="63" y="160"/>
                    <a:pt x="63" y="160"/>
                    <a:pt x="63" y="160"/>
                  </a:cubicBezTo>
                  <a:lnTo>
                    <a:pt x="63" y="143"/>
                  </a:lnTo>
                  <a:close/>
                  <a:moveTo>
                    <a:pt x="38" y="114"/>
                  </a:moveTo>
                  <a:cubicBezTo>
                    <a:pt x="21" y="114"/>
                    <a:pt x="21" y="114"/>
                    <a:pt x="21" y="114"/>
                  </a:cubicBezTo>
                  <a:cubicBezTo>
                    <a:pt x="21" y="131"/>
                    <a:pt x="21" y="131"/>
                    <a:pt x="21" y="131"/>
                  </a:cubicBezTo>
                  <a:cubicBezTo>
                    <a:pt x="38" y="131"/>
                    <a:pt x="38" y="131"/>
                    <a:pt x="38" y="131"/>
                  </a:cubicBezTo>
                  <a:lnTo>
                    <a:pt x="38" y="114"/>
                  </a:lnTo>
                  <a:close/>
                  <a:moveTo>
                    <a:pt x="38" y="84"/>
                  </a:moveTo>
                  <a:cubicBezTo>
                    <a:pt x="21" y="84"/>
                    <a:pt x="21" y="84"/>
                    <a:pt x="21" y="84"/>
                  </a:cubicBezTo>
                  <a:cubicBezTo>
                    <a:pt x="21" y="101"/>
                    <a:pt x="21" y="101"/>
                    <a:pt x="21" y="101"/>
                  </a:cubicBezTo>
                  <a:cubicBezTo>
                    <a:pt x="38" y="101"/>
                    <a:pt x="38" y="101"/>
                    <a:pt x="38" y="101"/>
                  </a:cubicBezTo>
                  <a:lnTo>
                    <a:pt x="38" y="84"/>
                  </a:lnTo>
                  <a:close/>
                  <a:moveTo>
                    <a:pt x="89" y="114"/>
                  </a:moveTo>
                  <a:cubicBezTo>
                    <a:pt x="72" y="114"/>
                    <a:pt x="72" y="114"/>
                    <a:pt x="72" y="114"/>
                  </a:cubicBezTo>
                  <a:cubicBezTo>
                    <a:pt x="72" y="131"/>
                    <a:pt x="72" y="131"/>
                    <a:pt x="72" y="131"/>
                  </a:cubicBezTo>
                  <a:cubicBezTo>
                    <a:pt x="89" y="131"/>
                    <a:pt x="89" y="131"/>
                    <a:pt x="89" y="131"/>
                  </a:cubicBezTo>
                  <a:lnTo>
                    <a:pt x="89" y="114"/>
                  </a:lnTo>
                  <a:close/>
                  <a:moveTo>
                    <a:pt x="169" y="17"/>
                  </a:moveTo>
                  <a:cubicBezTo>
                    <a:pt x="152" y="17"/>
                    <a:pt x="152" y="17"/>
                    <a:pt x="152" y="17"/>
                  </a:cubicBezTo>
                  <a:cubicBezTo>
                    <a:pt x="152" y="4"/>
                    <a:pt x="152" y="4"/>
                    <a:pt x="152" y="4"/>
                  </a:cubicBezTo>
                  <a:cubicBezTo>
                    <a:pt x="152" y="2"/>
                    <a:pt x="150" y="0"/>
                    <a:pt x="148" y="0"/>
                  </a:cubicBezTo>
                  <a:cubicBezTo>
                    <a:pt x="145" y="0"/>
                    <a:pt x="144" y="2"/>
                    <a:pt x="144" y="4"/>
                  </a:cubicBezTo>
                  <a:cubicBezTo>
                    <a:pt x="144" y="17"/>
                    <a:pt x="144" y="17"/>
                    <a:pt x="144" y="17"/>
                  </a:cubicBezTo>
                  <a:cubicBezTo>
                    <a:pt x="42" y="17"/>
                    <a:pt x="42" y="17"/>
                    <a:pt x="42" y="17"/>
                  </a:cubicBezTo>
                  <a:cubicBezTo>
                    <a:pt x="42" y="4"/>
                    <a:pt x="42" y="4"/>
                    <a:pt x="42" y="4"/>
                  </a:cubicBezTo>
                  <a:cubicBezTo>
                    <a:pt x="42" y="2"/>
                    <a:pt x="40" y="0"/>
                    <a:pt x="38" y="0"/>
                  </a:cubicBezTo>
                  <a:cubicBezTo>
                    <a:pt x="36" y="0"/>
                    <a:pt x="34" y="2"/>
                    <a:pt x="34" y="4"/>
                  </a:cubicBezTo>
                  <a:cubicBezTo>
                    <a:pt x="34" y="17"/>
                    <a:pt x="34" y="17"/>
                    <a:pt x="34" y="17"/>
                  </a:cubicBezTo>
                  <a:cubicBezTo>
                    <a:pt x="17" y="17"/>
                    <a:pt x="17" y="17"/>
                    <a:pt x="17" y="17"/>
                  </a:cubicBezTo>
                  <a:cubicBezTo>
                    <a:pt x="8" y="17"/>
                    <a:pt x="0" y="24"/>
                    <a:pt x="0" y="34"/>
                  </a:cubicBezTo>
                  <a:cubicBezTo>
                    <a:pt x="0" y="169"/>
                    <a:pt x="0" y="169"/>
                    <a:pt x="0" y="169"/>
                  </a:cubicBezTo>
                  <a:cubicBezTo>
                    <a:pt x="0" y="178"/>
                    <a:pt x="8" y="185"/>
                    <a:pt x="17" y="185"/>
                  </a:cubicBezTo>
                  <a:cubicBezTo>
                    <a:pt x="169" y="185"/>
                    <a:pt x="169" y="185"/>
                    <a:pt x="169" y="185"/>
                  </a:cubicBezTo>
                  <a:cubicBezTo>
                    <a:pt x="178" y="185"/>
                    <a:pt x="186" y="178"/>
                    <a:pt x="186" y="169"/>
                  </a:cubicBezTo>
                  <a:cubicBezTo>
                    <a:pt x="186" y="34"/>
                    <a:pt x="186" y="34"/>
                    <a:pt x="186" y="34"/>
                  </a:cubicBezTo>
                  <a:cubicBezTo>
                    <a:pt x="186" y="24"/>
                    <a:pt x="178" y="17"/>
                    <a:pt x="169" y="17"/>
                  </a:cubicBezTo>
                  <a:close/>
                  <a:moveTo>
                    <a:pt x="177" y="169"/>
                  </a:moveTo>
                  <a:cubicBezTo>
                    <a:pt x="177" y="173"/>
                    <a:pt x="174" y="177"/>
                    <a:pt x="169" y="177"/>
                  </a:cubicBezTo>
                  <a:cubicBezTo>
                    <a:pt x="17" y="177"/>
                    <a:pt x="17" y="177"/>
                    <a:pt x="17" y="177"/>
                  </a:cubicBezTo>
                  <a:cubicBezTo>
                    <a:pt x="12" y="177"/>
                    <a:pt x="9" y="173"/>
                    <a:pt x="9" y="169"/>
                  </a:cubicBezTo>
                  <a:cubicBezTo>
                    <a:pt x="9" y="67"/>
                    <a:pt x="9" y="67"/>
                    <a:pt x="9" y="67"/>
                  </a:cubicBezTo>
                  <a:cubicBezTo>
                    <a:pt x="177" y="67"/>
                    <a:pt x="177" y="67"/>
                    <a:pt x="177" y="67"/>
                  </a:cubicBezTo>
                  <a:lnTo>
                    <a:pt x="177" y="169"/>
                  </a:lnTo>
                  <a:close/>
                  <a:moveTo>
                    <a:pt x="177" y="59"/>
                  </a:moveTo>
                  <a:cubicBezTo>
                    <a:pt x="9" y="59"/>
                    <a:pt x="9" y="59"/>
                    <a:pt x="9" y="59"/>
                  </a:cubicBezTo>
                  <a:cubicBezTo>
                    <a:pt x="9" y="34"/>
                    <a:pt x="9" y="34"/>
                    <a:pt x="9" y="34"/>
                  </a:cubicBezTo>
                  <a:cubicBezTo>
                    <a:pt x="9" y="29"/>
                    <a:pt x="12" y="25"/>
                    <a:pt x="17" y="25"/>
                  </a:cubicBezTo>
                  <a:cubicBezTo>
                    <a:pt x="34" y="25"/>
                    <a:pt x="34" y="25"/>
                    <a:pt x="34" y="25"/>
                  </a:cubicBezTo>
                  <a:cubicBezTo>
                    <a:pt x="34" y="38"/>
                    <a:pt x="34" y="38"/>
                    <a:pt x="34" y="38"/>
                  </a:cubicBezTo>
                  <a:cubicBezTo>
                    <a:pt x="34" y="40"/>
                    <a:pt x="36" y="42"/>
                    <a:pt x="38" y="42"/>
                  </a:cubicBezTo>
                  <a:cubicBezTo>
                    <a:pt x="40" y="42"/>
                    <a:pt x="42" y="40"/>
                    <a:pt x="42" y="38"/>
                  </a:cubicBezTo>
                  <a:cubicBezTo>
                    <a:pt x="42" y="25"/>
                    <a:pt x="42" y="25"/>
                    <a:pt x="42" y="25"/>
                  </a:cubicBezTo>
                  <a:cubicBezTo>
                    <a:pt x="144" y="25"/>
                    <a:pt x="144" y="25"/>
                    <a:pt x="144" y="25"/>
                  </a:cubicBezTo>
                  <a:cubicBezTo>
                    <a:pt x="144" y="38"/>
                    <a:pt x="144" y="38"/>
                    <a:pt x="144" y="38"/>
                  </a:cubicBezTo>
                  <a:cubicBezTo>
                    <a:pt x="144" y="40"/>
                    <a:pt x="145" y="42"/>
                    <a:pt x="148" y="42"/>
                  </a:cubicBezTo>
                  <a:cubicBezTo>
                    <a:pt x="150" y="42"/>
                    <a:pt x="152" y="40"/>
                    <a:pt x="152" y="38"/>
                  </a:cubicBezTo>
                  <a:cubicBezTo>
                    <a:pt x="152" y="25"/>
                    <a:pt x="152" y="25"/>
                    <a:pt x="152" y="25"/>
                  </a:cubicBezTo>
                  <a:cubicBezTo>
                    <a:pt x="169" y="25"/>
                    <a:pt x="169" y="25"/>
                    <a:pt x="169" y="25"/>
                  </a:cubicBezTo>
                  <a:cubicBezTo>
                    <a:pt x="174" y="25"/>
                    <a:pt x="177" y="29"/>
                    <a:pt x="177" y="34"/>
                  </a:cubicBezTo>
                  <a:lnTo>
                    <a:pt x="177" y="59"/>
                  </a:lnTo>
                  <a:close/>
                  <a:moveTo>
                    <a:pt x="89" y="143"/>
                  </a:moveTo>
                  <a:cubicBezTo>
                    <a:pt x="72" y="143"/>
                    <a:pt x="72" y="143"/>
                    <a:pt x="72" y="143"/>
                  </a:cubicBezTo>
                  <a:cubicBezTo>
                    <a:pt x="72" y="160"/>
                    <a:pt x="72" y="160"/>
                    <a:pt x="72" y="160"/>
                  </a:cubicBezTo>
                  <a:cubicBezTo>
                    <a:pt x="89" y="160"/>
                    <a:pt x="89" y="160"/>
                    <a:pt x="89" y="160"/>
                  </a:cubicBezTo>
                  <a:lnTo>
                    <a:pt x="89" y="143"/>
                  </a:lnTo>
                  <a:close/>
                  <a:moveTo>
                    <a:pt x="63" y="114"/>
                  </a:moveTo>
                  <a:cubicBezTo>
                    <a:pt x="47" y="114"/>
                    <a:pt x="47" y="114"/>
                    <a:pt x="47" y="114"/>
                  </a:cubicBezTo>
                  <a:cubicBezTo>
                    <a:pt x="47" y="131"/>
                    <a:pt x="47" y="131"/>
                    <a:pt x="47" y="131"/>
                  </a:cubicBezTo>
                  <a:cubicBezTo>
                    <a:pt x="63" y="131"/>
                    <a:pt x="63" y="131"/>
                    <a:pt x="63" y="131"/>
                  </a:cubicBezTo>
                  <a:lnTo>
                    <a:pt x="63" y="114"/>
                  </a:lnTo>
                  <a:close/>
                  <a:moveTo>
                    <a:pt x="63" y="84"/>
                  </a:moveTo>
                  <a:cubicBezTo>
                    <a:pt x="47" y="84"/>
                    <a:pt x="47" y="84"/>
                    <a:pt x="47" y="84"/>
                  </a:cubicBezTo>
                  <a:cubicBezTo>
                    <a:pt x="47" y="101"/>
                    <a:pt x="47" y="101"/>
                    <a:pt x="47" y="101"/>
                  </a:cubicBezTo>
                  <a:cubicBezTo>
                    <a:pt x="63" y="101"/>
                    <a:pt x="63" y="101"/>
                    <a:pt x="63" y="101"/>
                  </a:cubicBezTo>
                  <a:lnTo>
                    <a:pt x="63" y="8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dirty="0">
                <a:solidFill>
                  <a:schemeClr val="tx2">
                    <a:lumMod val="60000"/>
                    <a:lumOff val="40000"/>
                  </a:schemeClr>
                </a:solidFill>
                <a:latin typeface="Raleway" panose="020B0003030101060003" pitchFamily="34" charset="0"/>
              </a:endParaRPr>
            </a:p>
          </p:txBody>
        </p:sp>
      </p:grpSp>
      <p:grpSp>
        <p:nvGrpSpPr>
          <p:cNvPr id="5" name="Group 4">
            <a:extLst>
              <a:ext uri="{FF2B5EF4-FFF2-40B4-BE49-F238E27FC236}">
                <a16:creationId xmlns:a16="http://schemas.microsoft.com/office/drawing/2014/main" id="{CAE0F97C-41A1-4AAE-A506-E410FB9744D1}"/>
              </a:ext>
            </a:extLst>
          </p:cNvPr>
          <p:cNvGrpSpPr/>
          <p:nvPr/>
        </p:nvGrpSpPr>
        <p:grpSpPr>
          <a:xfrm>
            <a:off x="2339646" y="2553096"/>
            <a:ext cx="6000202" cy="1064520"/>
            <a:chOff x="2339646" y="2553096"/>
            <a:chExt cx="6000202" cy="1064520"/>
          </a:xfrm>
        </p:grpSpPr>
        <p:sp>
          <p:nvSpPr>
            <p:cNvPr id="37" name="Freeform 36"/>
            <p:cNvSpPr/>
            <p:nvPr/>
          </p:nvSpPr>
          <p:spPr>
            <a:xfrm>
              <a:off x="5901457" y="2655160"/>
              <a:ext cx="2438391" cy="860392"/>
            </a:xfrm>
            <a:custGeom>
              <a:avLst/>
              <a:gdLst>
                <a:gd name="connsiteX0" fmla="*/ 0 w 829571"/>
                <a:gd name="connsiteY0" fmla="*/ 0 h 645294"/>
                <a:gd name="connsiteX1" fmla="*/ 829571 w 829571"/>
                <a:gd name="connsiteY1" fmla="*/ 0 h 645294"/>
                <a:gd name="connsiteX2" fmla="*/ 829571 w 829571"/>
                <a:gd name="connsiteY2" fmla="*/ 645294 h 645294"/>
                <a:gd name="connsiteX3" fmla="*/ 0 w 829571"/>
                <a:gd name="connsiteY3" fmla="*/ 645294 h 645294"/>
                <a:gd name="connsiteX4" fmla="*/ 0 w 829571"/>
                <a:gd name="connsiteY4" fmla="*/ 0 h 645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571" h="645294">
                  <a:moveTo>
                    <a:pt x="0" y="0"/>
                  </a:moveTo>
                  <a:lnTo>
                    <a:pt x="829571" y="0"/>
                  </a:lnTo>
                  <a:lnTo>
                    <a:pt x="829571" y="645294"/>
                  </a:lnTo>
                  <a:lnTo>
                    <a:pt x="0" y="64529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0" lvl="1" defTabSz="533387">
                <a:lnSpc>
                  <a:spcPct val="90000"/>
                </a:lnSpc>
                <a:spcBef>
                  <a:spcPct val="0"/>
                </a:spcBef>
                <a:spcAft>
                  <a:spcPct val="15000"/>
                </a:spcAft>
              </a:pPr>
              <a:r>
                <a:rPr lang="en-US" sz="1400" dirty="0">
                  <a:solidFill>
                    <a:schemeClr val="tx2">
                      <a:lumMod val="60000"/>
                      <a:lumOff val="40000"/>
                    </a:schemeClr>
                  </a:solidFill>
                  <a:latin typeface="Calibri Light" panose="020F0302020204030204" pitchFamily="34" charset="0"/>
                </a:rPr>
                <a:t>Steps’ detailed description and explanation</a:t>
              </a:r>
            </a:p>
          </p:txBody>
        </p:sp>
        <p:sp>
          <p:nvSpPr>
            <p:cNvPr id="36" name="Freeform 35"/>
            <p:cNvSpPr/>
            <p:nvPr/>
          </p:nvSpPr>
          <p:spPr>
            <a:xfrm>
              <a:off x="2339646" y="2553096"/>
              <a:ext cx="3272076" cy="1064520"/>
            </a:xfrm>
            <a:custGeom>
              <a:avLst/>
              <a:gdLst>
                <a:gd name="connsiteX0" fmla="*/ 0 w 2454057"/>
                <a:gd name="connsiteY0" fmla="*/ 133092 h 798390"/>
                <a:gd name="connsiteX1" fmla="*/ 133092 w 2454057"/>
                <a:gd name="connsiteY1" fmla="*/ 0 h 798390"/>
                <a:gd name="connsiteX2" fmla="*/ 2320965 w 2454057"/>
                <a:gd name="connsiteY2" fmla="*/ 0 h 798390"/>
                <a:gd name="connsiteX3" fmla="*/ 2454057 w 2454057"/>
                <a:gd name="connsiteY3" fmla="*/ 133092 h 798390"/>
                <a:gd name="connsiteX4" fmla="*/ 2454057 w 2454057"/>
                <a:gd name="connsiteY4" fmla="*/ 665298 h 798390"/>
                <a:gd name="connsiteX5" fmla="*/ 2320965 w 2454057"/>
                <a:gd name="connsiteY5" fmla="*/ 798390 h 798390"/>
                <a:gd name="connsiteX6" fmla="*/ 133092 w 2454057"/>
                <a:gd name="connsiteY6" fmla="*/ 798390 h 798390"/>
                <a:gd name="connsiteX7" fmla="*/ 0 w 2454057"/>
                <a:gd name="connsiteY7" fmla="*/ 665298 h 798390"/>
                <a:gd name="connsiteX8" fmla="*/ 0 w 2454057"/>
                <a:gd name="connsiteY8" fmla="*/ 133092 h 798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057" h="798390">
                  <a:moveTo>
                    <a:pt x="0" y="133092"/>
                  </a:moveTo>
                  <a:cubicBezTo>
                    <a:pt x="0" y="59587"/>
                    <a:pt x="59587" y="0"/>
                    <a:pt x="133092" y="0"/>
                  </a:cubicBezTo>
                  <a:lnTo>
                    <a:pt x="2320965" y="0"/>
                  </a:lnTo>
                  <a:cubicBezTo>
                    <a:pt x="2394470" y="0"/>
                    <a:pt x="2454057" y="59587"/>
                    <a:pt x="2454057" y="133092"/>
                  </a:cubicBezTo>
                  <a:lnTo>
                    <a:pt x="2454057" y="665298"/>
                  </a:lnTo>
                  <a:cubicBezTo>
                    <a:pt x="2454057" y="738803"/>
                    <a:pt x="2394470" y="798390"/>
                    <a:pt x="2320965" y="798390"/>
                  </a:cubicBezTo>
                  <a:lnTo>
                    <a:pt x="133092" y="798390"/>
                  </a:lnTo>
                  <a:cubicBezTo>
                    <a:pt x="59587" y="798390"/>
                    <a:pt x="0" y="738803"/>
                    <a:pt x="0" y="665298"/>
                  </a:cubicBezTo>
                  <a:lnTo>
                    <a:pt x="0" y="133092"/>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3415" tIns="143415" rIns="143415" bIns="143415" numCol="1" spcCol="1270" anchor="ctr" anchorCtr="0">
              <a:noAutofit/>
            </a:bodyPr>
            <a:lstStyle/>
            <a:p>
              <a:pPr algn="ctr" defTabSz="1066773">
                <a:lnSpc>
                  <a:spcPct val="90000"/>
                </a:lnSpc>
                <a:spcBef>
                  <a:spcPct val="0"/>
                </a:spcBef>
                <a:spcAft>
                  <a:spcPct val="35000"/>
                </a:spcAft>
              </a:pPr>
              <a:r>
                <a:rPr lang="en-US" sz="2400" b="1" dirty="0">
                  <a:solidFill>
                    <a:schemeClr val="bg1"/>
                  </a:solidFill>
                  <a:latin typeface="Raleway" panose="020B0003030101060003" pitchFamily="34" charset="0"/>
                </a:rPr>
                <a:t>STEP 2</a:t>
              </a:r>
            </a:p>
          </p:txBody>
        </p:sp>
        <p:sp>
          <p:nvSpPr>
            <p:cNvPr id="84" name="Freeform 161"/>
            <p:cNvSpPr>
              <a:spLocks noEditPoints="1"/>
            </p:cNvSpPr>
            <p:nvPr/>
          </p:nvSpPr>
          <p:spPr bwMode="auto">
            <a:xfrm>
              <a:off x="2736527" y="2891192"/>
              <a:ext cx="377319" cy="376199"/>
            </a:xfrm>
            <a:custGeom>
              <a:avLst/>
              <a:gdLst>
                <a:gd name="T0" fmla="*/ 185 w 185"/>
                <a:gd name="T1" fmla="*/ 72 h 185"/>
                <a:gd name="T2" fmla="*/ 183 w 185"/>
                <a:gd name="T3" fmla="*/ 51 h 185"/>
                <a:gd name="T4" fmla="*/ 94 w 185"/>
                <a:gd name="T5" fmla="*/ 0 h 185"/>
                <a:gd name="T6" fmla="*/ 92 w 185"/>
                <a:gd name="T7" fmla="*/ 0 h 185"/>
                <a:gd name="T8" fmla="*/ 90 w 185"/>
                <a:gd name="T9" fmla="*/ 0 h 185"/>
                <a:gd name="T10" fmla="*/ 2 w 185"/>
                <a:gd name="T11" fmla="*/ 51 h 185"/>
                <a:gd name="T12" fmla="*/ 0 w 185"/>
                <a:gd name="T13" fmla="*/ 72 h 185"/>
                <a:gd name="T14" fmla="*/ 16 w 185"/>
                <a:gd name="T15" fmla="*/ 76 h 185"/>
                <a:gd name="T16" fmla="*/ 12 w 185"/>
                <a:gd name="T17" fmla="*/ 152 h 185"/>
                <a:gd name="T18" fmla="*/ 8 w 185"/>
                <a:gd name="T19" fmla="*/ 155 h 185"/>
                <a:gd name="T20" fmla="*/ 0 w 185"/>
                <a:gd name="T21" fmla="*/ 180 h 185"/>
                <a:gd name="T22" fmla="*/ 4 w 185"/>
                <a:gd name="T23" fmla="*/ 185 h 185"/>
                <a:gd name="T24" fmla="*/ 185 w 185"/>
                <a:gd name="T25" fmla="*/ 181 h 185"/>
                <a:gd name="T26" fmla="*/ 185 w 185"/>
                <a:gd name="T27" fmla="*/ 180 h 185"/>
                <a:gd name="T28" fmla="*/ 176 w 185"/>
                <a:gd name="T29" fmla="*/ 155 h 185"/>
                <a:gd name="T30" fmla="*/ 168 w 185"/>
                <a:gd name="T31" fmla="*/ 152 h 185"/>
                <a:gd name="T32" fmla="*/ 181 w 185"/>
                <a:gd name="T33" fmla="*/ 76 h 185"/>
                <a:gd name="T34" fmla="*/ 165 w 185"/>
                <a:gd name="T35" fmla="*/ 50 h 185"/>
                <a:gd name="T36" fmla="*/ 92 w 185"/>
                <a:gd name="T37" fmla="*/ 9 h 185"/>
                <a:gd name="T38" fmla="*/ 175 w 185"/>
                <a:gd name="T39" fmla="*/ 177 h 185"/>
                <a:gd name="T40" fmla="*/ 15 w 185"/>
                <a:gd name="T41" fmla="*/ 160 h 185"/>
                <a:gd name="T42" fmla="*/ 25 w 185"/>
                <a:gd name="T43" fmla="*/ 152 h 185"/>
                <a:gd name="T44" fmla="*/ 42 w 185"/>
                <a:gd name="T45" fmla="*/ 76 h 185"/>
                <a:gd name="T46" fmla="*/ 25 w 185"/>
                <a:gd name="T47" fmla="*/ 152 h 185"/>
                <a:gd name="T48" fmla="*/ 50 w 185"/>
                <a:gd name="T49" fmla="*/ 76 h 185"/>
                <a:gd name="T50" fmla="*/ 67 w 185"/>
                <a:gd name="T51" fmla="*/ 152 h 185"/>
                <a:gd name="T52" fmla="*/ 75 w 185"/>
                <a:gd name="T53" fmla="*/ 152 h 185"/>
                <a:gd name="T54" fmla="*/ 109 w 185"/>
                <a:gd name="T55" fmla="*/ 76 h 185"/>
                <a:gd name="T56" fmla="*/ 75 w 185"/>
                <a:gd name="T57" fmla="*/ 152 h 185"/>
                <a:gd name="T58" fmla="*/ 118 w 185"/>
                <a:gd name="T59" fmla="*/ 76 h 185"/>
                <a:gd name="T60" fmla="*/ 135 w 185"/>
                <a:gd name="T61" fmla="*/ 152 h 185"/>
                <a:gd name="T62" fmla="*/ 143 w 185"/>
                <a:gd name="T63" fmla="*/ 152 h 185"/>
                <a:gd name="T64" fmla="*/ 160 w 185"/>
                <a:gd name="T65" fmla="*/ 76 h 185"/>
                <a:gd name="T66" fmla="*/ 143 w 185"/>
                <a:gd name="T67" fmla="*/ 152 h 185"/>
                <a:gd name="T68" fmla="*/ 8 w 185"/>
                <a:gd name="T69" fmla="*/ 59 h 185"/>
                <a:gd name="T70" fmla="*/ 177 w 185"/>
                <a:gd name="T71" fmla="*/ 6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185">
                  <a:moveTo>
                    <a:pt x="181" y="76"/>
                  </a:moveTo>
                  <a:cubicBezTo>
                    <a:pt x="183" y="76"/>
                    <a:pt x="185" y="74"/>
                    <a:pt x="185" y="72"/>
                  </a:cubicBezTo>
                  <a:cubicBezTo>
                    <a:pt x="185" y="55"/>
                    <a:pt x="185" y="55"/>
                    <a:pt x="185" y="55"/>
                  </a:cubicBezTo>
                  <a:cubicBezTo>
                    <a:pt x="185" y="53"/>
                    <a:pt x="184" y="52"/>
                    <a:pt x="183" y="51"/>
                  </a:cubicBezTo>
                  <a:cubicBezTo>
                    <a:pt x="183" y="51"/>
                    <a:pt x="183" y="51"/>
                    <a:pt x="183" y="51"/>
                  </a:cubicBezTo>
                  <a:cubicBezTo>
                    <a:pt x="94" y="0"/>
                    <a:pt x="94" y="0"/>
                    <a:pt x="94" y="0"/>
                  </a:cubicBezTo>
                  <a:cubicBezTo>
                    <a:pt x="94" y="0"/>
                    <a:pt x="94" y="0"/>
                    <a:pt x="94" y="0"/>
                  </a:cubicBezTo>
                  <a:cubicBezTo>
                    <a:pt x="94" y="0"/>
                    <a:pt x="93" y="0"/>
                    <a:pt x="92" y="0"/>
                  </a:cubicBezTo>
                  <a:cubicBezTo>
                    <a:pt x="92" y="0"/>
                    <a:pt x="91" y="0"/>
                    <a:pt x="90" y="0"/>
                  </a:cubicBezTo>
                  <a:cubicBezTo>
                    <a:pt x="90" y="0"/>
                    <a:pt x="90" y="0"/>
                    <a:pt x="90" y="0"/>
                  </a:cubicBezTo>
                  <a:cubicBezTo>
                    <a:pt x="2" y="51"/>
                    <a:pt x="2" y="51"/>
                    <a:pt x="2" y="51"/>
                  </a:cubicBezTo>
                  <a:cubicBezTo>
                    <a:pt x="2" y="51"/>
                    <a:pt x="2" y="51"/>
                    <a:pt x="2" y="51"/>
                  </a:cubicBezTo>
                  <a:cubicBezTo>
                    <a:pt x="0" y="52"/>
                    <a:pt x="0" y="53"/>
                    <a:pt x="0" y="55"/>
                  </a:cubicBezTo>
                  <a:cubicBezTo>
                    <a:pt x="0" y="72"/>
                    <a:pt x="0" y="72"/>
                    <a:pt x="0" y="72"/>
                  </a:cubicBezTo>
                  <a:cubicBezTo>
                    <a:pt x="0" y="74"/>
                    <a:pt x="1" y="76"/>
                    <a:pt x="4" y="76"/>
                  </a:cubicBezTo>
                  <a:cubicBezTo>
                    <a:pt x="16" y="76"/>
                    <a:pt x="16" y="76"/>
                    <a:pt x="16" y="76"/>
                  </a:cubicBezTo>
                  <a:cubicBezTo>
                    <a:pt x="16" y="152"/>
                    <a:pt x="16" y="152"/>
                    <a:pt x="16" y="152"/>
                  </a:cubicBezTo>
                  <a:cubicBezTo>
                    <a:pt x="12" y="152"/>
                    <a:pt x="12" y="152"/>
                    <a:pt x="12" y="152"/>
                  </a:cubicBezTo>
                  <a:cubicBezTo>
                    <a:pt x="10" y="152"/>
                    <a:pt x="9" y="153"/>
                    <a:pt x="8" y="155"/>
                  </a:cubicBezTo>
                  <a:cubicBezTo>
                    <a:pt x="8" y="155"/>
                    <a:pt x="8" y="155"/>
                    <a:pt x="8" y="155"/>
                  </a:cubicBezTo>
                  <a:cubicBezTo>
                    <a:pt x="0" y="180"/>
                    <a:pt x="0" y="180"/>
                    <a:pt x="0" y="180"/>
                  </a:cubicBezTo>
                  <a:cubicBezTo>
                    <a:pt x="0" y="180"/>
                    <a:pt x="0" y="180"/>
                    <a:pt x="0" y="180"/>
                  </a:cubicBezTo>
                  <a:cubicBezTo>
                    <a:pt x="0" y="180"/>
                    <a:pt x="0" y="181"/>
                    <a:pt x="0" y="181"/>
                  </a:cubicBezTo>
                  <a:cubicBezTo>
                    <a:pt x="0" y="184"/>
                    <a:pt x="1" y="185"/>
                    <a:pt x="4" y="185"/>
                  </a:cubicBezTo>
                  <a:cubicBezTo>
                    <a:pt x="181" y="185"/>
                    <a:pt x="181" y="185"/>
                    <a:pt x="181" y="185"/>
                  </a:cubicBezTo>
                  <a:cubicBezTo>
                    <a:pt x="183" y="185"/>
                    <a:pt x="185" y="184"/>
                    <a:pt x="185" y="181"/>
                  </a:cubicBezTo>
                  <a:cubicBezTo>
                    <a:pt x="185" y="181"/>
                    <a:pt x="185" y="180"/>
                    <a:pt x="185" y="180"/>
                  </a:cubicBezTo>
                  <a:cubicBezTo>
                    <a:pt x="185" y="180"/>
                    <a:pt x="185" y="180"/>
                    <a:pt x="185" y="180"/>
                  </a:cubicBezTo>
                  <a:cubicBezTo>
                    <a:pt x="176" y="155"/>
                    <a:pt x="176" y="155"/>
                    <a:pt x="176" y="155"/>
                  </a:cubicBezTo>
                  <a:cubicBezTo>
                    <a:pt x="176" y="155"/>
                    <a:pt x="176" y="155"/>
                    <a:pt x="176" y="155"/>
                  </a:cubicBezTo>
                  <a:cubicBezTo>
                    <a:pt x="176" y="153"/>
                    <a:pt x="174" y="152"/>
                    <a:pt x="172" y="152"/>
                  </a:cubicBezTo>
                  <a:cubicBezTo>
                    <a:pt x="168" y="152"/>
                    <a:pt x="168" y="152"/>
                    <a:pt x="168" y="152"/>
                  </a:cubicBezTo>
                  <a:cubicBezTo>
                    <a:pt x="168" y="76"/>
                    <a:pt x="168" y="76"/>
                    <a:pt x="168" y="76"/>
                  </a:cubicBezTo>
                  <a:lnTo>
                    <a:pt x="181" y="76"/>
                  </a:lnTo>
                  <a:close/>
                  <a:moveTo>
                    <a:pt x="92" y="9"/>
                  </a:moveTo>
                  <a:cubicBezTo>
                    <a:pt x="165" y="50"/>
                    <a:pt x="165" y="50"/>
                    <a:pt x="165" y="50"/>
                  </a:cubicBezTo>
                  <a:cubicBezTo>
                    <a:pt x="20" y="50"/>
                    <a:pt x="20" y="50"/>
                    <a:pt x="20" y="50"/>
                  </a:cubicBezTo>
                  <a:lnTo>
                    <a:pt x="92" y="9"/>
                  </a:lnTo>
                  <a:close/>
                  <a:moveTo>
                    <a:pt x="169" y="160"/>
                  </a:moveTo>
                  <a:cubicBezTo>
                    <a:pt x="175" y="177"/>
                    <a:pt x="175" y="177"/>
                    <a:pt x="175" y="177"/>
                  </a:cubicBezTo>
                  <a:cubicBezTo>
                    <a:pt x="10" y="177"/>
                    <a:pt x="10" y="177"/>
                    <a:pt x="10" y="177"/>
                  </a:cubicBezTo>
                  <a:cubicBezTo>
                    <a:pt x="15" y="160"/>
                    <a:pt x="15" y="160"/>
                    <a:pt x="15" y="160"/>
                  </a:cubicBezTo>
                  <a:lnTo>
                    <a:pt x="169" y="160"/>
                  </a:lnTo>
                  <a:close/>
                  <a:moveTo>
                    <a:pt x="25" y="152"/>
                  </a:moveTo>
                  <a:cubicBezTo>
                    <a:pt x="25" y="76"/>
                    <a:pt x="25" y="76"/>
                    <a:pt x="25" y="76"/>
                  </a:cubicBezTo>
                  <a:cubicBezTo>
                    <a:pt x="42" y="76"/>
                    <a:pt x="42" y="76"/>
                    <a:pt x="42" y="76"/>
                  </a:cubicBezTo>
                  <a:cubicBezTo>
                    <a:pt x="42" y="152"/>
                    <a:pt x="42" y="152"/>
                    <a:pt x="42" y="152"/>
                  </a:cubicBezTo>
                  <a:lnTo>
                    <a:pt x="25" y="152"/>
                  </a:lnTo>
                  <a:close/>
                  <a:moveTo>
                    <a:pt x="50" y="152"/>
                  </a:moveTo>
                  <a:cubicBezTo>
                    <a:pt x="50" y="76"/>
                    <a:pt x="50" y="76"/>
                    <a:pt x="50" y="76"/>
                  </a:cubicBezTo>
                  <a:cubicBezTo>
                    <a:pt x="67" y="76"/>
                    <a:pt x="67" y="76"/>
                    <a:pt x="67" y="76"/>
                  </a:cubicBezTo>
                  <a:cubicBezTo>
                    <a:pt x="67" y="152"/>
                    <a:pt x="67" y="152"/>
                    <a:pt x="67" y="152"/>
                  </a:cubicBezTo>
                  <a:lnTo>
                    <a:pt x="50" y="152"/>
                  </a:lnTo>
                  <a:close/>
                  <a:moveTo>
                    <a:pt x="75" y="152"/>
                  </a:moveTo>
                  <a:cubicBezTo>
                    <a:pt x="75" y="76"/>
                    <a:pt x="75" y="76"/>
                    <a:pt x="75" y="76"/>
                  </a:cubicBezTo>
                  <a:cubicBezTo>
                    <a:pt x="109" y="76"/>
                    <a:pt x="109" y="76"/>
                    <a:pt x="109" y="76"/>
                  </a:cubicBezTo>
                  <a:cubicBezTo>
                    <a:pt x="109" y="152"/>
                    <a:pt x="109" y="152"/>
                    <a:pt x="109" y="152"/>
                  </a:cubicBezTo>
                  <a:lnTo>
                    <a:pt x="75" y="152"/>
                  </a:lnTo>
                  <a:close/>
                  <a:moveTo>
                    <a:pt x="118" y="152"/>
                  </a:moveTo>
                  <a:cubicBezTo>
                    <a:pt x="118" y="76"/>
                    <a:pt x="118" y="76"/>
                    <a:pt x="118" y="76"/>
                  </a:cubicBezTo>
                  <a:cubicBezTo>
                    <a:pt x="135" y="76"/>
                    <a:pt x="135" y="76"/>
                    <a:pt x="135" y="76"/>
                  </a:cubicBezTo>
                  <a:cubicBezTo>
                    <a:pt x="135" y="152"/>
                    <a:pt x="135" y="152"/>
                    <a:pt x="135" y="152"/>
                  </a:cubicBezTo>
                  <a:lnTo>
                    <a:pt x="118" y="152"/>
                  </a:lnTo>
                  <a:close/>
                  <a:moveTo>
                    <a:pt x="143" y="152"/>
                  </a:moveTo>
                  <a:cubicBezTo>
                    <a:pt x="143" y="76"/>
                    <a:pt x="143" y="76"/>
                    <a:pt x="143" y="76"/>
                  </a:cubicBezTo>
                  <a:cubicBezTo>
                    <a:pt x="160" y="76"/>
                    <a:pt x="160" y="76"/>
                    <a:pt x="160" y="76"/>
                  </a:cubicBezTo>
                  <a:cubicBezTo>
                    <a:pt x="160" y="152"/>
                    <a:pt x="160" y="152"/>
                    <a:pt x="160" y="152"/>
                  </a:cubicBezTo>
                  <a:lnTo>
                    <a:pt x="143" y="152"/>
                  </a:lnTo>
                  <a:close/>
                  <a:moveTo>
                    <a:pt x="8" y="67"/>
                  </a:moveTo>
                  <a:cubicBezTo>
                    <a:pt x="8" y="59"/>
                    <a:pt x="8" y="59"/>
                    <a:pt x="8" y="59"/>
                  </a:cubicBezTo>
                  <a:cubicBezTo>
                    <a:pt x="177" y="59"/>
                    <a:pt x="177" y="59"/>
                    <a:pt x="177" y="59"/>
                  </a:cubicBezTo>
                  <a:cubicBezTo>
                    <a:pt x="177" y="67"/>
                    <a:pt x="177" y="67"/>
                    <a:pt x="177" y="67"/>
                  </a:cubicBezTo>
                  <a:lnTo>
                    <a:pt x="8" y="6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dirty="0">
                <a:solidFill>
                  <a:schemeClr val="tx2">
                    <a:lumMod val="60000"/>
                    <a:lumOff val="40000"/>
                  </a:schemeClr>
                </a:solidFill>
                <a:latin typeface="Raleway" panose="020B0003030101060003" pitchFamily="34" charset="0"/>
              </a:endParaRPr>
            </a:p>
          </p:txBody>
        </p:sp>
      </p:grpSp>
      <p:grpSp>
        <p:nvGrpSpPr>
          <p:cNvPr id="7" name="Group 6">
            <a:extLst>
              <a:ext uri="{FF2B5EF4-FFF2-40B4-BE49-F238E27FC236}">
                <a16:creationId xmlns:a16="http://schemas.microsoft.com/office/drawing/2014/main" id="{4008B9C1-75FE-44D8-A722-CF026DAB39BF}"/>
              </a:ext>
            </a:extLst>
          </p:cNvPr>
          <p:cNvGrpSpPr/>
          <p:nvPr/>
        </p:nvGrpSpPr>
        <p:grpSpPr>
          <a:xfrm>
            <a:off x="5702086" y="4944712"/>
            <a:ext cx="5880315" cy="1064520"/>
            <a:chOff x="5702086" y="4944712"/>
            <a:chExt cx="5880315" cy="1064520"/>
          </a:xfrm>
        </p:grpSpPr>
        <p:sp>
          <p:nvSpPr>
            <p:cNvPr id="45" name="Freeform 44"/>
            <p:cNvSpPr/>
            <p:nvPr/>
          </p:nvSpPr>
          <p:spPr>
            <a:xfrm>
              <a:off x="9144010" y="5046776"/>
              <a:ext cx="2438391" cy="860392"/>
            </a:xfrm>
            <a:custGeom>
              <a:avLst/>
              <a:gdLst>
                <a:gd name="connsiteX0" fmla="*/ 0 w 829571"/>
                <a:gd name="connsiteY0" fmla="*/ 0 h 645294"/>
                <a:gd name="connsiteX1" fmla="*/ 829571 w 829571"/>
                <a:gd name="connsiteY1" fmla="*/ 0 h 645294"/>
                <a:gd name="connsiteX2" fmla="*/ 829571 w 829571"/>
                <a:gd name="connsiteY2" fmla="*/ 645294 h 645294"/>
                <a:gd name="connsiteX3" fmla="*/ 0 w 829571"/>
                <a:gd name="connsiteY3" fmla="*/ 645294 h 645294"/>
                <a:gd name="connsiteX4" fmla="*/ 0 w 829571"/>
                <a:gd name="connsiteY4" fmla="*/ 0 h 645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571" h="645294">
                  <a:moveTo>
                    <a:pt x="0" y="0"/>
                  </a:moveTo>
                  <a:lnTo>
                    <a:pt x="829571" y="0"/>
                  </a:lnTo>
                  <a:lnTo>
                    <a:pt x="829571" y="645294"/>
                  </a:lnTo>
                  <a:lnTo>
                    <a:pt x="0" y="64529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0" lvl="1" defTabSz="533387">
                <a:lnSpc>
                  <a:spcPct val="90000"/>
                </a:lnSpc>
                <a:spcBef>
                  <a:spcPct val="0"/>
                </a:spcBef>
                <a:spcAft>
                  <a:spcPct val="15000"/>
                </a:spcAft>
              </a:pPr>
              <a:r>
                <a:rPr lang="en-US" sz="1400" dirty="0">
                  <a:solidFill>
                    <a:schemeClr val="tx2">
                      <a:lumMod val="60000"/>
                      <a:lumOff val="40000"/>
                    </a:schemeClr>
                  </a:solidFill>
                  <a:latin typeface="Calibri Light" panose="020F0302020204030204" pitchFamily="34" charset="0"/>
                </a:rPr>
                <a:t>Steps’ detailed description and explanation</a:t>
              </a:r>
            </a:p>
          </p:txBody>
        </p:sp>
        <p:sp>
          <p:nvSpPr>
            <p:cNvPr id="41" name="Freeform 40"/>
            <p:cNvSpPr/>
            <p:nvPr/>
          </p:nvSpPr>
          <p:spPr>
            <a:xfrm>
              <a:off x="5702086" y="4944712"/>
              <a:ext cx="3272076" cy="1064520"/>
            </a:xfrm>
            <a:custGeom>
              <a:avLst/>
              <a:gdLst>
                <a:gd name="connsiteX0" fmla="*/ 0 w 2454057"/>
                <a:gd name="connsiteY0" fmla="*/ 133092 h 798390"/>
                <a:gd name="connsiteX1" fmla="*/ 133092 w 2454057"/>
                <a:gd name="connsiteY1" fmla="*/ 0 h 798390"/>
                <a:gd name="connsiteX2" fmla="*/ 2320965 w 2454057"/>
                <a:gd name="connsiteY2" fmla="*/ 0 h 798390"/>
                <a:gd name="connsiteX3" fmla="*/ 2454057 w 2454057"/>
                <a:gd name="connsiteY3" fmla="*/ 133092 h 798390"/>
                <a:gd name="connsiteX4" fmla="*/ 2454057 w 2454057"/>
                <a:gd name="connsiteY4" fmla="*/ 665298 h 798390"/>
                <a:gd name="connsiteX5" fmla="*/ 2320965 w 2454057"/>
                <a:gd name="connsiteY5" fmla="*/ 798390 h 798390"/>
                <a:gd name="connsiteX6" fmla="*/ 133092 w 2454057"/>
                <a:gd name="connsiteY6" fmla="*/ 798390 h 798390"/>
                <a:gd name="connsiteX7" fmla="*/ 0 w 2454057"/>
                <a:gd name="connsiteY7" fmla="*/ 665298 h 798390"/>
                <a:gd name="connsiteX8" fmla="*/ 0 w 2454057"/>
                <a:gd name="connsiteY8" fmla="*/ 133092 h 798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057" h="798390">
                  <a:moveTo>
                    <a:pt x="0" y="133092"/>
                  </a:moveTo>
                  <a:cubicBezTo>
                    <a:pt x="0" y="59587"/>
                    <a:pt x="59587" y="0"/>
                    <a:pt x="133092" y="0"/>
                  </a:cubicBezTo>
                  <a:lnTo>
                    <a:pt x="2320965" y="0"/>
                  </a:lnTo>
                  <a:cubicBezTo>
                    <a:pt x="2394470" y="0"/>
                    <a:pt x="2454057" y="59587"/>
                    <a:pt x="2454057" y="133092"/>
                  </a:cubicBezTo>
                  <a:lnTo>
                    <a:pt x="2454057" y="665298"/>
                  </a:lnTo>
                  <a:cubicBezTo>
                    <a:pt x="2454057" y="738803"/>
                    <a:pt x="2394470" y="798390"/>
                    <a:pt x="2320965" y="798390"/>
                  </a:cubicBezTo>
                  <a:lnTo>
                    <a:pt x="133092" y="798390"/>
                  </a:lnTo>
                  <a:cubicBezTo>
                    <a:pt x="59587" y="798390"/>
                    <a:pt x="0" y="738803"/>
                    <a:pt x="0" y="665298"/>
                  </a:cubicBezTo>
                  <a:lnTo>
                    <a:pt x="0" y="133092"/>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3415" tIns="143415" rIns="143415" bIns="143415" numCol="1" spcCol="1270" anchor="ctr" anchorCtr="0">
              <a:noAutofit/>
            </a:bodyPr>
            <a:lstStyle/>
            <a:p>
              <a:pPr algn="ctr" defTabSz="1066773">
                <a:lnSpc>
                  <a:spcPct val="90000"/>
                </a:lnSpc>
                <a:spcBef>
                  <a:spcPct val="0"/>
                </a:spcBef>
                <a:spcAft>
                  <a:spcPct val="35000"/>
                </a:spcAft>
              </a:pPr>
              <a:r>
                <a:rPr lang="en-US" sz="2400" b="1" dirty="0">
                  <a:solidFill>
                    <a:schemeClr val="bg1"/>
                  </a:solidFill>
                  <a:latin typeface="Raleway" panose="020B0003030101060003" pitchFamily="34" charset="0"/>
                </a:rPr>
                <a:t>STEP 4</a:t>
              </a:r>
            </a:p>
          </p:txBody>
        </p:sp>
        <p:sp>
          <p:nvSpPr>
            <p:cNvPr id="87" name="Freeform 107"/>
            <p:cNvSpPr>
              <a:spLocks noEditPoints="1"/>
            </p:cNvSpPr>
            <p:nvPr/>
          </p:nvSpPr>
          <p:spPr bwMode="auto">
            <a:xfrm>
              <a:off x="6096001" y="5287490"/>
              <a:ext cx="378439" cy="375079"/>
            </a:xfrm>
            <a:custGeom>
              <a:avLst/>
              <a:gdLst>
                <a:gd name="T0" fmla="*/ 118 w 186"/>
                <a:gd name="T1" fmla="*/ 125 h 184"/>
                <a:gd name="T2" fmla="*/ 127 w 186"/>
                <a:gd name="T3" fmla="*/ 108 h 184"/>
                <a:gd name="T4" fmla="*/ 68 w 186"/>
                <a:gd name="T5" fmla="*/ 99 h 184"/>
                <a:gd name="T6" fmla="*/ 59 w 186"/>
                <a:gd name="T7" fmla="*/ 116 h 184"/>
                <a:gd name="T8" fmla="*/ 68 w 186"/>
                <a:gd name="T9" fmla="*/ 108 h 184"/>
                <a:gd name="T10" fmla="*/ 118 w 186"/>
                <a:gd name="T11" fmla="*/ 116 h 184"/>
                <a:gd name="T12" fmla="*/ 68 w 186"/>
                <a:gd name="T13" fmla="*/ 108 h 184"/>
                <a:gd name="T14" fmla="*/ 161 w 186"/>
                <a:gd name="T15" fmla="*/ 49 h 184"/>
                <a:gd name="T16" fmla="*/ 135 w 186"/>
                <a:gd name="T17" fmla="*/ 18 h 184"/>
                <a:gd name="T18" fmla="*/ 74 w 186"/>
                <a:gd name="T19" fmla="*/ 4 h 184"/>
                <a:gd name="T20" fmla="*/ 29 w 186"/>
                <a:gd name="T21" fmla="*/ 49 h 184"/>
                <a:gd name="T22" fmla="*/ 0 w 186"/>
                <a:gd name="T23" fmla="*/ 57 h 184"/>
                <a:gd name="T24" fmla="*/ 8 w 186"/>
                <a:gd name="T25" fmla="*/ 82 h 184"/>
                <a:gd name="T26" fmla="*/ 17 w 186"/>
                <a:gd name="T27" fmla="*/ 175 h 184"/>
                <a:gd name="T28" fmla="*/ 160 w 186"/>
                <a:gd name="T29" fmla="*/ 184 h 184"/>
                <a:gd name="T30" fmla="*/ 169 w 186"/>
                <a:gd name="T31" fmla="*/ 82 h 184"/>
                <a:gd name="T32" fmla="*/ 186 w 186"/>
                <a:gd name="T33" fmla="*/ 74 h 184"/>
                <a:gd name="T34" fmla="*/ 177 w 186"/>
                <a:gd name="T35" fmla="*/ 49 h 184"/>
                <a:gd name="T36" fmla="*/ 147 w 186"/>
                <a:gd name="T37" fmla="*/ 32 h 184"/>
                <a:gd name="T38" fmla="*/ 151 w 186"/>
                <a:gd name="T39" fmla="*/ 49 h 184"/>
                <a:gd name="T40" fmla="*/ 141 w 186"/>
                <a:gd name="T41" fmla="*/ 42 h 184"/>
                <a:gd name="T42" fmla="*/ 131 w 186"/>
                <a:gd name="T43" fmla="*/ 36 h 184"/>
                <a:gd name="T44" fmla="*/ 121 w 186"/>
                <a:gd name="T45" fmla="*/ 31 h 184"/>
                <a:gd name="T46" fmla="*/ 137 w 186"/>
                <a:gd name="T47" fmla="*/ 26 h 184"/>
                <a:gd name="T48" fmla="*/ 78 w 186"/>
                <a:gd name="T49" fmla="*/ 49 h 184"/>
                <a:gd name="T50" fmla="*/ 134 w 186"/>
                <a:gd name="T51" fmla="*/ 49 h 184"/>
                <a:gd name="T52" fmla="*/ 70 w 186"/>
                <a:gd name="T53" fmla="*/ 12 h 184"/>
                <a:gd name="T54" fmla="*/ 68 w 186"/>
                <a:gd name="T55" fmla="*/ 49 h 184"/>
                <a:gd name="T56" fmla="*/ 49 w 186"/>
                <a:gd name="T57" fmla="*/ 48 h 184"/>
                <a:gd name="T58" fmla="*/ 39 w 186"/>
                <a:gd name="T59" fmla="*/ 49 h 184"/>
                <a:gd name="T60" fmla="*/ 160 w 186"/>
                <a:gd name="T61" fmla="*/ 175 h 184"/>
                <a:gd name="T62" fmla="*/ 25 w 186"/>
                <a:gd name="T63" fmla="*/ 82 h 184"/>
                <a:gd name="T64" fmla="*/ 160 w 186"/>
                <a:gd name="T65" fmla="*/ 175 h 184"/>
                <a:gd name="T66" fmla="*/ 8 w 186"/>
                <a:gd name="T67" fmla="*/ 74 h 184"/>
                <a:gd name="T68" fmla="*/ 177 w 186"/>
                <a:gd name="T69" fmla="*/ 57 h 184"/>
                <a:gd name="T70" fmla="*/ 65 w 186"/>
                <a:gd name="T71" fmla="*/ 38 h 184"/>
                <a:gd name="T72" fmla="*/ 53 w 186"/>
                <a:gd name="T73" fmla="*/ 41 h 184"/>
                <a:gd name="T74" fmla="*/ 65 w 186"/>
                <a:gd name="T75" fmla="*/ 38 h 184"/>
                <a:gd name="T76" fmla="*/ 66 w 186"/>
                <a:gd name="T77" fmla="*/ 19 h 184"/>
                <a:gd name="T78" fmla="*/ 69 w 186"/>
                <a:gd name="T79" fmla="*/ 31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6" h="184">
                  <a:moveTo>
                    <a:pt x="68" y="125"/>
                  </a:moveTo>
                  <a:cubicBezTo>
                    <a:pt x="118" y="125"/>
                    <a:pt x="118" y="125"/>
                    <a:pt x="118" y="125"/>
                  </a:cubicBezTo>
                  <a:cubicBezTo>
                    <a:pt x="123" y="125"/>
                    <a:pt x="127" y="121"/>
                    <a:pt x="127" y="116"/>
                  </a:cubicBezTo>
                  <a:cubicBezTo>
                    <a:pt x="127" y="108"/>
                    <a:pt x="127" y="108"/>
                    <a:pt x="127" y="108"/>
                  </a:cubicBezTo>
                  <a:cubicBezTo>
                    <a:pt x="127" y="103"/>
                    <a:pt x="123" y="99"/>
                    <a:pt x="118" y="99"/>
                  </a:cubicBezTo>
                  <a:cubicBezTo>
                    <a:pt x="68" y="99"/>
                    <a:pt x="68" y="99"/>
                    <a:pt x="68" y="99"/>
                  </a:cubicBezTo>
                  <a:cubicBezTo>
                    <a:pt x="63" y="99"/>
                    <a:pt x="59" y="103"/>
                    <a:pt x="59" y="108"/>
                  </a:cubicBezTo>
                  <a:cubicBezTo>
                    <a:pt x="59" y="116"/>
                    <a:pt x="59" y="116"/>
                    <a:pt x="59" y="116"/>
                  </a:cubicBezTo>
                  <a:cubicBezTo>
                    <a:pt x="59" y="121"/>
                    <a:pt x="63" y="125"/>
                    <a:pt x="68" y="125"/>
                  </a:cubicBezTo>
                  <a:close/>
                  <a:moveTo>
                    <a:pt x="68" y="108"/>
                  </a:moveTo>
                  <a:cubicBezTo>
                    <a:pt x="118" y="108"/>
                    <a:pt x="118" y="108"/>
                    <a:pt x="118" y="108"/>
                  </a:cubicBezTo>
                  <a:cubicBezTo>
                    <a:pt x="118" y="116"/>
                    <a:pt x="118" y="116"/>
                    <a:pt x="118" y="116"/>
                  </a:cubicBezTo>
                  <a:cubicBezTo>
                    <a:pt x="68" y="116"/>
                    <a:pt x="68" y="116"/>
                    <a:pt x="68" y="116"/>
                  </a:cubicBezTo>
                  <a:lnTo>
                    <a:pt x="68" y="108"/>
                  </a:lnTo>
                  <a:close/>
                  <a:moveTo>
                    <a:pt x="177" y="49"/>
                  </a:moveTo>
                  <a:cubicBezTo>
                    <a:pt x="161" y="49"/>
                    <a:pt x="161" y="49"/>
                    <a:pt x="161" y="49"/>
                  </a:cubicBezTo>
                  <a:cubicBezTo>
                    <a:pt x="155" y="29"/>
                    <a:pt x="155" y="29"/>
                    <a:pt x="155" y="29"/>
                  </a:cubicBezTo>
                  <a:cubicBezTo>
                    <a:pt x="153" y="20"/>
                    <a:pt x="144" y="15"/>
                    <a:pt x="135" y="18"/>
                  </a:cubicBezTo>
                  <a:cubicBezTo>
                    <a:pt x="109" y="24"/>
                    <a:pt x="109" y="24"/>
                    <a:pt x="109" y="24"/>
                  </a:cubicBezTo>
                  <a:cubicBezTo>
                    <a:pt x="74" y="4"/>
                    <a:pt x="74" y="4"/>
                    <a:pt x="74" y="4"/>
                  </a:cubicBezTo>
                  <a:cubicBezTo>
                    <a:pt x="66" y="0"/>
                    <a:pt x="56" y="3"/>
                    <a:pt x="51" y="11"/>
                  </a:cubicBezTo>
                  <a:cubicBezTo>
                    <a:pt x="29" y="49"/>
                    <a:pt x="29" y="49"/>
                    <a:pt x="29" y="49"/>
                  </a:cubicBezTo>
                  <a:cubicBezTo>
                    <a:pt x="8" y="49"/>
                    <a:pt x="8" y="49"/>
                    <a:pt x="8" y="49"/>
                  </a:cubicBezTo>
                  <a:cubicBezTo>
                    <a:pt x="4" y="49"/>
                    <a:pt x="0" y="52"/>
                    <a:pt x="0" y="57"/>
                  </a:cubicBezTo>
                  <a:cubicBezTo>
                    <a:pt x="0" y="74"/>
                    <a:pt x="0" y="74"/>
                    <a:pt x="0" y="74"/>
                  </a:cubicBezTo>
                  <a:cubicBezTo>
                    <a:pt x="0" y="79"/>
                    <a:pt x="4" y="82"/>
                    <a:pt x="8" y="82"/>
                  </a:cubicBezTo>
                  <a:cubicBezTo>
                    <a:pt x="17" y="82"/>
                    <a:pt x="17" y="82"/>
                    <a:pt x="17" y="82"/>
                  </a:cubicBezTo>
                  <a:cubicBezTo>
                    <a:pt x="17" y="175"/>
                    <a:pt x="17" y="175"/>
                    <a:pt x="17" y="175"/>
                  </a:cubicBezTo>
                  <a:cubicBezTo>
                    <a:pt x="17" y="180"/>
                    <a:pt x="21" y="184"/>
                    <a:pt x="25" y="184"/>
                  </a:cubicBezTo>
                  <a:cubicBezTo>
                    <a:pt x="160" y="184"/>
                    <a:pt x="160" y="184"/>
                    <a:pt x="160" y="184"/>
                  </a:cubicBezTo>
                  <a:cubicBezTo>
                    <a:pt x="165" y="184"/>
                    <a:pt x="169" y="180"/>
                    <a:pt x="169" y="175"/>
                  </a:cubicBezTo>
                  <a:cubicBezTo>
                    <a:pt x="169" y="82"/>
                    <a:pt x="169" y="82"/>
                    <a:pt x="169" y="82"/>
                  </a:cubicBezTo>
                  <a:cubicBezTo>
                    <a:pt x="177" y="82"/>
                    <a:pt x="177" y="82"/>
                    <a:pt x="177" y="82"/>
                  </a:cubicBezTo>
                  <a:cubicBezTo>
                    <a:pt x="182" y="82"/>
                    <a:pt x="186" y="79"/>
                    <a:pt x="186" y="74"/>
                  </a:cubicBezTo>
                  <a:cubicBezTo>
                    <a:pt x="186" y="57"/>
                    <a:pt x="186" y="57"/>
                    <a:pt x="186" y="57"/>
                  </a:cubicBezTo>
                  <a:cubicBezTo>
                    <a:pt x="186" y="52"/>
                    <a:pt x="182" y="49"/>
                    <a:pt x="177" y="49"/>
                  </a:cubicBezTo>
                  <a:close/>
                  <a:moveTo>
                    <a:pt x="137" y="26"/>
                  </a:moveTo>
                  <a:cubicBezTo>
                    <a:pt x="141" y="24"/>
                    <a:pt x="146" y="27"/>
                    <a:pt x="147" y="32"/>
                  </a:cubicBezTo>
                  <a:cubicBezTo>
                    <a:pt x="152" y="49"/>
                    <a:pt x="152" y="49"/>
                    <a:pt x="152" y="49"/>
                  </a:cubicBezTo>
                  <a:cubicBezTo>
                    <a:pt x="151" y="49"/>
                    <a:pt x="151" y="49"/>
                    <a:pt x="151" y="49"/>
                  </a:cubicBezTo>
                  <a:cubicBezTo>
                    <a:pt x="140" y="42"/>
                    <a:pt x="140" y="42"/>
                    <a:pt x="140" y="42"/>
                  </a:cubicBezTo>
                  <a:cubicBezTo>
                    <a:pt x="141" y="42"/>
                    <a:pt x="141" y="42"/>
                    <a:pt x="141" y="42"/>
                  </a:cubicBezTo>
                  <a:cubicBezTo>
                    <a:pt x="139" y="34"/>
                    <a:pt x="139" y="34"/>
                    <a:pt x="139" y="34"/>
                  </a:cubicBezTo>
                  <a:cubicBezTo>
                    <a:pt x="131" y="36"/>
                    <a:pt x="131" y="36"/>
                    <a:pt x="131" y="36"/>
                  </a:cubicBezTo>
                  <a:cubicBezTo>
                    <a:pt x="131" y="37"/>
                    <a:pt x="131" y="37"/>
                    <a:pt x="131" y="37"/>
                  </a:cubicBezTo>
                  <a:cubicBezTo>
                    <a:pt x="121" y="31"/>
                    <a:pt x="121" y="31"/>
                    <a:pt x="121" y="31"/>
                  </a:cubicBezTo>
                  <a:cubicBezTo>
                    <a:pt x="121" y="30"/>
                    <a:pt x="121" y="30"/>
                    <a:pt x="121" y="30"/>
                  </a:cubicBezTo>
                  <a:lnTo>
                    <a:pt x="137" y="26"/>
                  </a:lnTo>
                  <a:close/>
                  <a:moveTo>
                    <a:pt x="134" y="49"/>
                  </a:moveTo>
                  <a:cubicBezTo>
                    <a:pt x="78" y="49"/>
                    <a:pt x="78" y="49"/>
                    <a:pt x="78" y="49"/>
                  </a:cubicBezTo>
                  <a:cubicBezTo>
                    <a:pt x="92" y="24"/>
                    <a:pt x="92" y="24"/>
                    <a:pt x="92" y="24"/>
                  </a:cubicBezTo>
                  <a:lnTo>
                    <a:pt x="134" y="49"/>
                  </a:lnTo>
                  <a:close/>
                  <a:moveTo>
                    <a:pt x="59" y="15"/>
                  </a:moveTo>
                  <a:cubicBezTo>
                    <a:pt x="61" y="11"/>
                    <a:pt x="66" y="9"/>
                    <a:pt x="70" y="12"/>
                  </a:cubicBezTo>
                  <a:cubicBezTo>
                    <a:pt x="85" y="20"/>
                    <a:pt x="85" y="20"/>
                    <a:pt x="85" y="20"/>
                  </a:cubicBezTo>
                  <a:cubicBezTo>
                    <a:pt x="68" y="49"/>
                    <a:pt x="68" y="49"/>
                    <a:pt x="68" y="49"/>
                  </a:cubicBezTo>
                  <a:cubicBezTo>
                    <a:pt x="50" y="49"/>
                    <a:pt x="50" y="49"/>
                    <a:pt x="50" y="49"/>
                  </a:cubicBezTo>
                  <a:cubicBezTo>
                    <a:pt x="49" y="48"/>
                    <a:pt x="49" y="48"/>
                    <a:pt x="49" y="48"/>
                  </a:cubicBezTo>
                  <a:cubicBezTo>
                    <a:pt x="49" y="49"/>
                    <a:pt x="49" y="49"/>
                    <a:pt x="49" y="49"/>
                  </a:cubicBezTo>
                  <a:cubicBezTo>
                    <a:pt x="39" y="49"/>
                    <a:pt x="39" y="49"/>
                    <a:pt x="39" y="49"/>
                  </a:cubicBezTo>
                  <a:lnTo>
                    <a:pt x="59" y="15"/>
                  </a:lnTo>
                  <a:close/>
                  <a:moveTo>
                    <a:pt x="160" y="175"/>
                  </a:moveTo>
                  <a:cubicBezTo>
                    <a:pt x="25" y="175"/>
                    <a:pt x="25" y="175"/>
                    <a:pt x="25" y="175"/>
                  </a:cubicBezTo>
                  <a:cubicBezTo>
                    <a:pt x="25" y="82"/>
                    <a:pt x="25" y="82"/>
                    <a:pt x="25" y="82"/>
                  </a:cubicBezTo>
                  <a:cubicBezTo>
                    <a:pt x="160" y="82"/>
                    <a:pt x="160" y="82"/>
                    <a:pt x="160" y="82"/>
                  </a:cubicBezTo>
                  <a:lnTo>
                    <a:pt x="160" y="175"/>
                  </a:lnTo>
                  <a:close/>
                  <a:moveTo>
                    <a:pt x="177" y="74"/>
                  </a:moveTo>
                  <a:cubicBezTo>
                    <a:pt x="8" y="74"/>
                    <a:pt x="8" y="74"/>
                    <a:pt x="8" y="74"/>
                  </a:cubicBezTo>
                  <a:cubicBezTo>
                    <a:pt x="8" y="57"/>
                    <a:pt x="8" y="57"/>
                    <a:pt x="8" y="57"/>
                  </a:cubicBezTo>
                  <a:cubicBezTo>
                    <a:pt x="177" y="57"/>
                    <a:pt x="177" y="57"/>
                    <a:pt x="177" y="57"/>
                  </a:cubicBezTo>
                  <a:lnTo>
                    <a:pt x="177" y="74"/>
                  </a:lnTo>
                  <a:close/>
                  <a:moveTo>
                    <a:pt x="65" y="38"/>
                  </a:moveTo>
                  <a:cubicBezTo>
                    <a:pt x="57" y="34"/>
                    <a:pt x="57" y="34"/>
                    <a:pt x="57" y="34"/>
                  </a:cubicBezTo>
                  <a:cubicBezTo>
                    <a:pt x="53" y="41"/>
                    <a:pt x="53" y="41"/>
                    <a:pt x="53" y="41"/>
                  </a:cubicBezTo>
                  <a:cubicBezTo>
                    <a:pt x="61" y="45"/>
                    <a:pt x="61" y="45"/>
                    <a:pt x="61" y="45"/>
                  </a:cubicBezTo>
                  <a:lnTo>
                    <a:pt x="65" y="38"/>
                  </a:lnTo>
                  <a:close/>
                  <a:moveTo>
                    <a:pt x="73" y="23"/>
                  </a:moveTo>
                  <a:cubicBezTo>
                    <a:pt x="66" y="19"/>
                    <a:pt x="66" y="19"/>
                    <a:pt x="66" y="19"/>
                  </a:cubicBezTo>
                  <a:cubicBezTo>
                    <a:pt x="62" y="26"/>
                    <a:pt x="62" y="26"/>
                    <a:pt x="62" y="26"/>
                  </a:cubicBezTo>
                  <a:cubicBezTo>
                    <a:pt x="69" y="31"/>
                    <a:pt x="69" y="31"/>
                    <a:pt x="69" y="31"/>
                  </a:cubicBezTo>
                  <a:lnTo>
                    <a:pt x="73" y="2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dirty="0">
                <a:solidFill>
                  <a:schemeClr val="tx2">
                    <a:lumMod val="60000"/>
                    <a:lumOff val="40000"/>
                  </a:schemeClr>
                </a:solidFill>
                <a:latin typeface="Raleway" panose="020B0003030101060003" pitchFamily="34" charset="0"/>
              </a:endParaRPr>
            </a:p>
          </p:txBody>
        </p:sp>
      </p:grpSp>
      <p:grpSp>
        <p:nvGrpSpPr>
          <p:cNvPr id="6" name="Group 5">
            <a:extLst>
              <a:ext uri="{FF2B5EF4-FFF2-40B4-BE49-F238E27FC236}">
                <a16:creationId xmlns:a16="http://schemas.microsoft.com/office/drawing/2014/main" id="{755D0A65-7409-4C22-95A6-72041E4C33C1}"/>
              </a:ext>
            </a:extLst>
          </p:cNvPr>
          <p:cNvGrpSpPr/>
          <p:nvPr/>
        </p:nvGrpSpPr>
        <p:grpSpPr>
          <a:xfrm>
            <a:off x="4020866" y="3748904"/>
            <a:ext cx="5935930" cy="1064520"/>
            <a:chOff x="4020866" y="3748904"/>
            <a:chExt cx="5935930" cy="1064520"/>
          </a:xfrm>
        </p:grpSpPr>
        <p:sp>
          <p:nvSpPr>
            <p:cNvPr id="40" name="Freeform 39"/>
            <p:cNvSpPr/>
            <p:nvPr/>
          </p:nvSpPr>
          <p:spPr>
            <a:xfrm>
              <a:off x="7518405" y="3850968"/>
              <a:ext cx="2438391" cy="860392"/>
            </a:xfrm>
            <a:custGeom>
              <a:avLst/>
              <a:gdLst>
                <a:gd name="connsiteX0" fmla="*/ 0 w 829571"/>
                <a:gd name="connsiteY0" fmla="*/ 0 h 645294"/>
                <a:gd name="connsiteX1" fmla="*/ 829571 w 829571"/>
                <a:gd name="connsiteY1" fmla="*/ 0 h 645294"/>
                <a:gd name="connsiteX2" fmla="*/ 829571 w 829571"/>
                <a:gd name="connsiteY2" fmla="*/ 645294 h 645294"/>
                <a:gd name="connsiteX3" fmla="*/ 0 w 829571"/>
                <a:gd name="connsiteY3" fmla="*/ 645294 h 645294"/>
                <a:gd name="connsiteX4" fmla="*/ 0 w 829571"/>
                <a:gd name="connsiteY4" fmla="*/ 0 h 645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571" h="645294">
                  <a:moveTo>
                    <a:pt x="0" y="0"/>
                  </a:moveTo>
                  <a:lnTo>
                    <a:pt x="829571" y="0"/>
                  </a:lnTo>
                  <a:lnTo>
                    <a:pt x="829571" y="645294"/>
                  </a:lnTo>
                  <a:lnTo>
                    <a:pt x="0" y="64529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0" lvl="1" defTabSz="533387">
                <a:lnSpc>
                  <a:spcPct val="90000"/>
                </a:lnSpc>
                <a:spcBef>
                  <a:spcPct val="0"/>
                </a:spcBef>
                <a:spcAft>
                  <a:spcPct val="15000"/>
                </a:spcAft>
              </a:pPr>
              <a:r>
                <a:rPr lang="en-US" sz="1400" dirty="0">
                  <a:solidFill>
                    <a:schemeClr val="tx2">
                      <a:lumMod val="60000"/>
                      <a:lumOff val="40000"/>
                    </a:schemeClr>
                  </a:solidFill>
                  <a:latin typeface="Calibri Light" panose="020F0302020204030204" pitchFamily="34" charset="0"/>
                </a:rPr>
                <a:t>Steps’ detailed description and explanation</a:t>
              </a:r>
            </a:p>
          </p:txBody>
        </p:sp>
        <p:sp>
          <p:nvSpPr>
            <p:cNvPr id="39" name="Freeform 38"/>
            <p:cNvSpPr/>
            <p:nvPr/>
          </p:nvSpPr>
          <p:spPr>
            <a:xfrm>
              <a:off x="4020866" y="3748904"/>
              <a:ext cx="3272076" cy="1064520"/>
            </a:xfrm>
            <a:custGeom>
              <a:avLst/>
              <a:gdLst>
                <a:gd name="connsiteX0" fmla="*/ 0 w 2454057"/>
                <a:gd name="connsiteY0" fmla="*/ 133092 h 798390"/>
                <a:gd name="connsiteX1" fmla="*/ 133092 w 2454057"/>
                <a:gd name="connsiteY1" fmla="*/ 0 h 798390"/>
                <a:gd name="connsiteX2" fmla="*/ 2320965 w 2454057"/>
                <a:gd name="connsiteY2" fmla="*/ 0 h 798390"/>
                <a:gd name="connsiteX3" fmla="*/ 2454057 w 2454057"/>
                <a:gd name="connsiteY3" fmla="*/ 133092 h 798390"/>
                <a:gd name="connsiteX4" fmla="*/ 2454057 w 2454057"/>
                <a:gd name="connsiteY4" fmla="*/ 665298 h 798390"/>
                <a:gd name="connsiteX5" fmla="*/ 2320965 w 2454057"/>
                <a:gd name="connsiteY5" fmla="*/ 798390 h 798390"/>
                <a:gd name="connsiteX6" fmla="*/ 133092 w 2454057"/>
                <a:gd name="connsiteY6" fmla="*/ 798390 h 798390"/>
                <a:gd name="connsiteX7" fmla="*/ 0 w 2454057"/>
                <a:gd name="connsiteY7" fmla="*/ 665298 h 798390"/>
                <a:gd name="connsiteX8" fmla="*/ 0 w 2454057"/>
                <a:gd name="connsiteY8" fmla="*/ 133092 h 798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4057" h="798390">
                  <a:moveTo>
                    <a:pt x="0" y="133092"/>
                  </a:moveTo>
                  <a:cubicBezTo>
                    <a:pt x="0" y="59587"/>
                    <a:pt x="59587" y="0"/>
                    <a:pt x="133092" y="0"/>
                  </a:cubicBezTo>
                  <a:lnTo>
                    <a:pt x="2320965" y="0"/>
                  </a:lnTo>
                  <a:cubicBezTo>
                    <a:pt x="2394470" y="0"/>
                    <a:pt x="2454057" y="59587"/>
                    <a:pt x="2454057" y="133092"/>
                  </a:cubicBezTo>
                  <a:lnTo>
                    <a:pt x="2454057" y="665298"/>
                  </a:lnTo>
                  <a:cubicBezTo>
                    <a:pt x="2454057" y="738803"/>
                    <a:pt x="2394470" y="798390"/>
                    <a:pt x="2320965" y="798390"/>
                  </a:cubicBezTo>
                  <a:lnTo>
                    <a:pt x="133092" y="798390"/>
                  </a:lnTo>
                  <a:cubicBezTo>
                    <a:pt x="59587" y="798390"/>
                    <a:pt x="0" y="738803"/>
                    <a:pt x="0" y="665298"/>
                  </a:cubicBezTo>
                  <a:lnTo>
                    <a:pt x="0" y="133092"/>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3415" tIns="143415" rIns="143415" bIns="143415" numCol="1" spcCol="1270" anchor="ctr" anchorCtr="0">
              <a:noAutofit/>
            </a:bodyPr>
            <a:lstStyle/>
            <a:p>
              <a:pPr algn="ctr" defTabSz="1066773">
                <a:lnSpc>
                  <a:spcPct val="90000"/>
                </a:lnSpc>
                <a:spcBef>
                  <a:spcPct val="0"/>
                </a:spcBef>
                <a:spcAft>
                  <a:spcPct val="35000"/>
                </a:spcAft>
              </a:pPr>
              <a:r>
                <a:rPr lang="en-US" sz="2400" b="1" dirty="0">
                  <a:solidFill>
                    <a:schemeClr val="bg1"/>
                  </a:solidFill>
                  <a:latin typeface="Raleway" panose="020B0003030101060003" pitchFamily="34" charset="0"/>
                </a:rPr>
                <a:t>STEP 3</a:t>
              </a:r>
            </a:p>
          </p:txBody>
        </p:sp>
        <p:sp>
          <p:nvSpPr>
            <p:cNvPr id="89" name="Freeform 100"/>
            <p:cNvSpPr>
              <a:spLocks noEditPoints="1"/>
            </p:cNvSpPr>
            <p:nvPr/>
          </p:nvSpPr>
          <p:spPr bwMode="auto">
            <a:xfrm>
              <a:off x="4484381" y="4093064"/>
              <a:ext cx="378439" cy="376199"/>
            </a:xfrm>
            <a:custGeom>
              <a:avLst/>
              <a:gdLst>
                <a:gd name="T0" fmla="*/ 59 w 186"/>
                <a:gd name="T1" fmla="*/ 76 h 185"/>
                <a:gd name="T2" fmla="*/ 25 w 186"/>
                <a:gd name="T3" fmla="*/ 76 h 185"/>
                <a:gd name="T4" fmla="*/ 42 w 186"/>
                <a:gd name="T5" fmla="*/ 67 h 185"/>
                <a:gd name="T6" fmla="*/ 42 w 186"/>
                <a:gd name="T7" fmla="*/ 84 h 185"/>
                <a:gd name="T8" fmla="*/ 42 w 186"/>
                <a:gd name="T9" fmla="*/ 67 h 185"/>
                <a:gd name="T10" fmla="*/ 51 w 186"/>
                <a:gd name="T11" fmla="*/ 0 h 185"/>
                <a:gd name="T12" fmla="*/ 34 w 186"/>
                <a:gd name="T13" fmla="*/ 21 h 185"/>
                <a:gd name="T14" fmla="*/ 42 w 186"/>
                <a:gd name="T15" fmla="*/ 21 h 185"/>
                <a:gd name="T16" fmla="*/ 51 w 186"/>
                <a:gd name="T17" fmla="*/ 8 h 185"/>
                <a:gd name="T18" fmla="*/ 177 w 186"/>
                <a:gd name="T19" fmla="*/ 16 h 185"/>
                <a:gd name="T20" fmla="*/ 169 w 186"/>
                <a:gd name="T21" fmla="*/ 143 h 185"/>
                <a:gd name="T22" fmla="*/ 160 w 186"/>
                <a:gd name="T23" fmla="*/ 147 h 185"/>
                <a:gd name="T24" fmla="*/ 169 w 186"/>
                <a:gd name="T25" fmla="*/ 151 h 185"/>
                <a:gd name="T26" fmla="*/ 186 w 186"/>
                <a:gd name="T27" fmla="*/ 16 h 185"/>
                <a:gd name="T28" fmla="*/ 126 w 186"/>
                <a:gd name="T29" fmla="*/ 154 h 185"/>
                <a:gd name="T30" fmla="*/ 126 w 186"/>
                <a:gd name="T31" fmla="*/ 154 h 185"/>
                <a:gd name="T32" fmla="*/ 101 w 186"/>
                <a:gd name="T33" fmla="*/ 112 h 185"/>
                <a:gd name="T34" fmla="*/ 94 w 186"/>
                <a:gd name="T35" fmla="*/ 111 h 185"/>
                <a:gd name="T36" fmla="*/ 67 w 186"/>
                <a:gd name="T37" fmla="*/ 103 h 185"/>
                <a:gd name="T38" fmla="*/ 60 w 186"/>
                <a:gd name="T39" fmla="*/ 103 h 185"/>
                <a:gd name="T40" fmla="*/ 26 w 186"/>
                <a:gd name="T41" fmla="*/ 153 h 185"/>
                <a:gd name="T42" fmla="*/ 25 w 186"/>
                <a:gd name="T43" fmla="*/ 156 h 185"/>
                <a:gd name="T44" fmla="*/ 122 w 186"/>
                <a:gd name="T45" fmla="*/ 160 h 185"/>
                <a:gd name="T46" fmla="*/ 126 w 186"/>
                <a:gd name="T47" fmla="*/ 154 h 185"/>
                <a:gd name="T48" fmla="*/ 63 w 186"/>
                <a:gd name="T49" fmla="*/ 113 h 185"/>
                <a:gd name="T50" fmla="*/ 80 w 186"/>
                <a:gd name="T51" fmla="*/ 135 h 185"/>
                <a:gd name="T52" fmla="*/ 96 w 186"/>
                <a:gd name="T53" fmla="*/ 120 h 185"/>
                <a:gd name="T54" fmla="*/ 38 w 186"/>
                <a:gd name="T55" fmla="*/ 151 h 185"/>
                <a:gd name="T56" fmla="*/ 17 w 186"/>
                <a:gd name="T57" fmla="*/ 33 h 185"/>
                <a:gd name="T58" fmla="*/ 0 w 186"/>
                <a:gd name="T59" fmla="*/ 168 h 185"/>
                <a:gd name="T60" fmla="*/ 135 w 186"/>
                <a:gd name="T61" fmla="*/ 185 h 185"/>
                <a:gd name="T62" fmla="*/ 152 w 186"/>
                <a:gd name="T63" fmla="*/ 50 h 185"/>
                <a:gd name="T64" fmla="*/ 144 w 186"/>
                <a:gd name="T65" fmla="*/ 168 h 185"/>
                <a:gd name="T66" fmla="*/ 17 w 186"/>
                <a:gd name="T67" fmla="*/ 177 h 185"/>
                <a:gd name="T68" fmla="*/ 9 w 186"/>
                <a:gd name="T69" fmla="*/ 50 h 185"/>
                <a:gd name="T70" fmla="*/ 135 w 186"/>
                <a:gd name="T71" fmla="*/ 42 h 185"/>
                <a:gd name="T72" fmla="*/ 144 w 186"/>
                <a:gd name="T73" fmla="*/ 168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85">
                  <a:moveTo>
                    <a:pt x="42" y="92"/>
                  </a:moveTo>
                  <a:cubicBezTo>
                    <a:pt x="52" y="92"/>
                    <a:pt x="59" y="85"/>
                    <a:pt x="59" y="76"/>
                  </a:cubicBezTo>
                  <a:cubicBezTo>
                    <a:pt x="59" y="66"/>
                    <a:pt x="52" y="59"/>
                    <a:pt x="42" y="59"/>
                  </a:cubicBezTo>
                  <a:cubicBezTo>
                    <a:pt x="33" y="59"/>
                    <a:pt x="25" y="66"/>
                    <a:pt x="25" y="76"/>
                  </a:cubicBezTo>
                  <a:cubicBezTo>
                    <a:pt x="25" y="85"/>
                    <a:pt x="33" y="92"/>
                    <a:pt x="42" y="92"/>
                  </a:cubicBezTo>
                  <a:close/>
                  <a:moveTo>
                    <a:pt x="42" y="67"/>
                  </a:moveTo>
                  <a:cubicBezTo>
                    <a:pt x="47" y="67"/>
                    <a:pt x="51" y="71"/>
                    <a:pt x="51" y="76"/>
                  </a:cubicBezTo>
                  <a:cubicBezTo>
                    <a:pt x="51" y="80"/>
                    <a:pt x="47" y="84"/>
                    <a:pt x="42" y="84"/>
                  </a:cubicBezTo>
                  <a:cubicBezTo>
                    <a:pt x="38" y="84"/>
                    <a:pt x="34" y="80"/>
                    <a:pt x="34" y="76"/>
                  </a:cubicBezTo>
                  <a:cubicBezTo>
                    <a:pt x="34" y="71"/>
                    <a:pt x="38" y="67"/>
                    <a:pt x="42" y="67"/>
                  </a:cubicBezTo>
                  <a:close/>
                  <a:moveTo>
                    <a:pt x="169" y="0"/>
                  </a:moveTo>
                  <a:cubicBezTo>
                    <a:pt x="51" y="0"/>
                    <a:pt x="51" y="0"/>
                    <a:pt x="51" y="0"/>
                  </a:cubicBezTo>
                  <a:cubicBezTo>
                    <a:pt x="41" y="0"/>
                    <a:pt x="34" y="7"/>
                    <a:pt x="34" y="16"/>
                  </a:cubicBezTo>
                  <a:cubicBezTo>
                    <a:pt x="34" y="21"/>
                    <a:pt x="34" y="21"/>
                    <a:pt x="34" y="21"/>
                  </a:cubicBezTo>
                  <a:cubicBezTo>
                    <a:pt x="34" y="23"/>
                    <a:pt x="36" y="25"/>
                    <a:pt x="38" y="25"/>
                  </a:cubicBezTo>
                  <a:cubicBezTo>
                    <a:pt x="40" y="25"/>
                    <a:pt x="42" y="23"/>
                    <a:pt x="42" y="21"/>
                  </a:cubicBezTo>
                  <a:cubicBezTo>
                    <a:pt x="42" y="16"/>
                    <a:pt x="42" y="16"/>
                    <a:pt x="42" y="16"/>
                  </a:cubicBezTo>
                  <a:cubicBezTo>
                    <a:pt x="42" y="12"/>
                    <a:pt x="46" y="8"/>
                    <a:pt x="51" y="8"/>
                  </a:cubicBezTo>
                  <a:cubicBezTo>
                    <a:pt x="169" y="8"/>
                    <a:pt x="169" y="8"/>
                    <a:pt x="169" y="8"/>
                  </a:cubicBezTo>
                  <a:cubicBezTo>
                    <a:pt x="174" y="8"/>
                    <a:pt x="177" y="12"/>
                    <a:pt x="177" y="16"/>
                  </a:cubicBezTo>
                  <a:cubicBezTo>
                    <a:pt x="177" y="135"/>
                    <a:pt x="177" y="135"/>
                    <a:pt x="177" y="135"/>
                  </a:cubicBezTo>
                  <a:cubicBezTo>
                    <a:pt x="177" y="139"/>
                    <a:pt x="174" y="143"/>
                    <a:pt x="169" y="143"/>
                  </a:cubicBezTo>
                  <a:cubicBezTo>
                    <a:pt x="165" y="143"/>
                    <a:pt x="165" y="143"/>
                    <a:pt x="165" y="143"/>
                  </a:cubicBezTo>
                  <a:cubicBezTo>
                    <a:pt x="162" y="143"/>
                    <a:pt x="160" y="145"/>
                    <a:pt x="160" y="147"/>
                  </a:cubicBezTo>
                  <a:cubicBezTo>
                    <a:pt x="160" y="150"/>
                    <a:pt x="162" y="151"/>
                    <a:pt x="165" y="151"/>
                  </a:cubicBezTo>
                  <a:cubicBezTo>
                    <a:pt x="169" y="151"/>
                    <a:pt x="169" y="151"/>
                    <a:pt x="169" y="151"/>
                  </a:cubicBezTo>
                  <a:cubicBezTo>
                    <a:pt x="178" y="151"/>
                    <a:pt x="186" y="144"/>
                    <a:pt x="186" y="135"/>
                  </a:cubicBezTo>
                  <a:cubicBezTo>
                    <a:pt x="186" y="16"/>
                    <a:pt x="186" y="16"/>
                    <a:pt x="186" y="16"/>
                  </a:cubicBezTo>
                  <a:cubicBezTo>
                    <a:pt x="186" y="7"/>
                    <a:pt x="178" y="0"/>
                    <a:pt x="169" y="0"/>
                  </a:cubicBezTo>
                  <a:close/>
                  <a:moveTo>
                    <a:pt x="126" y="154"/>
                  </a:moveTo>
                  <a:cubicBezTo>
                    <a:pt x="126" y="154"/>
                    <a:pt x="126" y="154"/>
                    <a:pt x="126" y="154"/>
                  </a:cubicBezTo>
                  <a:cubicBezTo>
                    <a:pt x="126" y="154"/>
                    <a:pt x="126" y="154"/>
                    <a:pt x="126" y="154"/>
                  </a:cubicBezTo>
                  <a:cubicBezTo>
                    <a:pt x="101" y="112"/>
                    <a:pt x="101" y="112"/>
                    <a:pt x="101" y="112"/>
                  </a:cubicBezTo>
                  <a:cubicBezTo>
                    <a:pt x="101" y="112"/>
                    <a:pt x="101" y="112"/>
                    <a:pt x="101" y="112"/>
                  </a:cubicBezTo>
                  <a:cubicBezTo>
                    <a:pt x="100" y="110"/>
                    <a:pt x="99" y="109"/>
                    <a:pt x="97" y="109"/>
                  </a:cubicBezTo>
                  <a:cubicBezTo>
                    <a:pt x="96" y="109"/>
                    <a:pt x="95" y="110"/>
                    <a:pt x="94" y="111"/>
                  </a:cubicBezTo>
                  <a:cubicBezTo>
                    <a:pt x="81" y="124"/>
                    <a:pt x="81" y="124"/>
                    <a:pt x="81" y="124"/>
                  </a:cubicBezTo>
                  <a:cubicBezTo>
                    <a:pt x="67" y="103"/>
                    <a:pt x="67" y="103"/>
                    <a:pt x="67" y="103"/>
                  </a:cubicBezTo>
                  <a:cubicBezTo>
                    <a:pt x="67" y="102"/>
                    <a:pt x="65" y="101"/>
                    <a:pt x="63" y="101"/>
                  </a:cubicBezTo>
                  <a:cubicBezTo>
                    <a:pt x="62" y="101"/>
                    <a:pt x="61" y="102"/>
                    <a:pt x="60" y="103"/>
                  </a:cubicBezTo>
                  <a:cubicBezTo>
                    <a:pt x="60" y="103"/>
                    <a:pt x="60" y="103"/>
                    <a:pt x="60" y="103"/>
                  </a:cubicBezTo>
                  <a:cubicBezTo>
                    <a:pt x="26" y="153"/>
                    <a:pt x="26" y="153"/>
                    <a:pt x="26" y="153"/>
                  </a:cubicBezTo>
                  <a:cubicBezTo>
                    <a:pt x="26" y="153"/>
                    <a:pt x="26" y="153"/>
                    <a:pt x="26" y="153"/>
                  </a:cubicBezTo>
                  <a:cubicBezTo>
                    <a:pt x="26" y="154"/>
                    <a:pt x="25" y="155"/>
                    <a:pt x="25" y="156"/>
                  </a:cubicBezTo>
                  <a:cubicBezTo>
                    <a:pt x="25" y="158"/>
                    <a:pt x="27" y="160"/>
                    <a:pt x="30" y="160"/>
                  </a:cubicBezTo>
                  <a:cubicBezTo>
                    <a:pt x="122" y="160"/>
                    <a:pt x="122" y="160"/>
                    <a:pt x="122" y="160"/>
                  </a:cubicBezTo>
                  <a:cubicBezTo>
                    <a:pt x="125" y="160"/>
                    <a:pt x="127" y="158"/>
                    <a:pt x="127" y="156"/>
                  </a:cubicBezTo>
                  <a:cubicBezTo>
                    <a:pt x="127" y="155"/>
                    <a:pt x="127" y="155"/>
                    <a:pt x="126" y="154"/>
                  </a:cubicBezTo>
                  <a:close/>
                  <a:moveTo>
                    <a:pt x="38" y="151"/>
                  </a:moveTo>
                  <a:cubicBezTo>
                    <a:pt x="63" y="113"/>
                    <a:pt x="63" y="113"/>
                    <a:pt x="63" y="113"/>
                  </a:cubicBezTo>
                  <a:cubicBezTo>
                    <a:pt x="76" y="132"/>
                    <a:pt x="76" y="132"/>
                    <a:pt x="76" y="132"/>
                  </a:cubicBezTo>
                  <a:cubicBezTo>
                    <a:pt x="77" y="134"/>
                    <a:pt x="79" y="135"/>
                    <a:pt x="80" y="135"/>
                  </a:cubicBezTo>
                  <a:cubicBezTo>
                    <a:pt x="81" y="135"/>
                    <a:pt x="83" y="134"/>
                    <a:pt x="83" y="133"/>
                  </a:cubicBezTo>
                  <a:cubicBezTo>
                    <a:pt x="96" y="120"/>
                    <a:pt x="96" y="120"/>
                    <a:pt x="96" y="120"/>
                  </a:cubicBezTo>
                  <a:cubicBezTo>
                    <a:pt x="115" y="151"/>
                    <a:pt x="115" y="151"/>
                    <a:pt x="115" y="151"/>
                  </a:cubicBezTo>
                  <a:lnTo>
                    <a:pt x="38" y="151"/>
                  </a:lnTo>
                  <a:close/>
                  <a:moveTo>
                    <a:pt x="135" y="33"/>
                  </a:moveTo>
                  <a:cubicBezTo>
                    <a:pt x="17" y="33"/>
                    <a:pt x="17" y="33"/>
                    <a:pt x="17" y="33"/>
                  </a:cubicBezTo>
                  <a:cubicBezTo>
                    <a:pt x="8" y="33"/>
                    <a:pt x="0" y="41"/>
                    <a:pt x="0" y="50"/>
                  </a:cubicBezTo>
                  <a:cubicBezTo>
                    <a:pt x="0" y="168"/>
                    <a:pt x="0" y="168"/>
                    <a:pt x="0" y="168"/>
                  </a:cubicBezTo>
                  <a:cubicBezTo>
                    <a:pt x="0" y="178"/>
                    <a:pt x="8" y="185"/>
                    <a:pt x="17" y="185"/>
                  </a:cubicBezTo>
                  <a:cubicBezTo>
                    <a:pt x="135" y="185"/>
                    <a:pt x="135" y="185"/>
                    <a:pt x="135" y="185"/>
                  </a:cubicBezTo>
                  <a:cubicBezTo>
                    <a:pt x="144" y="185"/>
                    <a:pt x="152" y="178"/>
                    <a:pt x="152" y="168"/>
                  </a:cubicBezTo>
                  <a:cubicBezTo>
                    <a:pt x="152" y="50"/>
                    <a:pt x="152" y="50"/>
                    <a:pt x="152" y="50"/>
                  </a:cubicBezTo>
                  <a:cubicBezTo>
                    <a:pt x="152" y="41"/>
                    <a:pt x="144" y="33"/>
                    <a:pt x="135" y="33"/>
                  </a:cubicBezTo>
                  <a:close/>
                  <a:moveTo>
                    <a:pt x="144" y="168"/>
                  </a:moveTo>
                  <a:cubicBezTo>
                    <a:pt x="144" y="173"/>
                    <a:pt x="140" y="177"/>
                    <a:pt x="135" y="177"/>
                  </a:cubicBezTo>
                  <a:cubicBezTo>
                    <a:pt x="17" y="177"/>
                    <a:pt x="17" y="177"/>
                    <a:pt x="17" y="177"/>
                  </a:cubicBezTo>
                  <a:cubicBezTo>
                    <a:pt x="12" y="177"/>
                    <a:pt x="9" y="173"/>
                    <a:pt x="9" y="168"/>
                  </a:cubicBezTo>
                  <a:cubicBezTo>
                    <a:pt x="9" y="50"/>
                    <a:pt x="9" y="50"/>
                    <a:pt x="9" y="50"/>
                  </a:cubicBezTo>
                  <a:cubicBezTo>
                    <a:pt x="9" y="46"/>
                    <a:pt x="12" y="42"/>
                    <a:pt x="17" y="42"/>
                  </a:cubicBezTo>
                  <a:cubicBezTo>
                    <a:pt x="135" y="42"/>
                    <a:pt x="135" y="42"/>
                    <a:pt x="135" y="42"/>
                  </a:cubicBezTo>
                  <a:cubicBezTo>
                    <a:pt x="140" y="42"/>
                    <a:pt x="144" y="46"/>
                    <a:pt x="144" y="50"/>
                  </a:cubicBezTo>
                  <a:lnTo>
                    <a:pt x="144" y="1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dirty="0">
                <a:solidFill>
                  <a:schemeClr val="tx2">
                    <a:lumMod val="60000"/>
                    <a:lumOff val="40000"/>
                  </a:schemeClr>
                </a:solidFill>
                <a:latin typeface="Raleway" panose="020B0003030101060003" pitchFamily="34" charset="0"/>
              </a:endParaRPr>
            </a:p>
          </p:txBody>
        </p:sp>
      </p:grpSp>
    </p:spTree>
    <p:extLst>
      <p:ext uri="{BB962C8B-B14F-4D97-AF65-F5344CB8AC3E}">
        <p14:creationId xmlns:p14="http://schemas.microsoft.com/office/powerpoint/2010/main" val="12280641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decel="10000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0-#ppt_w/2"/>
                                          </p:val>
                                        </p:tav>
                                        <p:tav tm="100000">
                                          <p:val>
                                            <p:strVal val="#ppt_x"/>
                                          </p:val>
                                        </p:tav>
                                      </p:tavLst>
                                    </p:anim>
                                    <p:anim calcmode="lin" valueType="num">
                                      <p:cBhvr additive="base">
                                        <p:cTn id="23" dur="500" fill="hold"/>
                                        <p:tgtEl>
                                          <p:spTgt spid="6"/>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decel="10000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0-#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decel="100000"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1+#ppt_w/2"/>
                                          </p:val>
                                        </p:tav>
                                        <p:tav tm="100000">
                                          <p:val>
                                            <p:strVal val="#ppt_x"/>
                                          </p:val>
                                        </p:tav>
                                      </p:tavLst>
                                    </p:anim>
                                    <p:anim calcmode="lin" valueType="num">
                                      <p:cBhvr additive="base">
                                        <p:cTn id="33"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5014064" y="1"/>
            <a:ext cx="7177936" cy="6858000"/>
          </a:xfrm>
          <a:custGeom>
            <a:avLst/>
            <a:gdLst>
              <a:gd name="connsiteX0" fmla="*/ 2326828 w 7177936"/>
              <a:gd name="connsiteY0" fmla="*/ 0 h 6858000"/>
              <a:gd name="connsiteX1" fmla="*/ 7177936 w 7177936"/>
              <a:gd name="connsiteY1" fmla="*/ 0 h 6858000"/>
              <a:gd name="connsiteX2" fmla="*/ 7177936 w 7177936"/>
              <a:gd name="connsiteY2" fmla="*/ 6858000 h 6858000"/>
              <a:gd name="connsiteX3" fmla="*/ 0 w 71779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77936" h="6858000">
                <a:moveTo>
                  <a:pt x="2326828" y="0"/>
                </a:moveTo>
                <a:lnTo>
                  <a:pt x="7177936" y="0"/>
                </a:lnTo>
                <a:lnTo>
                  <a:pt x="7177936" y="6858000"/>
                </a:lnTo>
                <a:lnTo>
                  <a:pt x="0" y="6858000"/>
                </a:lnTo>
                <a:close/>
              </a:path>
            </a:pathLst>
          </a:custGeom>
          <a:blipFill dpi="0" rotWithShape="1">
            <a:blip r:embed="rId2" cstate="hqprint">
              <a:extLst>
                <a:ext uri="{28A0092B-C50C-407E-A947-70E740481C1C}">
                  <a14:useLocalDpi xmlns:a14="http://schemas.microsoft.com/office/drawing/2010/main"/>
                </a:ext>
              </a:extLst>
            </a:blip>
            <a:srcRect/>
            <a:stretch>
              <a:fillRect l="-21657" r="-2165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8" name="TextBox 7"/>
          <p:cNvSpPr txBox="1"/>
          <p:nvPr/>
        </p:nvSpPr>
        <p:spPr>
          <a:xfrm>
            <a:off x="4308614" y="1590036"/>
            <a:ext cx="3609836" cy="3677930"/>
          </a:xfrm>
          <a:prstGeom prst="rect">
            <a:avLst/>
          </a:prstGeom>
          <a:noFill/>
        </p:spPr>
        <p:txBody>
          <a:bodyPr wrap="square" lIns="0" tIns="0" rIns="0" bIns="0" rtlCol="0" anchor="ctr">
            <a:spAutoFit/>
          </a:bodyPr>
          <a:lstStyle/>
          <a:p>
            <a:pPr algn="ctr"/>
            <a:r>
              <a:rPr lang="id-ID" sz="23900" b="1" dirty="0">
                <a:solidFill>
                  <a:schemeClr val="accent2"/>
                </a:solidFill>
                <a:cs typeface="Clear Sans" panose="020B0503030202020304" pitchFamily="34" charset="0"/>
              </a:rPr>
              <a:t>0</a:t>
            </a:r>
            <a:r>
              <a:rPr lang="id-ID" sz="23900" b="1" dirty="0">
                <a:solidFill>
                  <a:schemeClr val="bg1">
                    <a:lumMod val="95000"/>
                  </a:schemeClr>
                </a:solidFill>
                <a:cs typeface="Clear Sans" panose="020B0503030202020304" pitchFamily="34" charset="0"/>
              </a:rPr>
              <a:t>2</a:t>
            </a:r>
            <a:endParaRPr lang="en-GB" sz="23900" b="1" dirty="0">
              <a:solidFill>
                <a:schemeClr val="bg1">
                  <a:lumMod val="95000"/>
                </a:schemeClr>
              </a:solidFill>
              <a:cs typeface="Clear Sans" panose="020B0503030202020304" pitchFamily="34" charset="0"/>
            </a:endParaRPr>
          </a:p>
        </p:txBody>
      </p:sp>
      <p:sp>
        <p:nvSpPr>
          <p:cNvPr id="10" name="TextBox 9"/>
          <p:cNvSpPr txBox="1"/>
          <p:nvPr/>
        </p:nvSpPr>
        <p:spPr>
          <a:xfrm>
            <a:off x="8391671" y="2700830"/>
            <a:ext cx="2537586" cy="1292662"/>
          </a:xfrm>
          <a:prstGeom prst="rect">
            <a:avLst/>
          </a:prstGeom>
          <a:noFill/>
        </p:spPr>
        <p:txBody>
          <a:bodyPr wrap="square" lIns="0" tIns="0" rIns="0" bIns="0" rtlCol="0">
            <a:spAutoFit/>
          </a:bodyPr>
          <a:lstStyle/>
          <a:p>
            <a:r>
              <a:rPr lang="id-ID" sz="1200" dirty="0">
                <a:solidFill>
                  <a:schemeClr val="bg1"/>
                </a:solidFill>
                <a:cs typeface="Clear Sans Light" panose="020B0303030202020304" pitchFamily="34" charset="0"/>
              </a:rPr>
              <a:t>Lorem ipsum dolor sit amet remember to place text here anything would be ok. We need to be creative an innovative while designing to earn perfect result not just being mediocre. Everything is fine to be placed here.</a:t>
            </a:r>
            <a:endParaRPr lang="en-US" sz="1200" dirty="0">
              <a:solidFill>
                <a:schemeClr val="bg1"/>
              </a:solidFill>
              <a:cs typeface="Clear Sans Light" panose="020B0303030202020304" pitchFamily="34" charset="0"/>
            </a:endParaRPr>
          </a:p>
        </p:txBody>
      </p:sp>
      <p:sp>
        <p:nvSpPr>
          <p:cNvPr id="12" name="TextBox 11"/>
          <p:cNvSpPr txBox="1"/>
          <p:nvPr/>
        </p:nvSpPr>
        <p:spPr>
          <a:xfrm>
            <a:off x="8391671" y="2213544"/>
            <a:ext cx="1298429" cy="400110"/>
          </a:xfrm>
          <a:prstGeom prst="rect">
            <a:avLst/>
          </a:prstGeom>
          <a:solidFill>
            <a:schemeClr val="accent2"/>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d-ID" sz="2000" b="0" u="none" strike="noStrike" kern="0" cap="none" spc="0" normalizeH="0" baseline="0" noProof="0" dirty="0">
                <a:ln>
                  <a:noFill/>
                </a:ln>
                <a:solidFill>
                  <a:prstClr val="white"/>
                </a:solidFill>
                <a:effectLst/>
                <a:uLnTx/>
                <a:uFillTx/>
                <a:latin typeface="+mj-lt"/>
                <a:ea typeface="Open Sans" panose="020B0606030504020204" pitchFamily="34" charset="0"/>
                <a:cs typeface="Open Sans" panose="020B0606030504020204" pitchFamily="34" charset="0"/>
              </a:rPr>
              <a:t>Visualize</a:t>
            </a:r>
            <a:endParaRPr kumimoji="0" lang="en-US" sz="2000" b="0" u="none" strike="noStrike" kern="0" cap="none" spc="0" normalizeH="0" baseline="0" noProof="0" dirty="0">
              <a:ln>
                <a:noFill/>
              </a:ln>
              <a:solidFill>
                <a:prstClr val="white"/>
              </a:solidFill>
              <a:effectLst/>
              <a:uLnTx/>
              <a:uFillTx/>
              <a:latin typeface="+mj-lt"/>
              <a:ea typeface="Open Sans" panose="020B0606030504020204" pitchFamily="34" charset="0"/>
              <a:cs typeface="Open Sans" panose="020B0606030504020204" pitchFamily="34" charset="0"/>
            </a:endParaRPr>
          </a:p>
        </p:txBody>
      </p:sp>
      <p:grpSp>
        <p:nvGrpSpPr>
          <p:cNvPr id="7" name="Group 6">
            <a:extLst>
              <a:ext uri="{FF2B5EF4-FFF2-40B4-BE49-F238E27FC236}">
                <a16:creationId xmlns:a16="http://schemas.microsoft.com/office/drawing/2014/main" id="{4A44CB5E-2280-429F-A733-E7D705DB800F}"/>
              </a:ext>
            </a:extLst>
          </p:cNvPr>
          <p:cNvGrpSpPr/>
          <p:nvPr/>
        </p:nvGrpSpPr>
        <p:grpSpPr>
          <a:xfrm>
            <a:off x="623889" y="5180007"/>
            <a:ext cx="3376612" cy="684259"/>
            <a:chOff x="623889" y="5180007"/>
            <a:chExt cx="3376612" cy="684259"/>
          </a:xfrm>
        </p:grpSpPr>
        <p:sp>
          <p:nvSpPr>
            <p:cNvPr id="16" name="Alternate Process 15">
              <a:extLst>
                <a:ext uri="{FF2B5EF4-FFF2-40B4-BE49-F238E27FC236}">
                  <a16:creationId xmlns:a16="http://schemas.microsoft.com/office/drawing/2014/main" id="{267BC828-6A3F-B143-AFCC-E97508605E90}"/>
                </a:ext>
              </a:extLst>
            </p:cNvPr>
            <p:cNvSpPr/>
            <p:nvPr/>
          </p:nvSpPr>
          <p:spPr>
            <a:xfrm>
              <a:off x="781052" y="5194287"/>
              <a:ext cx="3105148" cy="669979"/>
            </a:xfrm>
            <a:prstGeom prst="flowChartAlternateProces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4"/>
            <p:cNvSpPr txBox="1">
              <a:spLocks/>
            </p:cNvSpPr>
            <p:nvPr/>
          </p:nvSpPr>
          <p:spPr>
            <a:xfrm>
              <a:off x="623889" y="5180007"/>
              <a:ext cx="3376612" cy="66997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d-ID" sz="2400" i="1" dirty="0">
                  <a:solidFill>
                    <a:schemeClr val="bg1"/>
                  </a:solidFill>
                  <a:latin typeface="+mj-lt"/>
                  <a:ea typeface="Roboto" pitchFamily="2" charset="0"/>
                </a:rPr>
                <a:t>Second steps we took</a:t>
              </a:r>
              <a:endParaRPr lang="en-US" sz="2400" i="1" dirty="0">
                <a:solidFill>
                  <a:schemeClr val="bg1"/>
                </a:solidFill>
                <a:latin typeface="+mj-lt"/>
                <a:ea typeface="Roboto" pitchFamily="2" charset="0"/>
              </a:endParaRPr>
            </a:p>
          </p:txBody>
        </p:sp>
      </p:grpSp>
      <p:sp>
        <p:nvSpPr>
          <p:cNvPr id="11" name="Title 1">
            <a:extLst>
              <a:ext uri="{FF2B5EF4-FFF2-40B4-BE49-F238E27FC236}">
                <a16:creationId xmlns:a16="http://schemas.microsoft.com/office/drawing/2014/main" id="{4A0DD029-24CB-3143-AF59-5209538158AE}"/>
              </a:ext>
            </a:extLst>
          </p:cNvPr>
          <p:cNvSpPr txBox="1">
            <a:spLocks/>
          </p:cNvSpPr>
          <p:nvPr/>
        </p:nvSpPr>
        <p:spPr>
          <a:xfrm>
            <a:off x="781052" y="1513910"/>
            <a:ext cx="4773613" cy="3859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id-ID" sz="5400" b="1" dirty="0">
                <a:solidFill>
                  <a:schemeClr val="tx2">
                    <a:lumMod val="60000"/>
                    <a:lumOff val="40000"/>
                  </a:schemeClr>
                </a:solidFill>
                <a:latin typeface="Arial" panose="020B0604020202020204" pitchFamily="34" charset="0"/>
                <a:cs typeface="Arial" panose="020B0604020202020204" pitchFamily="34" charset="0"/>
              </a:rPr>
              <a:t>Design Process</a:t>
            </a:r>
            <a:endParaRPr lang="en-AU" sz="5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7FAF21B8-9F4A-D844-91CA-341A795B2BB8}"/>
              </a:ext>
            </a:extLst>
          </p:cNvPr>
          <p:cNvSpPr txBox="1">
            <a:spLocks/>
          </p:cNvSpPr>
          <p:nvPr/>
        </p:nvSpPr>
        <p:spPr>
          <a:xfrm>
            <a:off x="623887" y="2643918"/>
            <a:ext cx="4773613" cy="3074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d-ID" sz="1050" spc="300">
                <a:solidFill>
                  <a:schemeClr val="tx2">
                    <a:lumMod val="60000"/>
                    <a:lumOff val="40000"/>
                  </a:schemeClr>
                </a:solidFill>
                <a:latin typeface="Arial" panose="020B0604020202020204" pitchFamily="34" charset="0"/>
                <a:ea typeface="Open Sans Light" panose="020B0306030504020204" pitchFamily="34" charset="0"/>
                <a:cs typeface="Arial" panose="020B0604020202020204" pitchFamily="34" charset="0"/>
              </a:rPr>
              <a:t>PRESENTATION RUN DOWN</a:t>
            </a:r>
            <a:endParaRPr lang="en-AU" sz="1050" spc="300" dirty="0">
              <a:solidFill>
                <a:schemeClr val="tx2">
                  <a:lumMod val="60000"/>
                  <a:lumOff val="40000"/>
                </a:schemeClr>
              </a:solidFill>
              <a:latin typeface="Arial" panose="020B0604020202020204" pitchFamily="34" charset="0"/>
              <a:ea typeface="Open Sans Light" panose="020B0306030504020204" pitchFamily="34" charset="0"/>
              <a:cs typeface="Arial" panose="020B0604020202020204" pitchFamily="34" charset="0"/>
            </a:endParaRPr>
          </a:p>
        </p:txBody>
      </p:sp>
    </p:spTree>
    <p:extLst>
      <p:ext uri="{BB962C8B-B14F-4D97-AF65-F5344CB8AC3E}">
        <p14:creationId xmlns:p14="http://schemas.microsoft.com/office/powerpoint/2010/main" val="2369871262"/>
      </p:ext>
    </p:extLst>
  </p:cSld>
  <p:clrMapOvr>
    <a:masterClrMapping/>
  </p:clrMapOvr>
  <p:transition spd="med"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 calcmode="lin" valueType="num">
                                      <p:cBhvr additive="base">
                                        <p:cTn id="12"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par>
                          <p:cTn id="18" fill="hold">
                            <p:stCondLst>
                              <p:cond delay="1500"/>
                            </p:stCondLst>
                            <p:childTnLst>
                              <p:par>
                                <p:cTn id="19" presetID="2" presetClass="entr" presetSubtype="4" decel="10000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53" presetClass="entr" presetSubtype="16"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par>
                          <p:cTn id="33" fill="hold">
                            <p:stCondLst>
                              <p:cond delay="3000"/>
                            </p:stCondLst>
                            <p:childTnLst>
                              <p:par>
                                <p:cTn id="34" presetID="18" presetClass="entr" presetSubtype="6"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strips(downRight)">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0" grpId="0"/>
      <p:bldP spid="12" grpId="0" animBg="1"/>
      <p:bldP spid="11" grpId="0"/>
      <p:bldP spid="1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5014064" y="1"/>
            <a:ext cx="7177936" cy="6858000"/>
          </a:xfrm>
          <a:custGeom>
            <a:avLst/>
            <a:gdLst>
              <a:gd name="connsiteX0" fmla="*/ 2326828 w 7177936"/>
              <a:gd name="connsiteY0" fmla="*/ 0 h 6858000"/>
              <a:gd name="connsiteX1" fmla="*/ 7177936 w 7177936"/>
              <a:gd name="connsiteY1" fmla="*/ 0 h 6858000"/>
              <a:gd name="connsiteX2" fmla="*/ 7177936 w 7177936"/>
              <a:gd name="connsiteY2" fmla="*/ 6858000 h 6858000"/>
              <a:gd name="connsiteX3" fmla="*/ 0 w 71779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77936" h="6858000">
                <a:moveTo>
                  <a:pt x="2326828" y="0"/>
                </a:moveTo>
                <a:lnTo>
                  <a:pt x="7177936" y="0"/>
                </a:lnTo>
                <a:lnTo>
                  <a:pt x="7177936" y="6858000"/>
                </a:lnTo>
                <a:lnTo>
                  <a:pt x="0" y="6858000"/>
                </a:lnTo>
                <a:close/>
              </a:path>
            </a:pathLst>
          </a:custGeom>
          <a:blipFill dpi="0" rotWithShape="1">
            <a:blip r:embed="rId2" cstate="hqprint">
              <a:extLst>
                <a:ext uri="{28A0092B-C50C-407E-A947-70E740481C1C}">
                  <a14:useLocalDpi xmlns:a14="http://schemas.microsoft.com/office/drawing/2010/main"/>
                </a:ext>
              </a:extLst>
            </a:blip>
            <a:srcRect/>
            <a:stretch>
              <a:fillRect l="-6925" r="-363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a:p>
        </p:txBody>
      </p:sp>
      <p:sp>
        <p:nvSpPr>
          <p:cNvPr id="8" name="TextBox 7"/>
          <p:cNvSpPr txBox="1"/>
          <p:nvPr/>
        </p:nvSpPr>
        <p:spPr>
          <a:xfrm>
            <a:off x="4308614" y="1590036"/>
            <a:ext cx="3609836" cy="3677930"/>
          </a:xfrm>
          <a:prstGeom prst="rect">
            <a:avLst/>
          </a:prstGeom>
          <a:noFill/>
        </p:spPr>
        <p:txBody>
          <a:bodyPr wrap="square" lIns="0" tIns="0" rIns="0" bIns="0" rtlCol="0" anchor="ctr">
            <a:spAutoFit/>
          </a:bodyPr>
          <a:lstStyle/>
          <a:p>
            <a:pPr algn="ctr"/>
            <a:r>
              <a:rPr lang="id-ID" sz="23900" b="1" dirty="0">
                <a:solidFill>
                  <a:schemeClr val="accent4"/>
                </a:solidFill>
                <a:cs typeface="Clear Sans" panose="020B0503030202020304" pitchFamily="34" charset="0"/>
              </a:rPr>
              <a:t>0</a:t>
            </a:r>
            <a:r>
              <a:rPr lang="id-ID" sz="23900" b="1" dirty="0">
                <a:solidFill>
                  <a:schemeClr val="bg1">
                    <a:lumMod val="95000"/>
                  </a:schemeClr>
                </a:solidFill>
                <a:cs typeface="Clear Sans" panose="020B0503030202020304" pitchFamily="34" charset="0"/>
              </a:rPr>
              <a:t>3</a:t>
            </a:r>
            <a:endParaRPr lang="en-GB" sz="23900" b="1" dirty="0">
              <a:solidFill>
                <a:schemeClr val="bg1">
                  <a:lumMod val="95000"/>
                </a:schemeClr>
              </a:solidFill>
              <a:cs typeface="Clear Sans" panose="020B0503030202020304" pitchFamily="34" charset="0"/>
            </a:endParaRPr>
          </a:p>
        </p:txBody>
      </p:sp>
      <p:sp>
        <p:nvSpPr>
          <p:cNvPr id="10" name="TextBox 9"/>
          <p:cNvSpPr txBox="1"/>
          <p:nvPr/>
        </p:nvSpPr>
        <p:spPr>
          <a:xfrm>
            <a:off x="8391671" y="2700830"/>
            <a:ext cx="2537586" cy="1292662"/>
          </a:xfrm>
          <a:prstGeom prst="rect">
            <a:avLst/>
          </a:prstGeom>
          <a:noFill/>
        </p:spPr>
        <p:txBody>
          <a:bodyPr wrap="square" lIns="0" tIns="0" rIns="0" bIns="0" rtlCol="0">
            <a:spAutoFit/>
          </a:bodyPr>
          <a:lstStyle/>
          <a:p>
            <a:r>
              <a:rPr lang="id-ID" sz="1200" dirty="0">
                <a:solidFill>
                  <a:schemeClr val="bg1"/>
                </a:solidFill>
                <a:cs typeface="Clear Sans Light" panose="020B0303030202020304" pitchFamily="34" charset="0"/>
              </a:rPr>
              <a:t>Lorem ipsum dolor sit amet remember to place text here anything would be ok. We need to be creative an innovative while designing to earn perfect result not just being mediocre. Everything is fine to be placed here.</a:t>
            </a:r>
            <a:endParaRPr lang="en-US" sz="1200" dirty="0">
              <a:solidFill>
                <a:schemeClr val="bg1"/>
              </a:solidFill>
              <a:cs typeface="Clear Sans Light" panose="020B0303030202020304" pitchFamily="34" charset="0"/>
            </a:endParaRPr>
          </a:p>
        </p:txBody>
      </p:sp>
      <p:sp>
        <p:nvSpPr>
          <p:cNvPr id="12" name="TextBox 11"/>
          <p:cNvSpPr txBox="1"/>
          <p:nvPr/>
        </p:nvSpPr>
        <p:spPr>
          <a:xfrm>
            <a:off x="8391671" y="2213544"/>
            <a:ext cx="1298429" cy="400110"/>
          </a:xfrm>
          <a:prstGeom prst="rect">
            <a:avLst/>
          </a:prstGeom>
          <a:solidFill>
            <a:schemeClr val="accent3"/>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d-ID" sz="2000" b="0" u="none" strike="noStrike" kern="0" cap="none" spc="0" normalizeH="0" baseline="0" noProof="0" dirty="0">
                <a:ln>
                  <a:noFill/>
                </a:ln>
                <a:solidFill>
                  <a:prstClr val="white"/>
                </a:solidFill>
                <a:effectLst/>
                <a:uLnTx/>
                <a:uFillTx/>
                <a:latin typeface="+mj-lt"/>
                <a:ea typeface="Open Sans" panose="020B0606030504020204" pitchFamily="34" charset="0"/>
                <a:cs typeface="Open Sans" panose="020B0606030504020204" pitchFamily="34" charset="0"/>
              </a:rPr>
              <a:t>Design</a:t>
            </a:r>
            <a:endParaRPr kumimoji="0" lang="en-US" sz="2000" b="0" u="none" strike="noStrike" kern="0" cap="none" spc="0" normalizeH="0" baseline="0" noProof="0" dirty="0">
              <a:ln>
                <a:noFill/>
              </a:ln>
              <a:solidFill>
                <a:prstClr val="white"/>
              </a:solidFill>
              <a:effectLst/>
              <a:uLnTx/>
              <a:uFillTx/>
              <a:latin typeface="+mj-lt"/>
              <a:ea typeface="Open Sans" panose="020B0606030504020204" pitchFamily="34" charset="0"/>
              <a:cs typeface="Open Sans" panose="020B0606030504020204" pitchFamily="34" charset="0"/>
            </a:endParaRPr>
          </a:p>
        </p:txBody>
      </p:sp>
      <p:grpSp>
        <p:nvGrpSpPr>
          <p:cNvPr id="2" name="Group 1">
            <a:extLst>
              <a:ext uri="{FF2B5EF4-FFF2-40B4-BE49-F238E27FC236}">
                <a16:creationId xmlns:a16="http://schemas.microsoft.com/office/drawing/2014/main" id="{E16F0FCA-32B4-4832-A40D-929D6C82F57D}"/>
              </a:ext>
            </a:extLst>
          </p:cNvPr>
          <p:cNvGrpSpPr/>
          <p:nvPr/>
        </p:nvGrpSpPr>
        <p:grpSpPr>
          <a:xfrm>
            <a:off x="623889" y="5179994"/>
            <a:ext cx="3376612" cy="684272"/>
            <a:chOff x="623889" y="5179994"/>
            <a:chExt cx="3376612" cy="684272"/>
          </a:xfrm>
        </p:grpSpPr>
        <p:sp>
          <p:nvSpPr>
            <p:cNvPr id="20" name="Alternate Process 19">
              <a:extLst>
                <a:ext uri="{FF2B5EF4-FFF2-40B4-BE49-F238E27FC236}">
                  <a16:creationId xmlns:a16="http://schemas.microsoft.com/office/drawing/2014/main" id="{EFA54141-8798-EB49-BC2F-ADB6BB5759FD}"/>
                </a:ext>
              </a:extLst>
            </p:cNvPr>
            <p:cNvSpPr/>
            <p:nvPr/>
          </p:nvSpPr>
          <p:spPr>
            <a:xfrm>
              <a:off x="781052" y="5194287"/>
              <a:ext cx="3105148" cy="669979"/>
            </a:xfrm>
            <a:prstGeom prst="flowChartAlternateProcess">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4"/>
            <p:cNvSpPr txBox="1">
              <a:spLocks/>
            </p:cNvSpPr>
            <p:nvPr/>
          </p:nvSpPr>
          <p:spPr>
            <a:xfrm>
              <a:off x="623889" y="5179994"/>
              <a:ext cx="3376612" cy="66997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d-ID" sz="2400" i="1" dirty="0">
                  <a:solidFill>
                    <a:schemeClr val="bg1"/>
                  </a:solidFill>
                  <a:latin typeface="+mj-lt"/>
                  <a:ea typeface="Roboto" pitchFamily="2" charset="0"/>
                </a:rPr>
                <a:t>Last steps we took</a:t>
              </a:r>
              <a:endParaRPr lang="en-US" sz="2400" i="1" dirty="0">
                <a:solidFill>
                  <a:schemeClr val="bg1"/>
                </a:solidFill>
                <a:latin typeface="+mj-lt"/>
                <a:ea typeface="Roboto" pitchFamily="2" charset="0"/>
              </a:endParaRPr>
            </a:p>
          </p:txBody>
        </p:sp>
      </p:grpSp>
      <p:sp>
        <p:nvSpPr>
          <p:cNvPr id="21" name="Title 1">
            <a:extLst>
              <a:ext uri="{FF2B5EF4-FFF2-40B4-BE49-F238E27FC236}">
                <a16:creationId xmlns:a16="http://schemas.microsoft.com/office/drawing/2014/main" id="{51E4C5D9-5341-894E-9939-16D235E2D57B}"/>
              </a:ext>
            </a:extLst>
          </p:cNvPr>
          <p:cNvSpPr>
            <a:spLocks noGrp="1"/>
          </p:cNvSpPr>
          <p:nvPr>
            <p:ph type="title"/>
          </p:nvPr>
        </p:nvSpPr>
        <p:spPr>
          <a:xfrm>
            <a:off x="781052" y="1513910"/>
            <a:ext cx="4773613" cy="385907"/>
          </a:xfrm>
        </p:spPr>
        <p:txBody>
          <a:bodyPr>
            <a:noAutofit/>
          </a:bodyPr>
          <a:lstStyle/>
          <a:p>
            <a:pPr>
              <a:lnSpc>
                <a:spcPct val="100000"/>
              </a:lnSpc>
            </a:pPr>
            <a:r>
              <a:rPr lang="id-ID" sz="5400" b="1" dirty="0">
                <a:solidFill>
                  <a:schemeClr val="tx2">
                    <a:lumMod val="60000"/>
                    <a:lumOff val="40000"/>
                  </a:schemeClr>
                </a:solidFill>
                <a:latin typeface="Arial" panose="020B0604020202020204" pitchFamily="34" charset="0"/>
                <a:cs typeface="Arial" panose="020B0604020202020204" pitchFamily="34" charset="0"/>
              </a:rPr>
              <a:t>Design Process</a:t>
            </a:r>
            <a:endParaRPr lang="en-AU" sz="54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2" name="Content Placeholder 2">
            <a:extLst>
              <a:ext uri="{FF2B5EF4-FFF2-40B4-BE49-F238E27FC236}">
                <a16:creationId xmlns:a16="http://schemas.microsoft.com/office/drawing/2014/main" id="{CFA340C7-1856-C941-8C69-E082F8B74238}"/>
              </a:ext>
            </a:extLst>
          </p:cNvPr>
          <p:cNvSpPr>
            <a:spLocks noGrp="1"/>
          </p:cNvSpPr>
          <p:nvPr>
            <p:ph idx="1"/>
          </p:nvPr>
        </p:nvSpPr>
        <p:spPr>
          <a:xfrm>
            <a:off x="623887" y="2643918"/>
            <a:ext cx="4773613" cy="307445"/>
          </a:xfrm>
        </p:spPr>
        <p:txBody>
          <a:bodyPr>
            <a:noAutofit/>
          </a:bodyPr>
          <a:lstStyle/>
          <a:p>
            <a:r>
              <a:rPr lang="id-ID" sz="1050" spc="300" dirty="0">
                <a:solidFill>
                  <a:schemeClr val="tx2">
                    <a:lumMod val="60000"/>
                    <a:lumOff val="40000"/>
                  </a:schemeClr>
                </a:solidFill>
                <a:latin typeface="Arial" panose="020B0604020202020204" pitchFamily="34" charset="0"/>
                <a:ea typeface="Open Sans Light" panose="020B0306030504020204" pitchFamily="34" charset="0"/>
                <a:cs typeface="Arial" panose="020B0604020202020204" pitchFamily="34" charset="0"/>
              </a:rPr>
              <a:t>PRESENTATION RUN DOWN</a:t>
            </a:r>
            <a:endParaRPr lang="en-AU" sz="1050" spc="300" dirty="0">
              <a:solidFill>
                <a:schemeClr val="tx2">
                  <a:lumMod val="60000"/>
                  <a:lumOff val="40000"/>
                </a:schemeClr>
              </a:solidFill>
              <a:latin typeface="Arial" panose="020B0604020202020204" pitchFamily="34" charset="0"/>
              <a:ea typeface="Open Sans Light" panose="020B0306030504020204" pitchFamily="34" charset="0"/>
              <a:cs typeface="Arial" panose="020B0604020202020204" pitchFamily="34" charset="0"/>
            </a:endParaRPr>
          </a:p>
        </p:txBody>
      </p:sp>
    </p:spTree>
    <p:extLst>
      <p:ext uri="{BB962C8B-B14F-4D97-AF65-F5344CB8AC3E}">
        <p14:creationId xmlns:p14="http://schemas.microsoft.com/office/powerpoint/2010/main" val="163284206"/>
      </p:ext>
    </p:extLst>
  </p:cSld>
  <p:clrMapOvr>
    <a:masterClrMapping/>
  </p:clrMapOvr>
  <p:transition spd="med"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 calcmode="lin" valueType="num">
                                      <p:cBhvr additive="base">
                                        <p:cTn id="12"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par>
                          <p:cTn id="18" fill="hold">
                            <p:stCondLst>
                              <p:cond delay="1500"/>
                            </p:stCondLst>
                            <p:childTnLst>
                              <p:par>
                                <p:cTn id="19" presetID="2" presetClass="entr" presetSubtype="4" decel="10000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53" presetClass="entr" presetSubtype="16"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par>
                          <p:cTn id="33" fill="hold">
                            <p:stCondLst>
                              <p:cond delay="3000"/>
                            </p:stCondLst>
                            <p:childTnLst>
                              <p:par>
                                <p:cTn id="34" presetID="18" presetClass="entr" presetSubtype="6"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strips(downRight)">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0" grpId="0"/>
      <p:bldP spid="12" grpId="0" animBg="1"/>
      <p:bldP spid="21" grpId="0"/>
      <p:bldP spid="2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12192000" cy="4006271"/>
          </a:xfrm>
          <a:prstGeom prst="rect">
            <a:avLst/>
          </a:prstGeom>
          <a:blipFill dpi="0" rotWithShape="1">
            <a:blip r:embed="rId2"/>
            <a:srcRect/>
            <a:stretch>
              <a:fillRect t="-51360" b="-5136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362F264B-CEE7-4241-8F14-644C577862EC}"/>
              </a:ext>
            </a:extLst>
          </p:cNvPr>
          <p:cNvGrpSpPr/>
          <p:nvPr/>
        </p:nvGrpSpPr>
        <p:grpSpPr>
          <a:xfrm>
            <a:off x="1015323" y="3091993"/>
            <a:ext cx="1930396" cy="2971800"/>
            <a:chOff x="1015323" y="3091993"/>
            <a:chExt cx="1930396" cy="2971800"/>
          </a:xfrm>
        </p:grpSpPr>
        <p:sp>
          <p:nvSpPr>
            <p:cNvPr id="6" name="Rectangle 5"/>
            <p:cNvSpPr/>
            <p:nvPr/>
          </p:nvSpPr>
          <p:spPr>
            <a:xfrm>
              <a:off x="1015323" y="3091993"/>
              <a:ext cx="1930396" cy="2971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523321" y="3258908"/>
              <a:ext cx="914400" cy="914400"/>
            </a:xfrm>
            <a:prstGeom prst="ellipse">
              <a:avLst/>
            </a:prstGeom>
            <a:solidFill>
              <a:schemeClr val="accent1">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flipH="1">
              <a:off x="1523321" y="3439109"/>
              <a:ext cx="914400" cy="553998"/>
            </a:xfrm>
            <a:prstGeom prst="rect">
              <a:avLst/>
            </a:prstGeom>
            <a:noFill/>
            <a:ln>
              <a:noFill/>
            </a:ln>
          </p:spPr>
          <p:txBody>
            <a:bodyPr wrap="square" rtlCol="0">
              <a:spAutoFit/>
            </a:bodyPr>
            <a:lstStyle/>
            <a:p>
              <a:pPr algn="ctr"/>
              <a:r>
                <a:rPr lang="en-US" sz="3000" dirty="0">
                  <a:solidFill>
                    <a:schemeClr val="bg1"/>
                  </a:solidFill>
                  <a:latin typeface="FontAwesome" pitchFamily="2" charset="0"/>
                </a:rPr>
                <a:t></a:t>
              </a:r>
              <a:endParaRPr lang="en-US" sz="3000" dirty="0">
                <a:solidFill>
                  <a:schemeClr val="bg1"/>
                </a:solidFill>
                <a:latin typeface="+mj-lt"/>
              </a:endParaRPr>
            </a:p>
          </p:txBody>
        </p:sp>
        <p:sp>
          <p:nvSpPr>
            <p:cNvPr id="27" name="TextBox 26"/>
            <p:cNvSpPr txBox="1"/>
            <p:nvPr/>
          </p:nvSpPr>
          <p:spPr>
            <a:xfrm>
              <a:off x="1015323" y="4371755"/>
              <a:ext cx="1930396" cy="338554"/>
            </a:xfrm>
            <a:prstGeom prst="rect">
              <a:avLst/>
            </a:prstGeom>
            <a:noFill/>
            <a:ln>
              <a:noFill/>
            </a:ln>
          </p:spPr>
          <p:txBody>
            <a:bodyPr wrap="square" rtlCol="0">
              <a:spAutoFit/>
            </a:bodyPr>
            <a:lstStyle/>
            <a:p>
              <a:pPr algn="ctr"/>
              <a:r>
                <a:rPr lang="en-US" sz="1600" b="1" dirty="0">
                  <a:solidFill>
                    <a:schemeClr val="bg1"/>
                  </a:solidFill>
                  <a:latin typeface="Raleway" panose="020B0503030101060003" pitchFamily="34" charset="0"/>
                </a:rPr>
                <a:t>STEP 1</a:t>
              </a:r>
            </a:p>
          </p:txBody>
        </p:sp>
        <p:sp>
          <p:nvSpPr>
            <p:cNvPr id="28" name="TextBox 27"/>
            <p:cNvSpPr txBox="1"/>
            <p:nvPr/>
          </p:nvSpPr>
          <p:spPr>
            <a:xfrm>
              <a:off x="1015323" y="4648243"/>
              <a:ext cx="1930396" cy="938719"/>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pPr algn="ctr"/>
              <a:r>
                <a:rPr lang="en-US" dirty="0">
                  <a:solidFill>
                    <a:schemeClr val="bg1"/>
                  </a:solidFill>
                </a:rPr>
                <a:t>Et </a:t>
              </a:r>
              <a:r>
                <a:rPr lang="en-US" dirty="0" err="1">
                  <a:solidFill>
                    <a:schemeClr val="bg1"/>
                  </a:solidFill>
                </a:rPr>
                <a:t>sapientem</a:t>
              </a:r>
              <a:r>
                <a:rPr lang="en-US" dirty="0">
                  <a:solidFill>
                    <a:schemeClr val="bg1"/>
                  </a:solidFill>
                </a:rPr>
                <a:t> </a:t>
              </a:r>
              <a:r>
                <a:rPr lang="en-US" dirty="0" err="1">
                  <a:solidFill>
                    <a:schemeClr val="bg1"/>
                  </a:solidFill>
                </a:rPr>
                <a:t>voluptatibus</a:t>
              </a:r>
              <a:r>
                <a:rPr lang="en-US" dirty="0">
                  <a:solidFill>
                    <a:schemeClr val="bg1"/>
                  </a:solidFill>
                </a:rPr>
                <a:t> est. Sit </a:t>
              </a:r>
              <a:r>
                <a:rPr lang="en-US" dirty="0" err="1">
                  <a:solidFill>
                    <a:schemeClr val="bg1"/>
                  </a:solidFill>
                </a:rPr>
                <a:t>scripta</a:t>
              </a:r>
              <a:r>
                <a:rPr lang="en-US" dirty="0">
                  <a:solidFill>
                    <a:schemeClr val="bg1"/>
                  </a:solidFill>
                </a:rPr>
                <a:t> </a:t>
              </a:r>
              <a:r>
                <a:rPr lang="en-US" dirty="0" err="1">
                  <a:solidFill>
                    <a:schemeClr val="bg1"/>
                  </a:solidFill>
                </a:rPr>
                <a:t>reprimique</a:t>
              </a:r>
              <a:r>
                <a:rPr lang="en-US" dirty="0">
                  <a:solidFill>
                    <a:schemeClr val="bg1"/>
                  </a:solidFill>
                </a:rPr>
                <a:t> et, ne </a:t>
              </a:r>
              <a:r>
                <a:rPr lang="en-US" dirty="0" err="1">
                  <a:solidFill>
                    <a:schemeClr val="bg1"/>
                  </a:solidFill>
                </a:rPr>
                <a:t>mei</a:t>
              </a:r>
              <a:r>
                <a:rPr lang="en-US" dirty="0">
                  <a:solidFill>
                    <a:schemeClr val="bg1"/>
                  </a:solidFill>
                </a:rPr>
                <a:t> </a:t>
              </a:r>
              <a:r>
                <a:rPr lang="en-US" dirty="0" err="1">
                  <a:solidFill>
                    <a:schemeClr val="bg1"/>
                  </a:solidFill>
                </a:rPr>
                <a:t>novum</a:t>
              </a:r>
              <a:r>
                <a:rPr lang="en-US" dirty="0">
                  <a:solidFill>
                    <a:schemeClr val="bg1"/>
                  </a:solidFill>
                </a:rPr>
                <a:t> </a:t>
              </a:r>
              <a:r>
                <a:rPr lang="en-US" dirty="0" err="1">
                  <a:solidFill>
                    <a:schemeClr val="bg1"/>
                  </a:solidFill>
                </a:rPr>
                <a:t>deleniti</a:t>
              </a:r>
              <a:r>
                <a:rPr lang="en-US" dirty="0">
                  <a:solidFill>
                    <a:schemeClr val="bg1"/>
                  </a:solidFill>
                </a:rPr>
                <a:t>. Vim sumo </a:t>
              </a:r>
              <a:r>
                <a:rPr lang="en-US" dirty="0" err="1">
                  <a:solidFill>
                    <a:schemeClr val="bg1"/>
                  </a:solidFill>
                </a:rPr>
                <a:t>expetendis</a:t>
              </a:r>
              <a:r>
                <a:rPr lang="en-US" dirty="0">
                  <a:solidFill>
                    <a:schemeClr val="bg1"/>
                  </a:solidFill>
                </a:rPr>
                <a:t> et, </a:t>
              </a:r>
              <a:r>
                <a:rPr lang="en-US" dirty="0" err="1">
                  <a:solidFill>
                    <a:schemeClr val="bg1"/>
                  </a:solidFill>
                </a:rPr>
                <a:t>facete</a:t>
              </a:r>
              <a:r>
                <a:rPr lang="en-US" dirty="0">
                  <a:solidFill>
                    <a:schemeClr val="bg1"/>
                  </a:solidFill>
                </a:rPr>
                <a:t> </a:t>
              </a:r>
              <a:r>
                <a:rPr lang="en-US" dirty="0" err="1">
                  <a:solidFill>
                    <a:schemeClr val="bg1"/>
                  </a:solidFill>
                </a:rPr>
                <a:t>vivendum</a:t>
              </a:r>
              <a:r>
                <a:rPr lang="en-US" dirty="0">
                  <a:solidFill>
                    <a:schemeClr val="bg1"/>
                  </a:solidFill>
                </a:rPr>
                <a:t> </a:t>
              </a:r>
              <a:r>
                <a:rPr lang="en-US" dirty="0" err="1">
                  <a:solidFill>
                    <a:schemeClr val="bg1"/>
                  </a:solidFill>
                </a:rPr>
                <a:t>mel</a:t>
              </a:r>
              <a:r>
                <a:rPr lang="en-US" dirty="0">
                  <a:solidFill>
                    <a:schemeClr val="bg1"/>
                  </a:solidFill>
                </a:rPr>
                <a:t> ad. </a:t>
              </a:r>
            </a:p>
          </p:txBody>
        </p:sp>
      </p:grpSp>
      <p:grpSp>
        <p:nvGrpSpPr>
          <p:cNvPr id="3" name="Group 2">
            <a:extLst>
              <a:ext uri="{FF2B5EF4-FFF2-40B4-BE49-F238E27FC236}">
                <a16:creationId xmlns:a16="http://schemas.microsoft.com/office/drawing/2014/main" id="{2A73328F-FDB5-4282-80E9-4622D048BB27}"/>
              </a:ext>
            </a:extLst>
          </p:cNvPr>
          <p:cNvGrpSpPr/>
          <p:nvPr/>
        </p:nvGrpSpPr>
        <p:grpSpPr>
          <a:xfrm>
            <a:off x="3070226" y="3091993"/>
            <a:ext cx="1931078" cy="2971800"/>
            <a:chOff x="3070226" y="3091993"/>
            <a:chExt cx="1931078" cy="2971800"/>
          </a:xfrm>
        </p:grpSpPr>
        <p:sp>
          <p:nvSpPr>
            <p:cNvPr id="7" name="Rectangle 6"/>
            <p:cNvSpPr/>
            <p:nvPr/>
          </p:nvSpPr>
          <p:spPr>
            <a:xfrm>
              <a:off x="3070908" y="3091993"/>
              <a:ext cx="1930396" cy="2971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535363" y="3258908"/>
              <a:ext cx="914400" cy="914400"/>
            </a:xfrm>
            <a:prstGeom prst="ellipse">
              <a:avLst/>
            </a:prstGeom>
            <a:solidFill>
              <a:schemeClr val="accent2">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flipH="1">
              <a:off x="3535363" y="3439109"/>
              <a:ext cx="914400" cy="553998"/>
            </a:xfrm>
            <a:prstGeom prst="rect">
              <a:avLst/>
            </a:prstGeom>
            <a:noFill/>
            <a:ln>
              <a:noFill/>
            </a:ln>
          </p:spPr>
          <p:txBody>
            <a:bodyPr wrap="square" rtlCol="0">
              <a:spAutoFit/>
            </a:bodyPr>
            <a:lstStyle/>
            <a:p>
              <a:pPr algn="ctr"/>
              <a:r>
                <a:rPr lang="en-US" sz="3000" dirty="0">
                  <a:solidFill>
                    <a:schemeClr val="bg1"/>
                  </a:solidFill>
                  <a:latin typeface="FontAwesome" pitchFamily="2" charset="0"/>
                </a:rPr>
                <a:t></a:t>
              </a:r>
              <a:endParaRPr lang="en-US" sz="3000" dirty="0">
                <a:solidFill>
                  <a:schemeClr val="bg1"/>
                </a:solidFill>
                <a:latin typeface="+mj-lt"/>
              </a:endParaRPr>
            </a:p>
          </p:txBody>
        </p:sp>
        <p:sp>
          <p:nvSpPr>
            <p:cNvPr id="29" name="TextBox 28"/>
            <p:cNvSpPr txBox="1"/>
            <p:nvPr/>
          </p:nvSpPr>
          <p:spPr>
            <a:xfrm>
              <a:off x="3070226" y="4371755"/>
              <a:ext cx="1931078" cy="338554"/>
            </a:xfrm>
            <a:prstGeom prst="rect">
              <a:avLst/>
            </a:prstGeom>
            <a:noFill/>
            <a:ln>
              <a:noFill/>
            </a:ln>
          </p:spPr>
          <p:txBody>
            <a:bodyPr wrap="square" rtlCol="0">
              <a:spAutoFit/>
            </a:bodyPr>
            <a:lstStyle/>
            <a:p>
              <a:pPr algn="ctr"/>
              <a:r>
                <a:rPr lang="en-US" sz="1600" b="1" dirty="0">
                  <a:solidFill>
                    <a:schemeClr val="bg1"/>
                  </a:solidFill>
                  <a:latin typeface="Raleway" panose="020B0503030101060003" pitchFamily="34" charset="0"/>
                </a:rPr>
                <a:t>STEP 2</a:t>
              </a:r>
            </a:p>
          </p:txBody>
        </p:sp>
        <p:sp>
          <p:nvSpPr>
            <p:cNvPr id="30" name="TextBox 29"/>
            <p:cNvSpPr txBox="1"/>
            <p:nvPr/>
          </p:nvSpPr>
          <p:spPr>
            <a:xfrm>
              <a:off x="3070226" y="4648243"/>
              <a:ext cx="1931078" cy="938719"/>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pPr algn="ctr"/>
              <a:r>
                <a:rPr lang="en-US" dirty="0">
                  <a:solidFill>
                    <a:schemeClr val="bg1"/>
                  </a:solidFill>
                </a:rPr>
                <a:t>Et </a:t>
              </a:r>
              <a:r>
                <a:rPr lang="en-US" dirty="0" err="1">
                  <a:solidFill>
                    <a:schemeClr val="bg1"/>
                  </a:solidFill>
                </a:rPr>
                <a:t>sapientem</a:t>
              </a:r>
              <a:r>
                <a:rPr lang="en-US" dirty="0">
                  <a:solidFill>
                    <a:schemeClr val="bg1"/>
                  </a:solidFill>
                </a:rPr>
                <a:t> </a:t>
              </a:r>
              <a:r>
                <a:rPr lang="en-US" dirty="0" err="1">
                  <a:solidFill>
                    <a:schemeClr val="bg1"/>
                  </a:solidFill>
                </a:rPr>
                <a:t>voluptatibus</a:t>
              </a:r>
              <a:r>
                <a:rPr lang="en-US" dirty="0">
                  <a:solidFill>
                    <a:schemeClr val="bg1"/>
                  </a:solidFill>
                </a:rPr>
                <a:t> est. Sit </a:t>
              </a:r>
              <a:r>
                <a:rPr lang="en-US" dirty="0" err="1">
                  <a:solidFill>
                    <a:schemeClr val="bg1"/>
                  </a:solidFill>
                </a:rPr>
                <a:t>scripta</a:t>
              </a:r>
              <a:r>
                <a:rPr lang="en-US" dirty="0">
                  <a:solidFill>
                    <a:schemeClr val="bg1"/>
                  </a:solidFill>
                </a:rPr>
                <a:t> </a:t>
              </a:r>
              <a:r>
                <a:rPr lang="en-US" dirty="0" err="1">
                  <a:solidFill>
                    <a:schemeClr val="bg1"/>
                  </a:solidFill>
                </a:rPr>
                <a:t>reprimique</a:t>
              </a:r>
              <a:r>
                <a:rPr lang="en-US" dirty="0">
                  <a:solidFill>
                    <a:schemeClr val="bg1"/>
                  </a:solidFill>
                </a:rPr>
                <a:t> et, ne </a:t>
              </a:r>
              <a:r>
                <a:rPr lang="en-US" dirty="0" err="1">
                  <a:solidFill>
                    <a:schemeClr val="bg1"/>
                  </a:solidFill>
                </a:rPr>
                <a:t>mei</a:t>
              </a:r>
              <a:r>
                <a:rPr lang="en-US" dirty="0">
                  <a:solidFill>
                    <a:schemeClr val="bg1"/>
                  </a:solidFill>
                </a:rPr>
                <a:t> </a:t>
              </a:r>
              <a:r>
                <a:rPr lang="en-US" dirty="0" err="1">
                  <a:solidFill>
                    <a:schemeClr val="bg1"/>
                  </a:solidFill>
                </a:rPr>
                <a:t>novum</a:t>
              </a:r>
              <a:r>
                <a:rPr lang="en-US" dirty="0">
                  <a:solidFill>
                    <a:schemeClr val="bg1"/>
                  </a:solidFill>
                </a:rPr>
                <a:t> </a:t>
              </a:r>
              <a:r>
                <a:rPr lang="en-US" dirty="0" err="1">
                  <a:solidFill>
                    <a:schemeClr val="bg1"/>
                  </a:solidFill>
                </a:rPr>
                <a:t>deleniti</a:t>
              </a:r>
              <a:r>
                <a:rPr lang="en-US" dirty="0">
                  <a:solidFill>
                    <a:schemeClr val="bg1"/>
                  </a:solidFill>
                </a:rPr>
                <a:t>. Vim sumo </a:t>
              </a:r>
              <a:r>
                <a:rPr lang="en-US" dirty="0" err="1">
                  <a:solidFill>
                    <a:schemeClr val="bg1"/>
                  </a:solidFill>
                </a:rPr>
                <a:t>expetendis</a:t>
              </a:r>
              <a:r>
                <a:rPr lang="en-US" dirty="0">
                  <a:solidFill>
                    <a:schemeClr val="bg1"/>
                  </a:solidFill>
                </a:rPr>
                <a:t> et, </a:t>
              </a:r>
              <a:r>
                <a:rPr lang="en-US" dirty="0" err="1">
                  <a:solidFill>
                    <a:schemeClr val="bg1"/>
                  </a:solidFill>
                </a:rPr>
                <a:t>facete</a:t>
              </a:r>
              <a:r>
                <a:rPr lang="en-US" dirty="0">
                  <a:solidFill>
                    <a:schemeClr val="bg1"/>
                  </a:solidFill>
                </a:rPr>
                <a:t> </a:t>
              </a:r>
              <a:r>
                <a:rPr lang="en-US" dirty="0" err="1">
                  <a:solidFill>
                    <a:schemeClr val="bg1"/>
                  </a:solidFill>
                </a:rPr>
                <a:t>vivendum</a:t>
              </a:r>
              <a:r>
                <a:rPr lang="en-US" dirty="0">
                  <a:solidFill>
                    <a:schemeClr val="bg1"/>
                  </a:solidFill>
                </a:rPr>
                <a:t> </a:t>
              </a:r>
              <a:r>
                <a:rPr lang="en-US" dirty="0" err="1">
                  <a:solidFill>
                    <a:schemeClr val="bg1"/>
                  </a:solidFill>
                </a:rPr>
                <a:t>mel</a:t>
              </a:r>
              <a:r>
                <a:rPr lang="en-US" dirty="0">
                  <a:solidFill>
                    <a:schemeClr val="bg1"/>
                  </a:solidFill>
                </a:rPr>
                <a:t> ad. </a:t>
              </a:r>
            </a:p>
          </p:txBody>
        </p:sp>
      </p:grpSp>
      <p:grpSp>
        <p:nvGrpSpPr>
          <p:cNvPr id="4" name="Group 3">
            <a:extLst>
              <a:ext uri="{FF2B5EF4-FFF2-40B4-BE49-F238E27FC236}">
                <a16:creationId xmlns:a16="http://schemas.microsoft.com/office/drawing/2014/main" id="{CD6D92E1-D5AE-4B72-95D6-85D44A6696BF}"/>
              </a:ext>
            </a:extLst>
          </p:cNvPr>
          <p:cNvGrpSpPr/>
          <p:nvPr/>
        </p:nvGrpSpPr>
        <p:grpSpPr>
          <a:xfrm>
            <a:off x="5125811" y="3091993"/>
            <a:ext cx="1931078" cy="2971800"/>
            <a:chOff x="5125811" y="3091993"/>
            <a:chExt cx="1931078" cy="2971800"/>
          </a:xfrm>
        </p:grpSpPr>
        <p:sp>
          <p:nvSpPr>
            <p:cNvPr id="8" name="Rectangle 7"/>
            <p:cNvSpPr/>
            <p:nvPr/>
          </p:nvSpPr>
          <p:spPr>
            <a:xfrm>
              <a:off x="5126493" y="3091993"/>
              <a:ext cx="1930396" cy="2971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5590948" y="3258908"/>
              <a:ext cx="914400" cy="914400"/>
            </a:xfrm>
            <a:prstGeom prst="ellipse">
              <a:avLst/>
            </a:prstGeom>
            <a:solidFill>
              <a:schemeClr val="accent3">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flipH="1">
              <a:off x="5595302" y="3439109"/>
              <a:ext cx="914400" cy="553998"/>
            </a:xfrm>
            <a:prstGeom prst="rect">
              <a:avLst/>
            </a:prstGeom>
            <a:noFill/>
            <a:ln>
              <a:noFill/>
            </a:ln>
          </p:spPr>
          <p:txBody>
            <a:bodyPr wrap="square" rtlCol="0">
              <a:spAutoFit/>
            </a:bodyPr>
            <a:lstStyle/>
            <a:p>
              <a:pPr algn="ctr"/>
              <a:r>
                <a:rPr lang="en-US" sz="3000" dirty="0">
                  <a:solidFill>
                    <a:schemeClr val="bg1"/>
                  </a:solidFill>
                  <a:latin typeface="FontAwesome" pitchFamily="2" charset="0"/>
                </a:rPr>
                <a:t></a:t>
              </a:r>
              <a:endParaRPr lang="en-US" sz="3000" dirty="0">
                <a:solidFill>
                  <a:schemeClr val="bg1"/>
                </a:solidFill>
                <a:latin typeface="+mj-lt"/>
              </a:endParaRPr>
            </a:p>
          </p:txBody>
        </p:sp>
        <p:sp>
          <p:nvSpPr>
            <p:cNvPr id="31" name="TextBox 30"/>
            <p:cNvSpPr txBox="1"/>
            <p:nvPr/>
          </p:nvSpPr>
          <p:spPr>
            <a:xfrm>
              <a:off x="5125811" y="4371755"/>
              <a:ext cx="1931078" cy="338554"/>
            </a:xfrm>
            <a:prstGeom prst="rect">
              <a:avLst/>
            </a:prstGeom>
            <a:noFill/>
            <a:ln>
              <a:noFill/>
            </a:ln>
          </p:spPr>
          <p:txBody>
            <a:bodyPr wrap="square" rtlCol="0">
              <a:spAutoFit/>
            </a:bodyPr>
            <a:lstStyle/>
            <a:p>
              <a:pPr algn="ctr"/>
              <a:r>
                <a:rPr lang="en-US" sz="1600" b="1" dirty="0">
                  <a:solidFill>
                    <a:schemeClr val="bg1"/>
                  </a:solidFill>
                  <a:latin typeface="Raleway" panose="020B0503030101060003" pitchFamily="34" charset="0"/>
                </a:rPr>
                <a:t>STEP 3</a:t>
              </a:r>
            </a:p>
          </p:txBody>
        </p:sp>
        <p:sp>
          <p:nvSpPr>
            <p:cNvPr id="32" name="TextBox 31"/>
            <p:cNvSpPr txBox="1"/>
            <p:nvPr/>
          </p:nvSpPr>
          <p:spPr>
            <a:xfrm>
              <a:off x="5125811" y="4648243"/>
              <a:ext cx="1931078" cy="938719"/>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pPr algn="ctr"/>
              <a:r>
                <a:rPr lang="en-US" dirty="0">
                  <a:solidFill>
                    <a:schemeClr val="bg1"/>
                  </a:solidFill>
                </a:rPr>
                <a:t>Et </a:t>
              </a:r>
              <a:r>
                <a:rPr lang="en-US" dirty="0" err="1">
                  <a:solidFill>
                    <a:schemeClr val="bg1"/>
                  </a:solidFill>
                </a:rPr>
                <a:t>sapientem</a:t>
              </a:r>
              <a:r>
                <a:rPr lang="en-US" dirty="0">
                  <a:solidFill>
                    <a:schemeClr val="bg1"/>
                  </a:solidFill>
                </a:rPr>
                <a:t> </a:t>
              </a:r>
              <a:r>
                <a:rPr lang="en-US" dirty="0" err="1">
                  <a:solidFill>
                    <a:schemeClr val="bg1"/>
                  </a:solidFill>
                </a:rPr>
                <a:t>voluptatibus</a:t>
              </a:r>
              <a:r>
                <a:rPr lang="en-US" dirty="0">
                  <a:solidFill>
                    <a:schemeClr val="bg1"/>
                  </a:solidFill>
                </a:rPr>
                <a:t> est. Sit </a:t>
              </a:r>
              <a:r>
                <a:rPr lang="en-US" dirty="0" err="1">
                  <a:solidFill>
                    <a:schemeClr val="bg1"/>
                  </a:solidFill>
                </a:rPr>
                <a:t>scripta</a:t>
              </a:r>
              <a:r>
                <a:rPr lang="en-US" dirty="0">
                  <a:solidFill>
                    <a:schemeClr val="bg1"/>
                  </a:solidFill>
                </a:rPr>
                <a:t> </a:t>
              </a:r>
              <a:r>
                <a:rPr lang="en-US" dirty="0" err="1">
                  <a:solidFill>
                    <a:schemeClr val="bg1"/>
                  </a:solidFill>
                </a:rPr>
                <a:t>reprimique</a:t>
              </a:r>
              <a:r>
                <a:rPr lang="en-US" dirty="0">
                  <a:solidFill>
                    <a:schemeClr val="bg1"/>
                  </a:solidFill>
                </a:rPr>
                <a:t> et, ne </a:t>
              </a:r>
              <a:r>
                <a:rPr lang="en-US" dirty="0" err="1">
                  <a:solidFill>
                    <a:schemeClr val="bg1"/>
                  </a:solidFill>
                </a:rPr>
                <a:t>mei</a:t>
              </a:r>
              <a:r>
                <a:rPr lang="en-US" dirty="0">
                  <a:solidFill>
                    <a:schemeClr val="bg1"/>
                  </a:solidFill>
                </a:rPr>
                <a:t> </a:t>
              </a:r>
              <a:r>
                <a:rPr lang="en-US" dirty="0" err="1">
                  <a:solidFill>
                    <a:schemeClr val="bg1"/>
                  </a:solidFill>
                </a:rPr>
                <a:t>novum</a:t>
              </a:r>
              <a:r>
                <a:rPr lang="en-US" dirty="0">
                  <a:solidFill>
                    <a:schemeClr val="bg1"/>
                  </a:solidFill>
                </a:rPr>
                <a:t> </a:t>
              </a:r>
              <a:r>
                <a:rPr lang="en-US" dirty="0" err="1">
                  <a:solidFill>
                    <a:schemeClr val="bg1"/>
                  </a:solidFill>
                </a:rPr>
                <a:t>deleniti</a:t>
              </a:r>
              <a:r>
                <a:rPr lang="en-US" dirty="0">
                  <a:solidFill>
                    <a:schemeClr val="bg1"/>
                  </a:solidFill>
                </a:rPr>
                <a:t>. Vim sumo </a:t>
              </a:r>
              <a:r>
                <a:rPr lang="en-US" dirty="0" err="1">
                  <a:solidFill>
                    <a:schemeClr val="bg1"/>
                  </a:solidFill>
                </a:rPr>
                <a:t>expetendis</a:t>
              </a:r>
              <a:r>
                <a:rPr lang="en-US" dirty="0">
                  <a:solidFill>
                    <a:schemeClr val="bg1"/>
                  </a:solidFill>
                </a:rPr>
                <a:t> et, </a:t>
              </a:r>
              <a:r>
                <a:rPr lang="en-US" dirty="0" err="1">
                  <a:solidFill>
                    <a:schemeClr val="bg1"/>
                  </a:solidFill>
                </a:rPr>
                <a:t>facete</a:t>
              </a:r>
              <a:r>
                <a:rPr lang="en-US" dirty="0">
                  <a:solidFill>
                    <a:schemeClr val="bg1"/>
                  </a:solidFill>
                </a:rPr>
                <a:t> </a:t>
              </a:r>
              <a:r>
                <a:rPr lang="en-US" dirty="0" err="1">
                  <a:solidFill>
                    <a:schemeClr val="bg1"/>
                  </a:solidFill>
                </a:rPr>
                <a:t>vivendum</a:t>
              </a:r>
              <a:r>
                <a:rPr lang="en-US" dirty="0">
                  <a:solidFill>
                    <a:schemeClr val="bg1"/>
                  </a:solidFill>
                </a:rPr>
                <a:t> </a:t>
              </a:r>
              <a:r>
                <a:rPr lang="en-US" dirty="0" err="1">
                  <a:solidFill>
                    <a:schemeClr val="bg1"/>
                  </a:solidFill>
                </a:rPr>
                <a:t>mel</a:t>
              </a:r>
              <a:r>
                <a:rPr lang="en-US" dirty="0">
                  <a:solidFill>
                    <a:schemeClr val="bg1"/>
                  </a:solidFill>
                </a:rPr>
                <a:t> ad. </a:t>
              </a:r>
            </a:p>
          </p:txBody>
        </p:sp>
      </p:grpSp>
      <p:grpSp>
        <p:nvGrpSpPr>
          <p:cNvPr id="11" name="Group 10">
            <a:extLst>
              <a:ext uri="{FF2B5EF4-FFF2-40B4-BE49-F238E27FC236}">
                <a16:creationId xmlns:a16="http://schemas.microsoft.com/office/drawing/2014/main" id="{CC5E2097-1C4E-4181-823F-CB94D6161157}"/>
              </a:ext>
            </a:extLst>
          </p:cNvPr>
          <p:cNvGrpSpPr/>
          <p:nvPr/>
        </p:nvGrpSpPr>
        <p:grpSpPr>
          <a:xfrm>
            <a:off x="7181396" y="3091993"/>
            <a:ext cx="1931078" cy="2971800"/>
            <a:chOff x="7181396" y="3091993"/>
            <a:chExt cx="1931078" cy="2971800"/>
          </a:xfrm>
        </p:grpSpPr>
        <p:sp>
          <p:nvSpPr>
            <p:cNvPr id="9" name="Rectangle 8"/>
            <p:cNvSpPr/>
            <p:nvPr/>
          </p:nvSpPr>
          <p:spPr>
            <a:xfrm>
              <a:off x="7182078" y="3091993"/>
              <a:ext cx="1930396" cy="2971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7646533" y="3258908"/>
              <a:ext cx="914400" cy="914400"/>
            </a:xfrm>
            <a:prstGeom prst="ellipse">
              <a:avLst/>
            </a:prstGeom>
            <a:solidFill>
              <a:schemeClr val="accent4">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flipH="1">
              <a:off x="7646533" y="3439109"/>
              <a:ext cx="914400" cy="553998"/>
            </a:xfrm>
            <a:prstGeom prst="rect">
              <a:avLst/>
            </a:prstGeom>
            <a:noFill/>
            <a:ln>
              <a:noFill/>
            </a:ln>
          </p:spPr>
          <p:txBody>
            <a:bodyPr wrap="square" rtlCol="0">
              <a:spAutoFit/>
            </a:bodyPr>
            <a:lstStyle/>
            <a:p>
              <a:pPr algn="ctr"/>
              <a:r>
                <a:rPr lang="en-US" sz="3000" dirty="0">
                  <a:solidFill>
                    <a:schemeClr val="bg1"/>
                  </a:solidFill>
                  <a:latin typeface="FontAwesome" pitchFamily="2" charset="0"/>
                </a:rPr>
                <a:t></a:t>
              </a:r>
              <a:endParaRPr lang="en-US" sz="3000" dirty="0">
                <a:solidFill>
                  <a:schemeClr val="bg1"/>
                </a:solidFill>
                <a:latin typeface="+mj-lt"/>
              </a:endParaRPr>
            </a:p>
          </p:txBody>
        </p:sp>
        <p:sp>
          <p:nvSpPr>
            <p:cNvPr id="33" name="TextBox 32"/>
            <p:cNvSpPr txBox="1"/>
            <p:nvPr/>
          </p:nvSpPr>
          <p:spPr>
            <a:xfrm>
              <a:off x="7181396" y="4371755"/>
              <a:ext cx="1931078" cy="338554"/>
            </a:xfrm>
            <a:prstGeom prst="rect">
              <a:avLst/>
            </a:prstGeom>
            <a:noFill/>
            <a:ln>
              <a:noFill/>
            </a:ln>
          </p:spPr>
          <p:txBody>
            <a:bodyPr wrap="square" rtlCol="0">
              <a:spAutoFit/>
            </a:bodyPr>
            <a:lstStyle/>
            <a:p>
              <a:pPr algn="ctr"/>
              <a:r>
                <a:rPr lang="en-US" sz="1600" b="1" dirty="0">
                  <a:solidFill>
                    <a:schemeClr val="bg1"/>
                  </a:solidFill>
                  <a:latin typeface="Raleway" panose="020B0503030101060003" pitchFamily="34" charset="0"/>
                </a:rPr>
                <a:t>STEP 4</a:t>
              </a:r>
            </a:p>
          </p:txBody>
        </p:sp>
        <p:sp>
          <p:nvSpPr>
            <p:cNvPr id="34" name="TextBox 33"/>
            <p:cNvSpPr txBox="1"/>
            <p:nvPr/>
          </p:nvSpPr>
          <p:spPr>
            <a:xfrm>
              <a:off x="7181396" y="4648243"/>
              <a:ext cx="1931078" cy="938719"/>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pPr algn="ctr"/>
              <a:r>
                <a:rPr lang="en-US" dirty="0">
                  <a:solidFill>
                    <a:schemeClr val="bg1"/>
                  </a:solidFill>
                </a:rPr>
                <a:t>Et </a:t>
              </a:r>
              <a:r>
                <a:rPr lang="en-US" dirty="0" err="1">
                  <a:solidFill>
                    <a:schemeClr val="bg1"/>
                  </a:solidFill>
                </a:rPr>
                <a:t>sapientem</a:t>
              </a:r>
              <a:r>
                <a:rPr lang="en-US" dirty="0">
                  <a:solidFill>
                    <a:schemeClr val="bg1"/>
                  </a:solidFill>
                </a:rPr>
                <a:t> </a:t>
              </a:r>
              <a:r>
                <a:rPr lang="en-US" dirty="0" err="1">
                  <a:solidFill>
                    <a:schemeClr val="bg1"/>
                  </a:solidFill>
                </a:rPr>
                <a:t>voluptatibus</a:t>
              </a:r>
              <a:r>
                <a:rPr lang="en-US" dirty="0">
                  <a:solidFill>
                    <a:schemeClr val="bg1"/>
                  </a:solidFill>
                </a:rPr>
                <a:t> est. Sit </a:t>
              </a:r>
              <a:r>
                <a:rPr lang="en-US" dirty="0" err="1">
                  <a:solidFill>
                    <a:schemeClr val="bg1"/>
                  </a:solidFill>
                </a:rPr>
                <a:t>scripta</a:t>
              </a:r>
              <a:r>
                <a:rPr lang="en-US" dirty="0">
                  <a:solidFill>
                    <a:schemeClr val="bg1"/>
                  </a:solidFill>
                </a:rPr>
                <a:t> </a:t>
              </a:r>
              <a:r>
                <a:rPr lang="en-US" dirty="0" err="1">
                  <a:solidFill>
                    <a:schemeClr val="bg1"/>
                  </a:solidFill>
                </a:rPr>
                <a:t>reprimique</a:t>
              </a:r>
              <a:r>
                <a:rPr lang="en-US" dirty="0">
                  <a:solidFill>
                    <a:schemeClr val="bg1"/>
                  </a:solidFill>
                </a:rPr>
                <a:t> et, ne </a:t>
              </a:r>
              <a:r>
                <a:rPr lang="en-US" dirty="0" err="1">
                  <a:solidFill>
                    <a:schemeClr val="bg1"/>
                  </a:solidFill>
                </a:rPr>
                <a:t>mei</a:t>
              </a:r>
              <a:r>
                <a:rPr lang="en-US" dirty="0">
                  <a:solidFill>
                    <a:schemeClr val="bg1"/>
                  </a:solidFill>
                </a:rPr>
                <a:t> </a:t>
              </a:r>
              <a:r>
                <a:rPr lang="en-US" dirty="0" err="1">
                  <a:solidFill>
                    <a:schemeClr val="bg1"/>
                  </a:solidFill>
                </a:rPr>
                <a:t>novum</a:t>
              </a:r>
              <a:r>
                <a:rPr lang="en-US" dirty="0">
                  <a:solidFill>
                    <a:schemeClr val="bg1"/>
                  </a:solidFill>
                </a:rPr>
                <a:t> </a:t>
              </a:r>
              <a:r>
                <a:rPr lang="en-US" dirty="0" err="1">
                  <a:solidFill>
                    <a:schemeClr val="bg1"/>
                  </a:solidFill>
                </a:rPr>
                <a:t>deleniti</a:t>
              </a:r>
              <a:r>
                <a:rPr lang="en-US" dirty="0">
                  <a:solidFill>
                    <a:schemeClr val="bg1"/>
                  </a:solidFill>
                </a:rPr>
                <a:t>. Vim sumo </a:t>
              </a:r>
              <a:r>
                <a:rPr lang="en-US" dirty="0" err="1">
                  <a:solidFill>
                    <a:schemeClr val="bg1"/>
                  </a:solidFill>
                </a:rPr>
                <a:t>expetendis</a:t>
              </a:r>
              <a:r>
                <a:rPr lang="en-US" dirty="0">
                  <a:solidFill>
                    <a:schemeClr val="bg1"/>
                  </a:solidFill>
                </a:rPr>
                <a:t> et, </a:t>
              </a:r>
              <a:r>
                <a:rPr lang="en-US" dirty="0" err="1">
                  <a:solidFill>
                    <a:schemeClr val="bg1"/>
                  </a:solidFill>
                </a:rPr>
                <a:t>facete</a:t>
              </a:r>
              <a:r>
                <a:rPr lang="en-US" dirty="0">
                  <a:solidFill>
                    <a:schemeClr val="bg1"/>
                  </a:solidFill>
                </a:rPr>
                <a:t> </a:t>
              </a:r>
              <a:r>
                <a:rPr lang="en-US" dirty="0" err="1">
                  <a:solidFill>
                    <a:schemeClr val="bg1"/>
                  </a:solidFill>
                </a:rPr>
                <a:t>vivendum</a:t>
              </a:r>
              <a:r>
                <a:rPr lang="en-US" dirty="0">
                  <a:solidFill>
                    <a:schemeClr val="bg1"/>
                  </a:solidFill>
                </a:rPr>
                <a:t> </a:t>
              </a:r>
              <a:r>
                <a:rPr lang="en-US" dirty="0" err="1">
                  <a:solidFill>
                    <a:schemeClr val="bg1"/>
                  </a:solidFill>
                </a:rPr>
                <a:t>mel</a:t>
              </a:r>
              <a:r>
                <a:rPr lang="en-US" dirty="0">
                  <a:solidFill>
                    <a:schemeClr val="bg1"/>
                  </a:solidFill>
                </a:rPr>
                <a:t> ad. </a:t>
              </a:r>
            </a:p>
          </p:txBody>
        </p:sp>
      </p:grpSp>
      <p:grpSp>
        <p:nvGrpSpPr>
          <p:cNvPr id="12" name="Group 11">
            <a:extLst>
              <a:ext uri="{FF2B5EF4-FFF2-40B4-BE49-F238E27FC236}">
                <a16:creationId xmlns:a16="http://schemas.microsoft.com/office/drawing/2014/main" id="{2E3E9F17-0188-45CD-937F-498ADF6932BE}"/>
              </a:ext>
            </a:extLst>
          </p:cNvPr>
          <p:cNvGrpSpPr/>
          <p:nvPr/>
        </p:nvGrpSpPr>
        <p:grpSpPr>
          <a:xfrm>
            <a:off x="9236981" y="3091993"/>
            <a:ext cx="1931078" cy="2971800"/>
            <a:chOff x="9236981" y="3091993"/>
            <a:chExt cx="1931078" cy="2971800"/>
          </a:xfrm>
        </p:grpSpPr>
        <p:sp>
          <p:nvSpPr>
            <p:cNvPr id="10" name="Rectangle 9"/>
            <p:cNvSpPr/>
            <p:nvPr/>
          </p:nvSpPr>
          <p:spPr>
            <a:xfrm>
              <a:off x="9237663" y="3091993"/>
              <a:ext cx="1930396" cy="2971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9702118" y="3258908"/>
              <a:ext cx="914400" cy="914400"/>
            </a:xfrm>
            <a:prstGeom prst="ellipse">
              <a:avLst/>
            </a:prstGeom>
            <a:solidFill>
              <a:schemeClr val="accent5">
                <a:lumMod val="7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flipH="1">
              <a:off x="9702118" y="3439109"/>
              <a:ext cx="914400" cy="553998"/>
            </a:xfrm>
            <a:prstGeom prst="rect">
              <a:avLst/>
            </a:prstGeom>
            <a:noFill/>
            <a:ln>
              <a:noFill/>
            </a:ln>
          </p:spPr>
          <p:txBody>
            <a:bodyPr wrap="square" rtlCol="0">
              <a:spAutoFit/>
            </a:bodyPr>
            <a:lstStyle/>
            <a:p>
              <a:pPr algn="ctr"/>
              <a:r>
                <a:rPr lang="en-US" sz="3000" dirty="0">
                  <a:solidFill>
                    <a:schemeClr val="bg1"/>
                  </a:solidFill>
                  <a:latin typeface="FontAwesome" pitchFamily="2" charset="0"/>
                </a:rPr>
                <a:t></a:t>
              </a:r>
              <a:endParaRPr lang="en-US" sz="3000" dirty="0">
                <a:solidFill>
                  <a:schemeClr val="bg1"/>
                </a:solidFill>
                <a:latin typeface="+mj-lt"/>
              </a:endParaRPr>
            </a:p>
          </p:txBody>
        </p:sp>
        <p:sp>
          <p:nvSpPr>
            <p:cNvPr id="35" name="TextBox 34"/>
            <p:cNvSpPr txBox="1"/>
            <p:nvPr/>
          </p:nvSpPr>
          <p:spPr>
            <a:xfrm>
              <a:off x="9236981" y="4371755"/>
              <a:ext cx="1931078" cy="338554"/>
            </a:xfrm>
            <a:prstGeom prst="rect">
              <a:avLst/>
            </a:prstGeom>
            <a:noFill/>
            <a:ln>
              <a:noFill/>
            </a:ln>
          </p:spPr>
          <p:txBody>
            <a:bodyPr wrap="square" rtlCol="0">
              <a:spAutoFit/>
            </a:bodyPr>
            <a:lstStyle/>
            <a:p>
              <a:pPr algn="ctr"/>
              <a:r>
                <a:rPr lang="en-US" sz="1600" b="1" dirty="0">
                  <a:solidFill>
                    <a:schemeClr val="bg1"/>
                  </a:solidFill>
                  <a:latin typeface="Raleway" panose="020B0503030101060003" pitchFamily="34" charset="0"/>
                </a:rPr>
                <a:t>STEP 5</a:t>
              </a:r>
            </a:p>
          </p:txBody>
        </p:sp>
        <p:sp>
          <p:nvSpPr>
            <p:cNvPr id="36" name="TextBox 35"/>
            <p:cNvSpPr txBox="1"/>
            <p:nvPr/>
          </p:nvSpPr>
          <p:spPr>
            <a:xfrm>
              <a:off x="9236981" y="4648243"/>
              <a:ext cx="1931078" cy="938719"/>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pPr algn="ctr"/>
              <a:r>
                <a:rPr lang="en-US" dirty="0">
                  <a:solidFill>
                    <a:schemeClr val="bg1"/>
                  </a:solidFill>
                </a:rPr>
                <a:t>Et </a:t>
              </a:r>
              <a:r>
                <a:rPr lang="en-US" dirty="0" err="1">
                  <a:solidFill>
                    <a:schemeClr val="bg1"/>
                  </a:solidFill>
                </a:rPr>
                <a:t>sapientem</a:t>
              </a:r>
              <a:r>
                <a:rPr lang="en-US" dirty="0">
                  <a:solidFill>
                    <a:schemeClr val="bg1"/>
                  </a:solidFill>
                </a:rPr>
                <a:t> </a:t>
              </a:r>
              <a:r>
                <a:rPr lang="en-US" dirty="0" err="1">
                  <a:solidFill>
                    <a:schemeClr val="bg1"/>
                  </a:solidFill>
                </a:rPr>
                <a:t>voluptatibus</a:t>
              </a:r>
              <a:r>
                <a:rPr lang="en-US" dirty="0">
                  <a:solidFill>
                    <a:schemeClr val="bg1"/>
                  </a:solidFill>
                </a:rPr>
                <a:t> est. Sit </a:t>
              </a:r>
              <a:r>
                <a:rPr lang="en-US" dirty="0" err="1">
                  <a:solidFill>
                    <a:schemeClr val="bg1"/>
                  </a:solidFill>
                </a:rPr>
                <a:t>scripta</a:t>
              </a:r>
              <a:r>
                <a:rPr lang="en-US" dirty="0">
                  <a:solidFill>
                    <a:schemeClr val="bg1"/>
                  </a:solidFill>
                </a:rPr>
                <a:t> </a:t>
              </a:r>
              <a:r>
                <a:rPr lang="en-US" dirty="0" err="1">
                  <a:solidFill>
                    <a:schemeClr val="bg1"/>
                  </a:solidFill>
                </a:rPr>
                <a:t>reprimique</a:t>
              </a:r>
              <a:r>
                <a:rPr lang="en-US" dirty="0">
                  <a:solidFill>
                    <a:schemeClr val="bg1"/>
                  </a:solidFill>
                </a:rPr>
                <a:t> et, ne </a:t>
              </a:r>
              <a:r>
                <a:rPr lang="en-US" dirty="0" err="1">
                  <a:solidFill>
                    <a:schemeClr val="bg1"/>
                  </a:solidFill>
                </a:rPr>
                <a:t>mei</a:t>
              </a:r>
              <a:r>
                <a:rPr lang="en-US" dirty="0">
                  <a:solidFill>
                    <a:schemeClr val="bg1"/>
                  </a:solidFill>
                </a:rPr>
                <a:t> </a:t>
              </a:r>
              <a:r>
                <a:rPr lang="en-US" dirty="0" err="1">
                  <a:solidFill>
                    <a:schemeClr val="bg1"/>
                  </a:solidFill>
                </a:rPr>
                <a:t>novum</a:t>
              </a:r>
              <a:r>
                <a:rPr lang="en-US" dirty="0">
                  <a:solidFill>
                    <a:schemeClr val="bg1"/>
                  </a:solidFill>
                </a:rPr>
                <a:t> </a:t>
              </a:r>
              <a:r>
                <a:rPr lang="en-US" dirty="0" err="1">
                  <a:solidFill>
                    <a:schemeClr val="bg1"/>
                  </a:solidFill>
                </a:rPr>
                <a:t>deleniti</a:t>
              </a:r>
              <a:r>
                <a:rPr lang="en-US" dirty="0">
                  <a:solidFill>
                    <a:schemeClr val="bg1"/>
                  </a:solidFill>
                </a:rPr>
                <a:t>. Vim sumo </a:t>
              </a:r>
              <a:r>
                <a:rPr lang="en-US" dirty="0" err="1">
                  <a:solidFill>
                    <a:schemeClr val="bg1"/>
                  </a:solidFill>
                </a:rPr>
                <a:t>expetendis</a:t>
              </a:r>
              <a:r>
                <a:rPr lang="en-US" dirty="0">
                  <a:solidFill>
                    <a:schemeClr val="bg1"/>
                  </a:solidFill>
                </a:rPr>
                <a:t> et, </a:t>
              </a:r>
              <a:r>
                <a:rPr lang="en-US" dirty="0" err="1">
                  <a:solidFill>
                    <a:schemeClr val="bg1"/>
                  </a:solidFill>
                </a:rPr>
                <a:t>facete</a:t>
              </a:r>
              <a:r>
                <a:rPr lang="en-US" dirty="0">
                  <a:solidFill>
                    <a:schemeClr val="bg1"/>
                  </a:solidFill>
                </a:rPr>
                <a:t> </a:t>
              </a:r>
              <a:r>
                <a:rPr lang="en-US" dirty="0" err="1">
                  <a:solidFill>
                    <a:schemeClr val="bg1"/>
                  </a:solidFill>
                </a:rPr>
                <a:t>vivendum</a:t>
              </a:r>
              <a:r>
                <a:rPr lang="en-US" dirty="0">
                  <a:solidFill>
                    <a:schemeClr val="bg1"/>
                  </a:solidFill>
                </a:rPr>
                <a:t> </a:t>
              </a:r>
              <a:r>
                <a:rPr lang="en-US" dirty="0" err="1">
                  <a:solidFill>
                    <a:schemeClr val="bg1"/>
                  </a:solidFill>
                </a:rPr>
                <a:t>mel</a:t>
              </a:r>
              <a:r>
                <a:rPr lang="en-US" dirty="0">
                  <a:solidFill>
                    <a:schemeClr val="bg1"/>
                  </a:solidFill>
                </a:rPr>
                <a:t> ad. </a:t>
              </a:r>
            </a:p>
          </p:txBody>
        </p:sp>
      </p:grpSp>
    </p:spTree>
    <p:extLst>
      <p:ext uri="{BB962C8B-B14F-4D97-AF65-F5344CB8AC3E}">
        <p14:creationId xmlns:p14="http://schemas.microsoft.com/office/powerpoint/2010/main" val="75005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decel="10000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decel="10000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decel="10000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decel="10000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4C0895E7-01C5-004A-801C-A50851F142ED}"/>
              </a:ext>
            </a:extLst>
          </p:cNvPr>
          <p:cNvSpPr/>
          <p:nvPr/>
        </p:nvSpPr>
        <p:spPr>
          <a:xfrm>
            <a:off x="542925" y="342901"/>
            <a:ext cx="11058525" cy="6257924"/>
          </a:xfrm>
          <a:prstGeom prst="roundRect">
            <a:avLst>
              <a:gd name="adj" fmla="val 6165"/>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a:stCxn id="8" idx="2"/>
            <a:endCxn id="35" idx="6"/>
          </p:cNvCxnSpPr>
          <p:nvPr/>
        </p:nvCxnSpPr>
        <p:spPr>
          <a:xfrm>
            <a:off x="2383627" y="3121265"/>
            <a:ext cx="734854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95BCB03-711E-4883-AA7A-D083FCAF4131}"/>
              </a:ext>
            </a:extLst>
          </p:cNvPr>
          <p:cNvGrpSpPr/>
          <p:nvPr/>
        </p:nvGrpSpPr>
        <p:grpSpPr>
          <a:xfrm>
            <a:off x="1540718" y="3053057"/>
            <a:ext cx="1645936" cy="1807160"/>
            <a:chOff x="1540718" y="3053057"/>
            <a:chExt cx="1645936" cy="1807160"/>
          </a:xfrm>
        </p:grpSpPr>
        <p:sp>
          <p:nvSpPr>
            <p:cNvPr id="8" name="Oval 7"/>
            <p:cNvSpPr/>
            <p:nvPr/>
          </p:nvSpPr>
          <p:spPr>
            <a:xfrm flipH="1">
              <a:off x="2247211" y="3053057"/>
              <a:ext cx="136416" cy="13641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flipH="1">
              <a:off x="2034320" y="3257681"/>
              <a:ext cx="693546" cy="553998"/>
            </a:xfrm>
            <a:prstGeom prst="rect">
              <a:avLst/>
            </a:prstGeom>
            <a:noFill/>
            <a:ln>
              <a:noFill/>
            </a:ln>
          </p:spPr>
          <p:txBody>
            <a:bodyPr wrap="square" rtlCol="0">
              <a:spAutoFit/>
            </a:bodyPr>
            <a:lstStyle/>
            <a:p>
              <a:pPr algn="ctr"/>
              <a:r>
                <a:rPr lang="en-US" sz="3000" dirty="0">
                  <a:solidFill>
                    <a:schemeClr val="accent1"/>
                  </a:solidFill>
                  <a:latin typeface="FontAwesome" pitchFamily="2" charset="0"/>
                </a:rPr>
                <a:t></a:t>
              </a:r>
              <a:endParaRPr lang="en-US" sz="3000" dirty="0">
                <a:solidFill>
                  <a:schemeClr val="accent1"/>
                </a:solidFill>
                <a:latin typeface="+mj-lt"/>
              </a:endParaRPr>
            </a:p>
          </p:txBody>
        </p:sp>
        <p:sp>
          <p:nvSpPr>
            <p:cNvPr id="27" name="TextBox 26"/>
            <p:cNvSpPr txBox="1"/>
            <p:nvPr/>
          </p:nvSpPr>
          <p:spPr>
            <a:xfrm>
              <a:off x="1540718" y="4001020"/>
              <a:ext cx="1645936" cy="338554"/>
            </a:xfrm>
            <a:prstGeom prst="rect">
              <a:avLst/>
            </a:prstGeom>
            <a:noFill/>
            <a:ln>
              <a:noFill/>
            </a:ln>
          </p:spPr>
          <p:txBody>
            <a:bodyPr wrap="square" rtlCol="0">
              <a:spAutoFit/>
            </a:bodyPr>
            <a:lstStyle/>
            <a:p>
              <a:pPr algn="ctr"/>
              <a:r>
                <a:rPr lang="en-US" sz="1600" b="1" dirty="0">
                  <a:solidFill>
                    <a:schemeClr val="accent1"/>
                  </a:solidFill>
                  <a:latin typeface="Raleway" panose="020B0503030101060003" pitchFamily="34" charset="0"/>
                </a:rPr>
                <a:t>STEP 1</a:t>
              </a:r>
            </a:p>
          </p:txBody>
        </p:sp>
        <p:sp>
          <p:nvSpPr>
            <p:cNvPr id="28" name="TextBox 27"/>
            <p:cNvSpPr txBox="1"/>
            <p:nvPr/>
          </p:nvSpPr>
          <p:spPr>
            <a:xfrm>
              <a:off x="1540718" y="4260053"/>
              <a:ext cx="1645936"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pPr algn="ctr"/>
              <a:r>
                <a:rPr lang="en-US" dirty="0">
                  <a:solidFill>
                    <a:schemeClr val="bg1"/>
                  </a:solidFill>
                </a:rPr>
                <a:t>Lorem ipsum dolor sit </a:t>
              </a:r>
              <a:r>
                <a:rPr lang="en-US" dirty="0" err="1">
                  <a:solidFill>
                    <a:schemeClr val="bg1"/>
                  </a:solidFill>
                </a:rPr>
                <a:t>amet</a:t>
              </a:r>
              <a:r>
                <a:rPr lang="en-US" dirty="0">
                  <a:solidFill>
                    <a:schemeClr val="bg1"/>
                  </a:solidFill>
                </a:rPr>
                <a:t>, </a:t>
              </a:r>
              <a:r>
                <a:rPr lang="en-US" dirty="0" err="1">
                  <a:solidFill>
                    <a:schemeClr val="bg1"/>
                  </a:solidFill>
                </a:rPr>
                <a:t>ut</a:t>
              </a:r>
              <a:r>
                <a:rPr lang="en-US" dirty="0">
                  <a:solidFill>
                    <a:schemeClr val="bg1"/>
                  </a:solidFill>
                </a:rPr>
                <a:t> cum </a:t>
              </a:r>
              <a:r>
                <a:rPr lang="en-US" dirty="0" err="1">
                  <a:solidFill>
                    <a:schemeClr val="bg1"/>
                  </a:solidFill>
                </a:rPr>
                <a:t>augue</a:t>
              </a:r>
              <a:r>
                <a:rPr lang="en-US" dirty="0">
                  <a:solidFill>
                    <a:schemeClr val="bg1"/>
                  </a:solidFill>
                </a:rPr>
                <a:t> </a:t>
              </a:r>
              <a:r>
                <a:rPr lang="en-US" dirty="0" err="1">
                  <a:solidFill>
                    <a:schemeClr val="bg1"/>
                  </a:solidFill>
                </a:rPr>
                <a:t>numquam</a:t>
              </a:r>
              <a:r>
                <a:rPr lang="en-US" dirty="0">
                  <a:solidFill>
                    <a:schemeClr val="bg1"/>
                  </a:solidFill>
                </a:rPr>
                <a:t>.</a:t>
              </a:r>
            </a:p>
          </p:txBody>
        </p:sp>
      </p:grpSp>
      <p:grpSp>
        <p:nvGrpSpPr>
          <p:cNvPr id="13" name="Group 12">
            <a:extLst>
              <a:ext uri="{FF2B5EF4-FFF2-40B4-BE49-F238E27FC236}">
                <a16:creationId xmlns:a16="http://schemas.microsoft.com/office/drawing/2014/main" id="{9EF7B15A-4E50-4800-B99A-D1BCC96661CD}"/>
              </a:ext>
            </a:extLst>
          </p:cNvPr>
          <p:cNvGrpSpPr/>
          <p:nvPr/>
        </p:nvGrpSpPr>
        <p:grpSpPr>
          <a:xfrm>
            <a:off x="3342848" y="3053057"/>
            <a:ext cx="1645936" cy="1807160"/>
            <a:chOff x="3342848" y="3053057"/>
            <a:chExt cx="1645936" cy="1807160"/>
          </a:xfrm>
        </p:grpSpPr>
        <p:sp>
          <p:nvSpPr>
            <p:cNvPr id="14" name="Oval 13"/>
            <p:cNvSpPr/>
            <p:nvPr/>
          </p:nvSpPr>
          <p:spPr>
            <a:xfrm flipH="1">
              <a:off x="4118452" y="3053057"/>
              <a:ext cx="136416" cy="13641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p:cNvSpPr txBox="1"/>
            <p:nvPr/>
          </p:nvSpPr>
          <p:spPr>
            <a:xfrm flipH="1">
              <a:off x="3836450" y="3257681"/>
              <a:ext cx="693546" cy="553998"/>
            </a:xfrm>
            <a:prstGeom prst="rect">
              <a:avLst/>
            </a:prstGeom>
            <a:noFill/>
            <a:ln>
              <a:noFill/>
            </a:ln>
          </p:spPr>
          <p:txBody>
            <a:bodyPr wrap="square" rtlCol="0">
              <a:spAutoFit/>
            </a:bodyPr>
            <a:lstStyle/>
            <a:p>
              <a:pPr algn="ctr"/>
              <a:r>
                <a:rPr lang="en-US" sz="3000" dirty="0">
                  <a:solidFill>
                    <a:schemeClr val="accent2"/>
                  </a:solidFill>
                  <a:latin typeface="FontAwesome" pitchFamily="2" charset="0"/>
                </a:rPr>
                <a:t></a:t>
              </a:r>
              <a:endParaRPr lang="en-US" sz="3000" dirty="0">
                <a:solidFill>
                  <a:schemeClr val="accent2"/>
                </a:solidFill>
                <a:latin typeface="+mj-lt"/>
              </a:endParaRPr>
            </a:p>
          </p:txBody>
        </p:sp>
        <p:sp>
          <p:nvSpPr>
            <p:cNvPr id="41" name="TextBox 40"/>
            <p:cNvSpPr txBox="1"/>
            <p:nvPr/>
          </p:nvSpPr>
          <p:spPr>
            <a:xfrm>
              <a:off x="3342848" y="4001020"/>
              <a:ext cx="1645936" cy="338554"/>
            </a:xfrm>
            <a:prstGeom prst="rect">
              <a:avLst/>
            </a:prstGeom>
            <a:noFill/>
            <a:ln>
              <a:noFill/>
            </a:ln>
          </p:spPr>
          <p:txBody>
            <a:bodyPr wrap="square" rtlCol="0">
              <a:spAutoFit/>
            </a:bodyPr>
            <a:lstStyle/>
            <a:p>
              <a:pPr algn="ctr"/>
              <a:r>
                <a:rPr lang="en-US" sz="1600" b="1" dirty="0">
                  <a:solidFill>
                    <a:schemeClr val="accent2"/>
                  </a:solidFill>
                  <a:latin typeface="Raleway" panose="020B0503030101060003" pitchFamily="34" charset="0"/>
                </a:rPr>
                <a:t>STEP 2</a:t>
              </a:r>
            </a:p>
          </p:txBody>
        </p:sp>
        <p:sp>
          <p:nvSpPr>
            <p:cNvPr id="42" name="TextBox 41"/>
            <p:cNvSpPr txBox="1"/>
            <p:nvPr/>
          </p:nvSpPr>
          <p:spPr>
            <a:xfrm>
              <a:off x="3342848" y="4260053"/>
              <a:ext cx="1645936"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pPr algn="ctr"/>
              <a:r>
                <a:rPr lang="en-US" dirty="0">
                  <a:solidFill>
                    <a:schemeClr val="bg1"/>
                  </a:solidFill>
                </a:rPr>
                <a:t>Lorem ipsum dolor sit </a:t>
              </a:r>
              <a:r>
                <a:rPr lang="en-US" dirty="0" err="1">
                  <a:solidFill>
                    <a:schemeClr val="bg1"/>
                  </a:solidFill>
                </a:rPr>
                <a:t>amet</a:t>
              </a:r>
              <a:r>
                <a:rPr lang="en-US" dirty="0">
                  <a:solidFill>
                    <a:schemeClr val="bg1"/>
                  </a:solidFill>
                </a:rPr>
                <a:t>, </a:t>
              </a:r>
              <a:r>
                <a:rPr lang="en-US" dirty="0" err="1">
                  <a:solidFill>
                    <a:schemeClr val="bg1"/>
                  </a:solidFill>
                </a:rPr>
                <a:t>ut</a:t>
              </a:r>
              <a:r>
                <a:rPr lang="en-US" dirty="0">
                  <a:solidFill>
                    <a:schemeClr val="bg1"/>
                  </a:solidFill>
                </a:rPr>
                <a:t> cum </a:t>
              </a:r>
              <a:r>
                <a:rPr lang="en-US" dirty="0" err="1">
                  <a:solidFill>
                    <a:schemeClr val="bg1"/>
                  </a:solidFill>
                </a:rPr>
                <a:t>augue</a:t>
              </a:r>
              <a:r>
                <a:rPr lang="en-US" dirty="0">
                  <a:solidFill>
                    <a:schemeClr val="bg1"/>
                  </a:solidFill>
                </a:rPr>
                <a:t> </a:t>
              </a:r>
              <a:r>
                <a:rPr lang="en-US" dirty="0" err="1">
                  <a:solidFill>
                    <a:schemeClr val="bg1"/>
                  </a:solidFill>
                </a:rPr>
                <a:t>numquam</a:t>
              </a:r>
              <a:r>
                <a:rPr lang="en-US" dirty="0">
                  <a:solidFill>
                    <a:schemeClr val="bg1"/>
                  </a:solidFill>
                </a:rPr>
                <a:t>.</a:t>
              </a:r>
            </a:p>
          </p:txBody>
        </p:sp>
      </p:grpSp>
      <p:grpSp>
        <p:nvGrpSpPr>
          <p:cNvPr id="15" name="Group 14">
            <a:extLst>
              <a:ext uri="{FF2B5EF4-FFF2-40B4-BE49-F238E27FC236}">
                <a16:creationId xmlns:a16="http://schemas.microsoft.com/office/drawing/2014/main" id="{68BB982E-C192-453D-9108-62B04F5FA27D}"/>
              </a:ext>
            </a:extLst>
          </p:cNvPr>
          <p:cNvGrpSpPr/>
          <p:nvPr/>
        </p:nvGrpSpPr>
        <p:grpSpPr>
          <a:xfrm>
            <a:off x="5221060" y="3053057"/>
            <a:ext cx="1645936" cy="1807160"/>
            <a:chOff x="5221060" y="3053057"/>
            <a:chExt cx="1645936" cy="1807160"/>
          </a:xfrm>
        </p:grpSpPr>
        <p:sp>
          <p:nvSpPr>
            <p:cNvPr id="31" name="Oval 30"/>
            <p:cNvSpPr/>
            <p:nvPr/>
          </p:nvSpPr>
          <p:spPr>
            <a:xfrm flipH="1">
              <a:off x="5989692" y="3053057"/>
              <a:ext cx="136416" cy="1364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p:cNvSpPr txBox="1"/>
            <p:nvPr/>
          </p:nvSpPr>
          <p:spPr>
            <a:xfrm flipH="1">
              <a:off x="5714662" y="3257681"/>
              <a:ext cx="693546" cy="553998"/>
            </a:xfrm>
            <a:prstGeom prst="rect">
              <a:avLst/>
            </a:prstGeom>
            <a:noFill/>
            <a:ln>
              <a:noFill/>
            </a:ln>
          </p:spPr>
          <p:txBody>
            <a:bodyPr wrap="square" rtlCol="0">
              <a:spAutoFit/>
            </a:bodyPr>
            <a:lstStyle/>
            <a:p>
              <a:pPr algn="ctr"/>
              <a:r>
                <a:rPr lang="en-US" sz="3000" dirty="0">
                  <a:solidFill>
                    <a:schemeClr val="accent4"/>
                  </a:solidFill>
                  <a:latin typeface="FontAwesome" pitchFamily="2" charset="0"/>
                </a:rPr>
                <a:t></a:t>
              </a:r>
              <a:endParaRPr lang="en-US" sz="3000" dirty="0">
                <a:solidFill>
                  <a:schemeClr val="accent4"/>
                </a:solidFill>
                <a:latin typeface="+mj-lt"/>
              </a:endParaRPr>
            </a:p>
          </p:txBody>
        </p:sp>
        <p:sp>
          <p:nvSpPr>
            <p:cNvPr id="44" name="TextBox 43"/>
            <p:cNvSpPr txBox="1"/>
            <p:nvPr/>
          </p:nvSpPr>
          <p:spPr>
            <a:xfrm>
              <a:off x="5221060" y="4001020"/>
              <a:ext cx="1645936" cy="338554"/>
            </a:xfrm>
            <a:prstGeom prst="rect">
              <a:avLst/>
            </a:prstGeom>
            <a:noFill/>
            <a:ln>
              <a:noFill/>
            </a:ln>
          </p:spPr>
          <p:txBody>
            <a:bodyPr wrap="square" rtlCol="0">
              <a:spAutoFit/>
            </a:bodyPr>
            <a:lstStyle/>
            <a:p>
              <a:pPr algn="ctr"/>
              <a:r>
                <a:rPr lang="en-US" sz="1600" b="1" dirty="0">
                  <a:solidFill>
                    <a:schemeClr val="accent4"/>
                  </a:solidFill>
                  <a:latin typeface="Raleway" panose="020B0503030101060003" pitchFamily="34" charset="0"/>
                </a:rPr>
                <a:t>STEP 3</a:t>
              </a:r>
            </a:p>
          </p:txBody>
        </p:sp>
        <p:sp>
          <p:nvSpPr>
            <p:cNvPr id="45" name="TextBox 44"/>
            <p:cNvSpPr txBox="1"/>
            <p:nvPr/>
          </p:nvSpPr>
          <p:spPr>
            <a:xfrm>
              <a:off x="5221060" y="4260053"/>
              <a:ext cx="1645936"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pPr algn="ctr"/>
              <a:r>
                <a:rPr lang="en-US" dirty="0">
                  <a:solidFill>
                    <a:schemeClr val="bg1"/>
                  </a:solidFill>
                </a:rPr>
                <a:t>Lorem ipsum dolor sit </a:t>
              </a:r>
              <a:r>
                <a:rPr lang="en-US" dirty="0" err="1">
                  <a:solidFill>
                    <a:schemeClr val="bg1"/>
                  </a:solidFill>
                </a:rPr>
                <a:t>amet</a:t>
              </a:r>
              <a:r>
                <a:rPr lang="en-US" dirty="0">
                  <a:solidFill>
                    <a:schemeClr val="bg1"/>
                  </a:solidFill>
                </a:rPr>
                <a:t>, </a:t>
              </a:r>
              <a:r>
                <a:rPr lang="en-US" dirty="0" err="1">
                  <a:solidFill>
                    <a:schemeClr val="bg1"/>
                  </a:solidFill>
                </a:rPr>
                <a:t>ut</a:t>
              </a:r>
              <a:r>
                <a:rPr lang="en-US" dirty="0">
                  <a:solidFill>
                    <a:schemeClr val="bg1"/>
                  </a:solidFill>
                </a:rPr>
                <a:t> cum </a:t>
              </a:r>
              <a:r>
                <a:rPr lang="en-US" dirty="0" err="1">
                  <a:solidFill>
                    <a:schemeClr val="bg1"/>
                  </a:solidFill>
                </a:rPr>
                <a:t>augue</a:t>
              </a:r>
              <a:r>
                <a:rPr lang="en-US" dirty="0">
                  <a:solidFill>
                    <a:schemeClr val="bg1"/>
                  </a:solidFill>
                </a:rPr>
                <a:t> </a:t>
              </a:r>
              <a:r>
                <a:rPr lang="en-US" dirty="0" err="1">
                  <a:solidFill>
                    <a:schemeClr val="bg1"/>
                  </a:solidFill>
                </a:rPr>
                <a:t>numquam</a:t>
              </a:r>
              <a:r>
                <a:rPr lang="en-US" dirty="0">
                  <a:solidFill>
                    <a:schemeClr val="bg1"/>
                  </a:solidFill>
                </a:rPr>
                <a:t>.</a:t>
              </a:r>
            </a:p>
          </p:txBody>
        </p:sp>
      </p:grpSp>
      <p:grpSp>
        <p:nvGrpSpPr>
          <p:cNvPr id="16" name="Group 15">
            <a:extLst>
              <a:ext uri="{FF2B5EF4-FFF2-40B4-BE49-F238E27FC236}">
                <a16:creationId xmlns:a16="http://schemas.microsoft.com/office/drawing/2014/main" id="{89942F8B-88DB-47D2-877D-99C09537FA78}"/>
              </a:ext>
            </a:extLst>
          </p:cNvPr>
          <p:cNvGrpSpPr/>
          <p:nvPr/>
        </p:nvGrpSpPr>
        <p:grpSpPr>
          <a:xfrm>
            <a:off x="7076064" y="3053057"/>
            <a:ext cx="1645936" cy="1807160"/>
            <a:chOff x="7076064" y="3053057"/>
            <a:chExt cx="1645936" cy="1807160"/>
          </a:xfrm>
        </p:grpSpPr>
        <p:sp>
          <p:nvSpPr>
            <p:cNvPr id="33" name="Oval 32"/>
            <p:cNvSpPr/>
            <p:nvPr/>
          </p:nvSpPr>
          <p:spPr>
            <a:xfrm flipH="1">
              <a:off x="7860932" y="3053057"/>
              <a:ext cx="136416" cy="13641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p:cNvSpPr txBox="1"/>
            <p:nvPr/>
          </p:nvSpPr>
          <p:spPr>
            <a:xfrm flipH="1">
              <a:off x="7569666" y="3257681"/>
              <a:ext cx="693546" cy="553998"/>
            </a:xfrm>
            <a:prstGeom prst="rect">
              <a:avLst/>
            </a:prstGeom>
            <a:noFill/>
            <a:ln>
              <a:noFill/>
            </a:ln>
          </p:spPr>
          <p:txBody>
            <a:bodyPr wrap="square" rtlCol="0">
              <a:spAutoFit/>
            </a:bodyPr>
            <a:lstStyle/>
            <a:p>
              <a:pPr algn="ctr"/>
              <a:r>
                <a:rPr lang="en-US" sz="3000" dirty="0">
                  <a:solidFill>
                    <a:schemeClr val="accent5"/>
                  </a:solidFill>
                  <a:latin typeface="FontAwesome" pitchFamily="2" charset="0"/>
                </a:rPr>
                <a:t></a:t>
              </a:r>
              <a:endParaRPr lang="en-US" sz="3000" dirty="0">
                <a:solidFill>
                  <a:schemeClr val="accent5"/>
                </a:solidFill>
                <a:latin typeface="+mj-lt"/>
              </a:endParaRPr>
            </a:p>
          </p:txBody>
        </p:sp>
        <p:sp>
          <p:nvSpPr>
            <p:cNvPr id="47" name="TextBox 46"/>
            <p:cNvSpPr txBox="1"/>
            <p:nvPr/>
          </p:nvSpPr>
          <p:spPr>
            <a:xfrm>
              <a:off x="7076064" y="4001020"/>
              <a:ext cx="1645936" cy="338554"/>
            </a:xfrm>
            <a:prstGeom prst="rect">
              <a:avLst/>
            </a:prstGeom>
            <a:noFill/>
            <a:ln>
              <a:noFill/>
            </a:ln>
          </p:spPr>
          <p:txBody>
            <a:bodyPr wrap="square" rtlCol="0">
              <a:spAutoFit/>
            </a:bodyPr>
            <a:lstStyle/>
            <a:p>
              <a:pPr algn="ctr"/>
              <a:r>
                <a:rPr lang="en-US" sz="1600" b="1" dirty="0">
                  <a:solidFill>
                    <a:schemeClr val="accent5"/>
                  </a:solidFill>
                  <a:latin typeface="Raleway" panose="020B0503030101060003" pitchFamily="34" charset="0"/>
                </a:rPr>
                <a:t>STEP 4</a:t>
              </a:r>
            </a:p>
          </p:txBody>
        </p:sp>
        <p:sp>
          <p:nvSpPr>
            <p:cNvPr id="48" name="TextBox 47"/>
            <p:cNvSpPr txBox="1"/>
            <p:nvPr/>
          </p:nvSpPr>
          <p:spPr>
            <a:xfrm>
              <a:off x="7076064" y="4260053"/>
              <a:ext cx="1645936"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pPr algn="ctr"/>
              <a:r>
                <a:rPr lang="en-US" dirty="0">
                  <a:solidFill>
                    <a:schemeClr val="bg1"/>
                  </a:solidFill>
                </a:rPr>
                <a:t>Lorem ipsum dolor sit </a:t>
              </a:r>
              <a:r>
                <a:rPr lang="en-US" dirty="0" err="1">
                  <a:solidFill>
                    <a:schemeClr val="bg1"/>
                  </a:solidFill>
                </a:rPr>
                <a:t>amet</a:t>
              </a:r>
              <a:r>
                <a:rPr lang="en-US" dirty="0">
                  <a:solidFill>
                    <a:schemeClr val="bg1"/>
                  </a:solidFill>
                </a:rPr>
                <a:t>, </a:t>
              </a:r>
              <a:r>
                <a:rPr lang="en-US" dirty="0" err="1">
                  <a:solidFill>
                    <a:schemeClr val="bg1"/>
                  </a:solidFill>
                </a:rPr>
                <a:t>ut</a:t>
              </a:r>
              <a:r>
                <a:rPr lang="en-US" dirty="0">
                  <a:solidFill>
                    <a:schemeClr val="bg1"/>
                  </a:solidFill>
                </a:rPr>
                <a:t> cum </a:t>
              </a:r>
              <a:r>
                <a:rPr lang="en-US" dirty="0" err="1">
                  <a:solidFill>
                    <a:schemeClr val="bg1"/>
                  </a:solidFill>
                </a:rPr>
                <a:t>augue</a:t>
              </a:r>
              <a:r>
                <a:rPr lang="en-US" dirty="0">
                  <a:solidFill>
                    <a:schemeClr val="bg1"/>
                  </a:solidFill>
                </a:rPr>
                <a:t> </a:t>
              </a:r>
              <a:r>
                <a:rPr lang="en-US" dirty="0" err="1">
                  <a:solidFill>
                    <a:schemeClr val="bg1"/>
                  </a:solidFill>
                </a:rPr>
                <a:t>numquam</a:t>
              </a:r>
              <a:r>
                <a:rPr lang="en-US" dirty="0">
                  <a:solidFill>
                    <a:schemeClr val="bg1"/>
                  </a:solidFill>
                </a:rPr>
                <a:t>.</a:t>
              </a:r>
            </a:p>
          </p:txBody>
        </p:sp>
      </p:grpSp>
      <p:grpSp>
        <p:nvGrpSpPr>
          <p:cNvPr id="17" name="Group 16">
            <a:extLst>
              <a:ext uri="{FF2B5EF4-FFF2-40B4-BE49-F238E27FC236}">
                <a16:creationId xmlns:a16="http://schemas.microsoft.com/office/drawing/2014/main" id="{A3DD5541-148F-417E-B16B-A9732CA68035}"/>
              </a:ext>
            </a:extLst>
          </p:cNvPr>
          <p:cNvGrpSpPr/>
          <p:nvPr/>
        </p:nvGrpSpPr>
        <p:grpSpPr>
          <a:xfrm>
            <a:off x="8961548" y="3053057"/>
            <a:ext cx="1645936" cy="1807160"/>
            <a:chOff x="8961548" y="3053057"/>
            <a:chExt cx="1645936" cy="1807160"/>
          </a:xfrm>
        </p:grpSpPr>
        <p:sp>
          <p:nvSpPr>
            <p:cNvPr id="35" name="Oval 34"/>
            <p:cNvSpPr/>
            <p:nvPr/>
          </p:nvSpPr>
          <p:spPr>
            <a:xfrm flipH="1">
              <a:off x="9732172" y="3053057"/>
              <a:ext cx="136416" cy="1364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p:cNvSpPr txBox="1"/>
            <p:nvPr/>
          </p:nvSpPr>
          <p:spPr>
            <a:xfrm flipH="1">
              <a:off x="9455150" y="3257681"/>
              <a:ext cx="693546" cy="553998"/>
            </a:xfrm>
            <a:prstGeom prst="rect">
              <a:avLst/>
            </a:prstGeom>
            <a:noFill/>
            <a:ln>
              <a:noFill/>
            </a:ln>
          </p:spPr>
          <p:txBody>
            <a:bodyPr wrap="square" rtlCol="0">
              <a:spAutoFit/>
            </a:bodyPr>
            <a:lstStyle/>
            <a:p>
              <a:pPr algn="ctr"/>
              <a:r>
                <a:rPr lang="en-US" sz="3000" dirty="0">
                  <a:solidFill>
                    <a:schemeClr val="accent6"/>
                  </a:solidFill>
                  <a:latin typeface="FontAwesome" pitchFamily="2" charset="0"/>
                </a:rPr>
                <a:t></a:t>
              </a:r>
              <a:endParaRPr lang="en-US" sz="3000" dirty="0">
                <a:solidFill>
                  <a:schemeClr val="accent6"/>
                </a:solidFill>
                <a:latin typeface="+mj-lt"/>
              </a:endParaRPr>
            </a:p>
          </p:txBody>
        </p:sp>
        <p:sp>
          <p:nvSpPr>
            <p:cNvPr id="50" name="TextBox 49"/>
            <p:cNvSpPr txBox="1"/>
            <p:nvPr/>
          </p:nvSpPr>
          <p:spPr>
            <a:xfrm>
              <a:off x="8961548" y="4001020"/>
              <a:ext cx="1645936" cy="338554"/>
            </a:xfrm>
            <a:prstGeom prst="rect">
              <a:avLst/>
            </a:prstGeom>
            <a:noFill/>
            <a:ln>
              <a:noFill/>
            </a:ln>
          </p:spPr>
          <p:txBody>
            <a:bodyPr wrap="square" rtlCol="0">
              <a:spAutoFit/>
            </a:bodyPr>
            <a:lstStyle/>
            <a:p>
              <a:pPr algn="ctr"/>
              <a:r>
                <a:rPr lang="en-US" sz="1600" b="1" dirty="0">
                  <a:solidFill>
                    <a:schemeClr val="accent6"/>
                  </a:solidFill>
                  <a:latin typeface="Raleway" panose="020B0503030101060003" pitchFamily="34" charset="0"/>
                </a:rPr>
                <a:t>STEP 5</a:t>
              </a:r>
            </a:p>
          </p:txBody>
        </p:sp>
        <p:sp>
          <p:nvSpPr>
            <p:cNvPr id="51" name="TextBox 50"/>
            <p:cNvSpPr txBox="1"/>
            <p:nvPr/>
          </p:nvSpPr>
          <p:spPr>
            <a:xfrm>
              <a:off x="8961548" y="4260053"/>
              <a:ext cx="1645936"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pPr algn="ctr"/>
              <a:r>
                <a:rPr lang="en-US" dirty="0">
                  <a:solidFill>
                    <a:schemeClr val="bg1"/>
                  </a:solidFill>
                </a:rPr>
                <a:t>Lorem ipsum dolor sit </a:t>
              </a:r>
              <a:r>
                <a:rPr lang="en-US" dirty="0" err="1">
                  <a:solidFill>
                    <a:schemeClr val="bg1"/>
                  </a:solidFill>
                </a:rPr>
                <a:t>amet</a:t>
              </a:r>
              <a:r>
                <a:rPr lang="en-US" dirty="0">
                  <a:solidFill>
                    <a:schemeClr val="bg1"/>
                  </a:solidFill>
                </a:rPr>
                <a:t>, </a:t>
              </a:r>
              <a:r>
                <a:rPr lang="en-US" dirty="0" err="1">
                  <a:solidFill>
                    <a:schemeClr val="bg1"/>
                  </a:solidFill>
                </a:rPr>
                <a:t>ut</a:t>
              </a:r>
              <a:r>
                <a:rPr lang="en-US" dirty="0">
                  <a:solidFill>
                    <a:schemeClr val="bg1"/>
                  </a:solidFill>
                </a:rPr>
                <a:t> cum </a:t>
              </a:r>
              <a:r>
                <a:rPr lang="en-US" dirty="0" err="1">
                  <a:solidFill>
                    <a:schemeClr val="bg1"/>
                  </a:solidFill>
                </a:rPr>
                <a:t>augue</a:t>
              </a:r>
              <a:r>
                <a:rPr lang="en-US" dirty="0">
                  <a:solidFill>
                    <a:schemeClr val="bg1"/>
                  </a:solidFill>
                </a:rPr>
                <a:t> </a:t>
              </a:r>
              <a:r>
                <a:rPr lang="en-US" dirty="0" err="1">
                  <a:solidFill>
                    <a:schemeClr val="bg1"/>
                  </a:solidFill>
                </a:rPr>
                <a:t>numquam</a:t>
              </a:r>
              <a:r>
                <a:rPr lang="en-US" dirty="0">
                  <a:solidFill>
                    <a:schemeClr val="bg1"/>
                  </a:solidFill>
                </a:rPr>
                <a:t>.</a:t>
              </a:r>
            </a:p>
          </p:txBody>
        </p:sp>
      </p:grpSp>
      <p:grpSp>
        <p:nvGrpSpPr>
          <p:cNvPr id="2" name="Group 1">
            <a:extLst>
              <a:ext uri="{FF2B5EF4-FFF2-40B4-BE49-F238E27FC236}">
                <a16:creationId xmlns:a16="http://schemas.microsoft.com/office/drawing/2014/main" id="{04044C96-274E-45B1-8D69-BDF7CFB987B4}"/>
              </a:ext>
            </a:extLst>
          </p:cNvPr>
          <p:cNvGrpSpPr/>
          <p:nvPr/>
        </p:nvGrpSpPr>
        <p:grpSpPr>
          <a:xfrm>
            <a:off x="2383627" y="1995442"/>
            <a:ext cx="7348545" cy="772338"/>
            <a:chOff x="2383627" y="1995442"/>
            <a:chExt cx="7348545" cy="772338"/>
          </a:xfrm>
        </p:grpSpPr>
        <p:sp>
          <p:nvSpPr>
            <p:cNvPr id="56" name="TextBox 55"/>
            <p:cNvSpPr txBox="1"/>
            <p:nvPr/>
          </p:nvSpPr>
          <p:spPr>
            <a:xfrm>
              <a:off x="2383627" y="2336893"/>
              <a:ext cx="7348545" cy="430887"/>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pPr algn="ctr"/>
              <a:r>
                <a:rPr lang="en-US" dirty="0">
                  <a:solidFill>
                    <a:schemeClr val="bg1"/>
                  </a:solidFill>
                </a:rPr>
                <a:t>Lorem ipsum dolor sit </a:t>
              </a:r>
              <a:r>
                <a:rPr lang="en-US" dirty="0" err="1">
                  <a:solidFill>
                    <a:schemeClr val="bg1"/>
                  </a:solidFill>
                </a:rPr>
                <a:t>amet</a:t>
              </a:r>
              <a:r>
                <a:rPr lang="en-US" dirty="0">
                  <a:solidFill>
                    <a:schemeClr val="bg1"/>
                  </a:solidFill>
                </a:rPr>
                <a:t>, </a:t>
              </a:r>
              <a:r>
                <a:rPr lang="en-US" dirty="0" err="1">
                  <a:solidFill>
                    <a:schemeClr val="bg1"/>
                  </a:solidFill>
                </a:rPr>
                <a:t>ut</a:t>
              </a:r>
              <a:r>
                <a:rPr lang="en-US" dirty="0">
                  <a:solidFill>
                    <a:schemeClr val="bg1"/>
                  </a:solidFill>
                </a:rPr>
                <a:t> </a:t>
              </a:r>
              <a:r>
                <a:rPr lang="en-US" dirty="0" err="1">
                  <a:solidFill>
                    <a:schemeClr val="bg1"/>
                  </a:solidFill>
                </a:rPr>
                <a:t>mel</a:t>
              </a:r>
              <a:r>
                <a:rPr lang="en-US" dirty="0">
                  <a:solidFill>
                    <a:schemeClr val="bg1"/>
                  </a:solidFill>
                </a:rPr>
                <a:t> </a:t>
              </a:r>
              <a:r>
                <a:rPr lang="en-US" dirty="0" err="1">
                  <a:solidFill>
                    <a:schemeClr val="bg1"/>
                  </a:solidFill>
                </a:rPr>
                <a:t>eirmod</a:t>
              </a:r>
              <a:r>
                <a:rPr lang="en-US" dirty="0">
                  <a:solidFill>
                    <a:schemeClr val="bg1"/>
                  </a:solidFill>
                </a:rPr>
                <a:t> </a:t>
              </a:r>
              <a:r>
                <a:rPr lang="en-US" dirty="0" err="1">
                  <a:solidFill>
                    <a:schemeClr val="bg1"/>
                  </a:solidFill>
                </a:rPr>
                <a:t>invidunt</a:t>
              </a:r>
              <a:r>
                <a:rPr lang="en-US" dirty="0">
                  <a:solidFill>
                    <a:schemeClr val="bg1"/>
                  </a:solidFill>
                </a:rPr>
                <a:t>. Cu </a:t>
              </a:r>
              <a:r>
                <a:rPr lang="en-US" dirty="0" err="1">
                  <a:solidFill>
                    <a:schemeClr val="bg1"/>
                  </a:solidFill>
                </a:rPr>
                <a:t>tollit</a:t>
              </a:r>
              <a:r>
                <a:rPr lang="en-US" dirty="0">
                  <a:solidFill>
                    <a:schemeClr val="bg1"/>
                  </a:solidFill>
                </a:rPr>
                <a:t> </a:t>
              </a:r>
              <a:r>
                <a:rPr lang="en-US" dirty="0" err="1">
                  <a:solidFill>
                    <a:schemeClr val="bg1"/>
                  </a:solidFill>
                </a:rPr>
                <a:t>eruditi</a:t>
              </a:r>
              <a:r>
                <a:rPr lang="en-US" dirty="0">
                  <a:solidFill>
                    <a:schemeClr val="bg1"/>
                  </a:solidFill>
                </a:rPr>
                <a:t> </a:t>
              </a:r>
              <a:r>
                <a:rPr lang="en-US" dirty="0" err="1">
                  <a:solidFill>
                    <a:schemeClr val="bg1"/>
                  </a:solidFill>
                </a:rPr>
                <a:t>convenire</a:t>
              </a:r>
              <a:r>
                <a:rPr lang="en-US" dirty="0">
                  <a:solidFill>
                    <a:schemeClr val="bg1"/>
                  </a:solidFill>
                </a:rPr>
                <a:t> has. Sit cu imp </a:t>
              </a:r>
              <a:r>
                <a:rPr lang="en-US" dirty="0" err="1">
                  <a:solidFill>
                    <a:schemeClr val="bg1"/>
                  </a:solidFill>
                </a:rPr>
                <a:t>etus</a:t>
              </a:r>
              <a:r>
                <a:rPr lang="en-US" dirty="0">
                  <a:solidFill>
                    <a:schemeClr val="bg1"/>
                  </a:solidFill>
                </a:rPr>
                <a:t> </a:t>
              </a:r>
              <a:r>
                <a:rPr lang="en-US" dirty="0" err="1">
                  <a:solidFill>
                    <a:schemeClr val="bg1"/>
                  </a:solidFill>
                </a:rPr>
                <a:t>vitupe</a:t>
              </a:r>
              <a:r>
                <a:rPr lang="en-US" dirty="0">
                  <a:solidFill>
                    <a:schemeClr val="bg1"/>
                  </a:solidFill>
                </a:rPr>
                <a:t> </a:t>
              </a:r>
              <a:r>
                <a:rPr lang="en-US" dirty="0" err="1">
                  <a:solidFill>
                    <a:schemeClr val="bg1"/>
                  </a:solidFill>
                </a:rPr>
                <a:t>ratoribus</a:t>
              </a:r>
              <a:r>
                <a:rPr lang="en-US" dirty="0">
                  <a:solidFill>
                    <a:schemeClr val="bg1"/>
                  </a:solidFill>
                </a:rPr>
                <a:t>, impetus </a:t>
              </a:r>
              <a:r>
                <a:rPr lang="en-US" dirty="0" err="1">
                  <a:solidFill>
                    <a:schemeClr val="bg1"/>
                  </a:solidFill>
                </a:rPr>
                <a:t>scaevola</a:t>
              </a:r>
              <a:r>
                <a:rPr lang="en-US" dirty="0">
                  <a:solidFill>
                    <a:schemeClr val="bg1"/>
                  </a:solidFill>
                </a:rPr>
                <a:t> </a:t>
              </a:r>
              <a:r>
                <a:rPr lang="en-US" dirty="0" err="1">
                  <a:solidFill>
                    <a:schemeClr val="bg1"/>
                  </a:solidFill>
                </a:rPr>
                <a:t>electram</a:t>
              </a:r>
              <a:r>
                <a:rPr lang="en-US" dirty="0">
                  <a:solidFill>
                    <a:schemeClr val="bg1"/>
                  </a:solidFill>
                </a:rPr>
                <a:t> pro </a:t>
              </a:r>
              <a:r>
                <a:rPr lang="en-US" dirty="0" err="1">
                  <a:solidFill>
                    <a:schemeClr val="bg1"/>
                  </a:solidFill>
                </a:rPr>
                <a:t>ut.</a:t>
              </a:r>
              <a:r>
                <a:rPr lang="en-US" dirty="0">
                  <a:solidFill>
                    <a:schemeClr val="bg1"/>
                  </a:solidFill>
                </a:rPr>
                <a:t> At mea </a:t>
              </a:r>
              <a:r>
                <a:rPr lang="en-US" dirty="0" err="1">
                  <a:solidFill>
                    <a:schemeClr val="bg1"/>
                  </a:solidFill>
                </a:rPr>
                <a:t>diam</a:t>
              </a:r>
              <a:r>
                <a:rPr lang="en-US" dirty="0">
                  <a:solidFill>
                    <a:schemeClr val="bg1"/>
                  </a:solidFill>
                </a:rPr>
                <a:t> </a:t>
              </a:r>
              <a:r>
                <a:rPr lang="en-US" dirty="0" err="1">
                  <a:solidFill>
                    <a:schemeClr val="bg1"/>
                  </a:solidFill>
                </a:rPr>
                <a:t>atomorum</a:t>
              </a:r>
              <a:r>
                <a:rPr lang="en-US" dirty="0">
                  <a:solidFill>
                    <a:schemeClr val="bg1"/>
                  </a:solidFill>
                </a:rPr>
                <a:t>. </a:t>
              </a:r>
              <a:r>
                <a:rPr lang="en-US" dirty="0" err="1">
                  <a:solidFill>
                    <a:schemeClr val="bg1"/>
                  </a:solidFill>
                </a:rPr>
                <a:t>Dolore</a:t>
              </a:r>
              <a:r>
                <a:rPr lang="en-US" dirty="0">
                  <a:solidFill>
                    <a:schemeClr val="bg1"/>
                  </a:solidFill>
                </a:rPr>
                <a:t> nostrum </a:t>
              </a:r>
              <a:r>
                <a:rPr lang="en-US" dirty="0" err="1">
                  <a:solidFill>
                    <a:schemeClr val="bg1"/>
                  </a:solidFill>
                </a:rPr>
                <a:t>legendos</a:t>
              </a:r>
              <a:r>
                <a:rPr lang="en-US" dirty="0">
                  <a:solidFill>
                    <a:schemeClr val="bg1"/>
                  </a:solidFill>
                </a:rPr>
                <a:t> cu </a:t>
              </a:r>
              <a:r>
                <a:rPr lang="en-US" dirty="0" err="1">
                  <a:solidFill>
                    <a:schemeClr val="bg1"/>
                  </a:solidFill>
                </a:rPr>
                <a:t>pri</a:t>
              </a:r>
              <a:r>
                <a:rPr lang="en-US" dirty="0">
                  <a:solidFill>
                    <a:schemeClr val="bg1"/>
                  </a:solidFill>
                </a:rPr>
                <a:t>, </a:t>
              </a:r>
              <a:r>
                <a:rPr lang="en-US" dirty="0" err="1">
                  <a:solidFill>
                    <a:schemeClr val="bg1"/>
                  </a:solidFill>
                </a:rPr>
                <a:t>illud</a:t>
              </a:r>
              <a:r>
                <a:rPr lang="en-US" dirty="0">
                  <a:solidFill>
                    <a:schemeClr val="bg1"/>
                  </a:solidFill>
                </a:rPr>
                <a:t> </a:t>
              </a:r>
              <a:r>
                <a:rPr lang="en-US" dirty="0" err="1">
                  <a:solidFill>
                    <a:schemeClr val="bg1"/>
                  </a:solidFill>
                </a:rPr>
                <a:t>noster</a:t>
              </a:r>
              <a:r>
                <a:rPr lang="en-US" dirty="0">
                  <a:solidFill>
                    <a:schemeClr val="bg1"/>
                  </a:solidFill>
                </a:rPr>
                <a:t> </a:t>
              </a:r>
              <a:r>
                <a:rPr lang="en-US" dirty="0" err="1">
                  <a:solidFill>
                    <a:schemeClr val="bg1"/>
                  </a:solidFill>
                </a:rPr>
                <a:t>denique</a:t>
              </a:r>
              <a:r>
                <a:rPr lang="en-US" dirty="0">
                  <a:solidFill>
                    <a:schemeClr val="bg1"/>
                  </a:solidFill>
                </a:rPr>
                <a:t> </a:t>
              </a:r>
              <a:r>
                <a:rPr lang="en-US" dirty="0" err="1">
                  <a:solidFill>
                    <a:schemeClr val="bg1"/>
                  </a:solidFill>
                </a:rPr>
                <a:t>mei</a:t>
              </a:r>
              <a:r>
                <a:rPr lang="en-US" dirty="0">
                  <a:solidFill>
                    <a:schemeClr val="bg1"/>
                  </a:solidFill>
                </a:rPr>
                <a:t> id.</a:t>
              </a:r>
            </a:p>
          </p:txBody>
        </p:sp>
        <p:sp>
          <p:nvSpPr>
            <p:cNvPr id="57" name="TextBox 56"/>
            <p:cNvSpPr txBox="1"/>
            <p:nvPr/>
          </p:nvSpPr>
          <p:spPr>
            <a:xfrm>
              <a:off x="4546134" y="1995442"/>
              <a:ext cx="3023532" cy="369332"/>
            </a:xfrm>
            <a:prstGeom prst="rect">
              <a:avLst/>
            </a:prstGeom>
            <a:noFill/>
            <a:ln>
              <a:noFill/>
            </a:ln>
          </p:spPr>
          <p:txBody>
            <a:bodyPr wrap="square" rtlCol="0">
              <a:spAutoFit/>
            </a:bodyPr>
            <a:lstStyle/>
            <a:p>
              <a:pPr algn="ctr"/>
              <a:r>
                <a:rPr lang="en-US" b="1" dirty="0">
                  <a:solidFill>
                    <a:schemeClr val="bg1"/>
                  </a:solidFill>
                  <a:latin typeface="Raleway" panose="020B0503030101060003" pitchFamily="34" charset="0"/>
                </a:rPr>
                <a:t>TITLE</a:t>
              </a:r>
            </a:p>
          </p:txBody>
        </p:sp>
      </p:grpSp>
      <p:sp>
        <p:nvSpPr>
          <p:cNvPr id="25" name="Title 2"/>
          <p:cNvSpPr txBox="1">
            <a:spLocks/>
          </p:cNvSpPr>
          <p:nvPr/>
        </p:nvSpPr>
        <p:spPr>
          <a:xfrm>
            <a:off x="3000491" y="817405"/>
            <a:ext cx="6191019" cy="356085"/>
          </a:xfrm>
          <a:prstGeom prst="rect">
            <a:avLst/>
          </a:prstGeom>
        </p:spPr>
        <p:txBody>
          <a:bodyPr vert="horz" lIns="0" tIns="0" rIns="0" bIns="0" rtlCol="0" anchor="ctr">
            <a:normAutofit fontScale="92500" lnSpcReduction="20000"/>
          </a:bodyPr>
          <a:lstStyle>
            <a:lvl1pPr algn="l" defTabSz="457200" rtl="0" eaLnBrk="1" latinLnBrk="0" hangingPunct="1">
              <a:spcBef>
                <a:spcPct val="0"/>
              </a:spcBef>
              <a:buNone/>
              <a:defRPr sz="1400" b="1" kern="1200">
                <a:solidFill>
                  <a:schemeClr val="tx1"/>
                </a:solidFill>
                <a:latin typeface="Raleway"/>
                <a:ea typeface="+mj-ea"/>
                <a:cs typeface="Raleway"/>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Raleway"/>
                <a:ea typeface="+mj-ea"/>
              </a:rPr>
              <a:t>ONE PAGE TIMELINE</a:t>
            </a:r>
          </a:p>
        </p:txBody>
      </p:sp>
      <p:cxnSp>
        <p:nvCxnSpPr>
          <p:cNvPr id="5" name="Straight Connector 4">
            <a:extLst>
              <a:ext uri="{FF2B5EF4-FFF2-40B4-BE49-F238E27FC236}">
                <a16:creationId xmlns:a16="http://schemas.microsoft.com/office/drawing/2014/main" id="{14197B60-7CCA-C04D-890E-BC3347BA74A5}"/>
              </a:ext>
            </a:extLst>
          </p:cNvPr>
          <p:cNvCxnSpPr>
            <a:cxnSpLocks/>
          </p:cNvCxnSpPr>
          <p:nvPr/>
        </p:nvCxnSpPr>
        <p:spPr>
          <a:xfrm>
            <a:off x="2247211" y="1355271"/>
            <a:ext cx="748496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8CF2BDEF-ED77-5147-B969-9EB1CEECA4C0}"/>
              </a:ext>
            </a:extLst>
          </p:cNvPr>
          <p:cNvSpPr/>
          <p:nvPr/>
        </p:nvSpPr>
        <p:spPr>
          <a:xfrm>
            <a:off x="1752992" y="5715000"/>
            <a:ext cx="1645936" cy="9021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6508592-4344-FC42-BB22-D24EB20D457D}"/>
              </a:ext>
            </a:extLst>
          </p:cNvPr>
          <p:cNvSpPr/>
          <p:nvPr/>
        </p:nvSpPr>
        <p:spPr>
          <a:xfrm>
            <a:off x="3398928" y="5492336"/>
            <a:ext cx="1802130" cy="11136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D5D5FD6-445B-624F-830E-7357EF448341}"/>
              </a:ext>
            </a:extLst>
          </p:cNvPr>
          <p:cNvSpPr/>
          <p:nvPr/>
        </p:nvSpPr>
        <p:spPr>
          <a:xfrm>
            <a:off x="5201058" y="6012980"/>
            <a:ext cx="1645936" cy="60016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C17924B4-74D2-ED49-A303-295C585E2757}"/>
              </a:ext>
            </a:extLst>
          </p:cNvPr>
          <p:cNvSpPr/>
          <p:nvPr/>
        </p:nvSpPr>
        <p:spPr>
          <a:xfrm>
            <a:off x="6846994" y="5357506"/>
            <a:ext cx="1802130" cy="1244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78F4FEDA-ABDA-AB49-8812-EC330B7B62B2}"/>
              </a:ext>
            </a:extLst>
          </p:cNvPr>
          <p:cNvSpPr/>
          <p:nvPr/>
        </p:nvSpPr>
        <p:spPr>
          <a:xfrm>
            <a:off x="8649124" y="5519058"/>
            <a:ext cx="1802130" cy="110369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9971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ppt_x"/>
                                          </p:val>
                                        </p:tav>
                                        <p:tav tm="100000">
                                          <p:val>
                                            <p:strVal val="#ppt_x"/>
                                          </p:val>
                                        </p:tav>
                                      </p:tavLst>
                                    </p:anim>
                                    <p:anim calcmode="lin" valueType="num">
                                      <p:cBhvr additive="base">
                                        <p:cTn id="13" dur="500" fill="hold"/>
                                        <p:tgtEl>
                                          <p:spTgt spid="2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6" presetClass="entr" presetSubtype="37"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par>
                          <p:cTn id="18" fill="hold">
                            <p:stCondLst>
                              <p:cond delay="1500"/>
                            </p:stCondLst>
                            <p:childTnLst>
                              <p:par>
                                <p:cTn id="19" presetID="18" presetClass="entr" presetSubtype="6"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strips(downRight)">
                                      <p:cBhvr>
                                        <p:cTn id="21" dur="500"/>
                                        <p:tgtEl>
                                          <p:spTgt spid="2"/>
                                        </p:tgtEl>
                                      </p:cBhvr>
                                    </p:animEffect>
                                  </p:childTnLst>
                                </p:cTn>
                              </p:par>
                            </p:childTnLst>
                          </p:cTn>
                        </p:par>
                        <p:par>
                          <p:cTn id="22" fill="hold">
                            <p:stCondLst>
                              <p:cond delay="2000"/>
                            </p:stCondLst>
                            <p:childTnLst>
                              <p:par>
                                <p:cTn id="23" presetID="16" presetClass="entr" presetSubtype="37"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outVertical)">
                                      <p:cBhvr>
                                        <p:cTn id="25" dur="500"/>
                                        <p:tgtEl>
                                          <p:spTgt spid="6"/>
                                        </p:tgtEl>
                                      </p:cBhvr>
                                    </p:animEffect>
                                  </p:childTnLst>
                                </p:cTn>
                              </p:par>
                            </p:childTnLst>
                          </p:cTn>
                        </p:par>
                        <p:par>
                          <p:cTn id="26" fill="hold">
                            <p:stCondLst>
                              <p:cond delay="2500"/>
                            </p:stCondLst>
                            <p:childTnLst>
                              <p:par>
                                <p:cTn id="27" presetID="2" presetClass="entr" presetSubtype="2" decel="10000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 presetClass="entr" presetSubtype="2" decel="10000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1+#ppt_w/2"/>
                                          </p:val>
                                        </p:tav>
                                        <p:tav tm="100000">
                                          <p:val>
                                            <p:strVal val="#ppt_x"/>
                                          </p:val>
                                        </p:tav>
                                      </p:tavLst>
                                    </p:anim>
                                    <p:anim calcmode="lin" valueType="num">
                                      <p:cBhvr additive="base">
                                        <p:cTn id="35" dur="500" fill="hold"/>
                                        <p:tgtEl>
                                          <p:spTgt spid="13"/>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 presetClass="entr" presetSubtype="2" decel="100000"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1+#ppt_w/2"/>
                                          </p:val>
                                        </p:tav>
                                        <p:tav tm="100000">
                                          <p:val>
                                            <p:strVal val="#ppt_x"/>
                                          </p:val>
                                        </p:tav>
                                      </p:tavLst>
                                    </p:anim>
                                    <p:anim calcmode="lin" valueType="num">
                                      <p:cBhvr additive="base">
                                        <p:cTn id="40" dur="500" fill="hold"/>
                                        <p:tgtEl>
                                          <p:spTgt spid="15"/>
                                        </p:tgtEl>
                                        <p:attrNameLst>
                                          <p:attrName>ppt_y</p:attrName>
                                        </p:attrNameLst>
                                      </p:cBhvr>
                                      <p:tavLst>
                                        <p:tav tm="0">
                                          <p:val>
                                            <p:strVal val="#ppt_y"/>
                                          </p:val>
                                        </p:tav>
                                        <p:tav tm="100000">
                                          <p:val>
                                            <p:strVal val="#ppt_y"/>
                                          </p:val>
                                        </p:tav>
                                      </p:tavLst>
                                    </p:anim>
                                  </p:childTnLst>
                                </p:cTn>
                              </p:par>
                            </p:childTnLst>
                          </p:cTn>
                        </p:par>
                        <p:par>
                          <p:cTn id="41" fill="hold">
                            <p:stCondLst>
                              <p:cond delay="4000"/>
                            </p:stCondLst>
                            <p:childTnLst>
                              <p:par>
                                <p:cTn id="42" presetID="2" presetClass="entr" presetSubtype="2" decel="100000" fill="hold" nodeType="after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500" fill="hold"/>
                                        <p:tgtEl>
                                          <p:spTgt spid="16"/>
                                        </p:tgtEl>
                                        <p:attrNameLst>
                                          <p:attrName>ppt_x</p:attrName>
                                        </p:attrNameLst>
                                      </p:cBhvr>
                                      <p:tavLst>
                                        <p:tav tm="0">
                                          <p:val>
                                            <p:strVal val="1+#ppt_w/2"/>
                                          </p:val>
                                        </p:tav>
                                        <p:tav tm="100000">
                                          <p:val>
                                            <p:strVal val="#ppt_x"/>
                                          </p:val>
                                        </p:tav>
                                      </p:tavLst>
                                    </p:anim>
                                    <p:anim calcmode="lin" valueType="num">
                                      <p:cBhvr additive="base">
                                        <p:cTn id="45" dur="500" fill="hold"/>
                                        <p:tgtEl>
                                          <p:spTgt spid="16"/>
                                        </p:tgtEl>
                                        <p:attrNameLst>
                                          <p:attrName>ppt_y</p:attrName>
                                        </p:attrNameLst>
                                      </p:cBhvr>
                                      <p:tavLst>
                                        <p:tav tm="0">
                                          <p:val>
                                            <p:strVal val="#ppt_y"/>
                                          </p:val>
                                        </p:tav>
                                        <p:tav tm="100000">
                                          <p:val>
                                            <p:strVal val="#ppt_y"/>
                                          </p:val>
                                        </p:tav>
                                      </p:tavLst>
                                    </p:anim>
                                  </p:childTnLst>
                                </p:cTn>
                              </p:par>
                            </p:childTnLst>
                          </p:cTn>
                        </p:par>
                        <p:par>
                          <p:cTn id="46" fill="hold">
                            <p:stCondLst>
                              <p:cond delay="4500"/>
                            </p:stCondLst>
                            <p:childTnLst>
                              <p:par>
                                <p:cTn id="47" presetID="2" presetClass="entr" presetSubtype="2" decel="100000" fill="hold" nodeType="after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1+#ppt_w/2"/>
                                          </p:val>
                                        </p:tav>
                                        <p:tav tm="100000">
                                          <p:val>
                                            <p:strVal val="#ppt_x"/>
                                          </p:val>
                                        </p:tav>
                                      </p:tavLst>
                                    </p:anim>
                                    <p:anim calcmode="lin" valueType="num">
                                      <p:cBhvr additive="base">
                                        <p:cTn id="50" dur="500" fill="hold"/>
                                        <p:tgtEl>
                                          <p:spTgt spid="17"/>
                                        </p:tgtEl>
                                        <p:attrNameLst>
                                          <p:attrName>ppt_y</p:attrName>
                                        </p:attrNameLst>
                                      </p:cBhvr>
                                      <p:tavLst>
                                        <p:tav tm="0">
                                          <p:val>
                                            <p:strVal val="#ppt_y"/>
                                          </p:val>
                                        </p:tav>
                                        <p:tav tm="100000">
                                          <p:val>
                                            <p:strVal val="#ppt_y"/>
                                          </p:val>
                                        </p:tav>
                                      </p:tavLst>
                                    </p:anim>
                                  </p:childTnLst>
                                </p:cTn>
                              </p:par>
                            </p:childTnLst>
                          </p:cTn>
                        </p:par>
                        <p:par>
                          <p:cTn id="51" fill="hold">
                            <p:stCondLst>
                              <p:cond delay="5000"/>
                            </p:stCondLst>
                            <p:childTnLst>
                              <p:par>
                                <p:cTn id="52" presetID="22" presetClass="entr" presetSubtype="4" fill="hold" grpId="0" nodeType="after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wipe(down)">
                                      <p:cBhvr>
                                        <p:cTn id="54" dur="250"/>
                                        <p:tgtEl>
                                          <p:spTgt spid="11"/>
                                        </p:tgtEl>
                                      </p:cBhvr>
                                    </p:animEffect>
                                  </p:childTnLst>
                                </p:cTn>
                              </p:par>
                            </p:childTnLst>
                          </p:cTn>
                        </p:par>
                        <p:par>
                          <p:cTn id="55" fill="hold">
                            <p:stCondLst>
                              <p:cond delay="5250"/>
                            </p:stCondLst>
                            <p:childTnLst>
                              <p:par>
                                <p:cTn id="56" presetID="22" presetClass="entr" presetSubtype="4" fill="hold" grpId="0" nodeType="after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down)">
                                      <p:cBhvr>
                                        <p:cTn id="58" dur="250"/>
                                        <p:tgtEl>
                                          <p:spTgt spid="34"/>
                                        </p:tgtEl>
                                      </p:cBhvr>
                                    </p:animEffect>
                                  </p:childTnLst>
                                </p:cTn>
                              </p:par>
                            </p:childTnLst>
                          </p:cTn>
                        </p:par>
                        <p:par>
                          <p:cTn id="59" fill="hold">
                            <p:stCondLst>
                              <p:cond delay="5500"/>
                            </p:stCondLst>
                            <p:childTnLst>
                              <p:par>
                                <p:cTn id="60" presetID="22" presetClass="entr" presetSubtype="4" fill="hold" grpId="0" nodeType="after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wipe(down)">
                                      <p:cBhvr>
                                        <p:cTn id="62" dur="250"/>
                                        <p:tgtEl>
                                          <p:spTgt spid="36"/>
                                        </p:tgtEl>
                                      </p:cBhvr>
                                    </p:animEffect>
                                  </p:childTnLst>
                                </p:cTn>
                              </p:par>
                            </p:childTnLst>
                          </p:cTn>
                        </p:par>
                        <p:par>
                          <p:cTn id="63" fill="hold">
                            <p:stCondLst>
                              <p:cond delay="5750"/>
                            </p:stCondLst>
                            <p:childTnLst>
                              <p:par>
                                <p:cTn id="64" presetID="22" presetClass="entr" presetSubtype="4" fill="hold" grpId="0" nodeType="after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wipe(down)">
                                      <p:cBhvr>
                                        <p:cTn id="66" dur="250"/>
                                        <p:tgtEl>
                                          <p:spTgt spid="37"/>
                                        </p:tgtEl>
                                      </p:cBhvr>
                                    </p:animEffect>
                                  </p:childTnLst>
                                </p:cTn>
                              </p:par>
                            </p:childTnLst>
                          </p:cTn>
                        </p:par>
                        <p:par>
                          <p:cTn id="67" fill="hold">
                            <p:stCondLst>
                              <p:cond delay="6000"/>
                            </p:stCondLst>
                            <p:childTnLst>
                              <p:par>
                                <p:cTn id="68" presetID="22" presetClass="entr" presetSubtype="4" fill="hold" grpId="0" nodeType="afterEffect">
                                  <p:stCondLst>
                                    <p:cond delay="0"/>
                                  </p:stCondLst>
                                  <p:childTnLst>
                                    <p:set>
                                      <p:cBhvr>
                                        <p:cTn id="69" dur="1" fill="hold">
                                          <p:stCondLst>
                                            <p:cond delay="0"/>
                                          </p:stCondLst>
                                        </p:cTn>
                                        <p:tgtEl>
                                          <p:spTgt spid="38"/>
                                        </p:tgtEl>
                                        <p:attrNameLst>
                                          <p:attrName>style.visibility</p:attrName>
                                        </p:attrNameLst>
                                      </p:cBhvr>
                                      <p:to>
                                        <p:strVal val="visible"/>
                                      </p:to>
                                    </p:set>
                                    <p:animEffect transition="in" filter="wipe(down)">
                                      <p:cBhvr>
                                        <p:cTn id="70" dur="2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5" grpId="0"/>
      <p:bldP spid="11" grpId="0" animBg="1"/>
      <p:bldP spid="34" grpId="0" animBg="1"/>
      <p:bldP spid="36" grpId="0" animBg="1"/>
      <p:bldP spid="37" grpId="0" animBg="1"/>
      <p:bldP spid="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p:cNvCxnSpPr>
            <a:cxnSpLocks/>
            <a:stCxn id="9" idx="3"/>
            <a:endCxn id="19" idx="1"/>
          </p:cNvCxnSpPr>
          <p:nvPr/>
        </p:nvCxnSpPr>
        <p:spPr>
          <a:xfrm>
            <a:off x="3213104" y="1530819"/>
            <a:ext cx="2041071" cy="0"/>
          </a:xfrm>
          <a:prstGeom prst="line">
            <a:avLst/>
          </a:prstGeom>
          <a:ln w="3810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B0E08FEB-E19F-47AC-8829-EBE795BDCF0D}"/>
              </a:ext>
            </a:extLst>
          </p:cNvPr>
          <p:cNvGrpSpPr/>
          <p:nvPr/>
        </p:nvGrpSpPr>
        <p:grpSpPr>
          <a:xfrm>
            <a:off x="2400304" y="1138404"/>
            <a:ext cx="2289631" cy="1434483"/>
            <a:chOff x="2400304" y="1138404"/>
            <a:chExt cx="2289631" cy="1434483"/>
          </a:xfrm>
        </p:grpSpPr>
        <p:sp>
          <p:nvSpPr>
            <p:cNvPr id="9" name="TextBox 8"/>
            <p:cNvSpPr txBox="1"/>
            <p:nvPr/>
          </p:nvSpPr>
          <p:spPr>
            <a:xfrm>
              <a:off x="2400304" y="1138404"/>
              <a:ext cx="812800" cy="784830"/>
            </a:xfrm>
            <a:prstGeom prst="rect">
              <a:avLst/>
            </a:prstGeom>
            <a:noFill/>
            <a:ln>
              <a:noFill/>
            </a:ln>
          </p:spPr>
          <p:txBody>
            <a:bodyPr wrap="square" rtlCol="0">
              <a:spAutoFit/>
            </a:bodyPr>
            <a:lstStyle/>
            <a:p>
              <a:pPr algn="ctr"/>
              <a:r>
                <a:rPr lang="en-US" sz="4500" b="1" dirty="0">
                  <a:ln w="12700">
                    <a:solidFill>
                      <a:schemeClr val="accent1"/>
                    </a:solidFill>
                  </a:ln>
                  <a:noFill/>
                </a:rPr>
                <a:t>01</a:t>
              </a:r>
            </a:p>
          </p:txBody>
        </p:sp>
        <p:sp>
          <p:nvSpPr>
            <p:cNvPr id="16" name="TextBox 15"/>
            <p:cNvSpPr txBox="1"/>
            <p:nvPr/>
          </p:nvSpPr>
          <p:spPr>
            <a:xfrm>
              <a:off x="2468340" y="1766301"/>
              <a:ext cx="2221595" cy="338554"/>
            </a:xfrm>
            <a:prstGeom prst="rect">
              <a:avLst/>
            </a:prstGeom>
            <a:noFill/>
            <a:ln>
              <a:noFill/>
            </a:ln>
          </p:spPr>
          <p:txBody>
            <a:bodyPr wrap="square" rtlCol="0">
              <a:spAutoFit/>
            </a:bodyPr>
            <a:lstStyle/>
            <a:p>
              <a:r>
                <a:rPr lang="en-US" sz="1600" b="1" dirty="0">
                  <a:solidFill>
                    <a:schemeClr val="accent1"/>
                  </a:solidFill>
                  <a:latin typeface="Raleway" panose="020B0503030101060003" pitchFamily="34" charset="0"/>
                </a:rPr>
                <a:t>STEP 1</a:t>
              </a:r>
            </a:p>
          </p:txBody>
        </p:sp>
        <p:sp>
          <p:nvSpPr>
            <p:cNvPr id="17" name="TextBox 16"/>
            <p:cNvSpPr txBox="1"/>
            <p:nvPr/>
          </p:nvSpPr>
          <p:spPr>
            <a:xfrm>
              <a:off x="2468340" y="1972723"/>
              <a:ext cx="2221595"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r>
                <a:rPr lang="en-US" dirty="0">
                  <a:solidFill>
                    <a:schemeClr val="tx2">
                      <a:lumMod val="60000"/>
                      <a:lumOff val="40000"/>
                    </a:schemeClr>
                  </a:solidFill>
                </a:rPr>
                <a:t>Lorem ipsum dolor sit </a:t>
              </a:r>
              <a:r>
                <a:rPr lang="en-US" dirty="0" err="1">
                  <a:solidFill>
                    <a:schemeClr val="tx2">
                      <a:lumMod val="60000"/>
                      <a:lumOff val="40000"/>
                    </a:schemeClr>
                  </a:solidFill>
                </a:rPr>
                <a:t>amet</a:t>
              </a:r>
              <a:r>
                <a:rPr lang="en-US" dirty="0">
                  <a:solidFill>
                    <a:schemeClr val="tx2">
                      <a:lumMod val="60000"/>
                      <a:lumOff val="40000"/>
                    </a:schemeClr>
                  </a:solidFill>
                </a:rPr>
                <a:t>, </a:t>
              </a:r>
              <a:r>
                <a:rPr lang="en-US" dirty="0" err="1">
                  <a:solidFill>
                    <a:schemeClr val="tx2">
                      <a:lumMod val="60000"/>
                      <a:lumOff val="40000"/>
                    </a:schemeClr>
                  </a:solidFill>
                </a:rPr>
                <a:t>ut</a:t>
              </a:r>
              <a:r>
                <a:rPr lang="en-US" dirty="0">
                  <a:solidFill>
                    <a:schemeClr val="tx2">
                      <a:lumMod val="60000"/>
                      <a:lumOff val="40000"/>
                    </a:schemeClr>
                  </a:solidFill>
                </a:rPr>
                <a:t> </a:t>
              </a:r>
              <a:r>
                <a:rPr lang="en-US" dirty="0" err="1">
                  <a:solidFill>
                    <a:schemeClr val="tx2">
                      <a:lumMod val="60000"/>
                      <a:lumOff val="40000"/>
                    </a:schemeClr>
                  </a:solidFill>
                </a:rPr>
                <a:t>mel</a:t>
              </a:r>
              <a:r>
                <a:rPr lang="en-US" dirty="0">
                  <a:solidFill>
                    <a:schemeClr val="tx2">
                      <a:lumMod val="60000"/>
                      <a:lumOff val="40000"/>
                    </a:schemeClr>
                  </a:solidFill>
                </a:rPr>
                <a:t> </a:t>
              </a:r>
              <a:r>
                <a:rPr lang="en-US" dirty="0" err="1">
                  <a:solidFill>
                    <a:schemeClr val="tx2">
                      <a:lumMod val="60000"/>
                      <a:lumOff val="40000"/>
                    </a:schemeClr>
                  </a:solidFill>
                </a:rPr>
                <a:t>eirmod</a:t>
              </a:r>
              <a:r>
                <a:rPr lang="en-US" dirty="0">
                  <a:solidFill>
                    <a:schemeClr val="tx2">
                      <a:lumMod val="60000"/>
                      <a:lumOff val="40000"/>
                    </a:schemeClr>
                  </a:solidFill>
                </a:rPr>
                <a:t> </a:t>
              </a:r>
              <a:r>
                <a:rPr lang="en-US" dirty="0" err="1">
                  <a:solidFill>
                    <a:schemeClr val="tx2">
                      <a:lumMod val="60000"/>
                      <a:lumOff val="40000"/>
                    </a:schemeClr>
                  </a:solidFill>
                </a:rPr>
                <a:t>invidunt</a:t>
              </a:r>
              <a:r>
                <a:rPr lang="en-US" dirty="0">
                  <a:solidFill>
                    <a:schemeClr val="tx2">
                      <a:lumMod val="60000"/>
                      <a:lumOff val="40000"/>
                    </a:schemeClr>
                  </a:solidFill>
                </a:rPr>
                <a:t>. Cu </a:t>
              </a:r>
              <a:r>
                <a:rPr lang="en-US" dirty="0" err="1">
                  <a:solidFill>
                    <a:schemeClr val="tx2">
                      <a:lumMod val="60000"/>
                      <a:lumOff val="40000"/>
                    </a:schemeClr>
                  </a:solidFill>
                </a:rPr>
                <a:t>tollit</a:t>
              </a:r>
              <a:r>
                <a:rPr lang="en-US" dirty="0">
                  <a:solidFill>
                    <a:schemeClr val="tx2">
                      <a:lumMod val="60000"/>
                      <a:lumOff val="40000"/>
                    </a:schemeClr>
                  </a:solidFill>
                </a:rPr>
                <a:t> </a:t>
              </a:r>
              <a:r>
                <a:rPr lang="en-US" dirty="0" err="1">
                  <a:solidFill>
                    <a:schemeClr val="tx2">
                      <a:lumMod val="60000"/>
                      <a:lumOff val="40000"/>
                    </a:schemeClr>
                  </a:solidFill>
                </a:rPr>
                <a:t>eruditi</a:t>
              </a:r>
              <a:r>
                <a:rPr lang="en-US" dirty="0">
                  <a:solidFill>
                    <a:schemeClr val="tx2">
                      <a:lumMod val="60000"/>
                      <a:lumOff val="40000"/>
                    </a:schemeClr>
                  </a:solidFill>
                </a:rPr>
                <a:t> </a:t>
              </a:r>
              <a:r>
                <a:rPr lang="en-US" dirty="0" err="1">
                  <a:solidFill>
                    <a:schemeClr val="tx2">
                      <a:lumMod val="60000"/>
                      <a:lumOff val="40000"/>
                    </a:schemeClr>
                  </a:solidFill>
                </a:rPr>
                <a:t>convenire</a:t>
              </a:r>
              <a:r>
                <a:rPr lang="en-US" dirty="0">
                  <a:solidFill>
                    <a:schemeClr val="tx2">
                      <a:lumMod val="60000"/>
                      <a:lumOff val="40000"/>
                    </a:schemeClr>
                  </a:solidFill>
                </a:rPr>
                <a:t> has.</a:t>
              </a:r>
            </a:p>
          </p:txBody>
        </p:sp>
      </p:grpSp>
      <p:grpSp>
        <p:nvGrpSpPr>
          <p:cNvPr id="3" name="Group 2">
            <a:extLst>
              <a:ext uri="{FF2B5EF4-FFF2-40B4-BE49-F238E27FC236}">
                <a16:creationId xmlns:a16="http://schemas.microsoft.com/office/drawing/2014/main" id="{3225A134-C961-4018-93E7-29AA3B0CA383}"/>
              </a:ext>
            </a:extLst>
          </p:cNvPr>
          <p:cNvGrpSpPr/>
          <p:nvPr/>
        </p:nvGrpSpPr>
        <p:grpSpPr>
          <a:xfrm>
            <a:off x="5254175" y="1138404"/>
            <a:ext cx="2289631" cy="1434483"/>
            <a:chOff x="5254175" y="1138404"/>
            <a:chExt cx="2289631" cy="1434483"/>
          </a:xfrm>
        </p:grpSpPr>
        <p:sp>
          <p:nvSpPr>
            <p:cNvPr id="19" name="TextBox 18"/>
            <p:cNvSpPr txBox="1"/>
            <p:nvPr/>
          </p:nvSpPr>
          <p:spPr>
            <a:xfrm>
              <a:off x="5254175" y="1138404"/>
              <a:ext cx="812800" cy="784830"/>
            </a:xfrm>
            <a:prstGeom prst="rect">
              <a:avLst/>
            </a:prstGeom>
            <a:noFill/>
            <a:ln>
              <a:noFill/>
            </a:ln>
          </p:spPr>
          <p:txBody>
            <a:bodyPr wrap="square" rtlCol="0">
              <a:spAutoFit/>
            </a:bodyPr>
            <a:lstStyle/>
            <a:p>
              <a:pPr algn="ctr"/>
              <a:r>
                <a:rPr lang="en-US" sz="4500" b="1" dirty="0">
                  <a:ln w="12700">
                    <a:solidFill>
                      <a:schemeClr val="accent2"/>
                    </a:solidFill>
                  </a:ln>
                  <a:noFill/>
                </a:rPr>
                <a:t>02</a:t>
              </a:r>
            </a:p>
          </p:txBody>
        </p:sp>
        <p:sp>
          <p:nvSpPr>
            <p:cNvPr id="20" name="TextBox 19"/>
            <p:cNvSpPr txBox="1"/>
            <p:nvPr/>
          </p:nvSpPr>
          <p:spPr>
            <a:xfrm>
              <a:off x="5322211" y="1766301"/>
              <a:ext cx="2221595" cy="338554"/>
            </a:xfrm>
            <a:prstGeom prst="rect">
              <a:avLst/>
            </a:prstGeom>
            <a:noFill/>
            <a:ln>
              <a:noFill/>
            </a:ln>
          </p:spPr>
          <p:txBody>
            <a:bodyPr wrap="square" rtlCol="0">
              <a:spAutoFit/>
            </a:bodyPr>
            <a:lstStyle/>
            <a:p>
              <a:r>
                <a:rPr lang="en-US" sz="1600" b="1" dirty="0">
                  <a:solidFill>
                    <a:schemeClr val="accent2"/>
                  </a:solidFill>
                  <a:latin typeface="Raleway" panose="020B0503030101060003" pitchFamily="34" charset="0"/>
                </a:rPr>
                <a:t>STEP 2</a:t>
              </a:r>
            </a:p>
          </p:txBody>
        </p:sp>
        <p:sp>
          <p:nvSpPr>
            <p:cNvPr id="21" name="TextBox 20"/>
            <p:cNvSpPr txBox="1"/>
            <p:nvPr/>
          </p:nvSpPr>
          <p:spPr>
            <a:xfrm>
              <a:off x="5322211" y="1972723"/>
              <a:ext cx="2221595"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r>
                <a:rPr lang="en-US" dirty="0">
                  <a:solidFill>
                    <a:schemeClr val="tx2">
                      <a:lumMod val="60000"/>
                      <a:lumOff val="40000"/>
                    </a:schemeClr>
                  </a:solidFill>
                </a:rPr>
                <a:t>Lorem ipsum dolor sit </a:t>
              </a:r>
              <a:r>
                <a:rPr lang="en-US" dirty="0" err="1">
                  <a:solidFill>
                    <a:schemeClr val="tx2">
                      <a:lumMod val="60000"/>
                      <a:lumOff val="40000"/>
                    </a:schemeClr>
                  </a:solidFill>
                </a:rPr>
                <a:t>amet</a:t>
              </a:r>
              <a:r>
                <a:rPr lang="en-US" dirty="0">
                  <a:solidFill>
                    <a:schemeClr val="tx2">
                      <a:lumMod val="60000"/>
                      <a:lumOff val="40000"/>
                    </a:schemeClr>
                  </a:solidFill>
                </a:rPr>
                <a:t>, </a:t>
              </a:r>
              <a:r>
                <a:rPr lang="en-US" dirty="0" err="1">
                  <a:solidFill>
                    <a:schemeClr val="tx2">
                      <a:lumMod val="60000"/>
                      <a:lumOff val="40000"/>
                    </a:schemeClr>
                  </a:solidFill>
                </a:rPr>
                <a:t>ut</a:t>
              </a:r>
              <a:r>
                <a:rPr lang="en-US" dirty="0">
                  <a:solidFill>
                    <a:schemeClr val="tx2">
                      <a:lumMod val="60000"/>
                      <a:lumOff val="40000"/>
                    </a:schemeClr>
                  </a:solidFill>
                </a:rPr>
                <a:t> </a:t>
              </a:r>
              <a:r>
                <a:rPr lang="en-US" dirty="0" err="1">
                  <a:solidFill>
                    <a:schemeClr val="tx2">
                      <a:lumMod val="60000"/>
                      <a:lumOff val="40000"/>
                    </a:schemeClr>
                  </a:solidFill>
                </a:rPr>
                <a:t>mel</a:t>
              </a:r>
              <a:r>
                <a:rPr lang="en-US" dirty="0">
                  <a:solidFill>
                    <a:schemeClr val="tx2">
                      <a:lumMod val="60000"/>
                      <a:lumOff val="40000"/>
                    </a:schemeClr>
                  </a:solidFill>
                </a:rPr>
                <a:t> </a:t>
              </a:r>
              <a:r>
                <a:rPr lang="en-US" dirty="0" err="1">
                  <a:solidFill>
                    <a:schemeClr val="tx2">
                      <a:lumMod val="60000"/>
                      <a:lumOff val="40000"/>
                    </a:schemeClr>
                  </a:solidFill>
                </a:rPr>
                <a:t>eirmod</a:t>
              </a:r>
              <a:r>
                <a:rPr lang="en-US" dirty="0">
                  <a:solidFill>
                    <a:schemeClr val="tx2">
                      <a:lumMod val="60000"/>
                      <a:lumOff val="40000"/>
                    </a:schemeClr>
                  </a:solidFill>
                </a:rPr>
                <a:t> </a:t>
              </a:r>
              <a:r>
                <a:rPr lang="en-US" dirty="0" err="1">
                  <a:solidFill>
                    <a:schemeClr val="tx2">
                      <a:lumMod val="60000"/>
                      <a:lumOff val="40000"/>
                    </a:schemeClr>
                  </a:solidFill>
                </a:rPr>
                <a:t>invidunt</a:t>
              </a:r>
              <a:r>
                <a:rPr lang="en-US" dirty="0">
                  <a:solidFill>
                    <a:schemeClr val="tx2">
                      <a:lumMod val="60000"/>
                      <a:lumOff val="40000"/>
                    </a:schemeClr>
                  </a:solidFill>
                </a:rPr>
                <a:t>. Cu </a:t>
              </a:r>
              <a:r>
                <a:rPr lang="en-US" dirty="0" err="1">
                  <a:solidFill>
                    <a:schemeClr val="tx2">
                      <a:lumMod val="60000"/>
                      <a:lumOff val="40000"/>
                    </a:schemeClr>
                  </a:solidFill>
                </a:rPr>
                <a:t>tollit</a:t>
              </a:r>
              <a:r>
                <a:rPr lang="en-US" dirty="0">
                  <a:solidFill>
                    <a:schemeClr val="tx2">
                      <a:lumMod val="60000"/>
                      <a:lumOff val="40000"/>
                    </a:schemeClr>
                  </a:solidFill>
                </a:rPr>
                <a:t> </a:t>
              </a:r>
              <a:r>
                <a:rPr lang="en-US" dirty="0" err="1">
                  <a:solidFill>
                    <a:schemeClr val="tx2">
                      <a:lumMod val="60000"/>
                      <a:lumOff val="40000"/>
                    </a:schemeClr>
                  </a:solidFill>
                </a:rPr>
                <a:t>eruditi</a:t>
              </a:r>
              <a:r>
                <a:rPr lang="en-US" dirty="0">
                  <a:solidFill>
                    <a:schemeClr val="tx2">
                      <a:lumMod val="60000"/>
                      <a:lumOff val="40000"/>
                    </a:schemeClr>
                  </a:solidFill>
                </a:rPr>
                <a:t> </a:t>
              </a:r>
              <a:r>
                <a:rPr lang="en-US" dirty="0" err="1">
                  <a:solidFill>
                    <a:schemeClr val="tx2">
                      <a:lumMod val="60000"/>
                      <a:lumOff val="40000"/>
                    </a:schemeClr>
                  </a:solidFill>
                </a:rPr>
                <a:t>convenire</a:t>
              </a:r>
              <a:r>
                <a:rPr lang="en-US" dirty="0">
                  <a:solidFill>
                    <a:schemeClr val="tx2">
                      <a:lumMod val="60000"/>
                      <a:lumOff val="40000"/>
                    </a:schemeClr>
                  </a:solidFill>
                </a:rPr>
                <a:t> has.</a:t>
              </a:r>
            </a:p>
          </p:txBody>
        </p:sp>
      </p:grpSp>
      <p:grpSp>
        <p:nvGrpSpPr>
          <p:cNvPr id="4" name="Group 3">
            <a:extLst>
              <a:ext uri="{FF2B5EF4-FFF2-40B4-BE49-F238E27FC236}">
                <a16:creationId xmlns:a16="http://schemas.microsoft.com/office/drawing/2014/main" id="{6F04A04C-817A-4AB9-AD80-1266ADFC5636}"/>
              </a:ext>
            </a:extLst>
          </p:cNvPr>
          <p:cNvGrpSpPr/>
          <p:nvPr/>
        </p:nvGrpSpPr>
        <p:grpSpPr>
          <a:xfrm>
            <a:off x="8108046" y="1138404"/>
            <a:ext cx="2289631" cy="1434483"/>
            <a:chOff x="8108046" y="1138404"/>
            <a:chExt cx="2289631" cy="1434483"/>
          </a:xfrm>
        </p:grpSpPr>
        <p:sp>
          <p:nvSpPr>
            <p:cNvPr id="23" name="TextBox 22"/>
            <p:cNvSpPr txBox="1"/>
            <p:nvPr/>
          </p:nvSpPr>
          <p:spPr>
            <a:xfrm>
              <a:off x="8108046" y="1138404"/>
              <a:ext cx="812800" cy="784830"/>
            </a:xfrm>
            <a:prstGeom prst="rect">
              <a:avLst/>
            </a:prstGeom>
            <a:noFill/>
            <a:ln>
              <a:noFill/>
            </a:ln>
          </p:spPr>
          <p:txBody>
            <a:bodyPr wrap="square" rtlCol="0">
              <a:spAutoFit/>
            </a:bodyPr>
            <a:lstStyle/>
            <a:p>
              <a:pPr algn="ctr"/>
              <a:r>
                <a:rPr lang="en-US" sz="4500" b="1" dirty="0">
                  <a:ln w="12700">
                    <a:solidFill>
                      <a:schemeClr val="accent3"/>
                    </a:solidFill>
                  </a:ln>
                  <a:noFill/>
                </a:rPr>
                <a:t>03</a:t>
              </a:r>
            </a:p>
          </p:txBody>
        </p:sp>
        <p:sp>
          <p:nvSpPr>
            <p:cNvPr id="24" name="TextBox 23"/>
            <p:cNvSpPr txBox="1"/>
            <p:nvPr/>
          </p:nvSpPr>
          <p:spPr>
            <a:xfrm>
              <a:off x="8176082" y="1766301"/>
              <a:ext cx="2221595" cy="338554"/>
            </a:xfrm>
            <a:prstGeom prst="rect">
              <a:avLst/>
            </a:prstGeom>
            <a:noFill/>
            <a:ln>
              <a:noFill/>
            </a:ln>
          </p:spPr>
          <p:txBody>
            <a:bodyPr wrap="square" rtlCol="0">
              <a:spAutoFit/>
            </a:bodyPr>
            <a:lstStyle/>
            <a:p>
              <a:r>
                <a:rPr lang="en-US" sz="1600" b="1" dirty="0">
                  <a:solidFill>
                    <a:schemeClr val="accent3"/>
                  </a:solidFill>
                  <a:latin typeface="Raleway" panose="020B0503030101060003" pitchFamily="34" charset="0"/>
                </a:rPr>
                <a:t>STEP 3</a:t>
              </a:r>
            </a:p>
          </p:txBody>
        </p:sp>
        <p:sp>
          <p:nvSpPr>
            <p:cNvPr id="25" name="TextBox 24"/>
            <p:cNvSpPr txBox="1"/>
            <p:nvPr/>
          </p:nvSpPr>
          <p:spPr>
            <a:xfrm>
              <a:off x="8176082" y="1972723"/>
              <a:ext cx="2221595"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r>
                <a:rPr lang="en-US" dirty="0">
                  <a:solidFill>
                    <a:schemeClr val="tx2">
                      <a:lumMod val="60000"/>
                      <a:lumOff val="40000"/>
                    </a:schemeClr>
                  </a:solidFill>
                </a:rPr>
                <a:t>Lorem ipsum dolor sit </a:t>
              </a:r>
              <a:r>
                <a:rPr lang="en-US" dirty="0" err="1">
                  <a:solidFill>
                    <a:schemeClr val="tx2">
                      <a:lumMod val="60000"/>
                      <a:lumOff val="40000"/>
                    </a:schemeClr>
                  </a:solidFill>
                </a:rPr>
                <a:t>amet</a:t>
              </a:r>
              <a:r>
                <a:rPr lang="en-US" dirty="0">
                  <a:solidFill>
                    <a:schemeClr val="tx2">
                      <a:lumMod val="60000"/>
                      <a:lumOff val="40000"/>
                    </a:schemeClr>
                  </a:solidFill>
                </a:rPr>
                <a:t>, </a:t>
              </a:r>
              <a:r>
                <a:rPr lang="en-US" dirty="0" err="1">
                  <a:solidFill>
                    <a:schemeClr val="tx2">
                      <a:lumMod val="60000"/>
                      <a:lumOff val="40000"/>
                    </a:schemeClr>
                  </a:solidFill>
                </a:rPr>
                <a:t>ut</a:t>
              </a:r>
              <a:r>
                <a:rPr lang="en-US" dirty="0">
                  <a:solidFill>
                    <a:schemeClr val="tx2">
                      <a:lumMod val="60000"/>
                      <a:lumOff val="40000"/>
                    </a:schemeClr>
                  </a:solidFill>
                </a:rPr>
                <a:t> </a:t>
              </a:r>
              <a:r>
                <a:rPr lang="en-US" dirty="0" err="1">
                  <a:solidFill>
                    <a:schemeClr val="tx2">
                      <a:lumMod val="60000"/>
                      <a:lumOff val="40000"/>
                    </a:schemeClr>
                  </a:solidFill>
                </a:rPr>
                <a:t>mel</a:t>
              </a:r>
              <a:r>
                <a:rPr lang="en-US" dirty="0">
                  <a:solidFill>
                    <a:schemeClr val="tx2">
                      <a:lumMod val="60000"/>
                      <a:lumOff val="40000"/>
                    </a:schemeClr>
                  </a:solidFill>
                </a:rPr>
                <a:t> </a:t>
              </a:r>
              <a:r>
                <a:rPr lang="en-US" dirty="0" err="1">
                  <a:solidFill>
                    <a:schemeClr val="tx2">
                      <a:lumMod val="60000"/>
                      <a:lumOff val="40000"/>
                    </a:schemeClr>
                  </a:solidFill>
                </a:rPr>
                <a:t>eirmod</a:t>
              </a:r>
              <a:r>
                <a:rPr lang="en-US" dirty="0">
                  <a:solidFill>
                    <a:schemeClr val="tx2">
                      <a:lumMod val="60000"/>
                      <a:lumOff val="40000"/>
                    </a:schemeClr>
                  </a:solidFill>
                </a:rPr>
                <a:t> </a:t>
              </a:r>
              <a:r>
                <a:rPr lang="en-US" dirty="0" err="1">
                  <a:solidFill>
                    <a:schemeClr val="tx2">
                      <a:lumMod val="60000"/>
                      <a:lumOff val="40000"/>
                    </a:schemeClr>
                  </a:solidFill>
                </a:rPr>
                <a:t>invidunt</a:t>
              </a:r>
              <a:r>
                <a:rPr lang="en-US" dirty="0">
                  <a:solidFill>
                    <a:schemeClr val="tx2">
                      <a:lumMod val="60000"/>
                      <a:lumOff val="40000"/>
                    </a:schemeClr>
                  </a:solidFill>
                </a:rPr>
                <a:t>. Cu </a:t>
              </a:r>
              <a:r>
                <a:rPr lang="en-US" dirty="0" err="1">
                  <a:solidFill>
                    <a:schemeClr val="tx2">
                      <a:lumMod val="60000"/>
                      <a:lumOff val="40000"/>
                    </a:schemeClr>
                  </a:solidFill>
                </a:rPr>
                <a:t>tollit</a:t>
              </a:r>
              <a:r>
                <a:rPr lang="en-US" dirty="0">
                  <a:solidFill>
                    <a:schemeClr val="tx2">
                      <a:lumMod val="60000"/>
                      <a:lumOff val="40000"/>
                    </a:schemeClr>
                  </a:solidFill>
                </a:rPr>
                <a:t> </a:t>
              </a:r>
              <a:r>
                <a:rPr lang="en-US" dirty="0" err="1">
                  <a:solidFill>
                    <a:schemeClr val="tx2">
                      <a:lumMod val="60000"/>
                      <a:lumOff val="40000"/>
                    </a:schemeClr>
                  </a:solidFill>
                </a:rPr>
                <a:t>eruditi</a:t>
              </a:r>
              <a:r>
                <a:rPr lang="en-US" dirty="0">
                  <a:solidFill>
                    <a:schemeClr val="tx2">
                      <a:lumMod val="60000"/>
                      <a:lumOff val="40000"/>
                    </a:schemeClr>
                  </a:solidFill>
                </a:rPr>
                <a:t> </a:t>
              </a:r>
              <a:r>
                <a:rPr lang="en-US" dirty="0" err="1">
                  <a:solidFill>
                    <a:schemeClr val="tx2">
                      <a:lumMod val="60000"/>
                      <a:lumOff val="40000"/>
                    </a:schemeClr>
                  </a:solidFill>
                </a:rPr>
                <a:t>convenire</a:t>
              </a:r>
              <a:r>
                <a:rPr lang="en-US" dirty="0">
                  <a:solidFill>
                    <a:schemeClr val="tx2">
                      <a:lumMod val="60000"/>
                      <a:lumOff val="40000"/>
                    </a:schemeClr>
                  </a:solidFill>
                </a:rPr>
                <a:t> has.</a:t>
              </a:r>
            </a:p>
          </p:txBody>
        </p:sp>
      </p:grpSp>
      <p:cxnSp>
        <p:nvCxnSpPr>
          <p:cNvPr id="28" name="Straight Connector 27"/>
          <p:cNvCxnSpPr/>
          <p:nvPr/>
        </p:nvCxnSpPr>
        <p:spPr>
          <a:xfrm>
            <a:off x="6066975" y="1530819"/>
            <a:ext cx="2041071" cy="0"/>
          </a:xfrm>
          <a:prstGeom prst="line">
            <a:avLst/>
          </a:prstGeom>
          <a:ln w="38100">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920846" y="1530819"/>
            <a:ext cx="1640116" cy="0"/>
          </a:xfrm>
          <a:prstGeom prst="line">
            <a:avLst/>
          </a:prstGeom>
          <a:ln w="38100">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10560962" y="1530820"/>
            <a:ext cx="0" cy="1698169"/>
          </a:xfrm>
          <a:prstGeom prst="line">
            <a:avLst/>
          </a:prstGeom>
          <a:ln w="38100" cap="rnd">
            <a:solidFill>
              <a:schemeClr val="accent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7693A314-EF81-433C-BC32-12405EE32B1F}"/>
              </a:ext>
            </a:extLst>
          </p:cNvPr>
          <p:cNvGrpSpPr/>
          <p:nvPr/>
        </p:nvGrpSpPr>
        <p:grpSpPr>
          <a:xfrm>
            <a:off x="8108046" y="2836574"/>
            <a:ext cx="2289631" cy="1434483"/>
            <a:chOff x="8108046" y="2836574"/>
            <a:chExt cx="2289631" cy="1434483"/>
          </a:xfrm>
        </p:grpSpPr>
        <p:sp>
          <p:nvSpPr>
            <p:cNvPr id="38" name="TextBox 37"/>
            <p:cNvSpPr txBox="1"/>
            <p:nvPr/>
          </p:nvSpPr>
          <p:spPr>
            <a:xfrm>
              <a:off x="8108046" y="2836574"/>
              <a:ext cx="812800" cy="784830"/>
            </a:xfrm>
            <a:prstGeom prst="rect">
              <a:avLst/>
            </a:prstGeom>
            <a:noFill/>
            <a:ln>
              <a:noFill/>
            </a:ln>
          </p:spPr>
          <p:txBody>
            <a:bodyPr wrap="square" rtlCol="0">
              <a:spAutoFit/>
            </a:bodyPr>
            <a:lstStyle/>
            <a:p>
              <a:pPr algn="ctr"/>
              <a:r>
                <a:rPr lang="en-US" sz="4500" b="1" dirty="0">
                  <a:ln w="12700">
                    <a:solidFill>
                      <a:schemeClr val="accent4"/>
                    </a:solidFill>
                  </a:ln>
                  <a:noFill/>
                </a:rPr>
                <a:t>04</a:t>
              </a:r>
            </a:p>
          </p:txBody>
        </p:sp>
        <p:sp>
          <p:nvSpPr>
            <p:cNvPr id="39" name="TextBox 38"/>
            <p:cNvSpPr txBox="1"/>
            <p:nvPr/>
          </p:nvSpPr>
          <p:spPr>
            <a:xfrm>
              <a:off x="8176082" y="3464471"/>
              <a:ext cx="2221595" cy="338554"/>
            </a:xfrm>
            <a:prstGeom prst="rect">
              <a:avLst/>
            </a:prstGeom>
            <a:noFill/>
            <a:ln>
              <a:noFill/>
            </a:ln>
          </p:spPr>
          <p:txBody>
            <a:bodyPr wrap="square" rtlCol="0">
              <a:spAutoFit/>
            </a:bodyPr>
            <a:lstStyle/>
            <a:p>
              <a:r>
                <a:rPr lang="en-US" sz="1600" b="1" dirty="0">
                  <a:solidFill>
                    <a:schemeClr val="accent4"/>
                  </a:solidFill>
                  <a:latin typeface="Raleway" panose="020B0503030101060003" pitchFamily="34" charset="0"/>
                </a:rPr>
                <a:t>STEP 4</a:t>
              </a:r>
            </a:p>
          </p:txBody>
        </p:sp>
        <p:sp>
          <p:nvSpPr>
            <p:cNvPr id="40" name="TextBox 39"/>
            <p:cNvSpPr txBox="1"/>
            <p:nvPr/>
          </p:nvSpPr>
          <p:spPr>
            <a:xfrm>
              <a:off x="8176082" y="3670893"/>
              <a:ext cx="2221595"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r>
                <a:rPr lang="en-US" dirty="0">
                  <a:solidFill>
                    <a:schemeClr val="tx2">
                      <a:lumMod val="60000"/>
                      <a:lumOff val="40000"/>
                    </a:schemeClr>
                  </a:solidFill>
                </a:rPr>
                <a:t>Lorem ipsum dolor sit </a:t>
              </a:r>
              <a:r>
                <a:rPr lang="en-US" dirty="0" err="1">
                  <a:solidFill>
                    <a:schemeClr val="tx2">
                      <a:lumMod val="60000"/>
                      <a:lumOff val="40000"/>
                    </a:schemeClr>
                  </a:solidFill>
                </a:rPr>
                <a:t>amet</a:t>
              </a:r>
              <a:r>
                <a:rPr lang="en-US" dirty="0">
                  <a:solidFill>
                    <a:schemeClr val="tx2">
                      <a:lumMod val="60000"/>
                      <a:lumOff val="40000"/>
                    </a:schemeClr>
                  </a:solidFill>
                </a:rPr>
                <a:t>, </a:t>
              </a:r>
              <a:r>
                <a:rPr lang="en-US" dirty="0" err="1">
                  <a:solidFill>
                    <a:schemeClr val="tx2">
                      <a:lumMod val="60000"/>
                      <a:lumOff val="40000"/>
                    </a:schemeClr>
                  </a:solidFill>
                </a:rPr>
                <a:t>ut</a:t>
              </a:r>
              <a:r>
                <a:rPr lang="en-US" dirty="0">
                  <a:solidFill>
                    <a:schemeClr val="tx2">
                      <a:lumMod val="60000"/>
                      <a:lumOff val="40000"/>
                    </a:schemeClr>
                  </a:solidFill>
                </a:rPr>
                <a:t> </a:t>
              </a:r>
              <a:r>
                <a:rPr lang="en-US" dirty="0" err="1">
                  <a:solidFill>
                    <a:schemeClr val="tx2">
                      <a:lumMod val="60000"/>
                      <a:lumOff val="40000"/>
                    </a:schemeClr>
                  </a:solidFill>
                </a:rPr>
                <a:t>mel</a:t>
              </a:r>
              <a:r>
                <a:rPr lang="en-US" dirty="0">
                  <a:solidFill>
                    <a:schemeClr val="tx2">
                      <a:lumMod val="60000"/>
                      <a:lumOff val="40000"/>
                    </a:schemeClr>
                  </a:solidFill>
                </a:rPr>
                <a:t> </a:t>
              </a:r>
              <a:r>
                <a:rPr lang="en-US" dirty="0" err="1">
                  <a:solidFill>
                    <a:schemeClr val="tx2">
                      <a:lumMod val="60000"/>
                      <a:lumOff val="40000"/>
                    </a:schemeClr>
                  </a:solidFill>
                </a:rPr>
                <a:t>eirmod</a:t>
              </a:r>
              <a:r>
                <a:rPr lang="en-US" dirty="0">
                  <a:solidFill>
                    <a:schemeClr val="tx2">
                      <a:lumMod val="60000"/>
                      <a:lumOff val="40000"/>
                    </a:schemeClr>
                  </a:solidFill>
                </a:rPr>
                <a:t> </a:t>
              </a:r>
              <a:r>
                <a:rPr lang="en-US" dirty="0" err="1">
                  <a:solidFill>
                    <a:schemeClr val="tx2">
                      <a:lumMod val="60000"/>
                      <a:lumOff val="40000"/>
                    </a:schemeClr>
                  </a:solidFill>
                </a:rPr>
                <a:t>invidunt</a:t>
              </a:r>
              <a:r>
                <a:rPr lang="en-US" dirty="0">
                  <a:solidFill>
                    <a:schemeClr val="tx2">
                      <a:lumMod val="60000"/>
                      <a:lumOff val="40000"/>
                    </a:schemeClr>
                  </a:solidFill>
                </a:rPr>
                <a:t>. Cu </a:t>
              </a:r>
              <a:r>
                <a:rPr lang="en-US" dirty="0" err="1">
                  <a:solidFill>
                    <a:schemeClr val="tx2">
                      <a:lumMod val="60000"/>
                      <a:lumOff val="40000"/>
                    </a:schemeClr>
                  </a:solidFill>
                </a:rPr>
                <a:t>tollit</a:t>
              </a:r>
              <a:r>
                <a:rPr lang="en-US" dirty="0">
                  <a:solidFill>
                    <a:schemeClr val="tx2">
                      <a:lumMod val="60000"/>
                      <a:lumOff val="40000"/>
                    </a:schemeClr>
                  </a:solidFill>
                </a:rPr>
                <a:t> </a:t>
              </a:r>
              <a:r>
                <a:rPr lang="en-US" dirty="0" err="1">
                  <a:solidFill>
                    <a:schemeClr val="tx2">
                      <a:lumMod val="60000"/>
                      <a:lumOff val="40000"/>
                    </a:schemeClr>
                  </a:solidFill>
                </a:rPr>
                <a:t>eruditi</a:t>
              </a:r>
              <a:r>
                <a:rPr lang="en-US" dirty="0">
                  <a:solidFill>
                    <a:schemeClr val="tx2">
                      <a:lumMod val="60000"/>
                      <a:lumOff val="40000"/>
                    </a:schemeClr>
                  </a:solidFill>
                </a:rPr>
                <a:t> </a:t>
              </a:r>
              <a:r>
                <a:rPr lang="en-US" dirty="0" err="1">
                  <a:solidFill>
                    <a:schemeClr val="tx2">
                      <a:lumMod val="60000"/>
                      <a:lumOff val="40000"/>
                    </a:schemeClr>
                  </a:solidFill>
                </a:rPr>
                <a:t>convenire</a:t>
              </a:r>
              <a:r>
                <a:rPr lang="en-US" dirty="0">
                  <a:solidFill>
                    <a:schemeClr val="tx2">
                      <a:lumMod val="60000"/>
                      <a:lumOff val="40000"/>
                    </a:schemeClr>
                  </a:solidFill>
                </a:rPr>
                <a:t> has.</a:t>
              </a:r>
            </a:p>
          </p:txBody>
        </p:sp>
      </p:grpSp>
      <p:grpSp>
        <p:nvGrpSpPr>
          <p:cNvPr id="6" name="Group 5">
            <a:extLst>
              <a:ext uri="{FF2B5EF4-FFF2-40B4-BE49-F238E27FC236}">
                <a16:creationId xmlns:a16="http://schemas.microsoft.com/office/drawing/2014/main" id="{F54B9F67-D3F3-474B-802E-873D575C4034}"/>
              </a:ext>
            </a:extLst>
          </p:cNvPr>
          <p:cNvGrpSpPr/>
          <p:nvPr/>
        </p:nvGrpSpPr>
        <p:grpSpPr>
          <a:xfrm>
            <a:off x="5254175" y="2832230"/>
            <a:ext cx="2289631" cy="1434483"/>
            <a:chOff x="5254175" y="2832230"/>
            <a:chExt cx="2289631" cy="1434483"/>
          </a:xfrm>
        </p:grpSpPr>
        <p:sp>
          <p:nvSpPr>
            <p:cNvPr id="43" name="TextBox 42"/>
            <p:cNvSpPr txBox="1"/>
            <p:nvPr/>
          </p:nvSpPr>
          <p:spPr>
            <a:xfrm>
              <a:off x="5254175" y="2832230"/>
              <a:ext cx="812800" cy="784830"/>
            </a:xfrm>
            <a:prstGeom prst="rect">
              <a:avLst/>
            </a:prstGeom>
            <a:noFill/>
            <a:ln>
              <a:noFill/>
            </a:ln>
          </p:spPr>
          <p:txBody>
            <a:bodyPr wrap="square" rtlCol="0">
              <a:spAutoFit/>
            </a:bodyPr>
            <a:lstStyle/>
            <a:p>
              <a:pPr algn="ctr"/>
              <a:r>
                <a:rPr lang="en-US" sz="4500" b="1" dirty="0">
                  <a:ln w="12700">
                    <a:solidFill>
                      <a:schemeClr val="accent5"/>
                    </a:solidFill>
                  </a:ln>
                  <a:noFill/>
                </a:rPr>
                <a:t>05</a:t>
              </a:r>
            </a:p>
          </p:txBody>
        </p:sp>
        <p:sp>
          <p:nvSpPr>
            <p:cNvPr id="44" name="TextBox 43"/>
            <p:cNvSpPr txBox="1"/>
            <p:nvPr/>
          </p:nvSpPr>
          <p:spPr>
            <a:xfrm>
              <a:off x="5322211" y="3460127"/>
              <a:ext cx="2221595" cy="338554"/>
            </a:xfrm>
            <a:prstGeom prst="rect">
              <a:avLst/>
            </a:prstGeom>
            <a:noFill/>
            <a:ln>
              <a:noFill/>
            </a:ln>
          </p:spPr>
          <p:txBody>
            <a:bodyPr wrap="square" rtlCol="0">
              <a:spAutoFit/>
            </a:bodyPr>
            <a:lstStyle/>
            <a:p>
              <a:r>
                <a:rPr lang="en-US" sz="1600" b="1" dirty="0">
                  <a:solidFill>
                    <a:schemeClr val="accent5"/>
                  </a:solidFill>
                  <a:latin typeface="Raleway" panose="020B0503030101060003" pitchFamily="34" charset="0"/>
                </a:rPr>
                <a:t>STEP 5</a:t>
              </a:r>
            </a:p>
          </p:txBody>
        </p:sp>
        <p:sp>
          <p:nvSpPr>
            <p:cNvPr id="45" name="TextBox 44"/>
            <p:cNvSpPr txBox="1"/>
            <p:nvPr/>
          </p:nvSpPr>
          <p:spPr>
            <a:xfrm>
              <a:off x="5322211" y="3666549"/>
              <a:ext cx="2221595"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r>
                <a:rPr lang="en-US" dirty="0">
                  <a:solidFill>
                    <a:schemeClr val="tx2">
                      <a:lumMod val="60000"/>
                      <a:lumOff val="40000"/>
                    </a:schemeClr>
                  </a:solidFill>
                </a:rPr>
                <a:t>Lorem ipsum dolor sit </a:t>
              </a:r>
              <a:r>
                <a:rPr lang="en-US" dirty="0" err="1">
                  <a:solidFill>
                    <a:schemeClr val="tx2">
                      <a:lumMod val="60000"/>
                      <a:lumOff val="40000"/>
                    </a:schemeClr>
                  </a:solidFill>
                </a:rPr>
                <a:t>amet</a:t>
              </a:r>
              <a:r>
                <a:rPr lang="en-US" dirty="0">
                  <a:solidFill>
                    <a:schemeClr val="tx2">
                      <a:lumMod val="60000"/>
                      <a:lumOff val="40000"/>
                    </a:schemeClr>
                  </a:solidFill>
                </a:rPr>
                <a:t>, </a:t>
              </a:r>
              <a:r>
                <a:rPr lang="en-US" dirty="0" err="1">
                  <a:solidFill>
                    <a:schemeClr val="tx2">
                      <a:lumMod val="60000"/>
                      <a:lumOff val="40000"/>
                    </a:schemeClr>
                  </a:solidFill>
                </a:rPr>
                <a:t>ut</a:t>
              </a:r>
              <a:r>
                <a:rPr lang="en-US" dirty="0">
                  <a:solidFill>
                    <a:schemeClr val="tx2">
                      <a:lumMod val="60000"/>
                      <a:lumOff val="40000"/>
                    </a:schemeClr>
                  </a:solidFill>
                </a:rPr>
                <a:t> </a:t>
              </a:r>
              <a:r>
                <a:rPr lang="en-US" dirty="0" err="1">
                  <a:solidFill>
                    <a:schemeClr val="tx2">
                      <a:lumMod val="60000"/>
                      <a:lumOff val="40000"/>
                    </a:schemeClr>
                  </a:solidFill>
                </a:rPr>
                <a:t>mel</a:t>
              </a:r>
              <a:r>
                <a:rPr lang="en-US" dirty="0">
                  <a:solidFill>
                    <a:schemeClr val="tx2">
                      <a:lumMod val="60000"/>
                      <a:lumOff val="40000"/>
                    </a:schemeClr>
                  </a:solidFill>
                </a:rPr>
                <a:t> </a:t>
              </a:r>
              <a:r>
                <a:rPr lang="en-US" dirty="0" err="1">
                  <a:solidFill>
                    <a:schemeClr val="tx2">
                      <a:lumMod val="60000"/>
                      <a:lumOff val="40000"/>
                    </a:schemeClr>
                  </a:solidFill>
                </a:rPr>
                <a:t>eirmod</a:t>
              </a:r>
              <a:r>
                <a:rPr lang="en-US" dirty="0">
                  <a:solidFill>
                    <a:schemeClr val="tx2">
                      <a:lumMod val="60000"/>
                      <a:lumOff val="40000"/>
                    </a:schemeClr>
                  </a:solidFill>
                </a:rPr>
                <a:t> </a:t>
              </a:r>
              <a:r>
                <a:rPr lang="en-US" dirty="0" err="1">
                  <a:solidFill>
                    <a:schemeClr val="tx2">
                      <a:lumMod val="60000"/>
                      <a:lumOff val="40000"/>
                    </a:schemeClr>
                  </a:solidFill>
                </a:rPr>
                <a:t>invidunt</a:t>
              </a:r>
              <a:r>
                <a:rPr lang="en-US" dirty="0">
                  <a:solidFill>
                    <a:schemeClr val="tx2">
                      <a:lumMod val="60000"/>
                      <a:lumOff val="40000"/>
                    </a:schemeClr>
                  </a:solidFill>
                </a:rPr>
                <a:t>. Cu </a:t>
              </a:r>
              <a:r>
                <a:rPr lang="en-US" dirty="0" err="1">
                  <a:solidFill>
                    <a:schemeClr val="tx2">
                      <a:lumMod val="60000"/>
                      <a:lumOff val="40000"/>
                    </a:schemeClr>
                  </a:solidFill>
                </a:rPr>
                <a:t>tollit</a:t>
              </a:r>
              <a:r>
                <a:rPr lang="en-US" dirty="0">
                  <a:solidFill>
                    <a:schemeClr val="tx2">
                      <a:lumMod val="60000"/>
                      <a:lumOff val="40000"/>
                    </a:schemeClr>
                  </a:solidFill>
                </a:rPr>
                <a:t> </a:t>
              </a:r>
              <a:r>
                <a:rPr lang="en-US" dirty="0" err="1">
                  <a:solidFill>
                    <a:schemeClr val="tx2">
                      <a:lumMod val="60000"/>
                      <a:lumOff val="40000"/>
                    </a:schemeClr>
                  </a:solidFill>
                </a:rPr>
                <a:t>eruditi</a:t>
              </a:r>
              <a:r>
                <a:rPr lang="en-US" dirty="0">
                  <a:solidFill>
                    <a:schemeClr val="tx2">
                      <a:lumMod val="60000"/>
                      <a:lumOff val="40000"/>
                    </a:schemeClr>
                  </a:solidFill>
                </a:rPr>
                <a:t> </a:t>
              </a:r>
              <a:r>
                <a:rPr lang="en-US" dirty="0" err="1">
                  <a:solidFill>
                    <a:schemeClr val="tx2">
                      <a:lumMod val="60000"/>
                      <a:lumOff val="40000"/>
                    </a:schemeClr>
                  </a:solidFill>
                </a:rPr>
                <a:t>convenire</a:t>
              </a:r>
              <a:r>
                <a:rPr lang="en-US" dirty="0">
                  <a:solidFill>
                    <a:schemeClr val="tx2">
                      <a:lumMod val="60000"/>
                      <a:lumOff val="40000"/>
                    </a:schemeClr>
                  </a:solidFill>
                </a:rPr>
                <a:t> has.</a:t>
              </a:r>
            </a:p>
          </p:txBody>
        </p:sp>
      </p:grpSp>
      <p:cxnSp>
        <p:nvCxnSpPr>
          <p:cNvPr id="46" name="Straight Connector 45"/>
          <p:cNvCxnSpPr/>
          <p:nvPr/>
        </p:nvCxnSpPr>
        <p:spPr>
          <a:xfrm flipH="1">
            <a:off x="6066975" y="3206779"/>
            <a:ext cx="2041071" cy="0"/>
          </a:xfrm>
          <a:prstGeom prst="line">
            <a:avLst/>
          </a:prstGeom>
          <a:ln w="38100">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3213103" y="3206779"/>
            <a:ext cx="2041071" cy="0"/>
          </a:xfrm>
          <a:prstGeom prst="line">
            <a:avLst/>
          </a:prstGeom>
          <a:ln w="3810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1634272" y="3228989"/>
            <a:ext cx="0" cy="1698169"/>
          </a:xfrm>
          <a:prstGeom prst="line">
            <a:avLst/>
          </a:prstGeom>
          <a:ln w="38100" cap="sq">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7B626391-327F-4C07-8A2C-126018F9FFCD}"/>
              </a:ext>
            </a:extLst>
          </p:cNvPr>
          <p:cNvGrpSpPr/>
          <p:nvPr/>
        </p:nvGrpSpPr>
        <p:grpSpPr>
          <a:xfrm>
            <a:off x="2400303" y="2832230"/>
            <a:ext cx="2289631" cy="1434483"/>
            <a:chOff x="2400303" y="2832230"/>
            <a:chExt cx="2289631" cy="1434483"/>
          </a:xfrm>
        </p:grpSpPr>
        <p:sp>
          <p:nvSpPr>
            <p:cNvPr id="47" name="TextBox 46"/>
            <p:cNvSpPr txBox="1"/>
            <p:nvPr/>
          </p:nvSpPr>
          <p:spPr>
            <a:xfrm>
              <a:off x="2400303" y="2832230"/>
              <a:ext cx="812800" cy="784830"/>
            </a:xfrm>
            <a:prstGeom prst="rect">
              <a:avLst/>
            </a:prstGeom>
            <a:noFill/>
            <a:ln>
              <a:noFill/>
            </a:ln>
          </p:spPr>
          <p:txBody>
            <a:bodyPr wrap="square" rtlCol="0">
              <a:spAutoFit/>
            </a:bodyPr>
            <a:lstStyle/>
            <a:p>
              <a:pPr algn="ctr"/>
              <a:r>
                <a:rPr lang="en-US" sz="4500" b="1" dirty="0">
                  <a:ln w="12700">
                    <a:solidFill>
                      <a:schemeClr val="accent6"/>
                    </a:solidFill>
                  </a:ln>
                  <a:noFill/>
                </a:rPr>
                <a:t>06</a:t>
              </a:r>
            </a:p>
          </p:txBody>
        </p:sp>
        <p:sp>
          <p:nvSpPr>
            <p:cNvPr id="48" name="TextBox 47"/>
            <p:cNvSpPr txBox="1"/>
            <p:nvPr/>
          </p:nvSpPr>
          <p:spPr>
            <a:xfrm>
              <a:off x="2468339" y="3460127"/>
              <a:ext cx="2221595" cy="338554"/>
            </a:xfrm>
            <a:prstGeom prst="rect">
              <a:avLst/>
            </a:prstGeom>
            <a:noFill/>
            <a:ln>
              <a:noFill/>
            </a:ln>
          </p:spPr>
          <p:txBody>
            <a:bodyPr wrap="square" rtlCol="0">
              <a:spAutoFit/>
            </a:bodyPr>
            <a:lstStyle/>
            <a:p>
              <a:r>
                <a:rPr lang="en-US" sz="1600" b="1" dirty="0">
                  <a:solidFill>
                    <a:schemeClr val="accent6"/>
                  </a:solidFill>
                  <a:latin typeface="Raleway" panose="020B0503030101060003" pitchFamily="34" charset="0"/>
                </a:rPr>
                <a:t>STEP 6</a:t>
              </a:r>
            </a:p>
          </p:txBody>
        </p:sp>
        <p:sp>
          <p:nvSpPr>
            <p:cNvPr id="49" name="TextBox 48"/>
            <p:cNvSpPr txBox="1"/>
            <p:nvPr/>
          </p:nvSpPr>
          <p:spPr>
            <a:xfrm>
              <a:off x="2468339" y="3666549"/>
              <a:ext cx="2221595"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r>
                <a:rPr lang="en-US" dirty="0">
                  <a:solidFill>
                    <a:schemeClr val="tx2">
                      <a:lumMod val="60000"/>
                      <a:lumOff val="40000"/>
                    </a:schemeClr>
                  </a:solidFill>
                </a:rPr>
                <a:t>Lorem ipsum dolor sit </a:t>
              </a:r>
              <a:r>
                <a:rPr lang="en-US" dirty="0" err="1">
                  <a:solidFill>
                    <a:schemeClr val="tx2">
                      <a:lumMod val="60000"/>
                      <a:lumOff val="40000"/>
                    </a:schemeClr>
                  </a:solidFill>
                </a:rPr>
                <a:t>amet</a:t>
              </a:r>
              <a:r>
                <a:rPr lang="en-US" dirty="0">
                  <a:solidFill>
                    <a:schemeClr val="tx2">
                      <a:lumMod val="60000"/>
                      <a:lumOff val="40000"/>
                    </a:schemeClr>
                  </a:solidFill>
                </a:rPr>
                <a:t>, </a:t>
              </a:r>
              <a:r>
                <a:rPr lang="en-US" dirty="0" err="1">
                  <a:solidFill>
                    <a:schemeClr val="tx2">
                      <a:lumMod val="60000"/>
                      <a:lumOff val="40000"/>
                    </a:schemeClr>
                  </a:solidFill>
                </a:rPr>
                <a:t>ut</a:t>
              </a:r>
              <a:r>
                <a:rPr lang="en-US" dirty="0">
                  <a:solidFill>
                    <a:schemeClr val="tx2">
                      <a:lumMod val="60000"/>
                      <a:lumOff val="40000"/>
                    </a:schemeClr>
                  </a:solidFill>
                </a:rPr>
                <a:t> </a:t>
              </a:r>
              <a:r>
                <a:rPr lang="en-US" dirty="0" err="1">
                  <a:solidFill>
                    <a:schemeClr val="tx2">
                      <a:lumMod val="60000"/>
                      <a:lumOff val="40000"/>
                    </a:schemeClr>
                  </a:solidFill>
                </a:rPr>
                <a:t>mel</a:t>
              </a:r>
              <a:r>
                <a:rPr lang="en-US" dirty="0">
                  <a:solidFill>
                    <a:schemeClr val="tx2">
                      <a:lumMod val="60000"/>
                      <a:lumOff val="40000"/>
                    </a:schemeClr>
                  </a:solidFill>
                </a:rPr>
                <a:t> </a:t>
              </a:r>
              <a:r>
                <a:rPr lang="en-US" dirty="0" err="1">
                  <a:solidFill>
                    <a:schemeClr val="tx2">
                      <a:lumMod val="60000"/>
                      <a:lumOff val="40000"/>
                    </a:schemeClr>
                  </a:solidFill>
                </a:rPr>
                <a:t>eirmod</a:t>
              </a:r>
              <a:r>
                <a:rPr lang="en-US" dirty="0">
                  <a:solidFill>
                    <a:schemeClr val="tx2">
                      <a:lumMod val="60000"/>
                      <a:lumOff val="40000"/>
                    </a:schemeClr>
                  </a:solidFill>
                </a:rPr>
                <a:t> </a:t>
              </a:r>
              <a:r>
                <a:rPr lang="en-US" dirty="0" err="1">
                  <a:solidFill>
                    <a:schemeClr val="tx2">
                      <a:lumMod val="60000"/>
                      <a:lumOff val="40000"/>
                    </a:schemeClr>
                  </a:solidFill>
                </a:rPr>
                <a:t>invidunt</a:t>
              </a:r>
              <a:r>
                <a:rPr lang="en-US" dirty="0">
                  <a:solidFill>
                    <a:schemeClr val="tx2">
                      <a:lumMod val="60000"/>
                      <a:lumOff val="40000"/>
                    </a:schemeClr>
                  </a:solidFill>
                </a:rPr>
                <a:t>. Cu </a:t>
              </a:r>
              <a:r>
                <a:rPr lang="en-US" dirty="0" err="1">
                  <a:solidFill>
                    <a:schemeClr val="tx2">
                      <a:lumMod val="60000"/>
                      <a:lumOff val="40000"/>
                    </a:schemeClr>
                  </a:solidFill>
                </a:rPr>
                <a:t>tollit</a:t>
              </a:r>
              <a:r>
                <a:rPr lang="en-US" dirty="0">
                  <a:solidFill>
                    <a:schemeClr val="tx2">
                      <a:lumMod val="60000"/>
                      <a:lumOff val="40000"/>
                    </a:schemeClr>
                  </a:solidFill>
                </a:rPr>
                <a:t> </a:t>
              </a:r>
              <a:r>
                <a:rPr lang="en-US" dirty="0" err="1">
                  <a:solidFill>
                    <a:schemeClr val="tx2">
                      <a:lumMod val="60000"/>
                      <a:lumOff val="40000"/>
                    </a:schemeClr>
                  </a:solidFill>
                </a:rPr>
                <a:t>eruditi</a:t>
              </a:r>
              <a:r>
                <a:rPr lang="en-US" dirty="0">
                  <a:solidFill>
                    <a:schemeClr val="tx2">
                      <a:lumMod val="60000"/>
                      <a:lumOff val="40000"/>
                    </a:schemeClr>
                  </a:solidFill>
                </a:rPr>
                <a:t> </a:t>
              </a:r>
              <a:r>
                <a:rPr lang="en-US" dirty="0" err="1">
                  <a:solidFill>
                    <a:schemeClr val="tx2">
                      <a:lumMod val="60000"/>
                      <a:lumOff val="40000"/>
                    </a:schemeClr>
                  </a:solidFill>
                </a:rPr>
                <a:t>convenire</a:t>
              </a:r>
              <a:r>
                <a:rPr lang="en-US" dirty="0">
                  <a:solidFill>
                    <a:schemeClr val="tx2">
                      <a:lumMod val="60000"/>
                      <a:lumOff val="40000"/>
                    </a:schemeClr>
                  </a:solidFill>
                </a:rPr>
                <a:t> has.</a:t>
              </a:r>
            </a:p>
          </p:txBody>
        </p:sp>
      </p:grpSp>
      <p:cxnSp>
        <p:nvCxnSpPr>
          <p:cNvPr id="57" name="Straight Connector 56"/>
          <p:cNvCxnSpPr/>
          <p:nvPr/>
        </p:nvCxnSpPr>
        <p:spPr>
          <a:xfrm>
            <a:off x="1630644" y="4927158"/>
            <a:ext cx="769660" cy="0"/>
          </a:xfrm>
          <a:prstGeom prst="line">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175D911C-2D7C-4AB3-99DA-6DD4A89D12F2}"/>
              </a:ext>
            </a:extLst>
          </p:cNvPr>
          <p:cNvGrpSpPr/>
          <p:nvPr/>
        </p:nvGrpSpPr>
        <p:grpSpPr>
          <a:xfrm>
            <a:off x="2400303" y="4530819"/>
            <a:ext cx="2289631" cy="1434483"/>
            <a:chOff x="2400303" y="4530819"/>
            <a:chExt cx="2289631" cy="1434483"/>
          </a:xfrm>
        </p:grpSpPr>
        <p:sp>
          <p:nvSpPr>
            <p:cNvPr id="58" name="TextBox 57"/>
            <p:cNvSpPr txBox="1"/>
            <p:nvPr/>
          </p:nvSpPr>
          <p:spPr>
            <a:xfrm>
              <a:off x="2400303" y="4530819"/>
              <a:ext cx="812800" cy="784830"/>
            </a:xfrm>
            <a:prstGeom prst="rect">
              <a:avLst/>
            </a:prstGeom>
            <a:noFill/>
            <a:ln>
              <a:noFill/>
            </a:ln>
          </p:spPr>
          <p:txBody>
            <a:bodyPr wrap="square" rtlCol="0">
              <a:spAutoFit/>
            </a:bodyPr>
            <a:lstStyle/>
            <a:p>
              <a:pPr algn="ctr"/>
              <a:r>
                <a:rPr lang="en-US" sz="4500" b="1" dirty="0">
                  <a:ln w="12700">
                    <a:solidFill>
                      <a:schemeClr val="accent1"/>
                    </a:solidFill>
                  </a:ln>
                  <a:noFill/>
                </a:rPr>
                <a:t>07</a:t>
              </a:r>
            </a:p>
          </p:txBody>
        </p:sp>
        <p:sp>
          <p:nvSpPr>
            <p:cNvPr id="59" name="TextBox 58"/>
            <p:cNvSpPr txBox="1"/>
            <p:nvPr/>
          </p:nvSpPr>
          <p:spPr>
            <a:xfrm>
              <a:off x="2468339" y="5158716"/>
              <a:ext cx="2221595" cy="338554"/>
            </a:xfrm>
            <a:prstGeom prst="rect">
              <a:avLst/>
            </a:prstGeom>
            <a:noFill/>
            <a:ln>
              <a:noFill/>
            </a:ln>
          </p:spPr>
          <p:txBody>
            <a:bodyPr wrap="square" rtlCol="0">
              <a:spAutoFit/>
            </a:bodyPr>
            <a:lstStyle/>
            <a:p>
              <a:r>
                <a:rPr lang="en-US" sz="1600" b="1" dirty="0">
                  <a:solidFill>
                    <a:schemeClr val="accent1"/>
                  </a:solidFill>
                  <a:latin typeface="Raleway" panose="020B0503030101060003" pitchFamily="34" charset="0"/>
                </a:rPr>
                <a:t>STEP 7</a:t>
              </a:r>
            </a:p>
          </p:txBody>
        </p:sp>
        <p:sp>
          <p:nvSpPr>
            <p:cNvPr id="60" name="TextBox 59"/>
            <p:cNvSpPr txBox="1"/>
            <p:nvPr/>
          </p:nvSpPr>
          <p:spPr>
            <a:xfrm>
              <a:off x="2468339" y="5365138"/>
              <a:ext cx="2221595"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r>
                <a:rPr lang="en-US" dirty="0">
                  <a:solidFill>
                    <a:schemeClr val="tx2">
                      <a:lumMod val="60000"/>
                      <a:lumOff val="40000"/>
                    </a:schemeClr>
                  </a:solidFill>
                </a:rPr>
                <a:t>Lorem ipsum dolor sit </a:t>
              </a:r>
              <a:r>
                <a:rPr lang="en-US" dirty="0" err="1">
                  <a:solidFill>
                    <a:schemeClr val="tx2">
                      <a:lumMod val="60000"/>
                      <a:lumOff val="40000"/>
                    </a:schemeClr>
                  </a:solidFill>
                </a:rPr>
                <a:t>amet</a:t>
              </a:r>
              <a:r>
                <a:rPr lang="en-US" dirty="0">
                  <a:solidFill>
                    <a:schemeClr val="tx2">
                      <a:lumMod val="60000"/>
                      <a:lumOff val="40000"/>
                    </a:schemeClr>
                  </a:solidFill>
                </a:rPr>
                <a:t>, </a:t>
              </a:r>
              <a:r>
                <a:rPr lang="en-US" dirty="0" err="1">
                  <a:solidFill>
                    <a:schemeClr val="tx2">
                      <a:lumMod val="60000"/>
                      <a:lumOff val="40000"/>
                    </a:schemeClr>
                  </a:solidFill>
                </a:rPr>
                <a:t>ut</a:t>
              </a:r>
              <a:r>
                <a:rPr lang="en-US" dirty="0">
                  <a:solidFill>
                    <a:schemeClr val="tx2">
                      <a:lumMod val="60000"/>
                      <a:lumOff val="40000"/>
                    </a:schemeClr>
                  </a:solidFill>
                </a:rPr>
                <a:t> </a:t>
              </a:r>
              <a:r>
                <a:rPr lang="en-US" dirty="0" err="1">
                  <a:solidFill>
                    <a:schemeClr val="tx2">
                      <a:lumMod val="60000"/>
                      <a:lumOff val="40000"/>
                    </a:schemeClr>
                  </a:solidFill>
                </a:rPr>
                <a:t>mel</a:t>
              </a:r>
              <a:r>
                <a:rPr lang="en-US" dirty="0">
                  <a:solidFill>
                    <a:schemeClr val="tx2">
                      <a:lumMod val="60000"/>
                      <a:lumOff val="40000"/>
                    </a:schemeClr>
                  </a:solidFill>
                </a:rPr>
                <a:t> </a:t>
              </a:r>
              <a:r>
                <a:rPr lang="en-US" dirty="0" err="1">
                  <a:solidFill>
                    <a:schemeClr val="tx2">
                      <a:lumMod val="60000"/>
                      <a:lumOff val="40000"/>
                    </a:schemeClr>
                  </a:solidFill>
                </a:rPr>
                <a:t>eirmod</a:t>
              </a:r>
              <a:r>
                <a:rPr lang="en-US" dirty="0">
                  <a:solidFill>
                    <a:schemeClr val="tx2">
                      <a:lumMod val="60000"/>
                      <a:lumOff val="40000"/>
                    </a:schemeClr>
                  </a:solidFill>
                </a:rPr>
                <a:t> </a:t>
              </a:r>
              <a:r>
                <a:rPr lang="en-US" dirty="0" err="1">
                  <a:solidFill>
                    <a:schemeClr val="tx2">
                      <a:lumMod val="60000"/>
                      <a:lumOff val="40000"/>
                    </a:schemeClr>
                  </a:solidFill>
                </a:rPr>
                <a:t>invidunt</a:t>
              </a:r>
              <a:r>
                <a:rPr lang="en-US" dirty="0">
                  <a:solidFill>
                    <a:schemeClr val="tx2">
                      <a:lumMod val="60000"/>
                      <a:lumOff val="40000"/>
                    </a:schemeClr>
                  </a:solidFill>
                </a:rPr>
                <a:t>. Cu </a:t>
              </a:r>
              <a:r>
                <a:rPr lang="en-US" dirty="0" err="1">
                  <a:solidFill>
                    <a:schemeClr val="tx2">
                      <a:lumMod val="60000"/>
                      <a:lumOff val="40000"/>
                    </a:schemeClr>
                  </a:solidFill>
                </a:rPr>
                <a:t>tollit</a:t>
              </a:r>
              <a:r>
                <a:rPr lang="en-US" dirty="0">
                  <a:solidFill>
                    <a:schemeClr val="tx2">
                      <a:lumMod val="60000"/>
                      <a:lumOff val="40000"/>
                    </a:schemeClr>
                  </a:solidFill>
                </a:rPr>
                <a:t> </a:t>
              </a:r>
              <a:r>
                <a:rPr lang="en-US" dirty="0" err="1">
                  <a:solidFill>
                    <a:schemeClr val="tx2">
                      <a:lumMod val="60000"/>
                      <a:lumOff val="40000"/>
                    </a:schemeClr>
                  </a:solidFill>
                </a:rPr>
                <a:t>eruditi</a:t>
              </a:r>
              <a:r>
                <a:rPr lang="en-US" dirty="0">
                  <a:solidFill>
                    <a:schemeClr val="tx2">
                      <a:lumMod val="60000"/>
                      <a:lumOff val="40000"/>
                    </a:schemeClr>
                  </a:solidFill>
                </a:rPr>
                <a:t> </a:t>
              </a:r>
              <a:r>
                <a:rPr lang="en-US" dirty="0" err="1">
                  <a:solidFill>
                    <a:schemeClr val="tx2">
                      <a:lumMod val="60000"/>
                      <a:lumOff val="40000"/>
                    </a:schemeClr>
                  </a:solidFill>
                </a:rPr>
                <a:t>convenire</a:t>
              </a:r>
              <a:r>
                <a:rPr lang="en-US" dirty="0">
                  <a:solidFill>
                    <a:schemeClr val="tx2">
                      <a:lumMod val="60000"/>
                      <a:lumOff val="40000"/>
                    </a:schemeClr>
                  </a:solidFill>
                </a:rPr>
                <a:t> has.</a:t>
              </a:r>
            </a:p>
          </p:txBody>
        </p:sp>
      </p:grpSp>
      <p:cxnSp>
        <p:nvCxnSpPr>
          <p:cNvPr id="61" name="Straight Connector 60"/>
          <p:cNvCxnSpPr/>
          <p:nvPr/>
        </p:nvCxnSpPr>
        <p:spPr>
          <a:xfrm>
            <a:off x="3213103" y="4926280"/>
            <a:ext cx="2041071" cy="0"/>
          </a:xfrm>
          <a:prstGeom prst="line">
            <a:avLst/>
          </a:prstGeom>
          <a:ln w="38100">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D9207163-532D-41F5-A1ED-57E5035DC47D}"/>
              </a:ext>
            </a:extLst>
          </p:cNvPr>
          <p:cNvGrpSpPr/>
          <p:nvPr/>
        </p:nvGrpSpPr>
        <p:grpSpPr>
          <a:xfrm>
            <a:off x="5254175" y="4530819"/>
            <a:ext cx="2289631" cy="1434483"/>
            <a:chOff x="5254175" y="4530819"/>
            <a:chExt cx="2289631" cy="1434483"/>
          </a:xfrm>
        </p:grpSpPr>
        <p:sp>
          <p:nvSpPr>
            <p:cNvPr id="62" name="TextBox 61"/>
            <p:cNvSpPr txBox="1"/>
            <p:nvPr/>
          </p:nvSpPr>
          <p:spPr>
            <a:xfrm>
              <a:off x="5254175" y="4530819"/>
              <a:ext cx="812800" cy="784830"/>
            </a:xfrm>
            <a:prstGeom prst="rect">
              <a:avLst/>
            </a:prstGeom>
            <a:noFill/>
            <a:ln>
              <a:noFill/>
            </a:ln>
          </p:spPr>
          <p:txBody>
            <a:bodyPr wrap="square" rtlCol="0">
              <a:spAutoFit/>
            </a:bodyPr>
            <a:lstStyle/>
            <a:p>
              <a:pPr algn="ctr"/>
              <a:r>
                <a:rPr lang="en-US" sz="4500" b="1" dirty="0">
                  <a:ln w="12700">
                    <a:solidFill>
                      <a:schemeClr val="accent2"/>
                    </a:solidFill>
                  </a:ln>
                  <a:noFill/>
                </a:rPr>
                <a:t>08</a:t>
              </a:r>
            </a:p>
          </p:txBody>
        </p:sp>
        <p:sp>
          <p:nvSpPr>
            <p:cNvPr id="63" name="TextBox 62"/>
            <p:cNvSpPr txBox="1"/>
            <p:nvPr/>
          </p:nvSpPr>
          <p:spPr>
            <a:xfrm>
              <a:off x="5322211" y="5158716"/>
              <a:ext cx="2221595" cy="338554"/>
            </a:xfrm>
            <a:prstGeom prst="rect">
              <a:avLst/>
            </a:prstGeom>
            <a:noFill/>
            <a:ln>
              <a:noFill/>
            </a:ln>
          </p:spPr>
          <p:txBody>
            <a:bodyPr wrap="square" rtlCol="0">
              <a:spAutoFit/>
            </a:bodyPr>
            <a:lstStyle/>
            <a:p>
              <a:r>
                <a:rPr lang="en-US" sz="1600" b="1" dirty="0">
                  <a:solidFill>
                    <a:schemeClr val="accent2"/>
                  </a:solidFill>
                  <a:latin typeface="Raleway" panose="020B0503030101060003" pitchFamily="34" charset="0"/>
                </a:rPr>
                <a:t>STEP 8</a:t>
              </a:r>
            </a:p>
          </p:txBody>
        </p:sp>
        <p:sp>
          <p:nvSpPr>
            <p:cNvPr id="64" name="TextBox 63"/>
            <p:cNvSpPr txBox="1"/>
            <p:nvPr/>
          </p:nvSpPr>
          <p:spPr>
            <a:xfrm>
              <a:off x="5322211" y="5365138"/>
              <a:ext cx="2221595"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r>
                <a:rPr lang="en-US" dirty="0">
                  <a:solidFill>
                    <a:schemeClr val="tx2">
                      <a:lumMod val="60000"/>
                      <a:lumOff val="40000"/>
                    </a:schemeClr>
                  </a:solidFill>
                </a:rPr>
                <a:t>Lorem ipsum dolor sit </a:t>
              </a:r>
              <a:r>
                <a:rPr lang="en-US" dirty="0" err="1">
                  <a:solidFill>
                    <a:schemeClr val="tx2">
                      <a:lumMod val="60000"/>
                      <a:lumOff val="40000"/>
                    </a:schemeClr>
                  </a:solidFill>
                </a:rPr>
                <a:t>amet</a:t>
              </a:r>
              <a:r>
                <a:rPr lang="en-US" dirty="0">
                  <a:solidFill>
                    <a:schemeClr val="tx2">
                      <a:lumMod val="60000"/>
                      <a:lumOff val="40000"/>
                    </a:schemeClr>
                  </a:solidFill>
                </a:rPr>
                <a:t>, </a:t>
              </a:r>
              <a:r>
                <a:rPr lang="en-US" dirty="0" err="1">
                  <a:solidFill>
                    <a:schemeClr val="tx2">
                      <a:lumMod val="60000"/>
                      <a:lumOff val="40000"/>
                    </a:schemeClr>
                  </a:solidFill>
                </a:rPr>
                <a:t>ut</a:t>
              </a:r>
              <a:r>
                <a:rPr lang="en-US" dirty="0">
                  <a:solidFill>
                    <a:schemeClr val="tx2">
                      <a:lumMod val="60000"/>
                      <a:lumOff val="40000"/>
                    </a:schemeClr>
                  </a:solidFill>
                </a:rPr>
                <a:t> </a:t>
              </a:r>
              <a:r>
                <a:rPr lang="en-US" dirty="0" err="1">
                  <a:solidFill>
                    <a:schemeClr val="tx2">
                      <a:lumMod val="60000"/>
                      <a:lumOff val="40000"/>
                    </a:schemeClr>
                  </a:solidFill>
                </a:rPr>
                <a:t>mel</a:t>
              </a:r>
              <a:r>
                <a:rPr lang="en-US" dirty="0">
                  <a:solidFill>
                    <a:schemeClr val="tx2">
                      <a:lumMod val="60000"/>
                      <a:lumOff val="40000"/>
                    </a:schemeClr>
                  </a:solidFill>
                </a:rPr>
                <a:t> </a:t>
              </a:r>
              <a:r>
                <a:rPr lang="en-US" dirty="0" err="1">
                  <a:solidFill>
                    <a:schemeClr val="tx2">
                      <a:lumMod val="60000"/>
                      <a:lumOff val="40000"/>
                    </a:schemeClr>
                  </a:solidFill>
                </a:rPr>
                <a:t>eirmod</a:t>
              </a:r>
              <a:r>
                <a:rPr lang="en-US" dirty="0">
                  <a:solidFill>
                    <a:schemeClr val="tx2">
                      <a:lumMod val="60000"/>
                      <a:lumOff val="40000"/>
                    </a:schemeClr>
                  </a:solidFill>
                </a:rPr>
                <a:t> </a:t>
              </a:r>
              <a:r>
                <a:rPr lang="en-US" dirty="0" err="1">
                  <a:solidFill>
                    <a:schemeClr val="tx2">
                      <a:lumMod val="60000"/>
                      <a:lumOff val="40000"/>
                    </a:schemeClr>
                  </a:solidFill>
                </a:rPr>
                <a:t>invidunt</a:t>
              </a:r>
              <a:r>
                <a:rPr lang="en-US" dirty="0">
                  <a:solidFill>
                    <a:schemeClr val="tx2">
                      <a:lumMod val="60000"/>
                      <a:lumOff val="40000"/>
                    </a:schemeClr>
                  </a:solidFill>
                </a:rPr>
                <a:t>. Cu </a:t>
              </a:r>
              <a:r>
                <a:rPr lang="en-US" dirty="0" err="1">
                  <a:solidFill>
                    <a:schemeClr val="tx2">
                      <a:lumMod val="60000"/>
                      <a:lumOff val="40000"/>
                    </a:schemeClr>
                  </a:solidFill>
                </a:rPr>
                <a:t>tollit</a:t>
              </a:r>
              <a:r>
                <a:rPr lang="en-US" dirty="0">
                  <a:solidFill>
                    <a:schemeClr val="tx2">
                      <a:lumMod val="60000"/>
                      <a:lumOff val="40000"/>
                    </a:schemeClr>
                  </a:solidFill>
                </a:rPr>
                <a:t> </a:t>
              </a:r>
              <a:r>
                <a:rPr lang="en-US" dirty="0" err="1">
                  <a:solidFill>
                    <a:schemeClr val="tx2">
                      <a:lumMod val="60000"/>
                      <a:lumOff val="40000"/>
                    </a:schemeClr>
                  </a:solidFill>
                </a:rPr>
                <a:t>eruditi</a:t>
              </a:r>
              <a:r>
                <a:rPr lang="en-US" dirty="0">
                  <a:solidFill>
                    <a:schemeClr val="tx2">
                      <a:lumMod val="60000"/>
                      <a:lumOff val="40000"/>
                    </a:schemeClr>
                  </a:solidFill>
                </a:rPr>
                <a:t> </a:t>
              </a:r>
              <a:r>
                <a:rPr lang="en-US" dirty="0" err="1">
                  <a:solidFill>
                    <a:schemeClr val="tx2">
                      <a:lumMod val="60000"/>
                      <a:lumOff val="40000"/>
                    </a:schemeClr>
                  </a:solidFill>
                </a:rPr>
                <a:t>convenire</a:t>
              </a:r>
              <a:r>
                <a:rPr lang="en-US" dirty="0">
                  <a:solidFill>
                    <a:schemeClr val="tx2">
                      <a:lumMod val="60000"/>
                      <a:lumOff val="40000"/>
                    </a:schemeClr>
                  </a:solidFill>
                </a:rPr>
                <a:t> has.</a:t>
              </a:r>
            </a:p>
          </p:txBody>
        </p:sp>
      </p:grpSp>
      <p:cxnSp>
        <p:nvCxnSpPr>
          <p:cNvPr id="65" name="Straight Connector 64"/>
          <p:cNvCxnSpPr/>
          <p:nvPr/>
        </p:nvCxnSpPr>
        <p:spPr>
          <a:xfrm>
            <a:off x="6066975" y="4926280"/>
            <a:ext cx="2041071" cy="0"/>
          </a:xfrm>
          <a:prstGeom prst="line">
            <a:avLst/>
          </a:prstGeom>
          <a:ln w="38100">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4782C8C-D582-40E2-B1AC-FCE48A361FDA}"/>
              </a:ext>
            </a:extLst>
          </p:cNvPr>
          <p:cNvGrpSpPr/>
          <p:nvPr/>
        </p:nvGrpSpPr>
        <p:grpSpPr>
          <a:xfrm>
            <a:off x="8108046" y="4530819"/>
            <a:ext cx="2289631" cy="1434483"/>
            <a:chOff x="8108046" y="4530819"/>
            <a:chExt cx="2289631" cy="1434483"/>
          </a:xfrm>
        </p:grpSpPr>
        <p:sp>
          <p:nvSpPr>
            <p:cNvPr id="66" name="TextBox 65"/>
            <p:cNvSpPr txBox="1"/>
            <p:nvPr/>
          </p:nvSpPr>
          <p:spPr>
            <a:xfrm>
              <a:off x="8108046" y="4530819"/>
              <a:ext cx="812800" cy="784830"/>
            </a:xfrm>
            <a:prstGeom prst="rect">
              <a:avLst/>
            </a:prstGeom>
            <a:noFill/>
            <a:ln>
              <a:noFill/>
            </a:ln>
          </p:spPr>
          <p:txBody>
            <a:bodyPr wrap="square" rtlCol="0">
              <a:spAutoFit/>
            </a:bodyPr>
            <a:lstStyle/>
            <a:p>
              <a:pPr algn="ctr"/>
              <a:r>
                <a:rPr lang="en-US" sz="4500" b="1" dirty="0">
                  <a:ln w="12700">
                    <a:solidFill>
                      <a:schemeClr val="accent3"/>
                    </a:solidFill>
                  </a:ln>
                  <a:noFill/>
                </a:rPr>
                <a:t>09</a:t>
              </a:r>
            </a:p>
          </p:txBody>
        </p:sp>
        <p:sp>
          <p:nvSpPr>
            <p:cNvPr id="67" name="TextBox 66"/>
            <p:cNvSpPr txBox="1"/>
            <p:nvPr/>
          </p:nvSpPr>
          <p:spPr>
            <a:xfrm>
              <a:off x="8176082" y="5158716"/>
              <a:ext cx="2221595" cy="338554"/>
            </a:xfrm>
            <a:prstGeom prst="rect">
              <a:avLst/>
            </a:prstGeom>
            <a:noFill/>
            <a:ln>
              <a:noFill/>
            </a:ln>
          </p:spPr>
          <p:txBody>
            <a:bodyPr wrap="square" rtlCol="0">
              <a:spAutoFit/>
            </a:bodyPr>
            <a:lstStyle/>
            <a:p>
              <a:r>
                <a:rPr lang="en-US" sz="1600" b="1" dirty="0">
                  <a:solidFill>
                    <a:schemeClr val="accent3"/>
                  </a:solidFill>
                  <a:latin typeface="Raleway" panose="020B0503030101060003" pitchFamily="34" charset="0"/>
                </a:rPr>
                <a:t>STEP 9</a:t>
              </a:r>
            </a:p>
          </p:txBody>
        </p:sp>
        <p:sp>
          <p:nvSpPr>
            <p:cNvPr id="68" name="TextBox 67"/>
            <p:cNvSpPr txBox="1"/>
            <p:nvPr/>
          </p:nvSpPr>
          <p:spPr>
            <a:xfrm>
              <a:off x="8176082" y="5365138"/>
              <a:ext cx="2221595" cy="600164"/>
            </a:xfrm>
            <a:prstGeom prst="rect">
              <a:avLst/>
            </a:prstGeom>
            <a:noFill/>
            <a:ln>
              <a:noFill/>
            </a:ln>
          </p:spPr>
          <p:txBody>
            <a:bodyPr wrap="square" rtlCol="0">
              <a:spAutoFit/>
            </a:bodyPr>
            <a:lstStyle>
              <a:defPPr>
                <a:defRPr lang="en-US"/>
              </a:defPPr>
              <a:lvl1pPr>
                <a:defRPr sz="1100">
                  <a:solidFill>
                    <a:schemeClr val="tx1">
                      <a:lumMod val="50000"/>
                      <a:lumOff val="50000"/>
                    </a:schemeClr>
                  </a:solidFill>
                  <a:latin typeface="+mj-lt"/>
                </a:defRPr>
              </a:lvl1pPr>
            </a:lstStyle>
            <a:p>
              <a:r>
                <a:rPr lang="en-US" dirty="0">
                  <a:solidFill>
                    <a:schemeClr val="tx2">
                      <a:lumMod val="60000"/>
                      <a:lumOff val="40000"/>
                    </a:schemeClr>
                  </a:solidFill>
                </a:rPr>
                <a:t>Lorem ipsum dolor sit </a:t>
              </a:r>
              <a:r>
                <a:rPr lang="en-US" dirty="0" err="1">
                  <a:solidFill>
                    <a:schemeClr val="tx2">
                      <a:lumMod val="60000"/>
                      <a:lumOff val="40000"/>
                    </a:schemeClr>
                  </a:solidFill>
                </a:rPr>
                <a:t>amet</a:t>
              </a:r>
              <a:r>
                <a:rPr lang="en-US" dirty="0">
                  <a:solidFill>
                    <a:schemeClr val="tx2">
                      <a:lumMod val="60000"/>
                      <a:lumOff val="40000"/>
                    </a:schemeClr>
                  </a:solidFill>
                </a:rPr>
                <a:t>, </a:t>
              </a:r>
              <a:r>
                <a:rPr lang="en-US" dirty="0" err="1">
                  <a:solidFill>
                    <a:schemeClr val="tx2">
                      <a:lumMod val="60000"/>
                      <a:lumOff val="40000"/>
                    </a:schemeClr>
                  </a:solidFill>
                </a:rPr>
                <a:t>ut</a:t>
              </a:r>
              <a:r>
                <a:rPr lang="en-US" dirty="0">
                  <a:solidFill>
                    <a:schemeClr val="tx2">
                      <a:lumMod val="60000"/>
                      <a:lumOff val="40000"/>
                    </a:schemeClr>
                  </a:solidFill>
                </a:rPr>
                <a:t> </a:t>
              </a:r>
              <a:r>
                <a:rPr lang="en-US" dirty="0" err="1">
                  <a:solidFill>
                    <a:schemeClr val="tx2">
                      <a:lumMod val="60000"/>
                      <a:lumOff val="40000"/>
                    </a:schemeClr>
                  </a:solidFill>
                </a:rPr>
                <a:t>mel</a:t>
              </a:r>
              <a:r>
                <a:rPr lang="en-US" dirty="0">
                  <a:solidFill>
                    <a:schemeClr val="tx2">
                      <a:lumMod val="60000"/>
                      <a:lumOff val="40000"/>
                    </a:schemeClr>
                  </a:solidFill>
                </a:rPr>
                <a:t> </a:t>
              </a:r>
              <a:r>
                <a:rPr lang="en-US" dirty="0" err="1">
                  <a:solidFill>
                    <a:schemeClr val="tx2">
                      <a:lumMod val="60000"/>
                      <a:lumOff val="40000"/>
                    </a:schemeClr>
                  </a:solidFill>
                </a:rPr>
                <a:t>eirmod</a:t>
              </a:r>
              <a:r>
                <a:rPr lang="en-US" dirty="0">
                  <a:solidFill>
                    <a:schemeClr val="tx2">
                      <a:lumMod val="60000"/>
                      <a:lumOff val="40000"/>
                    </a:schemeClr>
                  </a:solidFill>
                </a:rPr>
                <a:t> </a:t>
              </a:r>
              <a:r>
                <a:rPr lang="en-US" dirty="0" err="1">
                  <a:solidFill>
                    <a:schemeClr val="tx2">
                      <a:lumMod val="60000"/>
                      <a:lumOff val="40000"/>
                    </a:schemeClr>
                  </a:solidFill>
                </a:rPr>
                <a:t>invidunt</a:t>
              </a:r>
              <a:r>
                <a:rPr lang="en-US" dirty="0">
                  <a:solidFill>
                    <a:schemeClr val="tx2">
                      <a:lumMod val="60000"/>
                      <a:lumOff val="40000"/>
                    </a:schemeClr>
                  </a:solidFill>
                </a:rPr>
                <a:t>. Cu </a:t>
              </a:r>
              <a:r>
                <a:rPr lang="en-US" dirty="0" err="1">
                  <a:solidFill>
                    <a:schemeClr val="tx2">
                      <a:lumMod val="60000"/>
                      <a:lumOff val="40000"/>
                    </a:schemeClr>
                  </a:solidFill>
                </a:rPr>
                <a:t>tollit</a:t>
              </a:r>
              <a:r>
                <a:rPr lang="en-US" dirty="0">
                  <a:solidFill>
                    <a:schemeClr val="tx2">
                      <a:lumMod val="60000"/>
                      <a:lumOff val="40000"/>
                    </a:schemeClr>
                  </a:solidFill>
                </a:rPr>
                <a:t> </a:t>
              </a:r>
              <a:r>
                <a:rPr lang="en-US" dirty="0" err="1">
                  <a:solidFill>
                    <a:schemeClr val="tx2">
                      <a:lumMod val="60000"/>
                      <a:lumOff val="40000"/>
                    </a:schemeClr>
                  </a:solidFill>
                </a:rPr>
                <a:t>eruditi</a:t>
              </a:r>
              <a:r>
                <a:rPr lang="en-US" dirty="0">
                  <a:solidFill>
                    <a:schemeClr val="tx2">
                      <a:lumMod val="60000"/>
                      <a:lumOff val="40000"/>
                    </a:schemeClr>
                  </a:solidFill>
                </a:rPr>
                <a:t> </a:t>
              </a:r>
              <a:r>
                <a:rPr lang="en-US" dirty="0" err="1">
                  <a:solidFill>
                    <a:schemeClr val="tx2">
                      <a:lumMod val="60000"/>
                      <a:lumOff val="40000"/>
                    </a:schemeClr>
                  </a:solidFill>
                </a:rPr>
                <a:t>convenire</a:t>
              </a:r>
              <a:r>
                <a:rPr lang="en-US" dirty="0">
                  <a:solidFill>
                    <a:schemeClr val="tx2">
                      <a:lumMod val="60000"/>
                      <a:lumOff val="40000"/>
                    </a:schemeClr>
                  </a:solidFill>
                </a:rPr>
                <a:t> has.</a:t>
              </a:r>
            </a:p>
          </p:txBody>
        </p:sp>
      </p:grpSp>
      <p:cxnSp>
        <p:nvCxnSpPr>
          <p:cNvPr id="71" name="Straight Connector 70"/>
          <p:cNvCxnSpPr/>
          <p:nvPr/>
        </p:nvCxnSpPr>
        <p:spPr>
          <a:xfrm flipH="1">
            <a:off x="1630644" y="1530819"/>
            <a:ext cx="769660" cy="0"/>
          </a:xfrm>
          <a:prstGeom prst="line">
            <a:avLst/>
          </a:prstGeom>
          <a:ln w="38100">
            <a:solidFill>
              <a:schemeClr val="accent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a:off x="8920846" y="4926280"/>
            <a:ext cx="1640116" cy="0"/>
          </a:xfrm>
          <a:prstGeom prst="line">
            <a:avLst/>
          </a:prstGeom>
          <a:ln w="38100">
            <a:solidFill>
              <a:schemeClr val="accent4"/>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51" name="Title 2"/>
          <p:cNvSpPr txBox="1">
            <a:spLocks/>
          </p:cNvSpPr>
          <p:nvPr/>
        </p:nvSpPr>
        <p:spPr>
          <a:xfrm>
            <a:off x="1104900" y="460209"/>
            <a:ext cx="6191019" cy="356085"/>
          </a:xfrm>
          <a:prstGeom prst="rect">
            <a:avLst/>
          </a:prstGeom>
        </p:spPr>
        <p:txBody>
          <a:bodyPr vert="horz" lIns="0" tIns="0" rIns="0" bIns="0" rtlCol="0" anchor="ctr">
            <a:normAutofit/>
          </a:bodyPr>
          <a:lstStyle>
            <a:lvl1pPr algn="l" defTabSz="457200" rtl="0" eaLnBrk="1" latinLnBrk="0" hangingPunct="1">
              <a:spcBef>
                <a:spcPct val="0"/>
              </a:spcBef>
              <a:buNone/>
              <a:defRPr sz="1400" b="1" kern="1200">
                <a:solidFill>
                  <a:schemeClr val="tx1"/>
                </a:solidFill>
                <a:latin typeface="Raleway"/>
                <a:ea typeface="+mj-ea"/>
                <a:cs typeface="Raleway"/>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a:ln>
                  <a:noFill/>
                </a:ln>
                <a:solidFill>
                  <a:schemeClr val="tx2">
                    <a:lumMod val="60000"/>
                    <a:lumOff val="40000"/>
                  </a:schemeClr>
                </a:solidFill>
                <a:effectLst/>
                <a:uLnTx/>
                <a:uFillTx/>
                <a:latin typeface="Raleway"/>
                <a:ea typeface="+mj-ea"/>
              </a:rPr>
              <a:t>NUMERICAL ONE</a:t>
            </a:r>
            <a:r>
              <a:rPr kumimoji="0" lang="en-US" sz="2000" b="1" i="0" u="none" strike="noStrike" kern="1200" cap="none" spc="0" normalizeH="0" noProof="0" dirty="0">
                <a:ln>
                  <a:noFill/>
                </a:ln>
                <a:solidFill>
                  <a:schemeClr val="tx2">
                    <a:lumMod val="60000"/>
                    <a:lumOff val="40000"/>
                  </a:schemeClr>
                </a:solidFill>
                <a:effectLst/>
                <a:uLnTx/>
                <a:uFillTx/>
                <a:latin typeface="Raleway"/>
                <a:ea typeface="+mj-ea"/>
              </a:rPr>
              <a:t> PAGE TIMELINE</a:t>
            </a:r>
            <a:endParaRPr kumimoji="0" lang="en-US" sz="2000" b="1" i="0" u="none" strike="noStrike" kern="1200" cap="none" spc="0" normalizeH="0" baseline="0" noProof="0" dirty="0">
              <a:ln>
                <a:noFill/>
              </a:ln>
              <a:solidFill>
                <a:schemeClr val="tx2">
                  <a:lumMod val="60000"/>
                  <a:lumOff val="40000"/>
                </a:schemeClr>
              </a:solidFill>
              <a:effectLst/>
              <a:uLnTx/>
              <a:uFillTx/>
              <a:latin typeface="Raleway"/>
              <a:ea typeface="+mj-ea"/>
            </a:endParaRPr>
          </a:p>
        </p:txBody>
      </p:sp>
      <p:cxnSp>
        <p:nvCxnSpPr>
          <p:cNvPr id="54" name="Straight Connector 53">
            <a:extLst>
              <a:ext uri="{FF2B5EF4-FFF2-40B4-BE49-F238E27FC236}">
                <a16:creationId xmlns:a16="http://schemas.microsoft.com/office/drawing/2014/main" id="{092612B9-EE3D-4E3B-A01A-10D732169426}"/>
              </a:ext>
            </a:extLst>
          </p:cNvPr>
          <p:cNvCxnSpPr/>
          <p:nvPr/>
        </p:nvCxnSpPr>
        <p:spPr>
          <a:xfrm>
            <a:off x="8920846" y="3233752"/>
            <a:ext cx="1640116" cy="0"/>
          </a:xfrm>
          <a:prstGeom prst="line">
            <a:avLst/>
          </a:prstGeom>
          <a:ln w="38100" cap="flat">
            <a:solidFill>
              <a:schemeClr val="accent4"/>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90DC8F68-DB8B-43F9-ADF2-798C92765C1D}"/>
              </a:ext>
            </a:extLst>
          </p:cNvPr>
          <p:cNvCxnSpPr/>
          <p:nvPr/>
        </p:nvCxnSpPr>
        <p:spPr>
          <a:xfrm flipH="1">
            <a:off x="1635407" y="3206779"/>
            <a:ext cx="769660" cy="0"/>
          </a:xfrm>
          <a:prstGeom prst="line">
            <a:avLst/>
          </a:prstGeom>
          <a:ln w="38100" cap="sq">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803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0-#ppt_w/2"/>
                                          </p:val>
                                        </p:tav>
                                        <p:tav tm="100000">
                                          <p:val>
                                            <p:strVal val="#ppt_x"/>
                                          </p:val>
                                        </p:tav>
                                      </p:tavLst>
                                    </p:anim>
                                    <p:anim calcmode="lin" valueType="num">
                                      <p:cBhvr additive="base">
                                        <p:cTn id="8" dur="500" fill="hold"/>
                                        <p:tgtEl>
                                          <p:spTgt spid="5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wipe(left)">
                                      <p:cBhvr>
                                        <p:cTn id="12" dur="250"/>
                                        <p:tgtEl>
                                          <p:spTgt spid="71"/>
                                        </p:tgtEl>
                                      </p:cBhvr>
                                    </p:animEffect>
                                  </p:childTnLst>
                                </p:cTn>
                              </p:par>
                            </p:childTnLst>
                          </p:cTn>
                        </p:par>
                        <p:par>
                          <p:cTn id="13" fill="hold">
                            <p:stCondLst>
                              <p:cond delay="750"/>
                            </p:stCondLst>
                            <p:childTnLst>
                              <p:par>
                                <p:cTn id="14" presetID="18" presetClass="entr" presetSubtype="6"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strips(downRight)">
                                      <p:cBhvr>
                                        <p:cTn id="16" dur="500"/>
                                        <p:tgtEl>
                                          <p:spTgt spid="2"/>
                                        </p:tgtEl>
                                      </p:cBhvr>
                                    </p:animEffect>
                                  </p:childTnLst>
                                </p:cTn>
                              </p:par>
                            </p:childTnLst>
                          </p:cTn>
                        </p:par>
                        <p:par>
                          <p:cTn id="17" fill="hold">
                            <p:stCondLst>
                              <p:cond delay="1250"/>
                            </p:stCondLst>
                            <p:childTnLst>
                              <p:par>
                                <p:cTn id="18" presetID="22" presetClass="entr" presetSubtype="8"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250"/>
                                        <p:tgtEl>
                                          <p:spTgt spid="11"/>
                                        </p:tgtEl>
                                      </p:cBhvr>
                                    </p:animEffect>
                                  </p:childTnLst>
                                </p:cTn>
                              </p:par>
                            </p:childTnLst>
                          </p:cTn>
                        </p:par>
                        <p:par>
                          <p:cTn id="21" fill="hold">
                            <p:stCondLst>
                              <p:cond delay="1500"/>
                            </p:stCondLst>
                            <p:childTnLst>
                              <p:par>
                                <p:cTn id="22" presetID="18" presetClass="entr" presetSubtype="6" fill="hold"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strips(downRight)">
                                      <p:cBhvr>
                                        <p:cTn id="24" dur="500"/>
                                        <p:tgtEl>
                                          <p:spTgt spid="3"/>
                                        </p:tgtEl>
                                      </p:cBhvr>
                                    </p:animEffect>
                                  </p:childTnLst>
                                </p:cTn>
                              </p:par>
                            </p:childTnLst>
                          </p:cTn>
                        </p:par>
                        <p:par>
                          <p:cTn id="25" fill="hold">
                            <p:stCondLst>
                              <p:cond delay="2000"/>
                            </p:stCondLst>
                            <p:childTnLst>
                              <p:par>
                                <p:cTn id="26" presetID="22" presetClass="entr" presetSubtype="8"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left)">
                                      <p:cBhvr>
                                        <p:cTn id="28" dur="250"/>
                                        <p:tgtEl>
                                          <p:spTgt spid="28"/>
                                        </p:tgtEl>
                                      </p:cBhvr>
                                    </p:animEffect>
                                  </p:childTnLst>
                                </p:cTn>
                              </p:par>
                            </p:childTnLst>
                          </p:cTn>
                        </p:par>
                        <p:par>
                          <p:cTn id="29" fill="hold">
                            <p:stCondLst>
                              <p:cond delay="2250"/>
                            </p:stCondLst>
                            <p:childTnLst>
                              <p:par>
                                <p:cTn id="30" presetID="18" presetClass="entr" presetSubtype="6" fill="hold" nodeType="after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strips(downRight)">
                                      <p:cBhvr>
                                        <p:cTn id="32" dur="500"/>
                                        <p:tgtEl>
                                          <p:spTgt spid="4"/>
                                        </p:tgtEl>
                                      </p:cBhvr>
                                    </p:animEffect>
                                  </p:childTnLst>
                                </p:cTn>
                              </p:par>
                            </p:childTnLst>
                          </p:cTn>
                        </p:par>
                        <p:par>
                          <p:cTn id="33" fill="hold">
                            <p:stCondLst>
                              <p:cond delay="2750"/>
                            </p:stCondLst>
                            <p:childTnLst>
                              <p:par>
                                <p:cTn id="34" presetID="22" presetClass="entr" presetSubtype="8"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250"/>
                                        <p:tgtEl>
                                          <p:spTgt spid="29"/>
                                        </p:tgtEl>
                                      </p:cBhvr>
                                    </p:animEffect>
                                  </p:childTnLst>
                                </p:cTn>
                              </p:par>
                            </p:childTnLst>
                          </p:cTn>
                        </p:par>
                        <p:par>
                          <p:cTn id="37" fill="hold">
                            <p:stCondLst>
                              <p:cond delay="3000"/>
                            </p:stCondLst>
                            <p:childTnLst>
                              <p:par>
                                <p:cTn id="38" presetID="22" presetClass="entr" presetSubtype="1" fill="hold"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up)">
                                      <p:cBhvr>
                                        <p:cTn id="40" dur="250"/>
                                        <p:tgtEl>
                                          <p:spTgt spid="30"/>
                                        </p:tgtEl>
                                      </p:cBhvr>
                                    </p:animEffect>
                                  </p:childTnLst>
                                </p:cTn>
                              </p:par>
                            </p:childTnLst>
                          </p:cTn>
                        </p:par>
                        <p:par>
                          <p:cTn id="41" fill="hold">
                            <p:stCondLst>
                              <p:cond delay="3250"/>
                            </p:stCondLst>
                            <p:childTnLst>
                              <p:par>
                                <p:cTn id="42" presetID="22" presetClass="entr" presetSubtype="2" fill="hold" nodeType="after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wipe(right)">
                                      <p:cBhvr>
                                        <p:cTn id="44" dur="250"/>
                                        <p:tgtEl>
                                          <p:spTgt spid="54"/>
                                        </p:tgtEl>
                                      </p:cBhvr>
                                    </p:animEffect>
                                  </p:childTnLst>
                                </p:cTn>
                              </p:par>
                            </p:childTnLst>
                          </p:cTn>
                        </p:par>
                        <p:par>
                          <p:cTn id="45" fill="hold">
                            <p:stCondLst>
                              <p:cond delay="3500"/>
                            </p:stCondLst>
                            <p:childTnLst>
                              <p:par>
                                <p:cTn id="46" presetID="18" presetClass="entr" presetSubtype="12" fill="hold" nodeType="after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strips(downLeft)">
                                      <p:cBhvr>
                                        <p:cTn id="48" dur="500"/>
                                        <p:tgtEl>
                                          <p:spTgt spid="13"/>
                                        </p:tgtEl>
                                      </p:cBhvr>
                                    </p:animEffect>
                                  </p:childTnLst>
                                </p:cTn>
                              </p:par>
                            </p:childTnLst>
                          </p:cTn>
                        </p:par>
                        <p:par>
                          <p:cTn id="49" fill="hold">
                            <p:stCondLst>
                              <p:cond delay="4000"/>
                            </p:stCondLst>
                            <p:childTnLst>
                              <p:par>
                                <p:cTn id="50" presetID="22" presetClass="entr" presetSubtype="2" fill="hold" nodeType="after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wipe(right)">
                                      <p:cBhvr>
                                        <p:cTn id="52" dur="250"/>
                                        <p:tgtEl>
                                          <p:spTgt spid="46"/>
                                        </p:tgtEl>
                                      </p:cBhvr>
                                    </p:animEffect>
                                  </p:childTnLst>
                                </p:cTn>
                              </p:par>
                            </p:childTnLst>
                          </p:cTn>
                        </p:par>
                        <p:par>
                          <p:cTn id="53" fill="hold">
                            <p:stCondLst>
                              <p:cond delay="4250"/>
                            </p:stCondLst>
                            <p:childTnLst>
                              <p:par>
                                <p:cTn id="54" presetID="18" presetClass="entr" presetSubtype="12" fill="hold"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strips(downLeft)">
                                      <p:cBhvr>
                                        <p:cTn id="56" dur="500"/>
                                        <p:tgtEl>
                                          <p:spTgt spid="6"/>
                                        </p:tgtEl>
                                      </p:cBhvr>
                                    </p:animEffect>
                                  </p:childTnLst>
                                </p:cTn>
                              </p:par>
                            </p:childTnLst>
                          </p:cTn>
                        </p:par>
                        <p:par>
                          <p:cTn id="57" fill="hold">
                            <p:stCondLst>
                              <p:cond delay="4750"/>
                            </p:stCondLst>
                            <p:childTnLst>
                              <p:par>
                                <p:cTn id="58" presetID="22" presetClass="entr" presetSubtype="2" fill="hold" nodeType="afterEffect">
                                  <p:stCondLst>
                                    <p:cond delay="0"/>
                                  </p:stCondLst>
                                  <p:childTnLst>
                                    <p:set>
                                      <p:cBhvr>
                                        <p:cTn id="59" dur="1" fill="hold">
                                          <p:stCondLst>
                                            <p:cond delay="0"/>
                                          </p:stCondLst>
                                        </p:cTn>
                                        <p:tgtEl>
                                          <p:spTgt spid="50"/>
                                        </p:tgtEl>
                                        <p:attrNameLst>
                                          <p:attrName>style.visibility</p:attrName>
                                        </p:attrNameLst>
                                      </p:cBhvr>
                                      <p:to>
                                        <p:strVal val="visible"/>
                                      </p:to>
                                    </p:set>
                                    <p:animEffect transition="in" filter="wipe(right)">
                                      <p:cBhvr>
                                        <p:cTn id="60" dur="250"/>
                                        <p:tgtEl>
                                          <p:spTgt spid="50"/>
                                        </p:tgtEl>
                                      </p:cBhvr>
                                    </p:animEffect>
                                  </p:childTnLst>
                                </p:cTn>
                              </p:par>
                            </p:childTnLst>
                          </p:cTn>
                        </p:par>
                        <p:par>
                          <p:cTn id="61" fill="hold">
                            <p:stCondLst>
                              <p:cond delay="5000"/>
                            </p:stCondLst>
                            <p:childTnLst>
                              <p:par>
                                <p:cTn id="62" presetID="18" presetClass="entr" presetSubtype="12" fill="hold" nodeType="afterEffect">
                                  <p:stCondLst>
                                    <p:cond delay="0"/>
                                  </p:stCondLst>
                                  <p:childTnLst>
                                    <p:set>
                                      <p:cBhvr>
                                        <p:cTn id="63" dur="1" fill="hold">
                                          <p:stCondLst>
                                            <p:cond delay="0"/>
                                          </p:stCondLst>
                                        </p:cTn>
                                        <p:tgtEl>
                                          <p:spTgt spid="7"/>
                                        </p:tgtEl>
                                        <p:attrNameLst>
                                          <p:attrName>style.visibility</p:attrName>
                                        </p:attrNameLst>
                                      </p:cBhvr>
                                      <p:to>
                                        <p:strVal val="visible"/>
                                      </p:to>
                                    </p:set>
                                    <p:animEffect transition="in" filter="strips(downLeft)">
                                      <p:cBhvr>
                                        <p:cTn id="64" dur="500"/>
                                        <p:tgtEl>
                                          <p:spTgt spid="7"/>
                                        </p:tgtEl>
                                      </p:cBhvr>
                                    </p:animEffect>
                                  </p:childTnLst>
                                </p:cTn>
                              </p:par>
                            </p:childTnLst>
                          </p:cTn>
                        </p:par>
                        <p:par>
                          <p:cTn id="65" fill="hold">
                            <p:stCondLst>
                              <p:cond delay="5500"/>
                            </p:stCondLst>
                            <p:childTnLst>
                              <p:par>
                                <p:cTn id="66" presetID="22" presetClass="entr" presetSubtype="2" fill="hold" nodeType="afterEffect">
                                  <p:stCondLst>
                                    <p:cond delay="0"/>
                                  </p:stCondLst>
                                  <p:childTnLst>
                                    <p:set>
                                      <p:cBhvr>
                                        <p:cTn id="67" dur="1" fill="hold">
                                          <p:stCondLst>
                                            <p:cond delay="0"/>
                                          </p:stCondLst>
                                        </p:cTn>
                                        <p:tgtEl>
                                          <p:spTgt spid="56"/>
                                        </p:tgtEl>
                                        <p:attrNameLst>
                                          <p:attrName>style.visibility</p:attrName>
                                        </p:attrNameLst>
                                      </p:cBhvr>
                                      <p:to>
                                        <p:strVal val="visible"/>
                                      </p:to>
                                    </p:set>
                                    <p:animEffect transition="in" filter="wipe(right)">
                                      <p:cBhvr>
                                        <p:cTn id="68" dur="250"/>
                                        <p:tgtEl>
                                          <p:spTgt spid="56"/>
                                        </p:tgtEl>
                                      </p:cBhvr>
                                    </p:animEffect>
                                  </p:childTnLst>
                                </p:cTn>
                              </p:par>
                            </p:childTnLst>
                          </p:cTn>
                        </p:par>
                        <p:par>
                          <p:cTn id="69" fill="hold">
                            <p:stCondLst>
                              <p:cond delay="5750"/>
                            </p:stCondLst>
                            <p:childTnLst>
                              <p:par>
                                <p:cTn id="70" presetID="22" presetClass="entr" presetSubtype="1" fill="hold" nodeType="afterEffect">
                                  <p:stCondLst>
                                    <p:cond delay="0"/>
                                  </p:stCondLst>
                                  <p:childTnLst>
                                    <p:set>
                                      <p:cBhvr>
                                        <p:cTn id="71" dur="1" fill="hold">
                                          <p:stCondLst>
                                            <p:cond delay="0"/>
                                          </p:stCondLst>
                                        </p:cTn>
                                        <p:tgtEl>
                                          <p:spTgt spid="52"/>
                                        </p:tgtEl>
                                        <p:attrNameLst>
                                          <p:attrName>style.visibility</p:attrName>
                                        </p:attrNameLst>
                                      </p:cBhvr>
                                      <p:to>
                                        <p:strVal val="visible"/>
                                      </p:to>
                                    </p:set>
                                    <p:animEffect transition="in" filter="wipe(up)">
                                      <p:cBhvr>
                                        <p:cTn id="72" dur="250"/>
                                        <p:tgtEl>
                                          <p:spTgt spid="52"/>
                                        </p:tgtEl>
                                      </p:cBhvr>
                                    </p:animEffect>
                                  </p:childTnLst>
                                </p:cTn>
                              </p:par>
                            </p:childTnLst>
                          </p:cTn>
                        </p:par>
                        <p:par>
                          <p:cTn id="73" fill="hold">
                            <p:stCondLst>
                              <p:cond delay="6000"/>
                            </p:stCondLst>
                            <p:childTnLst>
                              <p:par>
                                <p:cTn id="74" presetID="22" presetClass="entr" presetSubtype="8" fill="hold" nodeType="afterEffect">
                                  <p:stCondLst>
                                    <p:cond delay="0"/>
                                  </p:stCondLst>
                                  <p:childTnLst>
                                    <p:set>
                                      <p:cBhvr>
                                        <p:cTn id="75" dur="1" fill="hold">
                                          <p:stCondLst>
                                            <p:cond delay="0"/>
                                          </p:stCondLst>
                                        </p:cTn>
                                        <p:tgtEl>
                                          <p:spTgt spid="57"/>
                                        </p:tgtEl>
                                        <p:attrNameLst>
                                          <p:attrName>style.visibility</p:attrName>
                                        </p:attrNameLst>
                                      </p:cBhvr>
                                      <p:to>
                                        <p:strVal val="visible"/>
                                      </p:to>
                                    </p:set>
                                    <p:animEffect transition="in" filter="wipe(left)">
                                      <p:cBhvr>
                                        <p:cTn id="76" dur="250"/>
                                        <p:tgtEl>
                                          <p:spTgt spid="57"/>
                                        </p:tgtEl>
                                      </p:cBhvr>
                                    </p:animEffect>
                                  </p:childTnLst>
                                </p:cTn>
                              </p:par>
                            </p:childTnLst>
                          </p:cTn>
                        </p:par>
                        <p:par>
                          <p:cTn id="77" fill="hold">
                            <p:stCondLst>
                              <p:cond delay="6250"/>
                            </p:stCondLst>
                            <p:childTnLst>
                              <p:par>
                                <p:cTn id="78" presetID="18" presetClass="entr" presetSubtype="6" fill="hold" nodeType="after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strips(downRight)">
                                      <p:cBhvr>
                                        <p:cTn id="80" dur="500"/>
                                        <p:tgtEl>
                                          <p:spTgt spid="8"/>
                                        </p:tgtEl>
                                      </p:cBhvr>
                                    </p:animEffect>
                                  </p:childTnLst>
                                </p:cTn>
                              </p:par>
                            </p:childTnLst>
                          </p:cTn>
                        </p:par>
                        <p:par>
                          <p:cTn id="81" fill="hold">
                            <p:stCondLst>
                              <p:cond delay="6750"/>
                            </p:stCondLst>
                            <p:childTnLst>
                              <p:par>
                                <p:cTn id="82" presetID="22" presetClass="entr" presetSubtype="8" fill="hold" nodeType="afterEffect">
                                  <p:stCondLst>
                                    <p:cond delay="0"/>
                                  </p:stCondLst>
                                  <p:childTnLst>
                                    <p:set>
                                      <p:cBhvr>
                                        <p:cTn id="83" dur="1" fill="hold">
                                          <p:stCondLst>
                                            <p:cond delay="0"/>
                                          </p:stCondLst>
                                        </p:cTn>
                                        <p:tgtEl>
                                          <p:spTgt spid="61"/>
                                        </p:tgtEl>
                                        <p:attrNameLst>
                                          <p:attrName>style.visibility</p:attrName>
                                        </p:attrNameLst>
                                      </p:cBhvr>
                                      <p:to>
                                        <p:strVal val="visible"/>
                                      </p:to>
                                    </p:set>
                                    <p:animEffect transition="in" filter="wipe(left)">
                                      <p:cBhvr>
                                        <p:cTn id="84" dur="250"/>
                                        <p:tgtEl>
                                          <p:spTgt spid="61"/>
                                        </p:tgtEl>
                                      </p:cBhvr>
                                    </p:animEffect>
                                  </p:childTnLst>
                                </p:cTn>
                              </p:par>
                            </p:childTnLst>
                          </p:cTn>
                        </p:par>
                        <p:par>
                          <p:cTn id="85" fill="hold">
                            <p:stCondLst>
                              <p:cond delay="7000"/>
                            </p:stCondLst>
                            <p:childTnLst>
                              <p:par>
                                <p:cTn id="86" presetID="18" presetClass="entr" presetSubtype="6" fill="hold" nodeType="afterEffect">
                                  <p:stCondLst>
                                    <p:cond delay="0"/>
                                  </p:stCondLst>
                                  <p:childTnLst>
                                    <p:set>
                                      <p:cBhvr>
                                        <p:cTn id="87" dur="1" fill="hold">
                                          <p:stCondLst>
                                            <p:cond delay="0"/>
                                          </p:stCondLst>
                                        </p:cTn>
                                        <p:tgtEl>
                                          <p:spTgt spid="10"/>
                                        </p:tgtEl>
                                        <p:attrNameLst>
                                          <p:attrName>style.visibility</p:attrName>
                                        </p:attrNameLst>
                                      </p:cBhvr>
                                      <p:to>
                                        <p:strVal val="visible"/>
                                      </p:to>
                                    </p:set>
                                    <p:animEffect transition="in" filter="strips(downRight)">
                                      <p:cBhvr>
                                        <p:cTn id="88" dur="500"/>
                                        <p:tgtEl>
                                          <p:spTgt spid="10"/>
                                        </p:tgtEl>
                                      </p:cBhvr>
                                    </p:animEffect>
                                  </p:childTnLst>
                                </p:cTn>
                              </p:par>
                            </p:childTnLst>
                          </p:cTn>
                        </p:par>
                        <p:par>
                          <p:cTn id="89" fill="hold">
                            <p:stCondLst>
                              <p:cond delay="7500"/>
                            </p:stCondLst>
                            <p:childTnLst>
                              <p:par>
                                <p:cTn id="90" presetID="22" presetClass="entr" presetSubtype="8" fill="hold" nodeType="afterEffect">
                                  <p:stCondLst>
                                    <p:cond delay="0"/>
                                  </p:stCondLst>
                                  <p:childTnLst>
                                    <p:set>
                                      <p:cBhvr>
                                        <p:cTn id="91" dur="1" fill="hold">
                                          <p:stCondLst>
                                            <p:cond delay="0"/>
                                          </p:stCondLst>
                                        </p:cTn>
                                        <p:tgtEl>
                                          <p:spTgt spid="65"/>
                                        </p:tgtEl>
                                        <p:attrNameLst>
                                          <p:attrName>style.visibility</p:attrName>
                                        </p:attrNameLst>
                                      </p:cBhvr>
                                      <p:to>
                                        <p:strVal val="visible"/>
                                      </p:to>
                                    </p:set>
                                    <p:animEffect transition="in" filter="wipe(left)">
                                      <p:cBhvr>
                                        <p:cTn id="92" dur="250"/>
                                        <p:tgtEl>
                                          <p:spTgt spid="65"/>
                                        </p:tgtEl>
                                      </p:cBhvr>
                                    </p:animEffect>
                                  </p:childTnLst>
                                </p:cTn>
                              </p:par>
                            </p:childTnLst>
                          </p:cTn>
                        </p:par>
                        <p:par>
                          <p:cTn id="93" fill="hold">
                            <p:stCondLst>
                              <p:cond delay="7750"/>
                            </p:stCondLst>
                            <p:childTnLst>
                              <p:par>
                                <p:cTn id="94" presetID="18" presetClass="entr" presetSubtype="6" fill="hold"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strips(downRight)">
                                      <p:cBhvr>
                                        <p:cTn id="96" dur="500"/>
                                        <p:tgtEl>
                                          <p:spTgt spid="12"/>
                                        </p:tgtEl>
                                      </p:cBhvr>
                                    </p:animEffect>
                                  </p:childTnLst>
                                </p:cTn>
                              </p:par>
                            </p:childTnLst>
                          </p:cTn>
                        </p:par>
                        <p:par>
                          <p:cTn id="97" fill="hold">
                            <p:stCondLst>
                              <p:cond delay="8250"/>
                            </p:stCondLst>
                            <p:childTnLst>
                              <p:par>
                                <p:cTn id="98" presetID="22" presetClass="entr" presetSubtype="8" fill="hold" nodeType="afterEffect">
                                  <p:stCondLst>
                                    <p:cond delay="0"/>
                                  </p:stCondLst>
                                  <p:childTnLst>
                                    <p:set>
                                      <p:cBhvr>
                                        <p:cTn id="99" dur="1" fill="hold">
                                          <p:stCondLst>
                                            <p:cond delay="0"/>
                                          </p:stCondLst>
                                        </p:cTn>
                                        <p:tgtEl>
                                          <p:spTgt spid="72"/>
                                        </p:tgtEl>
                                        <p:attrNameLst>
                                          <p:attrName>style.visibility</p:attrName>
                                        </p:attrNameLst>
                                      </p:cBhvr>
                                      <p:to>
                                        <p:strVal val="visible"/>
                                      </p:to>
                                    </p:set>
                                    <p:animEffect transition="in" filter="wipe(left)">
                                      <p:cBhvr>
                                        <p:cTn id="100" dur="25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5">
            <a:extLst>
              <a:ext uri="{FF2B5EF4-FFF2-40B4-BE49-F238E27FC236}">
                <a16:creationId xmlns:a16="http://schemas.microsoft.com/office/drawing/2014/main" id="{31518E1B-32F4-A048-8E15-C6E66EF8BF9A}"/>
              </a:ext>
            </a:extLst>
          </p:cNvPr>
          <p:cNvGrpSpPr>
            <a:grpSpLocks/>
          </p:cNvGrpSpPr>
          <p:nvPr/>
        </p:nvGrpSpPr>
        <p:grpSpPr bwMode="auto">
          <a:xfrm>
            <a:off x="968375" y="1774825"/>
            <a:ext cx="2674938" cy="742950"/>
            <a:chOff x="715381" y="1775597"/>
            <a:chExt cx="2676367" cy="742748"/>
          </a:xfrm>
        </p:grpSpPr>
        <p:sp>
          <p:nvSpPr>
            <p:cNvPr id="9" name="Freeform 8">
              <a:extLst>
                <a:ext uri="{FF2B5EF4-FFF2-40B4-BE49-F238E27FC236}">
                  <a16:creationId xmlns:a16="http://schemas.microsoft.com/office/drawing/2014/main" id="{6EC1F91F-E605-2147-AC3C-49848953643D}"/>
                </a:ext>
              </a:extLst>
            </p:cNvPr>
            <p:cNvSpPr/>
            <p:nvPr/>
          </p:nvSpPr>
          <p:spPr>
            <a:xfrm>
              <a:off x="715381" y="1775597"/>
              <a:ext cx="2444468" cy="742748"/>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4" name="Right Arrow 3">
              <a:extLst>
                <a:ext uri="{FF2B5EF4-FFF2-40B4-BE49-F238E27FC236}">
                  <a16:creationId xmlns:a16="http://schemas.microsoft.com/office/drawing/2014/main" id="{93E89332-C3A6-014D-A095-FF2977C3F132}"/>
                </a:ext>
              </a:extLst>
            </p:cNvPr>
            <p:cNvSpPr/>
            <p:nvPr/>
          </p:nvSpPr>
          <p:spPr>
            <a:xfrm>
              <a:off x="3013721" y="2000961"/>
              <a:ext cx="378027" cy="292021"/>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latin typeface="Source Sans Pro" charset="0"/>
              </a:endParaRPr>
            </a:p>
          </p:txBody>
        </p:sp>
        <p:sp>
          <p:nvSpPr>
            <p:cNvPr id="6" name="Oval 5">
              <a:extLst>
                <a:ext uri="{FF2B5EF4-FFF2-40B4-BE49-F238E27FC236}">
                  <a16:creationId xmlns:a16="http://schemas.microsoft.com/office/drawing/2014/main" id="{127F786B-EF14-2B4E-9033-54F413E926D6}"/>
                </a:ext>
              </a:extLst>
            </p:cNvPr>
            <p:cNvSpPr/>
            <p:nvPr/>
          </p:nvSpPr>
          <p:spPr>
            <a:xfrm>
              <a:off x="778915" y="1843841"/>
              <a:ext cx="605161" cy="606260"/>
            </a:xfrm>
            <a:prstGeom prst="ellipse">
              <a:avLst/>
            </a:prstGeom>
            <a:solidFill>
              <a:schemeClr val="accent1">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01</a:t>
              </a:r>
            </a:p>
          </p:txBody>
        </p:sp>
      </p:grpSp>
      <p:grpSp>
        <p:nvGrpSpPr>
          <p:cNvPr id="3" name="Group 56">
            <a:extLst>
              <a:ext uri="{FF2B5EF4-FFF2-40B4-BE49-F238E27FC236}">
                <a16:creationId xmlns:a16="http://schemas.microsoft.com/office/drawing/2014/main" id="{C7DC887C-5BF2-C843-8BBF-241FF1081326}"/>
              </a:ext>
            </a:extLst>
          </p:cNvPr>
          <p:cNvGrpSpPr>
            <a:grpSpLocks/>
          </p:cNvGrpSpPr>
          <p:nvPr/>
        </p:nvGrpSpPr>
        <p:grpSpPr bwMode="auto">
          <a:xfrm>
            <a:off x="3643313" y="1774825"/>
            <a:ext cx="2676525" cy="742950"/>
            <a:chOff x="3391748" y="1775597"/>
            <a:chExt cx="2676367" cy="742748"/>
          </a:xfrm>
        </p:grpSpPr>
        <p:sp>
          <p:nvSpPr>
            <p:cNvPr id="22" name="Freeform 21">
              <a:extLst>
                <a:ext uri="{FF2B5EF4-FFF2-40B4-BE49-F238E27FC236}">
                  <a16:creationId xmlns:a16="http://schemas.microsoft.com/office/drawing/2014/main" id="{2AC6BE59-5186-6045-B1B5-EB8794E0700F}"/>
                </a:ext>
              </a:extLst>
            </p:cNvPr>
            <p:cNvSpPr/>
            <p:nvPr/>
          </p:nvSpPr>
          <p:spPr>
            <a:xfrm>
              <a:off x="3391748" y="1775597"/>
              <a:ext cx="2444606" cy="742748"/>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23" name="Right Arrow 22">
              <a:extLst>
                <a:ext uri="{FF2B5EF4-FFF2-40B4-BE49-F238E27FC236}">
                  <a16:creationId xmlns:a16="http://schemas.microsoft.com/office/drawing/2014/main" id="{6932ABD0-5345-6A47-BA59-496C4B081160}"/>
                </a:ext>
              </a:extLst>
            </p:cNvPr>
            <p:cNvSpPr/>
            <p:nvPr/>
          </p:nvSpPr>
          <p:spPr>
            <a:xfrm>
              <a:off x="5690312" y="2000961"/>
              <a:ext cx="377803" cy="292021"/>
            </a:xfrm>
            <a:prstGeom prst="rightArrow">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latin typeface="Source Sans Pro" charset="0"/>
              </a:endParaRPr>
            </a:p>
          </p:txBody>
        </p:sp>
        <p:sp>
          <p:nvSpPr>
            <p:cNvPr id="24" name="Oval 23">
              <a:extLst>
                <a:ext uri="{FF2B5EF4-FFF2-40B4-BE49-F238E27FC236}">
                  <a16:creationId xmlns:a16="http://schemas.microsoft.com/office/drawing/2014/main" id="{B1856D39-2D9A-A14D-A514-039085423057}"/>
                </a:ext>
              </a:extLst>
            </p:cNvPr>
            <p:cNvSpPr/>
            <p:nvPr/>
          </p:nvSpPr>
          <p:spPr>
            <a:xfrm>
              <a:off x="3455244" y="1843841"/>
              <a:ext cx="604801" cy="606260"/>
            </a:xfrm>
            <a:prstGeom prst="ellipse">
              <a:avLst/>
            </a:prstGeom>
            <a:solidFill>
              <a:schemeClr val="accent2">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02</a:t>
              </a:r>
            </a:p>
          </p:txBody>
        </p:sp>
      </p:grpSp>
      <p:grpSp>
        <p:nvGrpSpPr>
          <p:cNvPr id="7" name="Group 57">
            <a:extLst>
              <a:ext uri="{FF2B5EF4-FFF2-40B4-BE49-F238E27FC236}">
                <a16:creationId xmlns:a16="http://schemas.microsoft.com/office/drawing/2014/main" id="{0F14AF18-A980-8E49-9E89-8A11D4A3B551}"/>
              </a:ext>
            </a:extLst>
          </p:cNvPr>
          <p:cNvGrpSpPr>
            <a:grpSpLocks/>
          </p:cNvGrpSpPr>
          <p:nvPr/>
        </p:nvGrpSpPr>
        <p:grpSpPr bwMode="auto">
          <a:xfrm>
            <a:off x="6319838" y="1774825"/>
            <a:ext cx="2676525" cy="742950"/>
            <a:chOff x="6068115" y="1775597"/>
            <a:chExt cx="2676367" cy="742748"/>
          </a:xfrm>
        </p:grpSpPr>
        <p:sp>
          <p:nvSpPr>
            <p:cNvPr id="25" name="Freeform 24">
              <a:extLst>
                <a:ext uri="{FF2B5EF4-FFF2-40B4-BE49-F238E27FC236}">
                  <a16:creationId xmlns:a16="http://schemas.microsoft.com/office/drawing/2014/main" id="{5A187DBA-B840-4E4C-8C5B-97F78C66703A}"/>
                </a:ext>
              </a:extLst>
            </p:cNvPr>
            <p:cNvSpPr/>
            <p:nvPr/>
          </p:nvSpPr>
          <p:spPr>
            <a:xfrm>
              <a:off x="6068115" y="1775597"/>
              <a:ext cx="2444606" cy="742748"/>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26" name="Right Arrow 25">
              <a:extLst>
                <a:ext uri="{FF2B5EF4-FFF2-40B4-BE49-F238E27FC236}">
                  <a16:creationId xmlns:a16="http://schemas.microsoft.com/office/drawing/2014/main" id="{0171E962-734E-A744-A698-73EA64762A53}"/>
                </a:ext>
              </a:extLst>
            </p:cNvPr>
            <p:cNvSpPr/>
            <p:nvPr/>
          </p:nvSpPr>
          <p:spPr>
            <a:xfrm>
              <a:off x="8366679" y="2000961"/>
              <a:ext cx="377803" cy="292021"/>
            </a:xfrm>
            <a:prstGeom prst="rightArrow">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latin typeface="Source Sans Pro" charset="0"/>
              </a:endParaRPr>
            </a:p>
          </p:txBody>
        </p:sp>
        <p:sp>
          <p:nvSpPr>
            <p:cNvPr id="27" name="Oval 26">
              <a:extLst>
                <a:ext uri="{FF2B5EF4-FFF2-40B4-BE49-F238E27FC236}">
                  <a16:creationId xmlns:a16="http://schemas.microsoft.com/office/drawing/2014/main" id="{0A348DE2-8625-544E-8566-C19F8354FDFC}"/>
                </a:ext>
              </a:extLst>
            </p:cNvPr>
            <p:cNvSpPr/>
            <p:nvPr/>
          </p:nvSpPr>
          <p:spPr>
            <a:xfrm>
              <a:off x="6131611" y="1843841"/>
              <a:ext cx="604801" cy="606260"/>
            </a:xfrm>
            <a:prstGeom prst="ellipse">
              <a:avLst/>
            </a:prstGeom>
            <a:solidFill>
              <a:schemeClr val="accent3">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03</a:t>
              </a:r>
            </a:p>
          </p:txBody>
        </p:sp>
      </p:grpSp>
      <p:grpSp>
        <p:nvGrpSpPr>
          <p:cNvPr id="8" name="Group 58">
            <a:extLst>
              <a:ext uri="{FF2B5EF4-FFF2-40B4-BE49-F238E27FC236}">
                <a16:creationId xmlns:a16="http://schemas.microsoft.com/office/drawing/2014/main" id="{139FC41F-E393-8B47-9E8B-3C77AA47E570}"/>
              </a:ext>
            </a:extLst>
          </p:cNvPr>
          <p:cNvGrpSpPr>
            <a:grpSpLocks/>
          </p:cNvGrpSpPr>
          <p:nvPr/>
        </p:nvGrpSpPr>
        <p:grpSpPr bwMode="auto">
          <a:xfrm>
            <a:off x="8996363" y="1774825"/>
            <a:ext cx="2444750" cy="1485900"/>
            <a:chOff x="8744482" y="1775597"/>
            <a:chExt cx="2444141" cy="1484767"/>
          </a:xfrm>
        </p:grpSpPr>
        <p:sp>
          <p:nvSpPr>
            <p:cNvPr id="28" name="Freeform 27">
              <a:extLst>
                <a:ext uri="{FF2B5EF4-FFF2-40B4-BE49-F238E27FC236}">
                  <a16:creationId xmlns:a16="http://schemas.microsoft.com/office/drawing/2014/main" id="{8E939BDE-0E7D-1242-9677-7029761CA68C}"/>
                </a:ext>
              </a:extLst>
            </p:cNvPr>
            <p:cNvSpPr/>
            <p:nvPr/>
          </p:nvSpPr>
          <p:spPr>
            <a:xfrm>
              <a:off x="8744482" y="1775597"/>
              <a:ext cx="2444141" cy="742384"/>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29" name="Right Arrow 28">
              <a:extLst>
                <a:ext uri="{FF2B5EF4-FFF2-40B4-BE49-F238E27FC236}">
                  <a16:creationId xmlns:a16="http://schemas.microsoft.com/office/drawing/2014/main" id="{33F3C188-E48A-AB46-97F5-96164BAB4074}"/>
                </a:ext>
              </a:extLst>
            </p:cNvPr>
            <p:cNvSpPr/>
            <p:nvPr/>
          </p:nvSpPr>
          <p:spPr>
            <a:xfrm rot="5400000">
              <a:off x="10530165" y="2743159"/>
              <a:ext cx="742384" cy="292027"/>
            </a:xfrm>
            <a:prstGeom prst="rightArrow">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latin typeface="Source Sans Pro" charset="0"/>
              </a:endParaRPr>
            </a:p>
          </p:txBody>
        </p:sp>
        <p:sp>
          <p:nvSpPr>
            <p:cNvPr id="30" name="Oval 29">
              <a:extLst>
                <a:ext uri="{FF2B5EF4-FFF2-40B4-BE49-F238E27FC236}">
                  <a16:creationId xmlns:a16="http://schemas.microsoft.com/office/drawing/2014/main" id="{438C76C2-072C-5D42-8F12-BCD0188A8932}"/>
                </a:ext>
              </a:extLst>
            </p:cNvPr>
            <p:cNvSpPr/>
            <p:nvPr/>
          </p:nvSpPr>
          <p:spPr>
            <a:xfrm>
              <a:off x="8807966" y="1843808"/>
              <a:ext cx="604686" cy="605963"/>
            </a:xfrm>
            <a:prstGeom prst="ellipse">
              <a:avLst/>
            </a:prstGeom>
            <a:solidFill>
              <a:schemeClr val="accent4">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04</a:t>
              </a:r>
            </a:p>
          </p:txBody>
        </p:sp>
      </p:grpSp>
      <p:grpSp>
        <p:nvGrpSpPr>
          <p:cNvPr id="10" name="Group 61">
            <a:extLst>
              <a:ext uri="{FF2B5EF4-FFF2-40B4-BE49-F238E27FC236}">
                <a16:creationId xmlns:a16="http://schemas.microsoft.com/office/drawing/2014/main" id="{B834621B-2C0E-A74F-9E58-180BF5F04E08}"/>
              </a:ext>
            </a:extLst>
          </p:cNvPr>
          <p:cNvGrpSpPr>
            <a:grpSpLocks/>
          </p:cNvGrpSpPr>
          <p:nvPr/>
        </p:nvGrpSpPr>
        <p:grpSpPr bwMode="auto">
          <a:xfrm>
            <a:off x="3422650" y="3335338"/>
            <a:ext cx="2665413" cy="741362"/>
            <a:chOff x="3171191" y="3334574"/>
            <a:chExt cx="2664698" cy="742748"/>
          </a:xfrm>
        </p:grpSpPr>
        <p:sp>
          <p:nvSpPr>
            <p:cNvPr id="43" name="Right Arrow 42">
              <a:extLst>
                <a:ext uri="{FF2B5EF4-FFF2-40B4-BE49-F238E27FC236}">
                  <a16:creationId xmlns:a16="http://schemas.microsoft.com/office/drawing/2014/main" id="{9B31F1A1-19CC-4149-8B15-63A97BE4A90F}"/>
                </a:ext>
              </a:extLst>
            </p:cNvPr>
            <p:cNvSpPr/>
            <p:nvPr/>
          </p:nvSpPr>
          <p:spPr>
            <a:xfrm flipH="1">
              <a:off x="3171191" y="3560420"/>
              <a:ext cx="377724" cy="291055"/>
            </a:xfrm>
            <a:prstGeom prst="right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latin typeface="Source Sans Pro" charset="0"/>
              </a:endParaRPr>
            </a:p>
          </p:txBody>
        </p:sp>
        <p:sp>
          <p:nvSpPr>
            <p:cNvPr id="34" name="Freeform 33">
              <a:extLst>
                <a:ext uri="{FF2B5EF4-FFF2-40B4-BE49-F238E27FC236}">
                  <a16:creationId xmlns:a16="http://schemas.microsoft.com/office/drawing/2014/main" id="{F1194512-2F35-A943-83B4-FA43B4FC7083}"/>
                </a:ext>
              </a:extLst>
            </p:cNvPr>
            <p:cNvSpPr/>
            <p:nvPr/>
          </p:nvSpPr>
          <p:spPr>
            <a:xfrm>
              <a:off x="3391795" y="3334574"/>
              <a:ext cx="2444094" cy="742748"/>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36" name="Oval 35">
              <a:extLst>
                <a:ext uri="{FF2B5EF4-FFF2-40B4-BE49-F238E27FC236}">
                  <a16:creationId xmlns:a16="http://schemas.microsoft.com/office/drawing/2014/main" id="{C99DDAB2-36DE-7448-883A-E9DDA99C2E12}"/>
                </a:ext>
              </a:extLst>
            </p:cNvPr>
            <p:cNvSpPr/>
            <p:nvPr/>
          </p:nvSpPr>
          <p:spPr>
            <a:xfrm>
              <a:off x="3455278" y="3402964"/>
              <a:ext cx="604675" cy="605969"/>
            </a:xfrm>
            <a:prstGeom prst="ellipse">
              <a:avLst/>
            </a:prstGeom>
            <a:solidFill>
              <a:schemeClr val="accent1">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07</a:t>
              </a:r>
            </a:p>
          </p:txBody>
        </p:sp>
      </p:grpSp>
      <p:grpSp>
        <p:nvGrpSpPr>
          <p:cNvPr id="11" name="Group 60">
            <a:extLst>
              <a:ext uri="{FF2B5EF4-FFF2-40B4-BE49-F238E27FC236}">
                <a16:creationId xmlns:a16="http://schemas.microsoft.com/office/drawing/2014/main" id="{C76A3126-BBF9-C641-8E5B-7EE45B50BC3E}"/>
              </a:ext>
            </a:extLst>
          </p:cNvPr>
          <p:cNvGrpSpPr>
            <a:grpSpLocks/>
          </p:cNvGrpSpPr>
          <p:nvPr/>
        </p:nvGrpSpPr>
        <p:grpSpPr bwMode="auto">
          <a:xfrm>
            <a:off x="6099175" y="3335338"/>
            <a:ext cx="2665413" cy="741362"/>
            <a:chOff x="5847558" y="3334574"/>
            <a:chExt cx="2664698" cy="742748"/>
          </a:xfrm>
        </p:grpSpPr>
        <p:sp>
          <p:nvSpPr>
            <p:cNvPr id="42" name="Right Arrow 41">
              <a:extLst>
                <a:ext uri="{FF2B5EF4-FFF2-40B4-BE49-F238E27FC236}">
                  <a16:creationId xmlns:a16="http://schemas.microsoft.com/office/drawing/2014/main" id="{BEBCDA54-5E61-E44B-AC76-DC3F34846DE8}"/>
                </a:ext>
              </a:extLst>
            </p:cNvPr>
            <p:cNvSpPr/>
            <p:nvPr/>
          </p:nvSpPr>
          <p:spPr>
            <a:xfrm flipH="1">
              <a:off x="5847558" y="3560420"/>
              <a:ext cx="377724" cy="291055"/>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latin typeface="Source Sans Pro" charset="0"/>
              </a:endParaRPr>
            </a:p>
          </p:txBody>
        </p:sp>
        <p:sp>
          <p:nvSpPr>
            <p:cNvPr id="37" name="Freeform 36">
              <a:extLst>
                <a:ext uri="{FF2B5EF4-FFF2-40B4-BE49-F238E27FC236}">
                  <a16:creationId xmlns:a16="http://schemas.microsoft.com/office/drawing/2014/main" id="{CF5776A6-C716-C84E-B536-475B74989A5C}"/>
                </a:ext>
              </a:extLst>
            </p:cNvPr>
            <p:cNvSpPr/>
            <p:nvPr/>
          </p:nvSpPr>
          <p:spPr>
            <a:xfrm>
              <a:off x="6068162" y="3334574"/>
              <a:ext cx="2444094" cy="742748"/>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39" name="Oval 38">
              <a:extLst>
                <a:ext uri="{FF2B5EF4-FFF2-40B4-BE49-F238E27FC236}">
                  <a16:creationId xmlns:a16="http://schemas.microsoft.com/office/drawing/2014/main" id="{5A89AA34-54F8-774C-9076-3330E36B18E8}"/>
                </a:ext>
              </a:extLst>
            </p:cNvPr>
            <p:cNvSpPr/>
            <p:nvPr/>
          </p:nvSpPr>
          <p:spPr>
            <a:xfrm>
              <a:off x="6131645" y="3402964"/>
              <a:ext cx="604675" cy="605969"/>
            </a:xfrm>
            <a:prstGeom prst="ellipse">
              <a:avLst/>
            </a:prstGeom>
            <a:solidFill>
              <a:schemeClr val="accent6">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06</a:t>
              </a:r>
            </a:p>
          </p:txBody>
        </p:sp>
      </p:grpSp>
      <p:grpSp>
        <p:nvGrpSpPr>
          <p:cNvPr id="12" name="Group 59">
            <a:extLst>
              <a:ext uri="{FF2B5EF4-FFF2-40B4-BE49-F238E27FC236}">
                <a16:creationId xmlns:a16="http://schemas.microsoft.com/office/drawing/2014/main" id="{BE6A84AE-4CD3-E24A-A269-CFF9E58A0FAE}"/>
              </a:ext>
            </a:extLst>
          </p:cNvPr>
          <p:cNvGrpSpPr>
            <a:grpSpLocks/>
          </p:cNvGrpSpPr>
          <p:nvPr/>
        </p:nvGrpSpPr>
        <p:grpSpPr bwMode="auto">
          <a:xfrm>
            <a:off x="8782050" y="3335338"/>
            <a:ext cx="2659063" cy="741362"/>
            <a:chOff x="8530260" y="3334574"/>
            <a:chExt cx="2658363" cy="742748"/>
          </a:xfrm>
        </p:grpSpPr>
        <p:sp>
          <p:nvSpPr>
            <p:cNvPr id="38" name="Right Arrow 37">
              <a:extLst>
                <a:ext uri="{FF2B5EF4-FFF2-40B4-BE49-F238E27FC236}">
                  <a16:creationId xmlns:a16="http://schemas.microsoft.com/office/drawing/2014/main" id="{6105ED3D-243E-1E43-98B3-59E57E392663}"/>
                </a:ext>
              </a:extLst>
            </p:cNvPr>
            <p:cNvSpPr/>
            <p:nvPr/>
          </p:nvSpPr>
          <p:spPr>
            <a:xfrm flipH="1">
              <a:off x="8530260" y="3560420"/>
              <a:ext cx="377726" cy="291055"/>
            </a:xfrm>
            <a:prstGeom prst="rightArrow">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latin typeface="Source Sans Pro" charset="0"/>
              </a:endParaRPr>
            </a:p>
          </p:txBody>
        </p:sp>
        <p:sp>
          <p:nvSpPr>
            <p:cNvPr id="40" name="Freeform 39">
              <a:extLst>
                <a:ext uri="{FF2B5EF4-FFF2-40B4-BE49-F238E27FC236}">
                  <a16:creationId xmlns:a16="http://schemas.microsoft.com/office/drawing/2014/main" id="{72E4A3EF-3BE2-BE4B-AA4C-23754300C74C}"/>
                </a:ext>
              </a:extLst>
            </p:cNvPr>
            <p:cNvSpPr/>
            <p:nvPr/>
          </p:nvSpPr>
          <p:spPr>
            <a:xfrm>
              <a:off x="8744517" y="3334574"/>
              <a:ext cx="2444106" cy="742748"/>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41" name="Oval 40">
              <a:extLst>
                <a:ext uri="{FF2B5EF4-FFF2-40B4-BE49-F238E27FC236}">
                  <a16:creationId xmlns:a16="http://schemas.microsoft.com/office/drawing/2014/main" id="{43676755-F502-384C-A5C7-1662638AC7D8}"/>
                </a:ext>
              </a:extLst>
            </p:cNvPr>
            <p:cNvSpPr/>
            <p:nvPr/>
          </p:nvSpPr>
          <p:spPr>
            <a:xfrm>
              <a:off x="8808000" y="3402964"/>
              <a:ext cx="604678" cy="605969"/>
            </a:xfrm>
            <a:prstGeom prst="ellipse">
              <a:avLst/>
            </a:prstGeom>
            <a:solidFill>
              <a:schemeClr val="accent5">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05</a:t>
              </a:r>
            </a:p>
          </p:txBody>
        </p:sp>
      </p:grpSp>
      <p:grpSp>
        <p:nvGrpSpPr>
          <p:cNvPr id="13" name="Group 62">
            <a:extLst>
              <a:ext uri="{FF2B5EF4-FFF2-40B4-BE49-F238E27FC236}">
                <a16:creationId xmlns:a16="http://schemas.microsoft.com/office/drawing/2014/main" id="{60F89AED-3EF3-B445-9901-29C5506F58C0}"/>
              </a:ext>
            </a:extLst>
          </p:cNvPr>
          <p:cNvGrpSpPr>
            <a:grpSpLocks/>
          </p:cNvGrpSpPr>
          <p:nvPr/>
        </p:nvGrpSpPr>
        <p:grpSpPr bwMode="auto">
          <a:xfrm>
            <a:off x="968375" y="3335338"/>
            <a:ext cx="2443163" cy="1416050"/>
            <a:chOff x="715381" y="3334574"/>
            <a:chExt cx="2444141" cy="1416222"/>
          </a:xfrm>
        </p:grpSpPr>
        <p:sp>
          <p:nvSpPr>
            <p:cNvPr id="31" name="Freeform 30">
              <a:extLst>
                <a:ext uri="{FF2B5EF4-FFF2-40B4-BE49-F238E27FC236}">
                  <a16:creationId xmlns:a16="http://schemas.microsoft.com/office/drawing/2014/main" id="{DECE1187-DA6A-9148-A102-F1343A411A4C}"/>
                </a:ext>
              </a:extLst>
            </p:cNvPr>
            <p:cNvSpPr/>
            <p:nvPr/>
          </p:nvSpPr>
          <p:spPr>
            <a:xfrm>
              <a:off x="715381" y="3334574"/>
              <a:ext cx="2444141" cy="743040"/>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33" name="Oval 32">
              <a:extLst>
                <a:ext uri="{FF2B5EF4-FFF2-40B4-BE49-F238E27FC236}">
                  <a16:creationId xmlns:a16="http://schemas.microsoft.com/office/drawing/2014/main" id="{691AF993-7DDF-2D43-83B7-F673C151F3E6}"/>
                </a:ext>
              </a:extLst>
            </p:cNvPr>
            <p:cNvSpPr/>
            <p:nvPr/>
          </p:nvSpPr>
          <p:spPr>
            <a:xfrm>
              <a:off x="778906" y="3402844"/>
              <a:ext cx="605080" cy="606499"/>
            </a:xfrm>
            <a:prstGeom prst="ellipse">
              <a:avLst/>
            </a:prstGeom>
            <a:solidFill>
              <a:schemeClr val="accent2">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08</a:t>
              </a:r>
            </a:p>
          </p:txBody>
        </p:sp>
        <p:sp>
          <p:nvSpPr>
            <p:cNvPr id="44" name="Right Arrow 43">
              <a:extLst>
                <a:ext uri="{FF2B5EF4-FFF2-40B4-BE49-F238E27FC236}">
                  <a16:creationId xmlns:a16="http://schemas.microsoft.com/office/drawing/2014/main" id="{CB48680C-391C-6A4F-8EDD-35738056BD58}"/>
                </a:ext>
              </a:extLst>
            </p:cNvPr>
            <p:cNvSpPr/>
            <p:nvPr/>
          </p:nvSpPr>
          <p:spPr>
            <a:xfrm rot="5400000">
              <a:off x="709925" y="4233962"/>
              <a:ext cx="741453" cy="292217"/>
            </a:xfrm>
            <a:prstGeom prst="rightArrow">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latin typeface="Source Sans Pro" charset="0"/>
              </a:endParaRPr>
            </a:p>
          </p:txBody>
        </p:sp>
      </p:grpSp>
      <p:grpSp>
        <p:nvGrpSpPr>
          <p:cNvPr id="14" name="Group 63">
            <a:extLst>
              <a:ext uri="{FF2B5EF4-FFF2-40B4-BE49-F238E27FC236}">
                <a16:creationId xmlns:a16="http://schemas.microsoft.com/office/drawing/2014/main" id="{1DD1FAAF-2BB6-6B4A-BB61-2635CBEAB8AA}"/>
              </a:ext>
            </a:extLst>
          </p:cNvPr>
          <p:cNvGrpSpPr>
            <a:grpSpLocks/>
          </p:cNvGrpSpPr>
          <p:nvPr/>
        </p:nvGrpSpPr>
        <p:grpSpPr bwMode="auto">
          <a:xfrm>
            <a:off x="968375" y="4833938"/>
            <a:ext cx="2674938" cy="742950"/>
            <a:chOff x="715381" y="4833591"/>
            <a:chExt cx="2676367" cy="742748"/>
          </a:xfrm>
        </p:grpSpPr>
        <p:sp>
          <p:nvSpPr>
            <p:cNvPr id="45" name="Freeform 44">
              <a:extLst>
                <a:ext uri="{FF2B5EF4-FFF2-40B4-BE49-F238E27FC236}">
                  <a16:creationId xmlns:a16="http://schemas.microsoft.com/office/drawing/2014/main" id="{8645E534-F53C-894B-8A2C-8339ADADAE1E}"/>
                </a:ext>
              </a:extLst>
            </p:cNvPr>
            <p:cNvSpPr/>
            <p:nvPr/>
          </p:nvSpPr>
          <p:spPr>
            <a:xfrm>
              <a:off x="715381" y="4833591"/>
              <a:ext cx="2444468" cy="742748"/>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46" name="Right Arrow 45">
              <a:extLst>
                <a:ext uri="{FF2B5EF4-FFF2-40B4-BE49-F238E27FC236}">
                  <a16:creationId xmlns:a16="http://schemas.microsoft.com/office/drawing/2014/main" id="{35FDA484-5611-FC4F-A76C-CEA8E5F285F7}"/>
                </a:ext>
              </a:extLst>
            </p:cNvPr>
            <p:cNvSpPr/>
            <p:nvPr/>
          </p:nvSpPr>
          <p:spPr>
            <a:xfrm>
              <a:off x="3013721" y="5058955"/>
              <a:ext cx="378027" cy="292021"/>
            </a:xfrm>
            <a:prstGeom prst="rightArrow">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latin typeface="Source Sans Pro" charset="0"/>
              </a:endParaRPr>
            </a:p>
          </p:txBody>
        </p:sp>
        <p:sp>
          <p:nvSpPr>
            <p:cNvPr id="47" name="Oval 46">
              <a:extLst>
                <a:ext uri="{FF2B5EF4-FFF2-40B4-BE49-F238E27FC236}">
                  <a16:creationId xmlns:a16="http://schemas.microsoft.com/office/drawing/2014/main" id="{C4A44E11-0138-444F-A1E3-C485FD03C92F}"/>
                </a:ext>
              </a:extLst>
            </p:cNvPr>
            <p:cNvSpPr/>
            <p:nvPr/>
          </p:nvSpPr>
          <p:spPr>
            <a:xfrm>
              <a:off x="778915" y="4901834"/>
              <a:ext cx="605161" cy="606260"/>
            </a:xfrm>
            <a:prstGeom prst="ellipse">
              <a:avLst/>
            </a:prstGeom>
            <a:solidFill>
              <a:schemeClr val="accent3">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09</a:t>
              </a:r>
            </a:p>
          </p:txBody>
        </p:sp>
      </p:grpSp>
      <p:grpSp>
        <p:nvGrpSpPr>
          <p:cNvPr id="15" name="Group 64">
            <a:extLst>
              <a:ext uri="{FF2B5EF4-FFF2-40B4-BE49-F238E27FC236}">
                <a16:creationId xmlns:a16="http://schemas.microsoft.com/office/drawing/2014/main" id="{F3A458D8-334B-DC41-8827-EBC551C3DCFB}"/>
              </a:ext>
            </a:extLst>
          </p:cNvPr>
          <p:cNvGrpSpPr>
            <a:grpSpLocks/>
          </p:cNvGrpSpPr>
          <p:nvPr/>
        </p:nvGrpSpPr>
        <p:grpSpPr bwMode="auto">
          <a:xfrm>
            <a:off x="3643313" y="4833938"/>
            <a:ext cx="2676525" cy="742950"/>
            <a:chOff x="3391748" y="4833591"/>
            <a:chExt cx="2676367" cy="742748"/>
          </a:xfrm>
        </p:grpSpPr>
        <p:sp>
          <p:nvSpPr>
            <p:cNvPr id="48" name="Freeform 47">
              <a:extLst>
                <a:ext uri="{FF2B5EF4-FFF2-40B4-BE49-F238E27FC236}">
                  <a16:creationId xmlns:a16="http://schemas.microsoft.com/office/drawing/2014/main" id="{83CFAFB7-D62D-404D-AB28-8CFB2C3CD49B}"/>
                </a:ext>
              </a:extLst>
            </p:cNvPr>
            <p:cNvSpPr/>
            <p:nvPr/>
          </p:nvSpPr>
          <p:spPr>
            <a:xfrm>
              <a:off x="3391748" y="4833591"/>
              <a:ext cx="2444606" cy="742748"/>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49" name="Right Arrow 48">
              <a:extLst>
                <a:ext uri="{FF2B5EF4-FFF2-40B4-BE49-F238E27FC236}">
                  <a16:creationId xmlns:a16="http://schemas.microsoft.com/office/drawing/2014/main" id="{A04B1A61-C1A5-6446-B729-EAE1E1239CFE}"/>
                </a:ext>
              </a:extLst>
            </p:cNvPr>
            <p:cNvSpPr/>
            <p:nvPr/>
          </p:nvSpPr>
          <p:spPr>
            <a:xfrm>
              <a:off x="5690312" y="5058955"/>
              <a:ext cx="377803" cy="292021"/>
            </a:xfrm>
            <a:prstGeom prst="rightArrow">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latin typeface="Source Sans Pro" charset="0"/>
              </a:endParaRPr>
            </a:p>
          </p:txBody>
        </p:sp>
        <p:sp>
          <p:nvSpPr>
            <p:cNvPr id="50" name="Oval 49">
              <a:extLst>
                <a:ext uri="{FF2B5EF4-FFF2-40B4-BE49-F238E27FC236}">
                  <a16:creationId xmlns:a16="http://schemas.microsoft.com/office/drawing/2014/main" id="{08609D2B-8554-8D4E-8774-8E42EBAC3C72}"/>
                </a:ext>
              </a:extLst>
            </p:cNvPr>
            <p:cNvSpPr/>
            <p:nvPr/>
          </p:nvSpPr>
          <p:spPr>
            <a:xfrm>
              <a:off x="3455244" y="4901834"/>
              <a:ext cx="604801" cy="606260"/>
            </a:xfrm>
            <a:prstGeom prst="ellipse">
              <a:avLst/>
            </a:prstGeom>
            <a:solidFill>
              <a:schemeClr val="accent4">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10</a:t>
              </a:r>
            </a:p>
          </p:txBody>
        </p:sp>
      </p:grpSp>
      <p:grpSp>
        <p:nvGrpSpPr>
          <p:cNvPr id="16" name="Group 65">
            <a:extLst>
              <a:ext uri="{FF2B5EF4-FFF2-40B4-BE49-F238E27FC236}">
                <a16:creationId xmlns:a16="http://schemas.microsoft.com/office/drawing/2014/main" id="{3BA4F070-2577-6444-A782-221B46F3BE6C}"/>
              </a:ext>
            </a:extLst>
          </p:cNvPr>
          <p:cNvGrpSpPr>
            <a:grpSpLocks/>
          </p:cNvGrpSpPr>
          <p:nvPr/>
        </p:nvGrpSpPr>
        <p:grpSpPr bwMode="auto">
          <a:xfrm>
            <a:off x="6319838" y="4833938"/>
            <a:ext cx="2676525" cy="742950"/>
            <a:chOff x="6068115" y="4833591"/>
            <a:chExt cx="2676367" cy="742748"/>
          </a:xfrm>
        </p:grpSpPr>
        <p:sp>
          <p:nvSpPr>
            <p:cNvPr id="51" name="Freeform 50">
              <a:extLst>
                <a:ext uri="{FF2B5EF4-FFF2-40B4-BE49-F238E27FC236}">
                  <a16:creationId xmlns:a16="http://schemas.microsoft.com/office/drawing/2014/main" id="{A517C7DC-43CE-204D-B048-3325BCD14CCB}"/>
                </a:ext>
              </a:extLst>
            </p:cNvPr>
            <p:cNvSpPr/>
            <p:nvPr/>
          </p:nvSpPr>
          <p:spPr>
            <a:xfrm>
              <a:off x="6068115" y="4833591"/>
              <a:ext cx="2444606" cy="742748"/>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52" name="Right Arrow 51">
              <a:extLst>
                <a:ext uri="{FF2B5EF4-FFF2-40B4-BE49-F238E27FC236}">
                  <a16:creationId xmlns:a16="http://schemas.microsoft.com/office/drawing/2014/main" id="{4D375598-593E-F946-B215-AB878A894217}"/>
                </a:ext>
              </a:extLst>
            </p:cNvPr>
            <p:cNvSpPr/>
            <p:nvPr/>
          </p:nvSpPr>
          <p:spPr>
            <a:xfrm>
              <a:off x="8366679" y="5058955"/>
              <a:ext cx="377803" cy="292021"/>
            </a:xfrm>
            <a:prstGeom prst="rightArrow">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latin typeface="Source Sans Pro" charset="0"/>
              </a:endParaRPr>
            </a:p>
          </p:txBody>
        </p:sp>
        <p:sp>
          <p:nvSpPr>
            <p:cNvPr id="53" name="Oval 52">
              <a:extLst>
                <a:ext uri="{FF2B5EF4-FFF2-40B4-BE49-F238E27FC236}">
                  <a16:creationId xmlns:a16="http://schemas.microsoft.com/office/drawing/2014/main" id="{518E4FF5-6972-D240-84FB-C015A0FDECA6}"/>
                </a:ext>
              </a:extLst>
            </p:cNvPr>
            <p:cNvSpPr/>
            <p:nvPr/>
          </p:nvSpPr>
          <p:spPr>
            <a:xfrm>
              <a:off x="6131611" y="4901834"/>
              <a:ext cx="604801" cy="606260"/>
            </a:xfrm>
            <a:prstGeom prst="ellipse">
              <a:avLst/>
            </a:prstGeom>
            <a:solidFill>
              <a:schemeClr val="accent5">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11</a:t>
              </a:r>
            </a:p>
          </p:txBody>
        </p:sp>
      </p:grpSp>
      <p:grpSp>
        <p:nvGrpSpPr>
          <p:cNvPr id="17" name="Group 66">
            <a:extLst>
              <a:ext uri="{FF2B5EF4-FFF2-40B4-BE49-F238E27FC236}">
                <a16:creationId xmlns:a16="http://schemas.microsoft.com/office/drawing/2014/main" id="{CDB29792-1293-6848-BEBF-E0CA84769769}"/>
              </a:ext>
            </a:extLst>
          </p:cNvPr>
          <p:cNvGrpSpPr>
            <a:grpSpLocks/>
          </p:cNvGrpSpPr>
          <p:nvPr/>
        </p:nvGrpSpPr>
        <p:grpSpPr bwMode="auto">
          <a:xfrm>
            <a:off x="8996363" y="4833938"/>
            <a:ext cx="2444750" cy="742950"/>
            <a:chOff x="8744482" y="4833591"/>
            <a:chExt cx="2444141" cy="742748"/>
          </a:xfrm>
        </p:grpSpPr>
        <p:sp>
          <p:nvSpPr>
            <p:cNvPr id="54" name="Freeform 53">
              <a:extLst>
                <a:ext uri="{FF2B5EF4-FFF2-40B4-BE49-F238E27FC236}">
                  <a16:creationId xmlns:a16="http://schemas.microsoft.com/office/drawing/2014/main" id="{9E226393-850E-904B-AB0B-8AE3A9FBA1A1}"/>
                </a:ext>
              </a:extLst>
            </p:cNvPr>
            <p:cNvSpPr/>
            <p:nvPr/>
          </p:nvSpPr>
          <p:spPr>
            <a:xfrm>
              <a:off x="8744482" y="4833591"/>
              <a:ext cx="2444141" cy="742748"/>
            </a:xfrm>
            <a:custGeom>
              <a:avLst/>
              <a:gdLst>
                <a:gd name="connsiteX0" fmla="*/ 573772 w 3316972"/>
                <a:gd name="connsiteY0" fmla="*/ 13048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1304882 h 4048082"/>
                <a:gd name="connsiteX2" fmla="*/ 3316972 w 3316972"/>
                <a:gd name="connsiteY2" fmla="*/ 4048082 h 4048082"/>
                <a:gd name="connsiteX3" fmla="*/ 573772 w 3316972"/>
                <a:gd name="connsiteY3" fmla="*/ 4048082 h 4048082"/>
                <a:gd name="connsiteX4" fmla="*/ 371374 w 3316972"/>
                <a:gd name="connsiteY4" fmla="*/ 0 h 4048082"/>
                <a:gd name="connsiteX5" fmla="*/ 2444141 w 3316972"/>
                <a:gd name="connsiteY5" fmla="*/ 1 h 4048082"/>
                <a:gd name="connsiteX6" fmla="*/ 2444141 w 3316972"/>
                <a:gd name="connsiteY6" fmla="*/ 742748 h 4048082"/>
                <a:gd name="connsiteX7" fmla="*/ 371374 w 3316972"/>
                <a:gd name="connsiteY7" fmla="*/ 742748 h 4048082"/>
                <a:gd name="connsiteX8" fmla="*/ 0 w 3316972"/>
                <a:gd name="connsiteY8" fmla="*/ 371374 h 4048082"/>
                <a:gd name="connsiteX9" fmla="*/ 371374 w 3316972"/>
                <a:gd name="connsiteY9" fmla="*/ 0 h 4048082"/>
                <a:gd name="connsiteX0" fmla="*/ 573772 w 3316972"/>
                <a:gd name="connsiteY0" fmla="*/ 4048082 h 4048082"/>
                <a:gd name="connsiteX1" fmla="*/ 3316972 w 3316972"/>
                <a:gd name="connsiteY1" fmla="*/ 4048082 h 4048082"/>
                <a:gd name="connsiteX2" fmla="*/ 573772 w 3316972"/>
                <a:gd name="connsiteY2" fmla="*/ 4048082 h 4048082"/>
                <a:gd name="connsiteX3" fmla="*/ 371374 w 3316972"/>
                <a:gd name="connsiteY3" fmla="*/ 0 h 4048082"/>
                <a:gd name="connsiteX4" fmla="*/ 2444141 w 3316972"/>
                <a:gd name="connsiteY4" fmla="*/ 1 h 4048082"/>
                <a:gd name="connsiteX5" fmla="*/ 2444141 w 3316972"/>
                <a:gd name="connsiteY5" fmla="*/ 742748 h 4048082"/>
                <a:gd name="connsiteX6" fmla="*/ 371374 w 3316972"/>
                <a:gd name="connsiteY6" fmla="*/ 742748 h 4048082"/>
                <a:gd name="connsiteX7" fmla="*/ 0 w 3316972"/>
                <a:gd name="connsiteY7" fmla="*/ 371374 h 4048082"/>
                <a:gd name="connsiteX8" fmla="*/ 371374 w 3316972"/>
                <a:gd name="connsiteY8" fmla="*/ 0 h 4048082"/>
                <a:gd name="connsiteX0" fmla="*/ 371374 w 2444141"/>
                <a:gd name="connsiteY0" fmla="*/ 0 h 742748"/>
                <a:gd name="connsiteX1" fmla="*/ 2444141 w 2444141"/>
                <a:gd name="connsiteY1" fmla="*/ 1 h 742748"/>
                <a:gd name="connsiteX2" fmla="*/ 2444141 w 2444141"/>
                <a:gd name="connsiteY2" fmla="*/ 742748 h 742748"/>
                <a:gd name="connsiteX3" fmla="*/ 371374 w 2444141"/>
                <a:gd name="connsiteY3" fmla="*/ 742748 h 742748"/>
                <a:gd name="connsiteX4" fmla="*/ 0 w 2444141"/>
                <a:gd name="connsiteY4" fmla="*/ 371374 h 742748"/>
                <a:gd name="connsiteX5" fmla="*/ 371374 w 2444141"/>
                <a:gd name="connsiteY5" fmla="*/ 0 h 74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141" h="742748">
                  <a:moveTo>
                    <a:pt x="371374" y="0"/>
                  </a:moveTo>
                  <a:lnTo>
                    <a:pt x="2444141" y="1"/>
                  </a:lnTo>
                  <a:lnTo>
                    <a:pt x="2444141" y="742748"/>
                  </a:lnTo>
                  <a:lnTo>
                    <a:pt x="371374" y="742748"/>
                  </a:lnTo>
                  <a:cubicBezTo>
                    <a:pt x="166270" y="742748"/>
                    <a:pt x="0" y="576478"/>
                    <a:pt x="0" y="371374"/>
                  </a:cubicBezTo>
                  <a:cubicBezTo>
                    <a:pt x="0" y="166270"/>
                    <a:pt x="166270" y="0"/>
                    <a:pt x="371374"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0" bIns="0" anchor="ctr"/>
            <a:lstStyle/>
            <a:p>
              <a:pPr marL="573088" fontAlgn="auto">
                <a:spcBef>
                  <a:spcPts val="0"/>
                </a:spcBef>
                <a:spcAft>
                  <a:spcPts val="0"/>
                </a:spcAft>
                <a:defRPr/>
              </a:pPr>
              <a:r>
                <a:rPr lang="en-US" sz="1400" dirty="0" err="1">
                  <a:solidFill>
                    <a:srgbClr val="FFFFFF"/>
                  </a:solidFill>
                  <a:latin typeface="Source Sans Pro" charset="0"/>
                </a:rPr>
                <a:t>Lorem</a:t>
              </a:r>
              <a:r>
                <a:rPr lang="en-US" sz="1400" dirty="0">
                  <a:solidFill>
                    <a:srgbClr val="FFFFFF"/>
                  </a:solidFill>
                  <a:latin typeface="Source Sans Pro" charset="0"/>
                </a:rPr>
                <a:t> </a:t>
              </a:r>
              <a:r>
                <a:rPr lang="en-US" sz="1400" dirty="0" err="1">
                  <a:solidFill>
                    <a:srgbClr val="FFFFFF"/>
                  </a:solidFill>
                  <a:latin typeface="Source Sans Pro" charset="0"/>
                </a:rPr>
                <a:t>ipsum</a:t>
              </a:r>
              <a:r>
                <a:rPr lang="en-US" sz="1400" dirty="0">
                  <a:solidFill>
                    <a:srgbClr val="FFFFFF"/>
                  </a:solidFill>
                  <a:latin typeface="Source Sans Pro" charset="0"/>
                </a:rPr>
                <a:t> dolor sit </a:t>
              </a:r>
              <a:r>
                <a:rPr lang="en-US" sz="1400" dirty="0" err="1">
                  <a:solidFill>
                    <a:srgbClr val="FFFFFF"/>
                  </a:solidFill>
                  <a:latin typeface="Source Sans Pro" charset="0"/>
                </a:rPr>
                <a:t>amet</a:t>
              </a:r>
              <a:endParaRPr lang="en-US" sz="1400" dirty="0">
                <a:solidFill>
                  <a:srgbClr val="FFFFFF"/>
                </a:solidFill>
                <a:latin typeface="Source Sans Pro" charset="0"/>
              </a:endParaRPr>
            </a:p>
          </p:txBody>
        </p:sp>
        <p:sp>
          <p:nvSpPr>
            <p:cNvPr id="55" name="Oval 54">
              <a:extLst>
                <a:ext uri="{FF2B5EF4-FFF2-40B4-BE49-F238E27FC236}">
                  <a16:creationId xmlns:a16="http://schemas.microsoft.com/office/drawing/2014/main" id="{5E03EC58-705B-244F-A9A4-04F26EF6D4E5}"/>
                </a:ext>
              </a:extLst>
            </p:cNvPr>
            <p:cNvSpPr/>
            <p:nvPr/>
          </p:nvSpPr>
          <p:spPr>
            <a:xfrm>
              <a:off x="8807966" y="4901834"/>
              <a:ext cx="604686" cy="606260"/>
            </a:xfrm>
            <a:prstGeom prst="ellipse">
              <a:avLst/>
            </a:prstGeom>
            <a:solidFill>
              <a:schemeClr val="accent6">
                <a:lumMod val="75000"/>
              </a:schemeClr>
            </a:solidFill>
            <a:ln w="12700">
              <a:noFill/>
            </a:ln>
            <a:effectLst/>
          </p:spPr>
          <p:style>
            <a:lnRef idx="1">
              <a:schemeClr val="accent1"/>
            </a:lnRef>
            <a:fillRef idx="3">
              <a:schemeClr val="accent1"/>
            </a:fillRef>
            <a:effectRef idx="2">
              <a:schemeClr val="accent1"/>
            </a:effectRef>
            <a:fontRef idx="minor">
              <a:schemeClr val="lt1"/>
            </a:fontRef>
          </p:style>
          <p:txBody>
            <a:bodyPr wrap="none" anchor="ctr"/>
            <a:lstStyle/>
            <a:p>
              <a:pPr algn="ctr" fontAlgn="auto">
                <a:spcBef>
                  <a:spcPts val="0"/>
                </a:spcBef>
                <a:spcAft>
                  <a:spcPts val="0"/>
                </a:spcAft>
                <a:defRPr/>
              </a:pPr>
              <a:r>
                <a:rPr lang="en-US" dirty="0">
                  <a:solidFill>
                    <a:srgbClr val="FFFFFF"/>
                  </a:solidFill>
                  <a:latin typeface="Source Sans Pro" charset="0"/>
                </a:rPr>
                <a:t>12</a:t>
              </a:r>
            </a:p>
          </p:txBody>
        </p:sp>
      </p:grpSp>
      <p:sp>
        <p:nvSpPr>
          <p:cNvPr id="283662" name="Title 4">
            <a:extLst>
              <a:ext uri="{FF2B5EF4-FFF2-40B4-BE49-F238E27FC236}">
                <a16:creationId xmlns:a16="http://schemas.microsoft.com/office/drawing/2014/main" id="{F1196E2B-788D-894F-915F-7A3FF5CDB609}"/>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infographic</a:t>
            </a:r>
          </a:p>
        </p:txBody>
      </p:sp>
    </p:spTree>
    <p:extLst>
      <p:ext uri="{BB962C8B-B14F-4D97-AF65-F5344CB8AC3E}">
        <p14:creationId xmlns:p14="http://schemas.microsoft.com/office/powerpoint/2010/main" val="136362545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83662"/>
                                        </p:tgtEl>
                                        <p:attrNameLst>
                                          <p:attrName>style.visibility</p:attrName>
                                        </p:attrNameLst>
                                      </p:cBhvr>
                                      <p:to>
                                        <p:strVal val="visible"/>
                                      </p:to>
                                    </p:set>
                                    <p:anim calcmode="lin" valueType="num">
                                      <p:cBhvr additive="base">
                                        <p:cTn id="7" dur="500" fill="hold"/>
                                        <p:tgtEl>
                                          <p:spTgt spid="283662"/>
                                        </p:tgtEl>
                                        <p:attrNameLst>
                                          <p:attrName>ppt_x</p:attrName>
                                        </p:attrNameLst>
                                      </p:cBhvr>
                                      <p:tavLst>
                                        <p:tav tm="0">
                                          <p:val>
                                            <p:strVal val="0-#ppt_w/2"/>
                                          </p:val>
                                        </p:tav>
                                        <p:tav tm="100000">
                                          <p:val>
                                            <p:strVal val="#ppt_x"/>
                                          </p:val>
                                        </p:tav>
                                      </p:tavLst>
                                    </p:anim>
                                    <p:anim calcmode="lin" valueType="num">
                                      <p:cBhvr additive="base">
                                        <p:cTn id="8" dur="500" fill="hold"/>
                                        <p:tgtEl>
                                          <p:spTgt spid="28366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10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10000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100000"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1+#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1" decel="10000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0-#ppt_h/2"/>
                                          </p:val>
                                        </p:tav>
                                        <p:tav tm="100000">
                                          <p:val>
                                            <p:strVal val="#ppt_y"/>
                                          </p:val>
                                        </p:tav>
                                      </p:tavLst>
                                    </p:anim>
                                  </p:childTnLst>
                                </p:cTn>
                              </p:par>
                            </p:childTnLst>
                          </p:cTn>
                        </p:par>
                        <p:par>
                          <p:cTn id="29" fill="hold">
                            <p:stCondLst>
                              <p:cond delay="2500"/>
                            </p:stCondLst>
                            <p:childTnLst>
                              <p:par>
                                <p:cTn id="30" presetID="2" presetClass="entr" presetSubtype="8" decel="10000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0-#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decel="100000"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0-#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decel="100000"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0-#ppt_w/2"/>
                                          </p:val>
                                        </p:tav>
                                        <p:tav tm="100000">
                                          <p:val>
                                            <p:strVal val="#ppt_x"/>
                                          </p:val>
                                        </p:tav>
                                      </p:tavLst>
                                    </p:anim>
                                    <p:anim calcmode="lin" valueType="num">
                                      <p:cBhvr additive="base">
                                        <p:cTn id="43" dur="500" fill="hold"/>
                                        <p:tgtEl>
                                          <p:spTgt spid="10"/>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4" decel="100000" fill="hold" nodeType="after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2" decel="100000" fill="hold" nodeType="after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500" fill="hold"/>
                                        <p:tgtEl>
                                          <p:spTgt spid="14"/>
                                        </p:tgtEl>
                                        <p:attrNameLst>
                                          <p:attrName>ppt_x</p:attrName>
                                        </p:attrNameLst>
                                      </p:cBhvr>
                                      <p:tavLst>
                                        <p:tav tm="0">
                                          <p:val>
                                            <p:strVal val="1+#ppt_w/2"/>
                                          </p:val>
                                        </p:tav>
                                        <p:tav tm="100000">
                                          <p:val>
                                            <p:strVal val="#ppt_x"/>
                                          </p:val>
                                        </p:tav>
                                      </p:tavLst>
                                    </p:anim>
                                    <p:anim calcmode="lin" valueType="num">
                                      <p:cBhvr additive="base">
                                        <p:cTn id="53" dur="500" fill="hold"/>
                                        <p:tgtEl>
                                          <p:spTgt spid="14"/>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2" decel="100000" fill="hold" nodeType="after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1+#ppt_w/2"/>
                                          </p:val>
                                        </p:tav>
                                        <p:tav tm="100000">
                                          <p:val>
                                            <p:strVal val="#ppt_x"/>
                                          </p:val>
                                        </p:tav>
                                      </p:tavLst>
                                    </p:anim>
                                    <p:anim calcmode="lin" valueType="num">
                                      <p:cBhvr additive="base">
                                        <p:cTn id="58" dur="500" fill="hold"/>
                                        <p:tgtEl>
                                          <p:spTgt spid="15"/>
                                        </p:tgtEl>
                                        <p:attrNameLst>
                                          <p:attrName>ppt_y</p:attrName>
                                        </p:attrNameLst>
                                      </p:cBhvr>
                                      <p:tavLst>
                                        <p:tav tm="0">
                                          <p:val>
                                            <p:strVal val="#ppt_y"/>
                                          </p:val>
                                        </p:tav>
                                        <p:tav tm="100000">
                                          <p:val>
                                            <p:strVal val="#ppt_y"/>
                                          </p:val>
                                        </p:tav>
                                      </p:tavLst>
                                    </p:anim>
                                  </p:childTnLst>
                                </p:cTn>
                              </p:par>
                            </p:childTnLst>
                          </p:cTn>
                        </p:par>
                        <p:par>
                          <p:cTn id="59" fill="hold">
                            <p:stCondLst>
                              <p:cond delay="5500"/>
                            </p:stCondLst>
                            <p:childTnLst>
                              <p:par>
                                <p:cTn id="60" presetID="2" presetClass="entr" presetSubtype="2" decel="100000" fill="hold" nodeType="after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additive="base">
                                        <p:cTn id="62" dur="500" fill="hold"/>
                                        <p:tgtEl>
                                          <p:spTgt spid="16"/>
                                        </p:tgtEl>
                                        <p:attrNameLst>
                                          <p:attrName>ppt_x</p:attrName>
                                        </p:attrNameLst>
                                      </p:cBhvr>
                                      <p:tavLst>
                                        <p:tav tm="0">
                                          <p:val>
                                            <p:strVal val="1+#ppt_w/2"/>
                                          </p:val>
                                        </p:tav>
                                        <p:tav tm="100000">
                                          <p:val>
                                            <p:strVal val="#ppt_x"/>
                                          </p:val>
                                        </p:tav>
                                      </p:tavLst>
                                    </p:anim>
                                    <p:anim calcmode="lin" valueType="num">
                                      <p:cBhvr additive="base">
                                        <p:cTn id="63" dur="500" fill="hold"/>
                                        <p:tgtEl>
                                          <p:spTgt spid="16"/>
                                        </p:tgtEl>
                                        <p:attrNameLst>
                                          <p:attrName>ppt_y</p:attrName>
                                        </p:attrNameLst>
                                      </p:cBhvr>
                                      <p:tavLst>
                                        <p:tav tm="0">
                                          <p:val>
                                            <p:strVal val="#ppt_y"/>
                                          </p:val>
                                        </p:tav>
                                        <p:tav tm="100000">
                                          <p:val>
                                            <p:strVal val="#ppt_y"/>
                                          </p:val>
                                        </p:tav>
                                      </p:tavLst>
                                    </p:anim>
                                  </p:childTnLst>
                                </p:cTn>
                              </p:par>
                            </p:childTnLst>
                          </p:cTn>
                        </p:par>
                        <p:par>
                          <p:cTn id="64" fill="hold">
                            <p:stCondLst>
                              <p:cond delay="6000"/>
                            </p:stCondLst>
                            <p:childTnLst>
                              <p:par>
                                <p:cTn id="65" presetID="2" presetClass="entr" presetSubtype="2" decel="100000" fill="hold" nodeType="after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1+#ppt_w/2"/>
                                          </p:val>
                                        </p:tav>
                                        <p:tav tm="100000">
                                          <p:val>
                                            <p:strVal val="#ppt_x"/>
                                          </p:val>
                                        </p:tav>
                                      </p:tavLst>
                                    </p:anim>
                                    <p:anim calcmode="lin" valueType="num">
                                      <p:cBhvr additive="base">
                                        <p:cTn id="6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6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8109825-C937-4057-8EF9-C5B6619FD0AB}"/>
              </a:ext>
            </a:extLst>
          </p:cNvPr>
          <p:cNvGrpSpPr/>
          <p:nvPr/>
        </p:nvGrpSpPr>
        <p:grpSpPr>
          <a:xfrm>
            <a:off x="4059238" y="1591586"/>
            <a:ext cx="2884487" cy="1179513"/>
            <a:chOff x="4059238" y="1591586"/>
            <a:chExt cx="2884487" cy="1179513"/>
          </a:xfrm>
        </p:grpSpPr>
        <p:grpSp>
          <p:nvGrpSpPr>
            <p:cNvPr id="2" name="Group 21">
              <a:extLst>
                <a:ext uri="{FF2B5EF4-FFF2-40B4-BE49-F238E27FC236}">
                  <a16:creationId xmlns:a16="http://schemas.microsoft.com/office/drawing/2014/main" id="{6800C55C-53A8-7B48-9D0F-177B939EA64D}"/>
                </a:ext>
              </a:extLst>
            </p:cNvPr>
            <p:cNvGrpSpPr>
              <a:grpSpLocks/>
            </p:cNvGrpSpPr>
            <p:nvPr/>
          </p:nvGrpSpPr>
          <p:grpSpPr bwMode="auto">
            <a:xfrm>
              <a:off x="4059238" y="1715411"/>
              <a:ext cx="1998662" cy="931863"/>
              <a:chOff x="4058926" y="1568485"/>
              <a:chExt cx="1999438" cy="931175"/>
            </a:xfrm>
          </p:grpSpPr>
          <p:sp>
            <p:nvSpPr>
              <p:cNvPr id="7" name="Rectangle 5">
                <a:extLst>
                  <a:ext uri="{FF2B5EF4-FFF2-40B4-BE49-F238E27FC236}">
                    <a16:creationId xmlns:a16="http://schemas.microsoft.com/office/drawing/2014/main" id="{42022AF7-649B-E044-8362-DD37770E638B}"/>
                  </a:ext>
                </a:extLst>
              </p:cNvPr>
              <p:cNvSpPr>
                <a:spLocks noChangeArrowheads="1"/>
              </p:cNvSpPr>
              <p:nvPr/>
            </p:nvSpPr>
            <p:spPr bwMode="auto">
              <a:xfrm>
                <a:off x="4421017" y="1795330"/>
                <a:ext cx="1637347" cy="479071"/>
              </a:xfrm>
              <a:prstGeom prst="rect">
                <a:avLst/>
              </a:prstGeom>
              <a:solidFill>
                <a:schemeClr val="accent1">
                  <a:lumMod val="75000"/>
                </a:schemeClr>
              </a:solidFill>
              <a:ln>
                <a:noFill/>
              </a:ln>
            </p:spPr>
            <p:txBody>
              <a:bodyPr/>
              <a:lstStyle/>
              <a:p>
                <a:pPr fontAlgn="auto">
                  <a:spcBef>
                    <a:spcPts val="0"/>
                  </a:spcBef>
                  <a:spcAft>
                    <a:spcPts val="0"/>
                  </a:spcAft>
                  <a:defRPr/>
                </a:pPr>
                <a:r>
                  <a:rPr lang="en-US" dirty="0">
                    <a:solidFill>
                      <a:srgbClr val="FFFFFF"/>
                    </a:solidFill>
                    <a:latin typeface="Arial" panose="020B0604020202020204" pitchFamily="34" charset="0"/>
                    <a:cs typeface="Arial" panose="020B0604020202020204" pitchFamily="34" charset="0"/>
                  </a:rPr>
                  <a:t>Step 01</a:t>
                </a:r>
                <a:endParaRPr lang="en-US" sz="1000" dirty="0">
                  <a:solidFill>
                    <a:srgbClr val="FFFFFF"/>
                  </a:solidFill>
                  <a:latin typeface="Arial" panose="020B0604020202020204" pitchFamily="34" charset="0"/>
                  <a:cs typeface="Arial" panose="020B0604020202020204" pitchFamily="34" charset="0"/>
                </a:endParaRPr>
              </a:p>
            </p:txBody>
          </p:sp>
          <p:sp>
            <p:nvSpPr>
              <p:cNvPr id="8" name="Freeform 6">
                <a:extLst>
                  <a:ext uri="{FF2B5EF4-FFF2-40B4-BE49-F238E27FC236}">
                    <a16:creationId xmlns:a16="http://schemas.microsoft.com/office/drawing/2014/main" id="{2EEF92D0-3475-904C-9743-A8EB3D55EB3F}"/>
                  </a:ext>
                </a:extLst>
              </p:cNvPr>
              <p:cNvSpPr>
                <a:spLocks/>
              </p:cNvSpPr>
              <p:nvPr/>
            </p:nvSpPr>
            <p:spPr bwMode="auto">
              <a:xfrm>
                <a:off x="4058926" y="1568485"/>
                <a:ext cx="406558" cy="931175"/>
              </a:xfrm>
              <a:custGeom>
                <a:avLst/>
                <a:gdLst>
                  <a:gd name="T0" fmla="*/ 0 w 157"/>
                  <a:gd name="T1" fmla="*/ 180 h 360"/>
                  <a:gd name="T2" fmla="*/ 157 w 157"/>
                  <a:gd name="T3" fmla="*/ 360 h 360"/>
                  <a:gd name="T4" fmla="*/ 157 w 157"/>
                  <a:gd name="T5" fmla="*/ 180 h 360"/>
                  <a:gd name="T6" fmla="*/ 157 w 157"/>
                  <a:gd name="T7" fmla="*/ 0 h 360"/>
                  <a:gd name="T8" fmla="*/ 0 w 157"/>
                  <a:gd name="T9" fmla="*/ 180 h 360"/>
                </a:gdLst>
                <a:ahLst/>
                <a:cxnLst>
                  <a:cxn ang="0">
                    <a:pos x="T0" y="T1"/>
                  </a:cxn>
                  <a:cxn ang="0">
                    <a:pos x="T2" y="T3"/>
                  </a:cxn>
                  <a:cxn ang="0">
                    <a:pos x="T4" y="T5"/>
                  </a:cxn>
                  <a:cxn ang="0">
                    <a:pos x="T6" y="T7"/>
                  </a:cxn>
                  <a:cxn ang="0">
                    <a:pos x="T8" y="T9"/>
                  </a:cxn>
                </a:cxnLst>
                <a:rect l="0" t="0" r="r" b="b"/>
                <a:pathLst>
                  <a:path w="157" h="360">
                    <a:moveTo>
                      <a:pt x="0" y="180"/>
                    </a:moveTo>
                    <a:lnTo>
                      <a:pt x="157" y="360"/>
                    </a:lnTo>
                    <a:lnTo>
                      <a:pt x="157" y="180"/>
                    </a:lnTo>
                    <a:lnTo>
                      <a:pt x="157" y="0"/>
                    </a:lnTo>
                    <a:lnTo>
                      <a:pt x="0" y="180"/>
                    </a:lnTo>
                    <a:close/>
                  </a:path>
                </a:pathLst>
              </a:custGeom>
              <a:solidFill>
                <a:schemeClr val="accent1">
                  <a:lumMod val="75000"/>
                </a:schemeClr>
              </a:solidFill>
              <a:ln>
                <a:noFill/>
              </a:ln>
            </p:spPr>
            <p:txBody>
              <a:bodyPr/>
              <a:lstStyle/>
              <a:p>
                <a:pPr fontAlgn="auto">
                  <a:spcBef>
                    <a:spcPts val="0"/>
                  </a:spcBef>
                  <a:spcAft>
                    <a:spcPts val="0"/>
                  </a:spcAft>
                  <a:defRPr/>
                </a:pPr>
                <a:endParaRPr lang="en-US" sz="1400" dirty="0">
                  <a:latin typeface="Arial" panose="020B0604020202020204" pitchFamily="34" charset="0"/>
                  <a:cs typeface="Arial" panose="020B0604020202020204" pitchFamily="34" charset="0"/>
                </a:endParaRPr>
              </a:p>
            </p:txBody>
          </p:sp>
        </p:grpSp>
        <p:sp>
          <p:nvSpPr>
            <p:cNvPr id="9" name="Oval 7">
              <a:extLst>
                <a:ext uri="{FF2B5EF4-FFF2-40B4-BE49-F238E27FC236}">
                  <a16:creationId xmlns:a16="http://schemas.microsoft.com/office/drawing/2014/main" id="{CD312865-5C72-4146-84A8-04DA98E0E2CB}"/>
                </a:ext>
              </a:extLst>
            </p:cNvPr>
            <p:cNvSpPr>
              <a:spLocks noChangeArrowheads="1"/>
            </p:cNvSpPr>
            <p:nvPr/>
          </p:nvSpPr>
          <p:spPr bwMode="auto">
            <a:xfrm>
              <a:off x="5770563" y="1591586"/>
              <a:ext cx="1173162" cy="11795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3200" dirty="0">
                  <a:solidFill>
                    <a:schemeClr val="bg1"/>
                  </a:solidFill>
                  <a:latin typeface="Arial" panose="020B0604020202020204" pitchFamily="34" charset="0"/>
                  <a:ea typeface="linea-basic-10"/>
                  <a:cs typeface="Arial" panose="020B0604020202020204" pitchFamily="34" charset="0"/>
                </a:rPr>
                <a:t>A</a:t>
              </a:r>
            </a:p>
          </p:txBody>
        </p:sp>
      </p:grpSp>
      <p:grpSp>
        <p:nvGrpSpPr>
          <p:cNvPr id="19" name="Group 18">
            <a:extLst>
              <a:ext uri="{FF2B5EF4-FFF2-40B4-BE49-F238E27FC236}">
                <a16:creationId xmlns:a16="http://schemas.microsoft.com/office/drawing/2014/main" id="{AE856C91-1DEB-4B2A-9F07-58023DF152F9}"/>
              </a:ext>
            </a:extLst>
          </p:cNvPr>
          <p:cNvGrpSpPr/>
          <p:nvPr/>
        </p:nvGrpSpPr>
        <p:grpSpPr>
          <a:xfrm>
            <a:off x="5091113" y="2667911"/>
            <a:ext cx="2811462" cy="1171575"/>
            <a:chOff x="5091113" y="2667911"/>
            <a:chExt cx="2811462" cy="1171575"/>
          </a:xfrm>
        </p:grpSpPr>
        <p:grpSp>
          <p:nvGrpSpPr>
            <p:cNvPr id="3" name="Group 20">
              <a:extLst>
                <a:ext uri="{FF2B5EF4-FFF2-40B4-BE49-F238E27FC236}">
                  <a16:creationId xmlns:a16="http://schemas.microsoft.com/office/drawing/2014/main" id="{BB3F7D05-6E1C-014E-9078-AD6A05C896F5}"/>
                </a:ext>
              </a:extLst>
            </p:cNvPr>
            <p:cNvGrpSpPr>
              <a:grpSpLocks/>
            </p:cNvGrpSpPr>
            <p:nvPr/>
          </p:nvGrpSpPr>
          <p:grpSpPr bwMode="auto">
            <a:xfrm>
              <a:off x="6057900" y="2783799"/>
              <a:ext cx="1844675" cy="938212"/>
              <a:chOff x="6058364" y="2636749"/>
              <a:chExt cx="1844736" cy="938934"/>
            </a:xfrm>
          </p:grpSpPr>
          <p:sp>
            <p:nvSpPr>
              <p:cNvPr id="10" name="Rectangle 8">
                <a:extLst>
                  <a:ext uri="{FF2B5EF4-FFF2-40B4-BE49-F238E27FC236}">
                    <a16:creationId xmlns:a16="http://schemas.microsoft.com/office/drawing/2014/main" id="{E5E6FA21-2FE5-CB46-BE96-846686F7EB6B}"/>
                  </a:ext>
                </a:extLst>
              </p:cNvPr>
              <p:cNvSpPr>
                <a:spLocks noChangeArrowheads="1"/>
              </p:cNvSpPr>
              <p:nvPr/>
            </p:nvSpPr>
            <p:spPr bwMode="auto">
              <a:xfrm>
                <a:off x="6058364" y="2862347"/>
                <a:ext cx="1438323" cy="478205"/>
              </a:xfrm>
              <a:prstGeom prst="rect">
                <a:avLst/>
              </a:prstGeom>
              <a:solidFill>
                <a:schemeClr val="accent2">
                  <a:lumMod val="75000"/>
                </a:schemeClr>
              </a:solidFill>
              <a:ln>
                <a:noFill/>
              </a:ln>
            </p:spPr>
            <p:txBody>
              <a:bodyPr/>
              <a:lstStyle/>
              <a:p>
                <a:pPr algn="r" fontAlgn="auto">
                  <a:spcBef>
                    <a:spcPts val="0"/>
                  </a:spcBef>
                  <a:spcAft>
                    <a:spcPts val="0"/>
                  </a:spcAft>
                  <a:defRPr/>
                </a:pPr>
                <a:r>
                  <a:rPr lang="en-US" dirty="0">
                    <a:solidFill>
                      <a:srgbClr val="FFFFFF"/>
                    </a:solidFill>
                    <a:latin typeface="Arial" panose="020B0604020202020204" pitchFamily="34" charset="0"/>
                    <a:cs typeface="Arial" panose="020B0604020202020204" pitchFamily="34" charset="0"/>
                  </a:rPr>
                  <a:t>Step 02</a:t>
                </a:r>
                <a:endParaRPr lang="en-US" sz="1000" dirty="0">
                  <a:solidFill>
                    <a:srgbClr val="FFFFFF"/>
                  </a:solidFill>
                  <a:latin typeface="Arial" panose="020B0604020202020204" pitchFamily="34" charset="0"/>
                  <a:cs typeface="Arial" panose="020B0604020202020204" pitchFamily="34" charset="0"/>
                </a:endParaRPr>
              </a:p>
            </p:txBody>
          </p:sp>
          <p:sp>
            <p:nvSpPr>
              <p:cNvPr id="11" name="Freeform 9">
                <a:extLst>
                  <a:ext uri="{FF2B5EF4-FFF2-40B4-BE49-F238E27FC236}">
                    <a16:creationId xmlns:a16="http://schemas.microsoft.com/office/drawing/2014/main" id="{69F661B1-AE45-FD48-9B42-7C94C99C14B0}"/>
                  </a:ext>
                </a:extLst>
              </p:cNvPr>
              <p:cNvSpPr>
                <a:spLocks/>
              </p:cNvSpPr>
              <p:nvPr/>
            </p:nvSpPr>
            <p:spPr bwMode="auto">
              <a:xfrm>
                <a:off x="7496687" y="2636749"/>
                <a:ext cx="406413" cy="938934"/>
              </a:xfrm>
              <a:custGeom>
                <a:avLst/>
                <a:gdLst>
                  <a:gd name="T0" fmla="*/ 157 w 157"/>
                  <a:gd name="T1" fmla="*/ 180 h 363"/>
                  <a:gd name="T2" fmla="*/ 0 w 157"/>
                  <a:gd name="T3" fmla="*/ 363 h 363"/>
                  <a:gd name="T4" fmla="*/ 0 w 157"/>
                  <a:gd name="T5" fmla="*/ 180 h 363"/>
                  <a:gd name="T6" fmla="*/ 0 w 157"/>
                  <a:gd name="T7" fmla="*/ 0 h 363"/>
                  <a:gd name="T8" fmla="*/ 157 w 157"/>
                  <a:gd name="T9" fmla="*/ 180 h 363"/>
                </a:gdLst>
                <a:ahLst/>
                <a:cxnLst>
                  <a:cxn ang="0">
                    <a:pos x="T0" y="T1"/>
                  </a:cxn>
                  <a:cxn ang="0">
                    <a:pos x="T2" y="T3"/>
                  </a:cxn>
                  <a:cxn ang="0">
                    <a:pos x="T4" y="T5"/>
                  </a:cxn>
                  <a:cxn ang="0">
                    <a:pos x="T6" y="T7"/>
                  </a:cxn>
                  <a:cxn ang="0">
                    <a:pos x="T8" y="T9"/>
                  </a:cxn>
                </a:cxnLst>
                <a:rect l="0" t="0" r="r" b="b"/>
                <a:pathLst>
                  <a:path w="157" h="363">
                    <a:moveTo>
                      <a:pt x="157" y="180"/>
                    </a:moveTo>
                    <a:lnTo>
                      <a:pt x="0" y="363"/>
                    </a:lnTo>
                    <a:lnTo>
                      <a:pt x="0" y="180"/>
                    </a:lnTo>
                    <a:lnTo>
                      <a:pt x="0" y="0"/>
                    </a:lnTo>
                    <a:lnTo>
                      <a:pt x="157" y="180"/>
                    </a:lnTo>
                    <a:close/>
                  </a:path>
                </a:pathLst>
              </a:custGeom>
              <a:solidFill>
                <a:schemeClr val="accent2">
                  <a:lumMod val="75000"/>
                </a:schemeClr>
              </a:solidFill>
              <a:ln>
                <a:noFill/>
              </a:ln>
            </p:spPr>
            <p:txBody>
              <a:bodyPr/>
              <a:lstStyle/>
              <a:p>
                <a:pPr fontAlgn="auto">
                  <a:spcBef>
                    <a:spcPts val="0"/>
                  </a:spcBef>
                  <a:spcAft>
                    <a:spcPts val="0"/>
                  </a:spcAft>
                  <a:defRPr/>
                </a:pPr>
                <a:endParaRPr lang="en-US" sz="1400" dirty="0">
                  <a:latin typeface="Arial" panose="020B0604020202020204" pitchFamily="34" charset="0"/>
                  <a:cs typeface="Arial" panose="020B0604020202020204" pitchFamily="34" charset="0"/>
                </a:endParaRPr>
              </a:p>
            </p:txBody>
          </p:sp>
        </p:grpSp>
        <p:sp>
          <p:nvSpPr>
            <p:cNvPr id="12" name="Oval 10">
              <a:extLst>
                <a:ext uri="{FF2B5EF4-FFF2-40B4-BE49-F238E27FC236}">
                  <a16:creationId xmlns:a16="http://schemas.microsoft.com/office/drawing/2014/main" id="{B2752287-438C-F54F-9EA4-F3B221F95B0A}"/>
                </a:ext>
              </a:extLst>
            </p:cNvPr>
            <p:cNvSpPr>
              <a:spLocks noChangeArrowheads="1"/>
            </p:cNvSpPr>
            <p:nvPr/>
          </p:nvSpPr>
          <p:spPr bwMode="auto">
            <a:xfrm>
              <a:off x="5091113" y="2667911"/>
              <a:ext cx="1171575" cy="1171575"/>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3200" dirty="0">
                  <a:solidFill>
                    <a:schemeClr val="bg1"/>
                  </a:solidFill>
                  <a:latin typeface="Arial" panose="020B0604020202020204" pitchFamily="34" charset="0"/>
                  <a:ea typeface="linea-basic-10"/>
                  <a:cs typeface="Arial" panose="020B0604020202020204" pitchFamily="34" charset="0"/>
                </a:rPr>
                <a:t>B</a:t>
              </a:r>
            </a:p>
          </p:txBody>
        </p:sp>
      </p:grpSp>
      <p:grpSp>
        <p:nvGrpSpPr>
          <p:cNvPr id="21" name="Group 20">
            <a:extLst>
              <a:ext uri="{FF2B5EF4-FFF2-40B4-BE49-F238E27FC236}">
                <a16:creationId xmlns:a16="http://schemas.microsoft.com/office/drawing/2014/main" id="{E57BF507-B14F-415F-AEFD-3F6CBE92721A}"/>
              </a:ext>
            </a:extLst>
          </p:cNvPr>
          <p:cNvGrpSpPr/>
          <p:nvPr/>
        </p:nvGrpSpPr>
        <p:grpSpPr>
          <a:xfrm>
            <a:off x="5091113" y="4801511"/>
            <a:ext cx="2876550" cy="1171575"/>
            <a:chOff x="5091113" y="4801511"/>
            <a:chExt cx="2876550" cy="1171575"/>
          </a:xfrm>
        </p:grpSpPr>
        <p:grpSp>
          <p:nvGrpSpPr>
            <p:cNvPr id="5" name="Group 18">
              <a:extLst>
                <a:ext uri="{FF2B5EF4-FFF2-40B4-BE49-F238E27FC236}">
                  <a16:creationId xmlns:a16="http://schemas.microsoft.com/office/drawing/2014/main" id="{085D4E03-8872-1145-BC43-15BA5BDE03A1}"/>
                </a:ext>
              </a:extLst>
            </p:cNvPr>
            <p:cNvGrpSpPr>
              <a:grpSpLocks/>
            </p:cNvGrpSpPr>
            <p:nvPr/>
          </p:nvGrpSpPr>
          <p:grpSpPr bwMode="auto">
            <a:xfrm>
              <a:off x="5980113" y="4917399"/>
              <a:ext cx="1987550" cy="939800"/>
              <a:chOff x="5980767" y="4770691"/>
              <a:chExt cx="1986505" cy="938934"/>
            </a:xfrm>
          </p:grpSpPr>
          <p:sp>
            <p:nvSpPr>
              <p:cNvPr id="13" name="Rectangle 11">
                <a:extLst>
                  <a:ext uri="{FF2B5EF4-FFF2-40B4-BE49-F238E27FC236}">
                    <a16:creationId xmlns:a16="http://schemas.microsoft.com/office/drawing/2014/main" id="{8787BA0E-A028-F74F-8D81-3F98F73D4E29}"/>
                  </a:ext>
                </a:extLst>
              </p:cNvPr>
              <p:cNvSpPr>
                <a:spLocks noChangeArrowheads="1"/>
              </p:cNvSpPr>
              <p:nvPr/>
            </p:nvSpPr>
            <p:spPr bwMode="auto">
              <a:xfrm>
                <a:off x="5980767" y="5003838"/>
                <a:ext cx="1624745" cy="472639"/>
              </a:xfrm>
              <a:prstGeom prst="rect">
                <a:avLst/>
              </a:prstGeom>
              <a:solidFill>
                <a:schemeClr val="accent4">
                  <a:lumMod val="75000"/>
                </a:schemeClr>
              </a:solidFill>
              <a:ln>
                <a:noFill/>
              </a:ln>
            </p:spPr>
            <p:txBody>
              <a:bodyPr/>
              <a:lstStyle/>
              <a:p>
                <a:pPr algn="r" fontAlgn="auto">
                  <a:spcBef>
                    <a:spcPts val="0"/>
                  </a:spcBef>
                  <a:spcAft>
                    <a:spcPts val="0"/>
                  </a:spcAft>
                  <a:defRPr/>
                </a:pPr>
                <a:r>
                  <a:rPr lang="en-US" dirty="0">
                    <a:solidFill>
                      <a:srgbClr val="FFFFFF"/>
                    </a:solidFill>
                    <a:latin typeface="Arial" panose="020B0604020202020204" pitchFamily="34" charset="0"/>
                    <a:cs typeface="Arial" panose="020B0604020202020204" pitchFamily="34" charset="0"/>
                  </a:rPr>
                  <a:t>Step 04</a:t>
                </a:r>
                <a:endParaRPr lang="en-US" sz="1000" dirty="0">
                  <a:solidFill>
                    <a:srgbClr val="FFFFFF"/>
                  </a:solidFill>
                  <a:latin typeface="Arial" panose="020B0604020202020204" pitchFamily="34" charset="0"/>
                  <a:cs typeface="Arial" panose="020B0604020202020204" pitchFamily="34" charset="0"/>
                </a:endParaRPr>
              </a:p>
            </p:txBody>
          </p:sp>
          <p:sp>
            <p:nvSpPr>
              <p:cNvPr id="14" name="Freeform 12">
                <a:extLst>
                  <a:ext uri="{FF2B5EF4-FFF2-40B4-BE49-F238E27FC236}">
                    <a16:creationId xmlns:a16="http://schemas.microsoft.com/office/drawing/2014/main" id="{A8C9876E-9869-524B-8770-A8E23DD2198E}"/>
                  </a:ext>
                </a:extLst>
              </p:cNvPr>
              <p:cNvSpPr>
                <a:spLocks/>
              </p:cNvSpPr>
              <p:nvPr/>
            </p:nvSpPr>
            <p:spPr bwMode="auto">
              <a:xfrm>
                <a:off x="7564259" y="4770691"/>
                <a:ext cx="403013" cy="938934"/>
              </a:xfrm>
              <a:custGeom>
                <a:avLst/>
                <a:gdLst>
                  <a:gd name="T0" fmla="*/ 156 w 156"/>
                  <a:gd name="T1" fmla="*/ 181 h 363"/>
                  <a:gd name="T2" fmla="*/ 0 w 156"/>
                  <a:gd name="T3" fmla="*/ 363 h 363"/>
                  <a:gd name="T4" fmla="*/ 0 w 156"/>
                  <a:gd name="T5" fmla="*/ 181 h 363"/>
                  <a:gd name="T6" fmla="*/ 0 w 156"/>
                  <a:gd name="T7" fmla="*/ 0 h 363"/>
                  <a:gd name="T8" fmla="*/ 156 w 156"/>
                  <a:gd name="T9" fmla="*/ 181 h 363"/>
                </a:gdLst>
                <a:ahLst/>
                <a:cxnLst>
                  <a:cxn ang="0">
                    <a:pos x="T0" y="T1"/>
                  </a:cxn>
                  <a:cxn ang="0">
                    <a:pos x="T2" y="T3"/>
                  </a:cxn>
                  <a:cxn ang="0">
                    <a:pos x="T4" y="T5"/>
                  </a:cxn>
                  <a:cxn ang="0">
                    <a:pos x="T6" y="T7"/>
                  </a:cxn>
                  <a:cxn ang="0">
                    <a:pos x="T8" y="T9"/>
                  </a:cxn>
                </a:cxnLst>
                <a:rect l="0" t="0" r="r" b="b"/>
                <a:pathLst>
                  <a:path w="156" h="363">
                    <a:moveTo>
                      <a:pt x="156" y="181"/>
                    </a:moveTo>
                    <a:lnTo>
                      <a:pt x="0" y="363"/>
                    </a:lnTo>
                    <a:lnTo>
                      <a:pt x="0" y="181"/>
                    </a:lnTo>
                    <a:lnTo>
                      <a:pt x="0" y="0"/>
                    </a:lnTo>
                    <a:lnTo>
                      <a:pt x="156" y="181"/>
                    </a:lnTo>
                    <a:close/>
                  </a:path>
                </a:pathLst>
              </a:custGeom>
              <a:solidFill>
                <a:schemeClr val="accent4">
                  <a:lumMod val="75000"/>
                </a:schemeClr>
              </a:solidFill>
              <a:ln>
                <a:noFill/>
              </a:ln>
            </p:spPr>
            <p:txBody>
              <a:bodyPr/>
              <a:lstStyle/>
              <a:p>
                <a:pPr fontAlgn="auto">
                  <a:spcBef>
                    <a:spcPts val="0"/>
                  </a:spcBef>
                  <a:spcAft>
                    <a:spcPts val="0"/>
                  </a:spcAft>
                  <a:defRPr/>
                </a:pPr>
                <a:endParaRPr lang="en-US" sz="1400" dirty="0">
                  <a:latin typeface="Arial" panose="020B0604020202020204" pitchFamily="34" charset="0"/>
                  <a:cs typeface="Arial" panose="020B0604020202020204" pitchFamily="34" charset="0"/>
                </a:endParaRPr>
              </a:p>
            </p:txBody>
          </p:sp>
        </p:grpSp>
        <p:sp>
          <p:nvSpPr>
            <p:cNvPr id="15" name="Oval 13">
              <a:extLst>
                <a:ext uri="{FF2B5EF4-FFF2-40B4-BE49-F238E27FC236}">
                  <a16:creationId xmlns:a16="http://schemas.microsoft.com/office/drawing/2014/main" id="{E4202720-472D-D041-9A58-6DA21C400D66}"/>
                </a:ext>
              </a:extLst>
            </p:cNvPr>
            <p:cNvSpPr>
              <a:spLocks noChangeArrowheads="1"/>
            </p:cNvSpPr>
            <p:nvPr/>
          </p:nvSpPr>
          <p:spPr bwMode="auto">
            <a:xfrm>
              <a:off x="5091113" y="4801511"/>
              <a:ext cx="1171575" cy="1171575"/>
            </a:xfrm>
            <a:prstGeom prst="ellipse">
              <a:avLst/>
            </a:prstGeom>
            <a:solidFill>
              <a:schemeClr val="accent4"/>
            </a:solidFill>
            <a:ln>
              <a:noFill/>
            </a:ln>
          </p:spPr>
          <p:txBody>
            <a:bodyPr anchor="ctr"/>
            <a:lstStyle/>
            <a:p>
              <a:pPr algn="ctr" fontAlgn="auto">
                <a:spcBef>
                  <a:spcPts val="0"/>
                </a:spcBef>
                <a:spcAft>
                  <a:spcPts val="0"/>
                </a:spcAft>
                <a:defRPr/>
              </a:pPr>
              <a:r>
                <a:rPr lang="en-US" sz="3200" dirty="0">
                  <a:solidFill>
                    <a:schemeClr val="bg1"/>
                  </a:solidFill>
                  <a:latin typeface="Arial" panose="020B0604020202020204" pitchFamily="34" charset="0"/>
                  <a:ea typeface="linea-basic-10" charset="0"/>
                  <a:cs typeface="Arial" panose="020B0604020202020204" pitchFamily="34" charset="0"/>
                </a:rPr>
                <a:t>D</a:t>
              </a:r>
            </a:p>
          </p:txBody>
        </p:sp>
      </p:grpSp>
      <p:grpSp>
        <p:nvGrpSpPr>
          <p:cNvPr id="20" name="Group 19">
            <a:extLst>
              <a:ext uri="{FF2B5EF4-FFF2-40B4-BE49-F238E27FC236}">
                <a16:creationId xmlns:a16="http://schemas.microsoft.com/office/drawing/2014/main" id="{82F3CDB1-7FC8-4324-90E8-1762E4BDD014}"/>
              </a:ext>
            </a:extLst>
          </p:cNvPr>
          <p:cNvGrpSpPr/>
          <p:nvPr/>
        </p:nvGrpSpPr>
        <p:grpSpPr>
          <a:xfrm>
            <a:off x="4260850" y="3733124"/>
            <a:ext cx="2682875" cy="1174750"/>
            <a:chOff x="4260850" y="3733124"/>
            <a:chExt cx="2682875" cy="1174750"/>
          </a:xfrm>
        </p:grpSpPr>
        <p:grpSp>
          <p:nvGrpSpPr>
            <p:cNvPr id="6" name="Group 19">
              <a:extLst>
                <a:ext uri="{FF2B5EF4-FFF2-40B4-BE49-F238E27FC236}">
                  <a16:creationId xmlns:a16="http://schemas.microsoft.com/office/drawing/2014/main" id="{D017E14E-35D8-A042-9A92-4EEB74C5BBC2}"/>
                </a:ext>
              </a:extLst>
            </p:cNvPr>
            <p:cNvGrpSpPr>
              <a:grpSpLocks/>
            </p:cNvGrpSpPr>
            <p:nvPr/>
          </p:nvGrpSpPr>
          <p:grpSpPr bwMode="auto">
            <a:xfrm>
              <a:off x="4260850" y="3849011"/>
              <a:ext cx="1797050" cy="939800"/>
              <a:chOff x="4260680" y="3702427"/>
              <a:chExt cx="1797685" cy="938934"/>
            </a:xfrm>
          </p:grpSpPr>
          <p:sp>
            <p:nvSpPr>
              <p:cNvPr id="16" name="Rectangle 14">
                <a:extLst>
                  <a:ext uri="{FF2B5EF4-FFF2-40B4-BE49-F238E27FC236}">
                    <a16:creationId xmlns:a16="http://schemas.microsoft.com/office/drawing/2014/main" id="{7E14C831-CD8C-8F47-9826-9BC3ADFE5D51}"/>
                  </a:ext>
                </a:extLst>
              </p:cNvPr>
              <p:cNvSpPr>
                <a:spLocks noChangeArrowheads="1"/>
              </p:cNvSpPr>
              <p:nvPr/>
            </p:nvSpPr>
            <p:spPr bwMode="auto">
              <a:xfrm>
                <a:off x="4622758" y="3930816"/>
                <a:ext cx="1435607" cy="477398"/>
              </a:xfrm>
              <a:prstGeom prst="rect">
                <a:avLst/>
              </a:prstGeom>
              <a:solidFill>
                <a:schemeClr val="accent3">
                  <a:lumMod val="75000"/>
                </a:schemeClr>
              </a:solidFill>
              <a:ln>
                <a:noFill/>
              </a:ln>
            </p:spPr>
            <p:txBody>
              <a:bodyPr/>
              <a:lstStyle/>
              <a:p>
                <a:pPr fontAlgn="auto">
                  <a:spcBef>
                    <a:spcPts val="0"/>
                  </a:spcBef>
                  <a:spcAft>
                    <a:spcPts val="0"/>
                  </a:spcAft>
                  <a:defRPr/>
                </a:pPr>
                <a:r>
                  <a:rPr lang="en-US" dirty="0">
                    <a:solidFill>
                      <a:srgbClr val="FFFFFF"/>
                    </a:solidFill>
                    <a:latin typeface="Arial" panose="020B0604020202020204" pitchFamily="34" charset="0"/>
                    <a:cs typeface="Arial" panose="020B0604020202020204" pitchFamily="34" charset="0"/>
                  </a:rPr>
                  <a:t>Step 03</a:t>
                </a:r>
                <a:endParaRPr lang="en-US" sz="1000" dirty="0">
                  <a:solidFill>
                    <a:srgbClr val="FFFFFF"/>
                  </a:solidFill>
                  <a:latin typeface="Arial" panose="020B0604020202020204" pitchFamily="34" charset="0"/>
                  <a:cs typeface="Arial" panose="020B0604020202020204" pitchFamily="34" charset="0"/>
                </a:endParaRPr>
              </a:p>
            </p:txBody>
          </p:sp>
          <p:sp>
            <p:nvSpPr>
              <p:cNvPr id="17" name="Freeform 15">
                <a:extLst>
                  <a:ext uri="{FF2B5EF4-FFF2-40B4-BE49-F238E27FC236}">
                    <a16:creationId xmlns:a16="http://schemas.microsoft.com/office/drawing/2014/main" id="{4CACF605-4A6E-8F4F-B9B8-C2F4DD90DAD7}"/>
                  </a:ext>
                </a:extLst>
              </p:cNvPr>
              <p:cNvSpPr>
                <a:spLocks/>
              </p:cNvSpPr>
              <p:nvPr/>
            </p:nvSpPr>
            <p:spPr bwMode="auto">
              <a:xfrm>
                <a:off x="4260680" y="3702427"/>
                <a:ext cx="406544" cy="938934"/>
              </a:xfrm>
              <a:custGeom>
                <a:avLst/>
                <a:gdLst>
                  <a:gd name="T0" fmla="*/ 0 w 157"/>
                  <a:gd name="T1" fmla="*/ 181 h 363"/>
                  <a:gd name="T2" fmla="*/ 157 w 157"/>
                  <a:gd name="T3" fmla="*/ 363 h 363"/>
                  <a:gd name="T4" fmla="*/ 157 w 157"/>
                  <a:gd name="T5" fmla="*/ 181 h 363"/>
                  <a:gd name="T6" fmla="*/ 157 w 157"/>
                  <a:gd name="T7" fmla="*/ 0 h 363"/>
                  <a:gd name="T8" fmla="*/ 0 w 157"/>
                  <a:gd name="T9" fmla="*/ 181 h 363"/>
                </a:gdLst>
                <a:ahLst/>
                <a:cxnLst>
                  <a:cxn ang="0">
                    <a:pos x="T0" y="T1"/>
                  </a:cxn>
                  <a:cxn ang="0">
                    <a:pos x="T2" y="T3"/>
                  </a:cxn>
                  <a:cxn ang="0">
                    <a:pos x="T4" y="T5"/>
                  </a:cxn>
                  <a:cxn ang="0">
                    <a:pos x="T6" y="T7"/>
                  </a:cxn>
                  <a:cxn ang="0">
                    <a:pos x="T8" y="T9"/>
                  </a:cxn>
                </a:cxnLst>
                <a:rect l="0" t="0" r="r" b="b"/>
                <a:pathLst>
                  <a:path w="157" h="363">
                    <a:moveTo>
                      <a:pt x="0" y="181"/>
                    </a:moveTo>
                    <a:lnTo>
                      <a:pt x="157" y="363"/>
                    </a:lnTo>
                    <a:lnTo>
                      <a:pt x="157" y="181"/>
                    </a:lnTo>
                    <a:lnTo>
                      <a:pt x="157" y="0"/>
                    </a:lnTo>
                    <a:lnTo>
                      <a:pt x="0" y="181"/>
                    </a:lnTo>
                    <a:close/>
                  </a:path>
                </a:pathLst>
              </a:custGeom>
              <a:solidFill>
                <a:schemeClr val="accent3">
                  <a:lumMod val="75000"/>
                </a:schemeClr>
              </a:solidFill>
              <a:ln>
                <a:noFill/>
              </a:ln>
            </p:spPr>
            <p:txBody>
              <a:bodyPr/>
              <a:lstStyle/>
              <a:p>
                <a:pPr fontAlgn="auto">
                  <a:spcBef>
                    <a:spcPts val="0"/>
                  </a:spcBef>
                  <a:spcAft>
                    <a:spcPts val="0"/>
                  </a:spcAft>
                  <a:defRPr/>
                </a:pPr>
                <a:endParaRPr lang="en-US" sz="1400" dirty="0">
                  <a:latin typeface="Arial" panose="020B0604020202020204" pitchFamily="34" charset="0"/>
                  <a:cs typeface="Arial" panose="020B0604020202020204" pitchFamily="34" charset="0"/>
                </a:endParaRPr>
              </a:p>
            </p:txBody>
          </p:sp>
        </p:grpSp>
        <p:sp>
          <p:nvSpPr>
            <p:cNvPr id="18" name="Oval 16">
              <a:extLst>
                <a:ext uri="{FF2B5EF4-FFF2-40B4-BE49-F238E27FC236}">
                  <a16:creationId xmlns:a16="http://schemas.microsoft.com/office/drawing/2014/main" id="{3E604E99-83D7-3C4B-97B5-4DA0864E6BB8}"/>
                </a:ext>
              </a:extLst>
            </p:cNvPr>
            <p:cNvSpPr>
              <a:spLocks noChangeArrowheads="1"/>
            </p:cNvSpPr>
            <p:nvPr/>
          </p:nvSpPr>
          <p:spPr bwMode="auto">
            <a:xfrm>
              <a:off x="5770563" y="3733124"/>
              <a:ext cx="1173162" cy="1174750"/>
            </a:xfrm>
            <a:prstGeom prst="ellipse">
              <a:avLst/>
            </a:prstGeom>
            <a:solidFill>
              <a:schemeClr val="accent3"/>
            </a:solidFill>
            <a:ln>
              <a:noFill/>
            </a:ln>
          </p:spPr>
          <p:txBody>
            <a:bodyPr anchor="ctr"/>
            <a:lstStyle/>
            <a:p>
              <a:pPr algn="ctr" fontAlgn="auto">
                <a:spcBef>
                  <a:spcPts val="0"/>
                </a:spcBef>
                <a:spcAft>
                  <a:spcPts val="0"/>
                </a:spcAft>
                <a:defRPr/>
              </a:pPr>
              <a:r>
                <a:rPr lang="en-US" sz="3200" dirty="0">
                  <a:solidFill>
                    <a:schemeClr val="bg1"/>
                  </a:solidFill>
                  <a:latin typeface="Arial" panose="020B0604020202020204" pitchFamily="34" charset="0"/>
                  <a:ea typeface="linea-basic-10" charset="0"/>
                  <a:cs typeface="Arial" panose="020B0604020202020204" pitchFamily="34" charset="0"/>
                </a:rPr>
                <a:t>C</a:t>
              </a:r>
            </a:p>
          </p:txBody>
        </p:sp>
      </p:grpSp>
      <p:sp>
        <p:nvSpPr>
          <p:cNvPr id="284682" name="Title 3">
            <a:extLst>
              <a:ext uri="{FF2B5EF4-FFF2-40B4-BE49-F238E27FC236}">
                <a16:creationId xmlns:a16="http://schemas.microsoft.com/office/drawing/2014/main" id="{D967A369-65DB-1E45-8407-3FC03F09C4AE}"/>
              </a:ext>
            </a:extLst>
          </p:cNvPr>
          <p:cNvSpPr>
            <a:spLocks noGrp="1"/>
          </p:cNvSpPr>
          <p:nvPr>
            <p:ph type="title"/>
          </p:nvPr>
        </p:nvSpPr>
        <p:spPr bwMode="auto">
          <a:xfrm>
            <a:off x="838200" y="736600"/>
            <a:ext cx="10515600" cy="62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lgn="ctr"/>
            <a:r>
              <a:rPr lang="en-US" altLang="en-US" sz="2800" dirty="0">
                <a:solidFill>
                  <a:schemeClr val="tx2">
                    <a:lumMod val="60000"/>
                    <a:lumOff val="40000"/>
                  </a:schemeClr>
                </a:solidFill>
                <a:latin typeface="Arial" panose="020B0604020202020204" pitchFamily="34" charset="0"/>
                <a:ea typeface="Source Sans Pro Black" panose="020B0503030403020204" pitchFamily="34" charset="0"/>
                <a:cs typeface="Arial" panose="020B0604020202020204" pitchFamily="34" charset="0"/>
              </a:rPr>
              <a:t>Process infographic</a:t>
            </a:r>
          </a:p>
        </p:txBody>
      </p:sp>
      <p:sp>
        <p:nvSpPr>
          <p:cNvPr id="23" name="Rectangle 22">
            <a:extLst>
              <a:ext uri="{FF2B5EF4-FFF2-40B4-BE49-F238E27FC236}">
                <a16:creationId xmlns:a16="http://schemas.microsoft.com/office/drawing/2014/main" id="{7E7EBE88-C9F0-2E4F-A1A7-BABFAEB81DBA}"/>
              </a:ext>
            </a:extLst>
          </p:cNvPr>
          <p:cNvSpPr/>
          <p:nvPr/>
        </p:nvSpPr>
        <p:spPr>
          <a:xfrm>
            <a:off x="7967663" y="2783799"/>
            <a:ext cx="3063875" cy="682944"/>
          </a:xfrm>
          <a:prstGeom prst="rect">
            <a:avLst/>
          </a:prstGeom>
        </p:spPr>
        <p:txBody>
          <a:bodyPr lIns="121920" rIns="121920" bIns="60960">
            <a:spAutoFit/>
          </a:bodyPr>
          <a:lstStyle/>
          <a:p>
            <a:pPr fontAlgn="auto">
              <a:lnSpc>
                <a:spcPct val="89000"/>
              </a:lnSpc>
              <a:spcBef>
                <a:spcPts val="0"/>
              </a:spcBef>
              <a:spcAft>
                <a:spcPts val="0"/>
              </a:spcAft>
              <a:defRPr/>
            </a:pPr>
            <a:r>
              <a:rPr lang="en-US" dirty="0">
                <a:solidFill>
                  <a:schemeClr val="tx2">
                    <a:lumMod val="60000"/>
                    <a:lumOff val="40000"/>
                  </a:schemeClr>
                </a:solidFill>
                <a:latin typeface="Arial" panose="020B0604020202020204" pitchFamily="34" charset="0"/>
                <a:cs typeface="Arial" panose="020B0604020202020204" pitchFamily="34" charset="0"/>
              </a:rPr>
              <a:t>Opposing Forces</a:t>
            </a:r>
          </a:p>
          <a:p>
            <a:pPr fontAlgn="auto">
              <a:lnSpc>
                <a:spcPct val="89000"/>
              </a:lnSpc>
              <a:spcBef>
                <a:spcPts val="0"/>
              </a:spcBef>
              <a:spcAft>
                <a:spcPts val="0"/>
              </a:spcAft>
              <a:defRPr/>
            </a:pPr>
            <a:r>
              <a:rPr lang="en-US" sz="1200" dirty="0">
                <a:solidFill>
                  <a:schemeClr val="tx2">
                    <a:lumMod val="60000"/>
                    <a:lumOff val="40000"/>
                  </a:schemeClr>
                </a:solidFill>
                <a:latin typeface="Arial" panose="020B0604020202020204" pitchFamily="34" charset="0"/>
                <a:cs typeface="Arial" panose="020B0604020202020204" pitchFamily="34" charset="0"/>
              </a:rPr>
              <a:t>Lorem ipsum dolor sit amet, </a:t>
            </a:r>
            <a:r>
              <a:rPr 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sz="1200" dirty="0">
                <a:solidFill>
                  <a:schemeClr val="tx2">
                    <a:lumMod val="60000"/>
                    <a:lumOff val="40000"/>
                  </a:schemeClr>
                </a:solidFill>
                <a:latin typeface="Arial" panose="020B0604020202020204" pitchFamily="34" charset="0"/>
                <a:cs typeface="Arial" panose="020B0604020202020204" pitchFamily="34" charset="0"/>
              </a:rPr>
              <a:t> </a:t>
            </a:r>
            <a:r>
              <a:rPr 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sz="1200" dirty="0">
                <a:solidFill>
                  <a:schemeClr val="tx2">
                    <a:lumMod val="60000"/>
                    <a:lumOff val="40000"/>
                  </a:schemeClr>
                </a:solidFill>
                <a:latin typeface="Arial" panose="020B0604020202020204" pitchFamily="34" charset="0"/>
                <a:cs typeface="Arial" panose="020B0604020202020204" pitchFamily="34" charset="0"/>
              </a:rPr>
              <a:t> </a:t>
            </a:r>
            <a:r>
              <a:rPr lang="en-US" sz="1200" dirty="0" err="1">
                <a:solidFill>
                  <a:schemeClr val="tx2">
                    <a:lumMod val="60000"/>
                    <a:lumOff val="40000"/>
                  </a:schemeClr>
                </a:solidFill>
                <a:latin typeface="Arial" panose="020B0604020202020204" pitchFamily="34" charset="0"/>
                <a:cs typeface="Arial" panose="020B0604020202020204" pitchFamily="34" charset="0"/>
              </a:rPr>
              <a:t>elit</a:t>
            </a:r>
            <a:endParaRPr lang="en-US" sz="12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FDABC57A-BE7D-B747-89D8-14FE38C270E5}"/>
              </a:ext>
            </a:extLst>
          </p:cNvPr>
          <p:cNvSpPr/>
          <p:nvPr/>
        </p:nvSpPr>
        <p:spPr>
          <a:xfrm>
            <a:off x="8070850" y="4917399"/>
            <a:ext cx="3065463" cy="682944"/>
          </a:xfrm>
          <a:prstGeom prst="rect">
            <a:avLst/>
          </a:prstGeom>
        </p:spPr>
        <p:txBody>
          <a:bodyPr lIns="121920" rIns="121920" bIns="60960">
            <a:spAutoFit/>
          </a:bodyPr>
          <a:lstStyle/>
          <a:p>
            <a:pPr fontAlgn="auto">
              <a:lnSpc>
                <a:spcPct val="89000"/>
              </a:lnSpc>
              <a:spcBef>
                <a:spcPts val="0"/>
              </a:spcBef>
              <a:spcAft>
                <a:spcPts val="0"/>
              </a:spcAft>
              <a:defRPr/>
            </a:pPr>
            <a:r>
              <a:rPr lang="en-US" dirty="0">
                <a:solidFill>
                  <a:schemeClr val="tx2">
                    <a:lumMod val="60000"/>
                    <a:lumOff val="40000"/>
                  </a:schemeClr>
                </a:solidFill>
                <a:latin typeface="Arial" panose="020B0604020202020204" pitchFamily="34" charset="0"/>
                <a:cs typeface="Arial" panose="020B0604020202020204" pitchFamily="34" charset="0"/>
              </a:rPr>
              <a:t>Opposing Forces</a:t>
            </a:r>
          </a:p>
          <a:p>
            <a:pPr fontAlgn="auto">
              <a:lnSpc>
                <a:spcPct val="89000"/>
              </a:lnSpc>
              <a:spcBef>
                <a:spcPts val="0"/>
              </a:spcBef>
              <a:spcAft>
                <a:spcPts val="0"/>
              </a:spcAft>
              <a:defRPr/>
            </a:pPr>
            <a:r>
              <a:rPr lang="en-US" sz="1200" dirty="0">
                <a:solidFill>
                  <a:schemeClr val="tx2">
                    <a:lumMod val="60000"/>
                    <a:lumOff val="40000"/>
                  </a:schemeClr>
                </a:solidFill>
                <a:latin typeface="Arial" panose="020B0604020202020204" pitchFamily="34" charset="0"/>
                <a:cs typeface="Arial" panose="020B0604020202020204" pitchFamily="34" charset="0"/>
              </a:rPr>
              <a:t>Lorem ipsum dolor sit amet, </a:t>
            </a:r>
            <a:r>
              <a:rPr 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sz="1200" dirty="0">
                <a:solidFill>
                  <a:schemeClr val="tx2">
                    <a:lumMod val="60000"/>
                    <a:lumOff val="40000"/>
                  </a:schemeClr>
                </a:solidFill>
                <a:latin typeface="Arial" panose="020B0604020202020204" pitchFamily="34" charset="0"/>
                <a:cs typeface="Arial" panose="020B0604020202020204" pitchFamily="34" charset="0"/>
              </a:rPr>
              <a:t> </a:t>
            </a:r>
            <a:r>
              <a:rPr 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sz="1200" dirty="0">
                <a:solidFill>
                  <a:schemeClr val="tx2">
                    <a:lumMod val="60000"/>
                    <a:lumOff val="40000"/>
                  </a:schemeClr>
                </a:solidFill>
                <a:latin typeface="Arial" panose="020B0604020202020204" pitchFamily="34" charset="0"/>
                <a:cs typeface="Arial" panose="020B0604020202020204" pitchFamily="34" charset="0"/>
              </a:rPr>
              <a:t> </a:t>
            </a:r>
            <a:r>
              <a:rPr lang="en-US" sz="1200" dirty="0" err="1">
                <a:solidFill>
                  <a:schemeClr val="tx2">
                    <a:lumMod val="60000"/>
                    <a:lumOff val="40000"/>
                  </a:schemeClr>
                </a:solidFill>
                <a:latin typeface="Arial" panose="020B0604020202020204" pitchFamily="34" charset="0"/>
                <a:cs typeface="Arial" panose="020B0604020202020204" pitchFamily="34" charset="0"/>
              </a:rPr>
              <a:t>elit</a:t>
            </a:r>
            <a:endParaRPr lang="en-US" sz="12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3376FC94-33D8-E34B-8221-41BD7E334586}"/>
              </a:ext>
            </a:extLst>
          </p:cNvPr>
          <p:cNvSpPr/>
          <p:nvPr/>
        </p:nvSpPr>
        <p:spPr>
          <a:xfrm>
            <a:off x="1120775" y="3977599"/>
            <a:ext cx="3063875" cy="682944"/>
          </a:xfrm>
          <a:prstGeom prst="rect">
            <a:avLst/>
          </a:prstGeom>
        </p:spPr>
        <p:txBody>
          <a:bodyPr lIns="121920" rIns="121920" bIns="60960">
            <a:spAutoFit/>
          </a:bodyPr>
          <a:lstStyle/>
          <a:p>
            <a:pPr algn="r" fontAlgn="auto">
              <a:lnSpc>
                <a:spcPct val="89000"/>
              </a:lnSpc>
              <a:spcBef>
                <a:spcPts val="0"/>
              </a:spcBef>
              <a:spcAft>
                <a:spcPts val="0"/>
              </a:spcAft>
              <a:defRPr/>
            </a:pPr>
            <a:r>
              <a:rPr lang="en-US" dirty="0">
                <a:solidFill>
                  <a:schemeClr val="tx2">
                    <a:lumMod val="60000"/>
                    <a:lumOff val="40000"/>
                  </a:schemeClr>
                </a:solidFill>
                <a:latin typeface="Arial" panose="020B0604020202020204" pitchFamily="34" charset="0"/>
                <a:cs typeface="Arial" panose="020B0604020202020204" pitchFamily="34" charset="0"/>
              </a:rPr>
              <a:t>Opposing Forces</a:t>
            </a:r>
          </a:p>
          <a:p>
            <a:pPr algn="r" fontAlgn="auto">
              <a:lnSpc>
                <a:spcPct val="89000"/>
              </a:lnSpc>
              <a:spcBef>
                <a:spcPts val="0"/>
              </a:spcBef>
              <a:spcAft>
                <a:spcPts val="0"/>
              </a:spcAft>
              <a:defRPr/>
            </a:pPr>
            <a:r>
              <a:rPr lang="en-US" sz="1200" dirty="0">
                <a:solidFill>
                  <a:schemeClr val="tx2">
                    <a:lumMod val="60000"/>
                    <a:lumOff val="40000"/>
                  </a:schemeClr>
                </a:solidFill>
                <a:latin typeface="Arial" panose="020B0604020202020204" pitchFamily="34" charset="0"/>
                <a:cs typeface="Arial" panose="020B0604020202020204" pitchFamily="34" charset="0"/>
              </a:rPr>
              <a:t>Lorem ipsum dolor sit amet, </a:t>
            </a:r>
            <a:r>
              <a:rPr 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sz="1200" dirty="0">
                <a:solidFill>
                  <a:schemeClr val="tx2">
                    <a:lumMod val="60000"/>
                    <a:lumOff val="40000"/>
                  </a:schemeClr>
                </a:solidFill>
                <a:latin typeface="Arial" panose="020B0604020202020204" pitchFamily="34" charset="0"/>
                <a:cs typeface="Arial" panose="020B0604020202020204" pitchFamily="34" charset="0"/>
              </a:rPr>
              <a:t> </a:t>
            </a:r>
            <a:r>
              <a:rPr 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sz="1200" dirty="0">
                <a:solidFill>
                  <a:schemeClr val="tx2">
                    <a:lumMod val="60000"/>
                    <a:lumOff val="40000"/>
                  </a:schemeClr>
                </a:solidFill>
                <a:latin typeface="Arial" panose="020B0604020202020204" pitchFamily="34" charset="0"/>
                <a:cs typeface="Arial" panose="020B0604020202020204" pitchFamily="34" charset="0"/>
              </a:rPr>
              <a:t> </a:t>
            </a:r>
            <a:r>
              <a:rPr lang="en-US" sz="1200" dirty="0" err="1">
                <a:solidFill>
                  <a:schemeClr val="tx2">
                    <a:lumMod val="60000"/>
                    <a:lumOff val="40000"/>
                  </a:schemeClr>
                </a:solidFill>
                <a:latin typeface="Arial" panose="020B0604020202020204" pitchFamily="34" charset="0"/>
                <a:cs typeface="Arial" panose="020B0604020202020204" pitchFamily="34" charset="0"/>
              </a:rPr>
              <a:t>elit</a:t>
            </a:r>
            <a:endParaRPr lang="en-US" sz="1200"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187E769A-AC16-8C43-B1FD-FEC431ECD08E}"/>
              </a:ext>
            </a:extLst>
          </p:cNvPr>
          <p:cNvSpPr/>
          <p:nvPr/>
        </p:nvSpPr>
        <p:spPr>
          <a:xfrm>
            <a:off x="974725" y="1780499"/>
            <a:ext cx="3063875" cy="682944"/>
          </a:xfrm>
          <a:prstGeom prst="rect">
            <a:avLst/>
          </a:prstGeom>
        </p:spPr>
        <p:txBody>
          <a:bodyPr lIns="121920" rIns="121920" bIns="60960">
            <a:spAutoFit/>
          </a:bodyPr>
          <a:lstStyle/>
          <a:p>
            <a:pPr algn="r" fontAlgn="auto">
              <a:lnSpc>
                <a:spcPct val="89000"/>
              </a:lnSpc>
              <a:spcBef>
                <a:spcPts val="0"/>
              </a:spcBef>
              <a:spcAft>
                <a:spcPts val="0"/>
              </a:spcAft>
              <a:defRPr/>
            </a:pPr>
            <a:r>
              <a:rPr lang="en-US" dirty="0">
                <a:solidFill>
                  <a:schemeClr val="tx2">
                    <a:lumMod val="60000"/>
                    <a:lumOff val="40000"/>
                  </a:schemeClr>
                </a:solidFill>
                <a:latin typeface="Arial" panose="020B0604020202020204" pitchFamily="34" charset="0"/>
                <a:cs typeface="Arial" panose="020B0604020202020204" pitchFamily="34" charset="0"/>
              </a:rPr>
              <a:t>Opposing Forces</a:t>
            </a:r>
          </a:p>
          <a:p>
            <a:pPr algn="r" fontAlgn="auto">
              <a:lnSpc>
                <a:spcPct val="89000"/>
              </a:lnSpc>
              <a:spcBef>
                <a:spcPts val="0"/>
              </a:spcBef>
              <a:spcAft>
                <a:spcPts val="0"/>
              </a:spcAft>
              <a:defRPr/>
            </a:pPr>
            <a:r>
              <a:rPr lang="en-US" sz="1200" dirty="0">
                <a:solidFill>
                  <a:schemeClr val="tx2">
                    <a:lumMod val="60000"/>
                    <a:lumOff val="40000"/>
                  </a:schemeClr>
                </a:solidFill>
                <a:latin typeface="Arial" panose="020B0604020202020204" pitchFamily="34" charset="0"/>
                <a:cs typeface="Arial" panose="020B0604020202020204" pitchFamily="34" charset="0"/>
              </a:rPr>
              <a:t>Lorem ipsum dolor sit amet, </a:t>
            </a:r>
            <a:r>
              <a:rPr lang="en-US" sz="1200" dirty="0" err="1">
                <a:solidFill>
                  <a:schemeClr val="tx2">
                    <a:lumMod val="60000"/>
                    <a:lumOff val="40000"/>
                  </a:schemeClr>
                </a:solidFill>
                <a:latin typeface="Arial" panose="020B0604020202020204" pitchFamily="34" charset="0"/>
                <a:cs typeface="Arial" panose="020B0604020202020204" pitchFamily="34" charset="0"/>
              </a:rPr>
              <a:t>consectetur</a:t>
            </a:r>
            <a:r>
              <a:rPr lang="en-US" sz="1200" dirty="0">
                <a:solidFill>
                  <a:schemeClr val="tx2">
                    <a:lumMod val="60000"/>
                    <a:lumOff val="40000"/>
                  </a:schemeClr>
                </a:solidFill>
                <a:latin typeface="Arial" panose="020B0604020202020204" pitchFamily="34" charset="0"/>
                <a:cs typeface="Arial" panose="020B0604020202020204" pitchFamily="34" charset="0"/>
              </a:rPr>
              <a:t> </a:t>
            </a:r>
            <a:r>
              <a:rPr lang="en-US" sz="1200" dirty="0" err="1">
                <a:solidFill>
                  <a:schemeClr val="tx2">
                    <a:lumMod val="60000"/>
                    <a:lumOff val="40000"/>
                  </a:schemeClr>
                </a:solidFill>
                <a:latin typeface="Arial" panose="020B0604020202020204" pitchFamily="34" charset="0"/>
                <a:cs typeface="Arial" panose="020B0604020202020204" pitchFamily="34" charset="0"/>
              </a:rPr>
              <a:t>adipiscing</a:t>
            </a:r>
            <a:r>
              <a:rPr lang="en-US" sz="1200" dirty="0">
                <a:solidFill>
                  <a:schemeClr val="tx2">
                    <a:lumMod val="60000"/>
                    <a:lumOff val="40000"/>
                  </a:schemeClr>
                </a:solidFill>
                <a:latin typeface="Arial" panose="020B0604020202020204" pitchFamily="34" charset="0"/>
                <a:cs typeface="Arial" panose="020B0604020202020204" pitchFamily="34" charset="0"/>
              </a:rPr>
              <a:t> </a:t>
            </a:r>
            <a:r>
              <a:rPr lang="en-US" sz="1200" dirty="0" err="1">
                <a:solidFill>
                  <a:schemeClr val="tx2">
                    <a:lumMod val="60000"/>
                    <a:lumOff val="40000"/>
                  </a:schemeClr>
                </a:solidFill>
                <a:latin typeface="Arial" panose="020B0604020202020204" pitchFamily="34" charset="0"/>
                <a:cs typeface="Arial" panose="020B0604020202020204" pitchFamily="34" charset="0"/>
              </a:rPr>
              <a:t>elit</a:t>
            </a:r>
            <a:endParaRPr lang="en-US" sz="1200" dirty="0">
              <a:solidFill>
                <a:schemeClr val="tx2">
                  <a:lumMod val="60000"/>
                  <a:lumOff val="4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22117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284682"/>
                                        </p:tgtEl>
                                        <p:attrNameLst>
                                          <p:attrName>style.visibility</p:attrName>
                                        </p:attrNameLst>
                                      </p:cBhvr>
                                      <p:to>
                                        <p:strVal val="visible"/>
                                      </p:to>
                                    </p:set>
                                    <p:anim calcmode="lin" valueType="num">
                                      <p:cBhvr additive="base">
                                        <p:cTn id="7" dur="500" fill="hold"/>
                                        <p:tgtEl>
                                          <p:spTgt spid="284682"/>
                                        </p:tgtEl>
                                        <p:attrNameLst>
                                          <p:attrName>ppt_x</p:attrName>
                                        </p:attrNameLst>
                                      </p:cBhvr>
                                      <p:tavLst>
                                        <p:tav tm="0">
                                          <p:val>
                                            <p:strVal val="0-#ppt_w/2"/>
                                          </p:val>
                                        </p:tav>
                                        <p:tav tm="100000">
                                          <p:val>
                                            <p:strVal val="#ppt_x"/>
                                          </p:val>
                                        </p:tav>
                                      </p:tavLst>
                                    </p:anim>
                                    <p:anim calcmode="lin" valueType="num">
                                      <p:cBhvr additive="base">
                                        <p:cTn id="8" dur="500" fill="hold"/>
                                        <p:tgtEl>
                                          <p:spTgt spid="28468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10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1+#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12" fill="hold" grpId="0" nodeType="after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strips(downLeft)">
                                      <p:cBhvr>
                                        <p:cTn id="17" dur="500"/>
                                        <p:tgtEl>
                                          <p:spTgt spid="26"/>
                                        </p:tgtEl>
                                      </p:cBhvr>
                                    </p:animEffect>
                                  </p:childTnLst>
                                </p:cTn>
                              </p:par>
                            </p:childTnLst>
                          </p:cTn>
                        </p:par>
                        <p:par>
                          <p:cTn id="18" fill="hold">
                            <p:stCondLst>
                              <p:cond delay="1500"/>
                            </p:stCondLst>
                            <p:childTnLst>
                              <p:par>
                                <p:cTn id="19" presetID="2" presetClass="entr" presetSubtype="8" decel="100000"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0-#ppt_w/2"/>
                                          </p:val>
                                        </p:tav>
                                        <p:tav tm="100000">
                                          <p:val>
                                            <p:strVal val="#ppt_x"/>
                                          </p:val>
                                        </p:tav>
                                      </p:tavLst>
                                    </p:anim>
                                    <p:anim calcmode="lin" valueType="num">
                                      <p:cBhvr additive="base">
                                        <p:cTn id="22" dur="500" fill="hold"/>
                                        <p:tgtEl>
                                          <p:spTgt spid="19"/>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8" presetClass="entr" presetSubtype="6" fill="hold" grpId="0"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strips(downRight)">
                                      <p:cBhvr>
                                        <p:cTn id="26" dur="500"/>
                                        <p:tgtEl>
                                          <p:spTgt spid="23"/>
                                        </p:tgtEl>
                                      </p:cBhvr>
                                    </p:animEffect>
                                  </p:childTnLst>
                                </p:cTn>
                              </p:par>
                            </p:childTnLst>
                          </p:cTn>
                        </p:par>
                        <p:par>
                          <p:cTn id="27" fill="hold">
                            <p:stCondLst>
                              <p:cond delay="2500"/>
                            </p:stCondLst>
                            <p:childTnLst>
                              <p:par>
                                <p:cTn id="28" presetID="2" presetClass="entr" presetSubtype="2" decel="100000" fill="hold" nodeType="after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1+#ppt_w/2"/>
                                          </p:val>
                                        </p:tav>
                                        <p:tav tm="100000">
                                          <p:val>
                                            <p:strVal val="#ppt_x"/>
                                          </p:val>
                                        </p:tav>
                                      </p:tavLst>
                                    </p:anim>
                                    <p:anim calcmode="lin" valueType="num">
                                      <p:cBhvr additive="base">
                                        <p:cTn id="31" dur="500" fill="hold"/>
                                        <p:tgtEl>
                                          <p:spTgt spid="20"/>
                                        </p:tgtEl>
                                        <p:attrNameLst>
                                          <p:attrName>ppt_y</p:attrName>
                                        </p:attrNameLst>
                                      </p:cBhvr>
                                      <p:tavLst>
                                        <p:tav tm="0">
                                          <p:val>
                                            <p:strVal val="#ppt_y"/>
                                          </p:val>
                                        </p:tav>
                                        <p:tav tm="100000">
                                          <p:val>
                                            <p:strVal val="#ppt_y"/>
                                          </p:val>
                                        </p:tav>
                                      </p:tavLst>
                                    </p:anim>
                                  </p:childTnLst>
                                </p:cTn>
                              </p:par>
                            </p:childTnLst>
                          </p:cTn>
                        </p:par>
                        <p:par>
                          <p:cTn id="32" fill="hold">
                            <p:stCondLst>
                              <p:cond delay="3000"/>
                            </p:stCondLst>
                            <p:childTnLst>
                              <p:par>
                                <p:cTn id="33" presetID="18" presetClass="entr" presetSubtype="12"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strips(downLeft)">
                                      <p:cBhvr>
                                        <p:cTn id="35" dur="500"/>
                                        <p:tgtEl>
                                          <p:spTgt spid="25"/>
                                        </p:tgtEl>
                                      </p:cBhvr>
                                    </p:animEffect>
                                  </p:childTnLst>
                                </p:cTn>
                              </p:par>
                            </p:childTnLst>
                          </p:cTn>
                        </p:par>
                        <p:par>
                          <p:cTn id="36" fill="hold">
                            <p:stCondLst>
                              <p:cond delay="3500"/>
                            </p:stCondLst>
                            <p:childTnLst>
                              <p:par>
                                <p:cTn id="37" presetID="2" presetClass="entr" presetSubtype="8" decel="100000"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0-#ppt_w/2"/>
                                          </p:val>
                                        </p:tav>
                                        <p:tav tm="100000">
                                          <p:val>
                                            <p:strVal val="#ppt_x"/>
                                          </p:val>
                                        </p:tav>
                                      </p:tavLst>
                                    </p:anim>
                                    <p:anim calcmode="lin" valueType="num">
                                      <p:cBhvr additive="base">
                                        <p:cTn id="40" dur="500" fill="hold"/>
                                        <p:tgtEl>
                                          <p:spTgt spid="21"/>
                                        </p:tgtEl>
                                        <p:attrNameLst>
                                          <p:attrName>ppt_y</p:attrName>
                                        </p:attrNameLst>
                                      </p:cBhvr>
                                      <p:tavLst>
                                        <p:tav tm="0">
                                          <p:val>
                                            <p:strVal val="#ppt_y"/>
                                          </p:val>
                                        </p:tav>
                                        <p:tav tm="100000">
                                          <p:val>
                                            <p:strVal val="#ppt_y"/>
                                          </p:val>
                                        </p:tav>
                                      </p:tavLst>
                                    </p:anim>
                                  </p:childTnLst>
                                </p:cTn>
                              </p:par>
                            </p:childTnLst>
                          </p:cTn>
                        </p:par>
                        <p:par>
                          <p:cTn id="41" fill="hold">
                            <p:stCondLst>
                              <p:cond delay="4000"/>
                            </p:stCondLst>
                            <p:childTnLst>
                              <p:par>
                                <p:cTn id="42" presetID="18" presetClass="entr" presetSubtype="6" fill="hold" grpId="0" nodeType="after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strips(downRight)">
                                      <p:cBhvr>
                                        <p:cTn id="4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82" grpId="0"/>
      <p:bldP spid="23" grpId="0"/>
      <p:bldP spid="24" grpId="0"/>
      <p:bldP spid="25" grpId="0"/>
      <p:bldP spid="26" grpId="0"/>
    </p:bldLst>
  </p:timing>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252C52"/>
      </a:lt2>
      <a:accent1>
        <a:srgbClr val="FFC96A"/>
      </a:accent1>
      <a:accent2>
        <a:srgbClr val="ED5E92"/>
      </a:accent2>
      <a:accent3>
        <a:srgbClr val="8D6FFF"/>
      </a:accent3>
      <a:accent4>
        <a:srgbClr val="71CCFF"/>
      </a:accent4>
      <a:accent5>
        <a:srgbClr val="1D73FF"/>
      </a:accent5>
      <a:accent6>
        <a:srgbClr val="A3FC66"/>
      </a:accent6>
      <a:hlink>
        <a:srgbClr val="27266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ACED9D8-B92C-E84E-B0E8-B49CCB879A3C}" vid="{C9529DAB-E793-D041-B589-A1EC3B8A78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2903</TotalTime>
  <Words>2119</Words>
  <Application>Microsoft Office PowerPoint</Application>
  <PresentationFormat>Widescreen</PresentationFormat>
  <Paragraphs>397</Paragraphs>
  <Slides>29</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Arial</vt:lpstr>
      <vt:lpstr>Calibri</vt:lpstr>
      <vt:lpstr>Calibri Light</vt:lpstr>
      <vt:lpstr>et-line</vt:lpstr>
      <vt:lpstr>FontAwesome</vt:lpstr>
      <vt:lpstr>linea-basic-10</vt:lpstr>
      <vt:lpstr>Raleway</vt:lpstr>
      <vt:lpstr>Source Sans Pro</vt:lpstr>
      <vt:lpstr>Source Sans Pro Black</vt:lpstr>
      <vt:lpstr>Office Theme</vt:lpstr>
      <vt:lpstr>PROCESS INFOGRAPHIC</vt:lpstr>
      <vt:lpstr>Design Process</vt:lpstr>
      <vt:lpstr>PowerPoint Presentation</vt:lpstr>
      <vt:lpstr>Design Process</vt:lpstr>
      <vt:lpstr>PowerPoint Presentation</vt:lpstr>
      <vt:lpstr>PowerPoint Presentation</vt:lpstr>
      <vt:lpstr>PowerPoint Presentation</vt:lpstr>
      <vt:lpstr>Process infographic</vt:lpstr>
      <vt:lpstr>Process infographic</vt:lpstr>
      <vt:lpstr>Process infographic</vt:lpstr>
      <vt:lpstr>Process infographic</vt:lpstr>
      <vt:lpstr>Process infographic</vt:lpstr>
      <vt:lpstr>Process infographic</vt:lpstr>
      <vt:lpstr>Process infographic</vt:lpstr>
      <vt:lpstr>Process infographic</vt:lpstr>
      <vt:lpstr>Process infographic</vt:lpstr>
      <vt:lpstr>Process infographic</vt:lpstr>
      <vt:lpstr>PowerPoint Presentation</vt:lpstr>
      <vt:lpstr>Six Step Process Infographic</vt:lpstr>
      <vt:lpstr>Five Step Process Infographic</vt:lpstr>
      <vt:lpstr>CIRCULAR PROCESS</vt:lpstr>
      <vt:lpstr>ARROW BLOCK PROCESS</vt:lpstr>
      <vt:lpstr>PowerPoint Presentation</vt:lpstr>
      <vt:lpstr>SNAKY PROCESS</vt:lpstr>
      <vt:lpstr>ARROW WITH ICON PROCESS</vt:lpstr>
      <vt:lpstr>DIAMOND PROCESS</vt:lpstr>
      <vt:lpstr>DROP PROCESS</vt:lpstr>
      <vt:lpstr>STEP PROCESS</vt:lpstr>
      <vt:lpstr>STEP-DOWN 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DESIGN</dc:title>
  <dc:creator>Microsoft Office User</dc:creator>
  <cp:lastModifiedBy>dhani uchiha</cp:lastModifiedBy>
  <cp:revision>64</cp:revision>
  <dcterms:created xsi:type="dcterms:W3CDTF">2021-01-20T17:19:36Z</dcterms:created>
  <dcterms:modified xsi:type="dcterms:W3CDTF">2021-02-19T06:28:06Z</dcterms:modified>
</cp:coreProperties>
</file>