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5" r:id="rId5"/>
    <p:sldId id="269" r:id="rId6"/>
    <p:sldId id="277" r:id="rId7"/>
    <p:sldId id="268" r:id="rId8"/>
    <p:sldId id="262" r:id="rId9"/>
    <p:sldId id="276" r:id="rId10"/>
    <p:sldId id="270" r:id="rId11"/>
    <p:sldId id="273" r:id="rId12"/>
    <p:sldId id="275" r:id="rId13"/>
    <p:sldId id="271" r:id="rId14"/>
    <p:sldId id="274" r:id="rId15"/>
    <p:sldId id="272" r:id="rId16"/>
    <p:sldId id="278" r:id="rId17"/>
    <p:sldId id="279" r:id="rId18"/>
    <p:sldId id="259" r:id="rId19"/>
    <p:sldId id="267" r:id="rId20"/>
    <p:sldId id="263" r:id="rId21"/>
    <p:sldId id="264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596"/>
    <a:srgbClr val="4528DC"/>
    <a:srgbClr val="FDC741"/>
    <a:srgbClr val="FD0263"/>
    <a:srgbClr val="DCDCDC"/>
    <a:srgbClr val="AE7D02"/>
    <a:srgbClr val="50E3C2"/>
    <a:srgbClr val="F2F2F2"/>
    <a:srgbClr val="F0F4FA"/>
    <a:srgbClr val="456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11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270" y="954"/>
      </p:cViewPr>
      <p:guideLst>
        <p:guide orient="horz" pos="2160"/>
        <p:guide pos="3863"/>
        <p:guide pos="4611"/>
        <p:guide pos="846"/>
        <p:guide orient="horz" pos="4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4528DC"/>
            </a:solidFill>
            <a:ln>
              <a:noFill/>
            </a:ln>
            <a:effectLst>
              <a:outerShdw blurRad="304800" dist="25400" dir="5400000" algn="t" rotWithShape="0">
                <a:srgbClr val="4528DC">
                  <a:alpha val="25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No.1</c:v>
                </c:pt>
                <c:pt idx="1">
                  <c:v>No.2</c:v>
                </c:pt>
                <c:pt idx="2">
                  <c:v>No.3</c:v>
                </c:pt>
                <c:pt idx="3">
                  <c:v>No.4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FDC741"/>
            </a:solidFill>
            <a:ln>
              <a:noFill/>
            </a:ln>
            <a:effectLst>
              <a:outerShdw blurRad="304800" dist="25400" dir="5400000" algn="t" rotWithShape="0">
                <a:srgbClr val="FDC741">
                  <a:alpha val="25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No.1</c:v>
                </c:pt>
                <c:pt idx="1">
                  <c:v>No.2</c:v>
                </c:pt>
                <c:pt idx="2">
                  <c:v>No.3</c:v>
                </c:pt>
                <c:pt idx="3">
                  <c:v>No.4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26465368"/>
        <c:axId val="1126467992"/>
      </c:barChart>
      <c:catAx>
        <c:axId val="1126465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126467992"/>
        <c:crosses val="autoZero"/>
        <c:auto val="1"/>
        <c:lblAlgn val="ctr"/>
        <c:lblOffset val="100"/>
        <c:noMultiLvlLbl val="0"/>
      </c:catAx>
      <c:valAx>
        <c:axId val="1126467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126465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543550" y="-9753600"/>
            <a:ext cx="1104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600700" y="14287500"/>
            <a:ext cx="1104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microsoft.com/office/2007/relationships/hdphoto" Target="../media/image8.wdp"/><Relationship Id="rId7" Type="http://schemas.openxmlformats.org/officeDocument/2006/relationships/image" Target="../media/image7.png"/><Relationship Id="rId6" Type="http://schemas.microsoft.com/office/2007/relationships/hdphoto" Target="../media/image6.wdp"/><Relationship Id="rId5" Type="http://schemas.openxmlformats.org/officeDocument/2006/relationships/image" Target="../media/image5.png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microsoft.com/office/2007/relationships/hdphoto" Target="../media/image16.wdp"/><Relationship Id="rId15" Type="http://schemas.openxmlformats.org/officeDocument/2006/relationships/image" Target="../media/image15.png"/><Relationship Id="rId14" Type="http://schemas.microsoft.com/office/2007/relationships/hdphoto" Target="../media/image14.wdp"/><Relationship Id="rId13" Type="http://schemas.openxmlformats.org/officeDocument/2006/relationships/image" Target="../media/image13.png"/><Relationship Id="rId12" Type="http://schemas.microsoft.com/office/2007/relationships/hdphoto" Target="../media/image12.wdp"/><Relationship Id="rId11" Type="http://schemas.openxmlformats.org/officeDocument/2006/relationships/image" Target="../media/image11.png"/><Relationship Id="rId10" Type="http://schemas.microsoft.com/office/2007/relationships/hdphoto" Target="../media/image10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5.png"/><Relationship Id="rId7" Type="http://schemas.openxmlformats.org/officeDocument/2006/relationships/image" Target="../media/image29.png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microsoft.com/office/2007/relationships/hdphoto" Target="../media/image92.wdp"/><Relationship Id="rId3" Type="http://schemas.openxmlformats.org/officeDocument/2006/relationships/image" Target="../media/image91.png"/><Relationship Id="rId2" Type="http://schemas.microsoft.com/office/2007/relationships/hdphoto" Target="../media/image90.wdp"/><Relationship Id="rId1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6.png"/><Relationship Id="rId7" Type="http://schemas.openxmlformats.org/officeDocument/2006/relationships/image" Target="../media/image29.png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microsoft.com/office/2007/relationships/hdphoto" Target="../media/image92.wdp"/><Relationship Id="rId3" Type="http://schemas.openxmlformats.org/officeDocument/2006/relationships/image" Target="../media/image91.png"/><Relationship Id="rId2" Type="http://schemas.microsoft.com/office/2007/relationships/hdphoto" Target="../media/image90.wdp"/><Relationship Id="rId1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01.png"/><Relationship Id="rId7" Type="http://schemas.openxmlformats.org/officeDocument/2006/relationships/image" Target="../media/image29.png"/><Relationship Id="rId6" Type="http://schemas.openxmlformats.org/officeDocument/2006/relationships/image" Target="../media/image94.png"/><Relationship Id="rId5" Type="http://schemas.microsoft.com/office/2007/relationships/hdphoto" Target="../media/image100.wdp"/><Relationship Id="rId4" Type="http://schemas.openxmlformats.org/officeDocument/2006/relationships/image" Target="../media/image99.png"/><Relationship Id="rId3" Type="http://schemas.microsoft.com/office/2007/relationships/hdphoto" Target="../media/image10.wdp"/><Relationship Id="rId2" Type="http://schemas.openxmlformats.org/officeDocument/2006/relationships/image" Target="../media/image98.png"/><Relationship Id="rId1" Type="http://schemas.openxmlformats.org/officeDocument/2006/relationships/image" Target="../media/image9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5.png"/><Relationship Id="rId6" Type="http://schemas.openxmlformats.org/officeDocument/2006/relationships/image" Target="../media/image29.png"/><Relationship Id="rId5" Type="http://schemas.openxmlformats.org/officeDocument/2006/relationships/image" Target="../media/image94.png"/><Relationship Id="rId4" Type="http://schemas.microsoft.com/office/2007/relationships/hdphoto" Target="../media/image104.wdp"/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8.png"/><Relationship Id="rId8" Type="http://schemas.openxmlformats.org/officeDocument/2006/relationships/image" Target="../media/image27.png"/><Relationship Id="rId7" Type="http://schemas.microsoft.com/office/2007/relationships/hdphoto" Target="../media/image107.wdp"/><Relationship Id="rId6" Type="http://schemas.openxmlformats.org/officeDocument/2006/relationships/image" Target="../media/image106.pn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image" Target="../media/image17.png"/><Relationship Id="rId2" Type="http://schemas.microsoft.com/office/2007/relationships/hdphoto" Target="../media/image2.wdp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9" Type="http://schemas.microsoft.com/office/2007/relationships/hdphoto" Target="../media/image114.wdp"/><Relationship Id="rId8" Type="http://schemas.openxmlformats.org/officeDocument/2006/relationships/image" Target="../media/image113.png"/><Relationship Id="rId7" Type="http://schemas.openxmlformats.org/officeDocument/2006/relationships/image" Target="../media/image29.png"/><Relationship Id="rId6" Type="http://schemas.openxmlformats.org/officeDocument/2006/relationships/image" Target="../media/image112.png"/><Relationship Id="rId5" Type="http://schemas.microsoft.com/office/2007/relationships/hdphoto" Target="../media/image10.wdp"/><Relationship Id="rId4" Type="http://schemas.openxmlformats.org/officeDocument/2006/relationships/image" Target="../media/image9.png"/><Relationship Id="rId3" Type="http://schemas.openxmlformats.org/officeDocument/2006/relationships/image" Target="../media/image111.png"/><Relationship Id="rId2" Type="http://schemas.microsoft.com/office/2007/relationships/hdphoto" Target="../media/image110.wdp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15.png"/><Relationship Id="rId1" Type="http://schemas.openxmlformats.org/officeDocument/2006/relationships/image" Target="../media/image109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9.png"/><Relationship Id="rId8" Type="http://schemas.openxmlformats.org/officeDocument/2006/relationships/image" Target="../media/image115.png"/><Relationship Id="rId7" Type="http://schemas.microsoft.com/office/2007/relationships/hdphoto" Target="../media/image118.wdp"/><Relationship Id="rId6" Type="http://schemas.openxmlformats.org/officeDocument/2006/relationships/image" Target="../media/image117.png"/><Relationship Id="rId5" Type="http://schemas.openxmlformats.org/officeDocument/2006/relationships/image" Target="../media/image29.png"/><Relationship Id="rId4" Type="http://schemas.microsoft.com/office/2007/relationships/hdphoto" Target="../media/image10.wdp"/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16.png"/></Relationships>
</file>

<file path=ppt/slides/_rels/slide17.xml.rels><?xml version="1.0" encoding="UTF-8" standalone="yes"?>
<Relationships xmlns="http://schemas.openxmlformats.org/package/2006/relationships"><Relationship Id="rId9" Type="http://schemas.microsoft.com/office/2007/relationships/hdphoto" Target="../media/image125.wdp"/><Relationship Id="rId8" Type="http://schemas.openxmlformats.org/officeDocument/2006/relationships/image" Target="../media/image124.png"/><Relationship Id="rId7" Type="http://schemas.openxmlformats.org/officeDocument/2006/relationships/image" Target="../media/image123.png"/><Relationship Id="rId6" Type="http://schemas.microsoft.com/office/2007/relationships/hdphoto" Target="../media/image122.wdp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52.png"/><Relationship Id="rId12" Type="http://schemas.openxmlformats.org/officeDocument/2006/relationships/image" Target="../media/image29.png"/><Relationship Id="rId11" Type="http://schemas.microsoft.com/office/2007/relationships/hdphoto" Target="../media/image127.wdp"/><Relationship Id="rId10" Type="http://schemas.openxmlformats.org/officeDocument/2006/relationships/image" Target="../media/image126.png"/><Relationship Id="rId1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microsoft.com/office/2007/relationships/hdphoto" Target="../media/image127.wdp"/><Relationship Id="rId7" Type="http://schemas.openxmlformats.org/officeDocument/2006/relationships/image" Target="../media/image126.png"/><Relationship Id="rId6" Type="http://schemas.openxmlformats.org/officeDocument/2006/relationships/image" Target="../media/image52.png"/><Relationship Id="rId5" Type="http://schemas.microsoft.com/office/2007/relationships/hdphoto" Target="../media/image130.wdp"/><Relationship Id="rId4" Type="http://schemas.openxmlformats.org/officeDocument/2006/relationships/image" Target="../media/image129.png"/><Relationship Id="rId3" Type="http://schemas.openxmlformats.org/officeDocument/2006/relationships/image" Target="../media/image128.png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120.png"/><Relationship Id="rId19" Type="http://schemas.openxmlformats.org/officeDocument/2006/relationships/image" Target="../media/image19.png"/><Relationship Id="rId18" Type="http://schemas.microsoft.com/office/2007/relationships/hdphoto" Target="../media/image139.wdp"/><Relationship Id="rId17" Type="http://schemas.openxmlformats.org/officeDocument/2006/relationships/image" Target="../media/image138.png"/><Relationship Id="rId16" Type="http://schemas.microsoft.com/office/2007/relationships/hdphoto" Target="../media/image137.wdp"/><Relationship Id="rId15" Type="http://schemas.openxmlformats.org/officeDocument/2006/relationships/image" Target="../media/image136.png"/><Relationship Id="rId14" Type="http://schemas.microsoft.com/office/2007/relationships/hdphoto" Target="../media/image135.wdp"/><Relationship Id="rId13" Type="http://schemas.openxmlformats.org/officeDocument/2006/relationships/image" Target="../media/image134.png"/><Relationship Id="rId12" Type="http://schemas.microsoft.com/office/2007/relationships/hdphoto" Target="../media/image133.wdp"/><Relationship Id="rId11" Type="http://schemas.openxmlformats.org/officeDocument/2006/relationships/image" Target="../media/image132.png"/><Relationship Id="rId10" Type="http://schemas.openxmlformats.org/officeDocument/2006/relationships/image" Target="../media/image131.png"/><Relationship Id="rId1" Type="http://schemas.openxmlformats.org/officeDocument/2006/relationships/image" Target="../media/image116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9.png"/><Relationship Id="rId7" Type="http://schemas.openxmlformats.org/officeDocument/2006/relationships/image" Target="../media/image9.png"/><Relationship Id="rId6" Type="http://schemas.microsoft.com/office/2007/relationships/hdphoto" Target="../media/image141.wdp"/><Relationship Id="rId5" Type="http://schemas.openxmlformats.org/officeDocument/2006/relationships/image" Target="../media/image140.png"/><Relationship Id="rId4" Type="http://schemas.openxmlformats.org/officeDocument/2006/relationships/image" Target="../media/image111.png"/><Relationship Id="rId3" Type="http://schemas.microsoft.com/office/2007/relationships/hdphoto" Target="../media/image10.wdp"/><Relationship Id="rId2" Type="http://schemas.openxmlformats.org/officeDocument/2006/relationships/image" Target="../media/image112.png"/><Relationship Id="rId1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png"/><Relationship Id="rId7" Type="http://schemas.microsoft.com/office/2007/relationships/hdphoto" Target="../media/image6.wdp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microsoft.com/office/2007/relationships/hdphoto" Target="../media/image12.wdp"/><Relationship Id="rId3" Type="http://schemas.openxmlformats.org/officeDocument/2006/relationships/image" Target="../media/image11.png"/><Relationship Id="rId2" Type="http://schemas.microsoft.com/office/2007/relationships/hdphoto" Target="../media/image8.wdp"/><Relationship Id="rId11" Type="http://schemas.openxmlformats.org/officeDocument/2006/relationships/slideLayout" Target="../slideLayouts/slideLayout2.xml"/><Relationship Id="rId10" Type="http://schemas.microsoft.com/office/2007/relationships/hdphoto" Target="../media/image22.wdp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45.png"/><Relationship Id="rId7" Type="http://schemas.openxmlformats.org/officeDocument/2006/relationships/image" Target="../media/image128.png"/><Relationship Id="rId6" Type="http://schemas.openxmlformats.org/officeDocument/2006/relationships/image" Target="../media/image144.png"/><Relationship Id="rId5" Type="http://schemas.openxmlformats.org/officeDocument/2006/relationships/image" Target="../media/image120.png"/><Relationship Id="rId4" Type="http://schemas.openxmlformats.org/officeDocument/2006/relationships/image" Target="../media/image111.png"/><Relationship Id="rId30" Type="http://schemas.openxmlformats.org/officeDocument/2006/relationships/slideLayout" Target="../slideLayouts/slideLayout2.xml"/><Relationship Id="rId3" Type="http://schemas.openxmlformats.org/officeDocument/2006/relationships/image" Target="../media/image143.png"/><Relationship Id="rId29" Type="http://schemas.microsoft.com/office/2007/relationships/hdphoto" Target="../media/image165.wdp"/><Relationship Id="rId28" Type="http://schemas.openxmlformats.org/officeDocument/2006/relationships/image" Target="../media/image164.png"/><Relationship Id="rId27" Type="http://schemas.microsoft.com/office/2007/relationships/hdphoto" Target="../media/image163.wdp"/><Relationship Id="rId26" Type="http://schemas.openxmlformats.org/officeDocument/2006/relationships/image" Target="../media/image162.png"/><Relationship Id="rId25" Type="http://schemas.microsoft.com/office/2007/relationships/hdphoto" Target="../media/image161.wdp"/><Relationship Id="rId24" Type="http://schemas.openxmlformats.org/officeDocument/2006/relationships/image" Target="../media/image160.png"/><Relationship Id="rId23" Type="http://schemas.microsoft.com/office/2007/relationships/hdphoto" Target="../media/image159.wdp"/><Relationship Id="rId22" Type="http://schemas.openxmlformats.org/officeDocument/2006/relationships/image" Target="../media/image158.png"/><Relationship Id="rId21" Type="http://schemas.microsoft.com/office/2007/relationships/hdphoto" Target="../media/image157.wdp"/><Relationship Id="rId20" Type="http://schemas.openxmlformats.org/officeDocument/2006/relationships/image" Target="../media/image156.png"/><Relationship Id="rId2" Type="http://schemas.microsoft.com/office/2007/relationships/hdphoto" Target="../media/image2.wdp"/><Relationship Id="rId19" Type="http://schemas.microsoft.com/office/2007/relationships/hdphoto" Target="../media/image155.wdp"/><Relationship Id="rId18" Type="http://schemas.openxmlformats.org/officeDocument/2006/relationships/image" Target="../media/image154.png"/><Relationship Id="rId17" Type="http://schemas.microsoft.com/office/2007/relationships/hdphoto" Target="../media/image153.wdp"/><Relationship Id="rId16" Type="http://schemas.openxmlformats.org/officeDocument/2006/relationships/image" Target="../media/image152.png"/><Relationship Id="rId15" Type="http://schemas.microsoft.com/office/2007/relationships/hdphoto" Target="../media/image151.wdp"/><Relationship Id="rId14" Type="http://schemas.openxmlformats.org/officeDocument/2006/relationships/image" Target="../media/image150.png"/><Relationship Id="rId13" Type="http://schemas.microsoft.com/office/2007/relationships/hdphoto" Target="../media/image149.wdp"/><Relationship Id="rId12" Type="http://schemas.openxmlformats.org/officeDocument/2006/relationships/image" Target="../media/image148.png"/><Relationship Id="rId11" Type="http://schemas.microsoft.com/office/2007/relationships/hdphoto" Target="../media/image147.wdp"/><Relationship Id="rId10" Type="http://schemas.openxmlformats.org/officeDocument/2006/relationships/image" Target="../media/image146.png"/><Relationship Id="rId1" Type="http://schemas.openxmlformats.org/officeDocument/2006/relationships/image" Target="../media/image14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png"/><Relationship Id="rId7" Type="http://schemas.microsoft.com/office/2007/relationships/hdphoto" Target="../media/image25.wdp"/><Relationship Id="rId6" Type="http://schemas.openxmlformats.org/officeDocument/2006/relationships/image" Target="../media/image24.pn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image" Target="../media/image17.png"/><Relationship Id="rId2" Type="http://schemas.microsoft.com/office/2007/relationships/hdphoto" Target="../media/image2.wdp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hdphoto" Target="../media/image35.wdp"/><Relationship Id="rId8" Type="http://schemas.openxmlformats.org/officeDocument/2006/relationships/image" Target="../media/image34.png"/><Relationship Id="rId7" Type="http://schemas.microsoft.com/office/2007/relationships/hdphoto" Target="../media/image33.wdp"/><Relationship Id="rId6" Type="http://schemas.openxmlformats.org/officeDocument/2006/relationships/image" Target="../media/image32.png"/><Relationship Id="rId5" Type="http://schemas.microsoft.com/office/2007/relationships/hdphoto" Target="../media/image31.wdp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microsoft.com/office/2007/relationships/hdphoto" Target="../media/image2.wdp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44.png"/><Relationship Id="rId17" Type="http://schemas.openxmlformats.org/officeDocument/2006/relationships/image" Target="../media/image43.png"/><Relationship Id="rId16" Type="http://schemas.openxmlformats.org/officeDocument/2006/relationships/image" Target="../media/image42.png"/><Relationship Id="rId15" Type="http://schemas.microsoft.com/office/2007/relationships/hdphoto" Target="../media/image41.wdp"/><Relationship Id="rId14" Type="http://schemas.openxmlformats.org/officeDocument/2006/relationships/image" Target="../media/image40.png"/><Relationship Id="rId13" Type="http://schemas.microsoft.com/office/2007/relationships/hdphoto" Target="../media/image39.wdp"/><Relationship Id="rId12" Type="http://schemas.openxmlformats.org/officeDocument/2006/relationships/image" Target="../media/image38.png"/><Relationship Id="rId11" Type="http://schemas.microsoft.com/office/2007/relationships/hdphoto" Target="../media/image37.wdp"/><Relationship Id="rId10" Type="http://schemas.openxmlformats.org/officeDocument/2006/relationships/image" Target="../media/image36.png"/><Relationship Id="rId1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8.png"/><Relationship Id="rId7" Type="http://schemas.openxmlformats.org/officeDocument/2006/relationships/image" Target="../media/image44.png"/><Relationship Id="rId6" Type="http://schemas.openxmlformats.org/officeDocument/2006/relationships/image" Target="../media/image29.png"/><Relationship Id="rId5" Type="http://schemas.microsoft.com/office/2007/relationships/hdphoto" Target="../media/image47.wdp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microsoft.com/office/2007/relationships/hdphoto" Target="../media/image2.wdp"/><Relationship Id="rId1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51.png"/><Relationship Id="rId7" Type="http://schemas.openxmlformats.org/officeDocument/2006/relationships/image" Target="../media/image27.png"/><Relationship Id="rId6" Type="http://schemas.microsoft.com/office/2007/relationships/hdphoto" Target="../media/image50.wdp"/><Relationship Id="rId5" Type="http://schemas.openxmlformats.org/officeDocument/2006/relationships/image" Target="../media/image49.png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hdphoto" Target="../media/image56.wdp"/><Relationship Id="rId8" Type="http://schemas.openxmlformats.org/officeDocument/2006/relationships/image" Target="../media/image55.png"/><Relationship Id="rId7" Type="http://schemas.microsoft.com/office/2007/relationships/hdphoto" Target="../media/image54.wdp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microsoft.com/office/2007/relationships/hdphoto" Target="../media/image10.wdp"/><Relationship Id="rId35" Type="http://schemas.openxmlformats.org/officeDocument/2006/relationships/slideLayout" Target="../slideLayouts/slideLayout2.xml"/><Relationship Id="rId34" Type="http://schemas.openxmlformats.org/officeDocument/2006/relationships/image" Target="../media/image80.png"/><Relationship Id="rId33" Type="http://schemas.openxmlformats.org/officeDocument/2006/relationships/image" Target="../media/image79.png"/><Relationship Id="rId32" Type="http://schemas.openxmlformats.org/officeDocument/2006/relationships/image" Target="../media/image29.png"/><Relationship Id="rId31" Type="http://schemas.openxmlformats.org/officeDocument/2006/relationships/image" Target="../media/image78.jpeg"/><Relationship Id="rId30" Type="http://schemas.openxmlformats.org/officeDocument/2006/relationships/image" Target="../media/image77.jpeg"/><Relationship Id="rId3" Type="http://schemas.openxmlformats.org/officeDocument/2006/relationships/image" Target="../media/image9.png"/><Relationship Id="rId29" Type="http://schemas.openxmlformats.org/officeDocument/2006/relationships/image" Target="../media/image76.jpeg"/><Relationship Id="rId28" Type="http://schemas.openxmlformats.org/officeDocument/2006/relationships/image" Target="../media/image75.jpeg"/><Relationship Id="rId27" Type="http://schemas.openxmlformats.org/officeDocument/2006/relationships/image" Target="../media/image74.jpeg"/><Relationship Id="rId26" Type="http://schemas.openxmlformats.org/officeDocument/2006/relationships/image" Target="../media/image73.jpeg"/><Relationship Id="rId25" Type="http://schemas.openxmlformats.org/officeDocument/2006/relationships/image" Target="../media/image72.jpeg"/><Relationship Id="rId24" Type="http://schemas.openxmlformats.org/officeDocument/2006/relationships/image" Target="../media/image71.jpeg"/><Relationship Id="rId23" Type="http://schemas.microsoft.com/office/2007/relationships/hdphoto" Target="../media/image70.wdp"/><Relationship Id="rId22" Type="http://schemas.openxmlformats.org/officeDocument/2006/relationships/image" Target="../media/image69.png"/><Relationship Id="rId21" Type="http://schemas.microsoft.com/office/2007/relationships/hdphoto" Target="../media/image68.wdp"/><Relationship Id="rId20" Type="http://schemas.openxmlformats.org/officeDocument/2006/relationships/image" Target="../media/image67.png"/><Relationship Id="rId2" Type="http://schemas.microsoft.com/office/2007/relationships/hdphoto" Target="../media/image2.wdp"/><Relationship Id="rId19" Type="http://schemas.microsoft.com/office/2007/relationships/hdphoto" Target="../media/image66.wdp"/><Relationship Id="rId18" Type="http://schemas.openxmlformats.org/officeDocument/2006/relationships/image" Target="../media/image65.png"/><Relationship Id="rId17" Type="http://schemas.microsoft.com/office/2007/relationships/hdphoto" Target="../media/image64.wdp"/><Relationship Id="rId16" Type="http://schemas.openxmlformats.org/officeDocument/2006/relationships/image" Target="../media/image63.png"/><Relationship Id="rId15" Type="http://schemas.microsoft.com/office/2007/relationships/hdphoto" Target="../media/image62.wdp"/><Relationship Id="rId14" Type="http://schemas.openxmlformats.org/officeDocument/2006/relationships/image" Target="../media/image61.png"/><Relationship Id="rId13" Type="http://schemas.microsoft.com/office/2007/relationships/hdphoto" Target="../media/image60.wdp"/><Relationship Id="rId12" Type="http://schemas.openxmlformats.org/officeDocument/2006/relationships/image" Target="../media/image59.png"/><Relationship Id="rId11" Type="http://schemas.microsoft.com/office/2007/relationships/hdphoto" Target="../media/image58.wdp"/><Relationship Id="rId10" Type="http://schemas.openxmlformats.org/officeDocument/2006/relationships/image" Target="../media/image57.png"/><Relationship Id="rId1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9" Type="http://schemas.microsoft.com/office/2007/relationships/hdphoto" Target="../media/image82.wdp"/><Relationship Id="rId8" Type="http://schemas.openxmlformats.org/officeDocument/2006/relationships/image" Target="../media/image81.png"/><Relationship Id="rId7" Type="http://schemas.microsoft.com/office/2007/relationships/hdphoto" Target="../media/image54.wdp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microsoft.com/office/2007/relationships/hdphoto" Target="../media/image10.wdp"/><Relationship Id="rId3" Type="http://schemas.openxmlformats.org/officeDocument/2006/relationships/image" Target="../media/image9.png"/><Relationship Id="rId2" Type="http://schemas.microsoft.com/office/2007/relationships/hdphoto" Target="../media/image2.wdp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84.png"/><Relationship Id="rId12" Type="http://schemas.openxmlformats.org/officeDocument/2006/relationships/image" Target="../media/image78.jpeg"/><Relationship Id="rId11" Type="http://schemas.openxmlformats.org/officeDocument/2006/relationships/image" Target="../media/image83.png"/><Relationship Id="rId10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8.png"/><Relationship Id="rId8" Type="http://schemas.openxmlformats.org/officeDocument/2006/relationships/image" Target="../media/image87.png"/><Relationship Id="rId7" Type="http://schemas.openxmlformats.org/officeDocument/2006/relationships/image" Target="../media/image27.png"/><Relationship Id="rId6" Type="http://schemas.microsoft.com/office/2007/relationships/hdphoto" Target="../media/image86.wdp"/><Relationship Id="rId5" Type="http://schemas.openxmlformats.org/officeDocument/2006/relationships/image" Target="../media/image85.png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microsoft.com/office/2007/relationships/hdphoto" Target="../media/image2.wdp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8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2" name="图片 41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323" y="1058552"/>
            <a:ext cx="1597773" cy="1606060"/>
          </a:xfrm>
          <a:prstGeom prst="rect">
            <a:avLst/>
          </a:prstGeom>
        </p:spPr>
      </p:pic>
      <p:pic>
        <p:nvPicPr>
          <p:cNvPr id="27" name="图片 26" descr="图片包含 形状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92" b="42914"/>
          <a:stretch>
            <a:fillRect/>
          </a:stretch>
        </p:blipFill>
        <p:spPr>
          <a:xfrm>
            <a:off x="1" y="4900504"/>
            <a:ext cx="1965087" cy="1957496"/>
          </a:xfrm>
          <a:custGeom>
            <a:avLst/>
            <a:gdLst>
              <a:gd name="connsiteX0" fmla="*/ 0 w 1965087"/>
              <a:gd name="connsiteY0" fmla="*/ 0 h 1957496"/>
              <a:gd name="connsiteX1" fmla="*/ 1965087 w 1965087"/>
              <a:gd name="connsiteY1" fmla="*/ 0 h 1957496"/>
              <a:gd name="connsiteX2" fmla="*/ 1965087 w 1965087"/>
              <a:gd name="connsiteY2" fmla="*/ 1957496 h 1957496"/>
              <a:gd name="connsiteX3" fmla="*/ 0 w 1965087"/>
              <a:gd name="connsiteY3" fmla="*/ 1957496 h 1957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5087" h="1957496">
                <a:moveTo>
                  <a:pt x="0" y="0"/>
                </a:moveTo>
                <a:lnTo>
                  <a:pt x="1965087" y="0"/>
                </a:lnTo>
                <a:lnTo>
                  <a:pt x="1965087" y="1957496"/>
                </a:lnTo>
                <a:lnTo>
                  <a:pt x="0" y="1957496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CD6553">
                <a:alpha val="25000"/>
              </a:srgbClr>
            </a:outerShdw>
          </a:effectLst>
        </p:spPr>
      </p:pic>
      <p:pic>
        <p:nvPicPr>
          <p:cNvPr id="26" name="图片 25" descr="图标&#10;&#10;描述已自动生成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037" r="50000"/>
          <a:stretch>
            <a:fillRect/>
          </a:stretch>
        </p:blipFill>
        <p:spPr>
          <a:xfrm>
            <a:off x="8763000" y="0"/>
            <a:ext cx="3429000" cy="3289300"/>
          </a:xfrm>
          <a:custGeom>
            <a:avLst/>
            <a:gdLst>
              <a:gd name="connsiteX0" fmla="*/ 0 w 3429000"/>
              <a:gd name="connsiteY0" fmla="*/ 0 h 3289300"/>
              <a:gd name="connsiteX1" fmla="*/ 3429000 w 3429000"/>
              <a:gd name="connsiteY1" fmla="*/ 0 h 3289300"/>
              <a:gd name="connsiteX2" fmla="*/ 3429000 w 3429000"/>
              <a:gd name="connsiteY2" fmla="*/ 3289300 h 3289300"/>
              <a:gd name="connsiteX3" fmla="*/ 0 w 3429000"/>
              <a:gd name="connsiteY3" fmla="*/ 3289300 h 328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0" h="3289300">
                <a:moveTo>
                  <a:pt x="0" y="0"/>
                </a:moveTo>
                <a:lnTo>
                  <a:pt x="3429000" y="0"/>
                </a:lnTo>
                <a:lnTo>
                  <a:pt x="3429000" y="3289300"/>
                </a:lnTo>
                <a:lnTo>
                  <a:pt x="0" y="3289300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6184F1">
                <a:alpha val="25000"/>
              </a:srgbClr>
            </a:outerShdw>
          </a:effectLst>
        </p:spPr>
      </p:pic>
      <p:pic>
        <p:nvPicPr>
          <p:cNvPr id="11" name="图片 10" descr="形状, 圆圈&#10;&#10;描述已自动生成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56" y="4281859"/>
            <a:ext cx="2260601" cy="2260601"/>
          </a:xfrm>
          <a:prstGeom prst="rect">
            <a:avLst/>
          </a:prstGeom>
        </p:spPr>
      </p:pic>
      <p:pic>
        <p:nvPicPr>
          <p:cNvPr id="29" name="图片 28" descr="形状&#10;&#10;描述已自动生成"/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13" t="58018"/>
          <a:stretch>
            <a:fillRect/>
          </a:stretch>
        </p:blipFill>
        <p:spPr>
          <a:xfrm>
            <a:off x="0" y="1"/>
            <a:ext cx="2563113" cy="1792151"/>
          </a:xfrm>
          <a:custGeom>
            <a:avLst/>
            <a:gdLst>
              <a:gd name="connsiteX0" fmla="*/ 0 w 2563113"/>
              <a:gd name="connsiteY0" fmla="*/ 0 h 1792151"/>
              <a:gd name="connsiteX1" fmla="*/ 2563113 w 2563113"/>
              <a:gd name="connsiteY1" fmla="*/ 0 h 1792151"/>
              <a:gd name="connsiteX2" fmla="*/ 2563113 w 2563113"/>
              <a:gd name="connsiteY2" fmla="*/ 1792151 h 1792151"/>
              <a:gd name="connsiteX3" fmla="*/ 0 w 2563113"/>
              <a:gd name="connsiteY3" fmla="*/ 1792151 h 179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113" h="1792151">
                <a:moveTo>
                  <a:pt x="0" y="0"/>
                </a:moveTo>
                <a:lnTo>
                  <a:pt x="2563113" y="0"/>
                </a:lnTo>
                <a:lnTo>
                  <a:pt x="2563113" y="1792151"/>
                </a:lnTo>
                <a:lnTo>
                  <a:pt x="0" y="1792151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6184F1">
                <a:alpha val="25000"/>
              </a:srgbClr>
            </a:outerShdw>
          </a:effectLst>
        </p:spPr>
      </p:pic>
      <p:sp>
        <p:nvSpPr>
          <p:cNvPr id="15" name="矩形: 圆角 14"/>
          <p:cNvSpPr/>
          <p:nvPr/>
        </p:nvSpPr>
        <p:spPr>
          <a:xfrm>
            <a:off x="501174" y="371976"/>
            <a:ext cx="11189652" cy="6114049"/>
          </a:xfrm>
          <a:prstGeom prst="roundRect">
            <a:avLst>
              <a:gd name="adj" fmla="val 5984"/>
            </a:avLst>
          </a:prstGeom>
          <a:blipFill dpi="0"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4479" t="-6084" r="-4479" b="-6084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1506642" y="4123676"/>
            <a:ext cx="3976914" cy="972457"/>
          </a:xfrm>
          <a:prstGeom prst="roundRect">
            <a:avLst>
              <a:gd name="adj" fmla="val 50000"/>
            </a:avLst>
          </a:prstGeom>
          <a:blipFill dpi="0"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42336" t="-314925" r="-164233" b="-290299"/>
            </a:stretch>
          </a:blipFill>
          <a:ln>
            <a:noFill/>
          </a:ln>
          <a:effectLst>
            <a:outerShdw blurRad="850900" dist="266700" dir="5400000" sx="76000" sy="76000" rotWithShape="0">
              <a:srgbClr val="002060">
                <a:alpha val="20000"/>
              </a:srgbClr>
            </a:outerShdw>
            <a:softEdge rad="215900"/>
          </a:effectLst>
          <a:scene3d>
            <a:camera prst="orthographicFront"/>
            <a:lightRig rig="balanced" dir="t"/>
          </a:scene3d>
          <a:sp3d extrusionH="165100"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 flipH="1">
            <a:off x="1523611" y="1396730"/>
            <a:ext cx="6857999" cy="20313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6600" cap="all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毛玻璃</a:t>
            </a:r>
            <a:endParaRPr lang="en-US" altLang="zh-CN" sz="6600" cap="all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  <a:p>
            <a:r>
              <a:rPr lang="zh-CN" altLang="en-US" sz="6600" cap="all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商務風範本</a:t>
            </a:r>
            <a:endParaRPr lang="zh-CN" altLang="en-US" sz="6600" cap="all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 flipH="1">
            <a:off x="533382" y="5897099"/>
            <a:ext cx="9055151" cy="576226"/>
          </a:xfrm>
          <a:custGeom>
            <a:avLst/>
            <a:gdLst/>
            <a:ahLst/>
            <a:cxnLst/>
            <a:rect l="l" t="t" r="r" b="b"/>
            <a:pathLst>
              <a:path w="9055151" h="576226">
                <a:moveTo>
                  <a:pt x="2820924" y="147524"/>
                </a:moveTo>
                <a:lnTo>
                  <a:pt x="2820924" y="447599"/>
                </a:lnTo>
                <a:lnTo>
                  <a:pt x="2774824" y="447599"/>
                </a:lnTo>
                <a:cubicBezTo>
                  <a:pt x="2750795" y="447599"/>
                  <a:pt x="2730818" y="445364"/>
                  <a:pt x="2714892" y="440894"/>
                </a:cubicBezTo>
                <a:cubicBezTo>
                  <a:pt x="2698967" y="436423"/>
                  <a:pt x="2686393" y="428460"/>
                  <a:pt x="2677173" y="417005"/>
                </a:cubicBezTo>
                <a:cubicBezTo>
                  <a:pt x="2667953" y="405550"/>
                  <a:pt x="2661526" y="390322"/>
                  <a:pt x="2657895" y="371323"/>
                </a:cubicBezTo>
                <a:cubicBezTo>
                  <a:pt x="2654262" y="352324"/>
                  <a:pt x="2652446" y="328295"/>
                  <a:pt x="2652446" y="299238"/>
                </a:cubicBezTo>
                <a:cubicBezTo>
                  <a:pt x="2652446" y="269063"/>
                  <a:pt x="2654402" y="244056"/>
                  <a:pt x="2658314" y="224219"/>
                </a:cubicBezTo>
                <a:cubicBezTo>
                  <a:pt x="2662225" y="204382"/>
                  <a:pt x="2668931" y="188875"/>
                  <a:pt x="2678431" y="177699"/>
                </a:cubicBezTo>
                <a:cubicBezTo>
                  <a:pt x="2687930" y="166523"/>
                  <a:pt x="2700502" y="158700"/>
                  <a:pt x="2716149" y="154229"/>
                </a:cubicBezTo>
                <a:cubicBezTo>
                  <a:pt x="2731796" y="149759"/>
                  <a:pt x="2751354" y="147524"/>
                  <a:pt x="2774824" y="147524"/>
                </a:cubicBezTo>
                <a:close/>
                <a:moveTo>
                  <a:pt x="5621274" y="136627"/>
                </a:moveTo>
                <a:lnTo>
                  <a:pt x="5621274" y="299238"/>
                </a:lnTo>
                <a:lnTo>
                  <a:pt x="5586070" y="299238"/>
                </a:lnTo>
                <a:cubicBezTo>
                  <a:pt x="5551424" y="299238"/>
                  <a:pt x="5526977" y="293650"/>
                  <a:pt x="5512727" y="282474"/>
                </a:cubicBezTo>
                <a:cubicBezTo>
                  <a:pt x="5498478" y="271298"/>
                  <a:pt x="5491353" y="250343"/>
                  <a:pt x="5491353" y="219609"/>
                </a:cubicBezTo>
                <a:cubicBezTo>
                  <a:pt x="5491353" y="187198"/>
                  <a:pt x="5498617" y="165266"/>
                  <a:pt x="5513147" y="153810"/>
                </a:cubicBezTo>
                <a:cubicBezTo>
                  <a:pt x="5527675" y="142355"/>
                  <a:pt x="5551983" y="136627"/>
                  <a:pt x="5586070" y="136627"/>
                </a:cubicBezTo>
                <a:close/>
                <a:moveTo>
                  <a:pt x="8888349" y="136627"/>
                </a:moveTo>
                <a:lnTo>
                  <a:pt x="8888349" y="299238"/>
                </a:lnTo>
                <a:lnTo>
                  <a:pt x="8853144" y="299238"/>
                </a:lnTo>
                <a:cubicBezTo>
                  <a:pt x="8818499" y="299238"/>
                  <a:pt x="8794051" y="293650"/>
                  <a:pt x="8779802" y="282474"/>
                </a:cubicBezTo>
                <a:cubicBezTo>
                  <a:pt x="8765552" y="271298"/>
                  <a:pt x="8758428" y="250343"/>
                  <a:pt x="8758428" y="219609"/>
                </a:cubicBezTo>
                <a:cubicBezTo>
                  <a:pt x="8758428" y="187198"/>
                  <a:pt x="8765692" y="165266"/>
                  <a:pt x="8780221" y="153810"/>
                </a:cubicBezTo>
                <a:cubicBezTo>
                  <a:pt x="8794750" y="142355"/>
                  <a:pt x="8819058" y="136627"/>
                  <a:pt x="8853144" y="136627"/>
                </a:cubicBezTo>
                <a:close/>
                <a:moveTo>
                  <a:pt x="6402324" y="135789"/>
                </a:moveTo>
                <a:lnTo>
                  <a:pt x="6402324" y="275768"/>
                </a:lnTo>
                <a:lnTo>
                  <a:pt x="6362090" y="275768"/>
                </a:lnTo>
                <a:cubicBezTo>
                  <a:pt x="6328004" y="275768"/>
                  <a:pt x="6304394" y="270460"/>
                  <a:pt x="6291263" y="259842"/>
                </a:cubicBezTo>
                <a:cubicBezTo>
                  <a:pt x="6278131" y="249225"/>
                  <a:pt x="6271564" y="230226"/>
                  <a:pt x="6271564" y="202845"/>
                </a:cubicBezTo>
                <a:cubicBezTo>
                  <a:pt x="6271564" y="189434"/>
                  <a:pt x="6273101" y="178397"/>
                  <a:pt x="6276175" y="169736"/>
                </a:cubicBezTo>
                <a:cubicBezTo>
                  <a:pt x="6279248" y="161075"/>
                  <a:pt x="6284277" y="154229"/>
                  <a:pt x="6291263" y="149200"/>
                </a:cubicBezTo>
                <a:cubicBezTo>
                  <a:pt x="6298247" y="144171"/>
                  <a:pt x="6307607" y="140678"/>
                  <a:pt x="6319342" y="138723"/>
                </a:cubicBezTo>
                <a:cubicBezTo>
                  <a:pt x="6331077" y="136767"/>
                  <a:pt x="6345326" y="135789"/>
                  <a:pt x="6362090" y="135789"/>
                </a:cubicBezTo>
                <a:close/>
                <a:moveTo>
                  <a:pt x="4976622" y="134951"/>
                </a:moveTo>
                <a:cubicBezTo>
                  <a:pt x="4996739" y="134951"/>
                  <a:pt x="5013083" y="137605"/>
                  <a:pt x="5025657" y="142914"/>
                </a:cubicBezTo>
                <a:cubicBezTo>
                  <a:pt x="5038229" y="148222"/>
                  <a:pt x="5048148" y="157163"/>
                  <a:pt x="5055413" y="169736"/>
                </a:cubicBezTo>
                <a:cubicBezTo>
                  <a:pt x="5062677" y="182309"/>
                  <a:pt x="5067706" y="199073"/>
                  <a:pt x="5070500" y="220028"/>
                </a:cubicBezTo>
                <a:cubicBezTo>
                  <a:pt x="5073294" y="240983"/>
                  <a:pt x="5074691" y="267386"/>
                  <a:pt x="5074691" y="299238"/>
                </a:cubicBezTo>
                <a:cubicBezTo>
                  <a:pt x="5074691" y="330531"/>
                  <a:pt x="5073294" y="356515"/>
                  <a:pt x="5070500" y="377190"/>
                </a:cubicBezTo>
                <a:cubicBezTo>
                  <a:pt x="5067706" y="397866"/>
                  <a:pt x="5062677" y="414490"/>
                  <a:pt x="5055413" y="427063"/>
                </a:cubicBezTo>
                <a:cubicBezTo>
                  <a:pt x="5048148" y="439636"/>
                  <a:pt x="5038229" y="448437"/>
                  <a:pt x="5025657" y="453467"/>
                </a:cubicBezTo>
                <a:cubicBezTo>
                  <a:pt x="5013083" y="458496"/>
                  <a:pt x="4996739" y="461010"/>
                  <a:pt x="4976622" y="461010"/>
                </a:cubicBezTo>
                <a:cubicBezTo>
                  <a:pt x="4956505" y="461010"/>
                  <a:pt x="4940160" y="458496"/>
                  <a:pt x="4927587" y="453467"/>
                </a:cubicBezTo>
                <a:cubicBezTo>
                  <a:pt x="4915014" y="448437"/>
                  <a:pt x="4904956" y="439636"/>
                  <a:pt x="4897412" y="427063"/>
                </a:cubicBezTo>
                <a:cubicBezTo>
                  <a:pt x="4889868" y="414490"/>
                  <a:pt x="4884700" y="397866"/>
                  <a:pt x="4881905" y="377190"/>
                </a:cubicBezTo>
                <a:cubicBezTo>
                  <a:pt x="4879111" y="356515"/>
                  <a:pt x="4877715" y="330531"/>
                  <a:pt x="4877715" y="299238"/>
                </a:cubicBezTo>
                <a:cubicBezTo>
                  <a:pt x="4877715" y="267386"/>
                  <a:pt x="4879111" y="240983"/>
                  <a:pt x="4881905" y="220028"/>
                </a:cubicBezTo>
                <a:cubicBezTo>
                  <a:pt x="4884700" y="199073"/>
                  <a:pt x="4889868" y="182309"/>
                  <a:pt x="4897412" y="169736"/>
                </a:cubicBezTo>
                <a:cubicBezTo>
                  <a:pt x="4904956" y="157163"/>
                  <a:pt x="4915014" y="148222"/>
                  <a:pt x="4927587" y="142914"/>
                </a:cubicBezTo>
                <a:cubicBezTo>
                  <a:pt x="4940160" y="137605"/>
                  <a:pt x="4956505" y="134951"/>
                  <a:pt x="4976622" y="134951"/>
                </a:cubicBezTo>
                <a:close/>
                <a:moveTo>
                  <a:pt x="8243697" y="134951"/>
                </a:moveTo>
                <a:cubicBezTo>
                  <a:pt x="8263814" y="134951"/>
                  <a:pt x="8280158" y="137605"/>
                  <a:pt x="8292732" y="142914"/>
                </a:cubicBezTo>
                <a:cubicBezTo>
                  <a:pt x="8305305" y="148222"/>
                  <a:pt x="8315223" y="157163"/>
                  <a:pt x="8322488" y="169736"/>
                </a:cubicBezTo>
                <a:cubicBezTo>
                  <a:pt x="8329752" y="182309"/>
                  <a:pt x="8334781" y="199073"/>
                  <a:pt x="8337575" y="220028"/>
                </a:cubicBezTo>
                <a:cubicBezTo>
                  <a:pt x="8340369" y="240983"/>
                  <a:pt x="8341766" y="267386"/>
                  <a:pt x="8341766" y="299238"/>
                </a:cubicBezTo>
                <a:cubicBezTo>
                  <a:pt x="8341766" y="330531"/>
                  <a:pt x="8340369" y="356515"/>
                  <a:pt x="8337575" y="377190"/>
                </a:cubicBezTo>
                <a:cubicBezTo>
                  <a:pt x="8334781" y="397866"/>
                  <a:pt x="8329752" y="414490"/>
                  <a:pt x="8322488" y="427063"/>
                </a:cubicBezTo>
                <a:cubicBezTo>
                  <a:pt x="8315223" y="439636"/>
                  <a:pt x="8305305" y="448437"/>
                  <a:pt x="8292732" y="453467"/>
                </a:cubicBezTo>
                <a:cubicBezTo>
                  <a:pt x="8280158" y="458496"/>
                  <a:pt x="8263814" y="461010"/>
                  <a:pt x="8243697" y="461010"/>
                </a:cubicBezTo>
                <a:cubicBezTo>
                  <a:pt x="8223580" y="461010"/>
                  <a:pt x="8207235" y="458496"/>
                  <a:pt x="8194662" y="453467"/>
                </a:cubicBezTo>
                <a:cubicBezTo>
                  <a:pt x="8182089" y="448437"/>
                  <a:pt x="8172031" y="439636"/>
                  <a:pt x="8164487" y="427063"/>
                </a:cubicBezTo>
                <a:cubicBezTo>
                  <a:pt x="8156943" y="414490"/>
                  <a:pt x="8151774" y="397866"/>
                  <a:pt x="8148980" y="377190"/>
                </a:cubicBezTo>
                <a:cubicBezTo>
                  <a:pt x="8146186" y="356515"/>
                  <a:pt x="8144789" y="330531"/>
                  <a:pt x="8144789" y="299238"/>
                </a:cubicBezTo>
                <a:cubicBezTo>
                  <a:pt x="8144789" y="267386"/>
                  <a:pt x="8146186" y="240983"/>
                  <a:pt x="8148980" y="220028"/>
                </a:cubicBezTo>
                <a:cubicBezTo>
                  <a:pt x="8151774" y="199073"/>
                  <a:pt x="8156943" y="182309"/>
                  <a:pt x="8164487" y="169736"/>
                </a:cubicBezTo>
                <a:cubicBezTo>
                  <a:pt x="8172031" y="157163"/>
                  <a:pt x="8182089" y="148222"/>
                  <a:pt x="8194662" y="142914"/>
                </a:cubicBezTo>
                <a:cubicBezTo>
                  <a:pt x="8207235" y="137605"/>
                  <a:pt x="8223580" y="134951"/>
                  <a:pt x="8243697" y="134951"/>
                </a:cubicBezTo>
                <a:close/>
                <a:moveTo>
                  <a:pt x="539801" y="8382"/>
                </a:moveTo>
                <a:lnTo>
                  <a:pt x="288341" y="8382"/>
                </a:lnTo>
                <a:lnTo>
                  <a:pt x="167640" y="372999"/>
                </a:lnTo>
                <a:lnTo>
                  <a:pt x="162611" y="372999"/>
                </a:lnTo>
                <a:lnTo>
                  <a:pt x="162611" y="8382"/>
                </a:lnTo>
                <a:lnTo>
                  <a:pt x="0" y="8382"/>
                </a:lnTo>
                <a:lnTo>
                  <a:pt x="0" y="576226"/>
                </a:lnTo>
                <a:lnTo>
                  <a:pt x="237112" y="576226"/>
                </a:lnTo>
                <a:lnTo>
                  <a:pt x="370485" y="201168"/>
                </a:lnTo>
                <a:lnTo>
                  <a:pt x="375514" y="201168"/>
                </a:lnTo>
                <a:lnTo>
                  <a:pt x="375514" y="576226"/>
                </a:lnTo>
                <a:lnTo>
                  <a:pt x="539801" y="576226"/>
                </a:lnTo>
                <a:close/>
                <a:moveTo>
                  <a:pt x="1406576" y="8382"/>
                </a:moveTo>
                <a:lnTo>
                  <a:pt x="1239774" y="8382"/>
                </a:lnTo>
                <a:lnTo>
                  <a:pt x="1239774" y="576226"/>
                </a:lnTo>
                <a:lnTo>
                  <a:pt x="1406576" y="576226"/>
                </a:lnTo>
                <a:close/>
                <a:moveTo>
                  <a:pt x="2378126" y="8382"/>
                </a:moveTo>
                <a:lnTo>
                  <a:pt x="1998421" y="8382"/>
                </a:lnTo>
                <a:lnTo>
                  <a:pt x="1998421" y="152553"/>
                </a:lnTo>
                <a:lnTo>
                  <a:pt x="2211324" y="152553"/>
                </a:lnTo>
                <a:lnTo>
                  <a:pt x="2211324" y="226314"/>
                </a:lnTo>
                <a:lnTo>
                  <a:pt x="2016023" y="226314"/>
                </a:lnTo>
                <a:lnTo>
                  <a:pt x="2016023" y="364617"/>
                </a:lnTo>
                <a:lnTo>
                  <a:pt x="2211324" y="364617"/>
                </a:lnTo>
                <a:lnTo>
                  <a:pt x="2211324" y="446761"/>
                </a:lnTo>
                <a:lnTo>
                  <a:pt x="1993392" y="446761"/>
                </a:lnTo>
                <a:lnTo>
                  <a:pt x="1993392" y="576226"/>
                </a:lnTo>
                <a:lnTo>
                  <a:pt x="2378126" y="576226"/>
                </a:lnTo>
                <a:close/>
                <a:moveTo>
                  <a:pt x="2987726" y="8382"/>
                </a:moveTo>
                <a:lnTo>
                  <a:pt x="2764765" y="8382"/>
                </a:lnTo>
                <a:cubicBezTo>
                  <a:pt x="2721179" y="8382"/>
                  <a:pt x="2681783" y="12154"/>
                  <a:pt x="2646579" y="19698"/>
                </a:cubicBezTo>
                <a:cubicBezTo>
                  <a:pt x="2611374" y="27242"/>
                  <a:pt x="2581339" y="41631"/>
                  <a:pt x="2556472" y="62865"/>
                </a:cubicBezTo>
                <a:cubicBezTo>
                  <a:pt x="2531605" y="84100"/>
                  <a:pt x="2512467" y="113716"/>
                  <a:pt x="2499055" y="151715"/>
                </a:cubicBezTo>
                <a:cubicBezTo>
                  <a:pt x="2485645" y="189713"/>
                  <a:pt x="2478939" y="238887"/>
                  <a:pt x="2478939" y="299238"/>
                </a:cubicBezTo>
                <a:cubicBezTo>
                  <a:pt x="2478939" y="355677"/>
                  <a:pt x="2485645" y="402476"/>
                  <a:pt x="2499055" y="439636"/>
                </a:cubicBezTo>
                <a:cubicBezTo>
                  <a:pt x="2512467" y="476797"/>
                  <a:pt x="2531605" y="506553"/>
                  <a:pt x="2556472" y="528905"/>
                </a:cubicBezTo>
                <a:cubicBezTo>
                  <a:pt x="2568905" y="540081"/>
                  <a:pt x="2582631" y="549615"/>
                  <a:pt x="2597649" y="557508"/>
                </a:cubicBezTo>
                <a:lnTo>
                  <a:pt x="2646484" y="576226"/>
                </a:lnTo>
                <a:lnTo>
                  <a:pt x="2987726" y="576226"/>
                </a:lnTo>
                <a:close/>
                <a:moveTo>
                  <a:pt x="3721608" y="8382"/>
                </a:moveTo>
                <a:lnTo>
                  <a:pt x="3278200" y="8382"/>
                </a:lnTo>
                <a:lnTo>
                  <a:pt x="3278200" y="154229"/>
                </a:lnTo>
                <a:lnTo>
                  <a:pt x="3417342" y="154229"/>
                </a:lnTo>
                <a:lnTo>
                  <a:pt x="3417342" y="576226"/>
                </a:lnTo>
                <a:lnTo>
                  <a:pt x="3583306" y="576226"/>
                </a:lnTo>
                <a:lnTo>
                  <a:pt x="3583306" y="154229"/>
                </a:lnTo>
                <a:lnTo>
                  <a:pt x="3721608" y="154229"/>
                </a:lnTo>
                <a:close/>
                <a:moveTo>
                  <a:pt x="4330751" y="8382"/>
                </a:moveTo>
                <a:lnTo>
                  <a:pt x="4079291" y="8382"/>
                </a:lnTo>
                <a:lnTo>
                  <a:pt x="3958590" y="372999"/>
                </a:lnTo>
                <a:lnTo>
                  <a:pt x="3953561" y="372999"/>
                </a:lnTo>
                <a:lnTo>
                  <a:pt x="3953561" y="8382"/>
                </a:lnTo>
                <a:lnTo>
                  <a:pt x="3790950" y="8382"/>
                </a:lnTo>
                <a:lnTo>
                  <a:pt x="3790950" y="576226"/>
                </a:lnTo>
                <a:lnTo>
                  <a:pt x="4028063" y="576226"/>
                </a:lnTo>
                <a:lnTo>
                  <a:pt x="4161435" y="201168"/>
                </a:lnTo>
                <a:lnTo>
                  <a:pt x="4166464" y="201168"/>
                </a:lnTo>
                <a:lnTo>
                  <a:pt x="4166464" y="576226"/>
                </a:lnTo>
                <a:lnTo>
                  <a:pt x="4330751" y="576226"/>
                </a:lnTo>
                <a:close/>
                <a:moveTo>
                  <a:pt x="4606976" y="8382"/>
                </a:moveTo>
                <a:lnTo>
                  <a:pt x="4440174" y="8382"/>
                </a:lnTo>
                <a:lnTo>
                  <a:pt x="4440174" y="576226"/>
                </a:lnTo>
                <a:lnTo>
                  <a:pt x="4606976" y="576226"/>
                </a:lnTo>
                <a:close/>
                <a:moveTo>
                  <a:pt x="5788075" y="8382"/>
                </a:moveTo>
                <a:lnTo>
                  <a:pt x="5561761" y="8382"/>
                </a:lnTo>
                <a:cubicBezTo>
                  <a:pt x="5515940" y="8382"/>
                  <a:pt x="5477662" y="12154"/>
                  <a:pt x="5446928" y="19698"/>
                </a:cubicBezTo>
                <a:cubicBezTo>
                  <a:pt x="5416194" y="27242"/>
                  <a:pt x="5391467" y="39256"/>
                  <a:pt x="5372748" y="55741"/>
                </a:cubicBezTo>
                <a:cubicBezTo>
                  <a:pt x="5354028" y="72225"/>
                  <a:pt x="5340756" y="93599"/>
                  <a:pt x="5332934" y="119863"/>
                </a:cubicBezTo>
                <a:cubicBezTo>
                  <a:pt x="5325110" y="146127"/>
                  <a:pt x="5321199" y="177978"/>
                  <a:pt x="5321199" y="215418"/>
                </a:cubicBezTo>
                <a:cubicBezTo>
                  <a:pt x="5321199" y="256210"/>
                  <a:pt x="5325529" y="290437"/>
                  <a:pt x="5334191" y="318097"/>
                </a:cubicBezTo>
                <a:cubicBezTo>
                  <a:pt x="5342852" y="345758"/>
                  <a:pt x="5356822" y="367970"/>
                  <a:pt x="5376101" y="384734"/>
                </a:cubicBezTo>
                <a:cubicBezTo>
                  <a:pt x="5395379" y="401498"/>
                  <a:pt x="5420246" y="413512"/>
                  <a:pt x="5450700" y="420777"/>
                </a:cubicBezTo>
                <a:cubicBezTo>
                  <a:pt x="5481155" y="428041"/>
                  <a:pt x="5518176" y="431673"/>
                  <a:pt x="5561761" y="431673"/>
                </a:cubicBezTo>
                <a:lnTo>
                  <a:pt x="5621274" y="431673"/>
                </a:lnTo>
                <a:lnTo>
                  <a:pt x="5621274" y="576226"/>
                </a:lnTo>
                <a:lnTo>
                  <a:pt x="5788075" y="576226"/>
                </a:lnTo>
                <a:close/>
                <a:moveTo>
                  <a:pt x="6569126" y="8382"/>
                </a:moveTo>
                <a:lnTo>
                  <a:pt x="6332753" y="8382"/>
                </a:lnTo>
                <a:cubicBezTo>
                  <a:pt x="6258433" y="8382"/>
                  <a:pt x="6202274" y="23470"/>
                  <a:pt x="6164275" y="53645"/>
                </a:cubicBezTo>
                <a:cubicBezTo>
                  <a:pt x="6126277" y="83820"/>
                  <a:pt x="6107277" y="133554"/>
                  <a:pt x="6107277" y="202845"/>
                </a:cubicBezTo>
                <a:cubicBezTo>
                  <a:pt x="6107277" y="249784"/>
                  <a:pt x="6115380" y="287363"/>
                  <a:pt x="6131585" y="315583"/>
                </a:cubicBezTo>
                <a:cubicBezTo>
                  <a:pt x="6147790" y="343802"/>
                  <a:pt x="6173495" y="364338"/>
                  <a:pt x="6208699" y="377190"/>
                </a:cubicBezTo>
                <a:lnTo>
                  <a:pt x="6062949" y="576226"/>
                </a:lnTo>
                <a:lnTo>
                  <a:pt x="6258282" y="576226"/>
                </a:lnTo>
                <a:lnTo>
                  <a:pt x="6369634" y="394793"/>
                </a:lnTo>
                <a:lnTo>
                  <a:pt x="6402324" y="394793"/>
                </a:lnTo>
                <a:lnTo>
                  <a:pt x="6402324" y="576226"/>
                </a:lnTo>
                <a:lnTo>
                  <a:pt x="6569126" y="576226"/>
                </a:lnTo>
                <a:close/>
                <a:moveTo>
                  <a:pt x="7045376" y="8382"/>
                </a:moveTo>
                <a:lnTo>
                  <a:pt x="6665671" y="8382"/>
                </a:lnTo>
                <a:lnTo>
                  <a:pt x="6665671" y="152553"/>
                </a:lnTo>
                <a:lnTo>
                  <a:pt x="6878574" y="152553"/>
                </a:lnTo>
                <a:lnTo>
                  <a:pt x="6878574" y="226314"/>
                </a:lnTo>
                <a:lnTo>
                  <a:pt x="6683273" y="226314"/>
                </a:lnTo>
                <a:lnTo>
                  <a:pt x="6683273" y="364617"/>
                </a:lnTo>
                <a:lnTo>
                  <a:pt x="6878574" y="364617"/>
                </a:lnTo>
                <a:lnTo>
                  <a:pt x="6878574" y="446761"/>
                </a:lnTo>
                <a:lnTo>
                  <a:pt x="6660642" y="446761"/>
                </a:lnTo>
                <a:lnTo>
                  <a:pt x="6660642" y="576226"/>
                </a:lnTo>
                <a:lnTo>
                  <a:pt x="7045376" y="576226"/>
                </a:lnTo>
                <a:close/>
                <a:moveTo>
                  <a:pt x="7919313" y="8382"/>
                </a:moveTo>
                <a:lnTo>
                  <a:pt x="7744130" y="8382"/>
                </a:lnTo>
                <a:lnTo>
                  <a:pt x="7679588" y="389763"/>
                </a:lnTo>
                <a:lnTo>
                  <a:pt x="7674559" y="389763"/>
                </a:lnTo>
                <a:lnTo>
                  <a:pt x="7607503" y="55322"/>
                </a:lnTo>
                <a:lnTo>
                  <a:pt x="7418070" y="55322"/>
                </a:lnTo>
                <a:lnTo>
                  <a:pt x="7359396" y="389763"/>
                </a:lnTo>
                <a:lnTo>
                  <a:pt x="7354367" y="389763"/>
                </a:lnTo>
                <a:lnTo>
                  <a:pt x="7286472" y="8382"/>
                </a:lnTo>
                <a:lnTo>
                  <a:pt x="7112127" y="8382"/>
                </a:lnTo>
                <a:lnTo>
                  <a:pt x="7238951" y="576226"/>
                </a:lnTo>
                <a:lnTo>
                  <a:pt x="7452847" y="576226"/>
                </a:lnTo>
                <a:lnTo>
                  <a:pt x="7517815" y="268224"/>
                </a:lnTo>
                <a:lnTo>
                  <a:pt x="7522845" y="268224"/>
                </a:lnTo>
                <a:lnTo>
                  <a:pt x="7589418" y="576226"/>
                </a:lnTo>
                <a:lnTo>
                  <a:pt x="7803126" y="576226"/>
                </a:lnTo>
                <a:close/>
                <a:moveTo>
                  <a:pt x="9055151" y="8382"/>
                </a:moveTo>
                <a:lnTo>
                  <a:pt x="8828837" y="8382"/>
                </a:lnTo>
                <a:cubicBezTo>
                  <a:pt x="8783015" y="8382"/>
                  <a:pt x="8744737" y="12154"/>
                  <a:pt x="8714003" y="19698"/>
                </a:cubicBezTo>
                <a:cubicBezTo>
                  <a:pt x="8683269" y="27242"/>
                  <a:pt x="8658542" y="39256"/>
                  <a:pt x="8639823" y="55741"/>
                </a:cubicBezTo>
                <a:cubicBezTo>
                  <a:pt x="8621103" y="72225"/>
                  <a:pt x="8607831" y="93599"/>
                  <a:pt x="8600008" y="119863"/>
                </a:cubicBezTo>
                <a:cubicBezTo>
                  <a:pt x="8592185" y="146127"/>
                  <a:pt x="8588273" y="177978"/>
                  <a:pt x="8588273" y="215418"/>
                </a:cubicBezTo>
                <a:cubicBezTo>
                  <a:pt x="8588273" y="256210"/>
                  <a:pt x="8592604" y="290437"/>
                  <a:pt x="8601265" y="318097"/>
                </a:cubicBezTo>
                <a:cubicBezTo>
                  <a:pt x="8609927" y="345758"/>
                  <a:pt x="8623897" y="367970"/>
                  <a:pt x="8643175" y="384734"/>
                </a:cubicBezTo>
                <a:cubicBezTo>
                  <a:pt x="8662454" y="401498"/>
                  <a:pt x="8687320" y="413512"/>
                  <a:pt x="8717775" y="420777"/>
                </a:cubicBezTo>
                <a:cubicBezTo>
                  <a:pt x="8748230" y="428041"/>
                  <a:pt x="8785250" y="431673"/>
                  <a:pt x="8828837" y="431673"/>
                </a:cubicBezTo>
                <a:lnTo>
                  <a:pt x="8888349" y="431673"/>
                </a:lnTo>
                <a:lnTo>
                  <a:pt x="8888349" y="534207"/>
                </a:lnTo>
                <a:lnTo>
                  <a:pt x="8926053" y="513742"/>
                </a:lnTo>
                <a:cubicBezTo>
                  <a:pt x="8964981" y="487443"/>
                  <a:pt x="8998576" y="453848"/>
                  <a:pt x="9024875" y="414920"/>
                </a:cubicBezTo>
                <a:lnTo>
                  <a:pt x="9055151" y="359141"/>
                </a:lnTo>
                <a:close/>
                <a:moveTo>
                  <a:pt x="847039" y="0"/>
                </a:moveTo>
                <a:cubicBezTo>
                  <a:pt x="833069" y="0"/>
                  <a:pt x="818540" y="559"/>
                  <a:pt x="803453" y="1677"/>
                </a:cubicBezTo>
                <a:cubicBezTo>
                  <a:pt x="788365" y="2794"/>
                  <a:pt x="773697" y="4191"/>
                  <a:pt x="759447" y="5868"/>
                </a:cubicBezTo>
                <a:cubicBezTo>
                  <a:pt x="745197" y="7544"/>
                  <a:pt x="731927" y="9500"/>
                  <a:pt x="719632" y="11735"/>
                </a:cubicBezTo>
                <a:cubicBezTo>
                  <a:pt x="707340" y="13970"/>
                  <a:pt x="696722" y="16485"/>
                  <a:pt x="687781" y="19279"/>
                </a:cubicBezTo>
                <a:lnTo>
                  <a:pt x="687781" y="164288"/>
                </a:lnTo>
                <a:cubicBezTo>
                  <a:pt x="711250" y="156464"/>
                  <a:pt x="735699" y="150597"/>
                  <a:pt x="761123" y="146685"/>
                </a:cubicBezTo>
                <a:cubicBezTo>
                  <a:pt x="786549" y="142774"/>
                  <a:pt x="810438" y="140818"/>
                  <a:pt x="832789" y="140818"/>
                </a:cubicBezTo>
                <a:cubicBezTo>
                  <a:pt x="857377" y="140818"/>
                  <a:pt x="877773" y="143612"/>
                  <a:pt x="893978" y="149200"/>
                </a:cubicBezTo>
                <a:cubicBezTo>
                  <a:pt x="910183" y="154788"/>
                  <a:pt x="923315" y="163869"/>
                  <a:pt x="933373" y="176442"/>
                </a:cubicBezTo>
                <a:cubicBezTo>
                  <a:pt x="943431" y="189015"/>
                  <a:pt x="950557" y="205359"/>
                  <a:pt x="954747" y="225476"/>
                </a:cubicBezTo>
                <a:cubicBezTo>
                  <a:pt x="958939" y="245593"/>
                  <a:pt x="961034" y="270180"/>
                  <a:pt x="961034" y="299238"/>
                </a:cubicBezTo>
                <a:cubicBezTo>
                  <a:pt x="961034" y="329413"/>
                  <a:pt x="959637" y="354838"/>
                  <a:pt x="956843" y="375514"/>
                </a:cubicBezTo>
                <a:cubicBezTo>
                  <a:pt x="954049" y="396190"/>
                  <a:pt x="948322" y="412814"/>
                  <a:pt x="939659" y="425387"/>
                </a:cubicBezTo>
                <a:cubicBezTo>
                  <a:pt x="930999" y="437960"/>
                  <a:pt x="918705" y="446901"/>
                  <a:pt x="902779" y="452209"/>
                </a:cubicBezTo>
                <a:cubicBezTo>
                  <a:pt x="886853" y="457518"/>
                  <a:pt x="866038" y="460172"/>
                  <a:pt x="840333" y="460172"/>
                </a:cubicBezTo>
                <a:cubicBezTo>
                  <a:pt x="829157" y="460172"/>
                  <a:pt x="821753" y="460172"/>
                  <a:pt x="818121" y="460172"/>
                </a:cubicBezTo>
                <a:cubicBezTo>
                  <a:pt x="814489" y="460172"/>
                  <a:pt x="809599" y="459893"/>
                  <a:pt x="803453" y="459334"/>
                </a:cubicBezTo>
                <a:lnTo>
                  <a:pt x="803453" y="374676"/>
                </a:lnTo>
                <a:lnTo>
                  <a:pt x="888949" y="374676"/>
                </a:lnTo>
                <a:lnTo>
                  <a:pt x="888949" y="235535"/>
                </a:lnTo>
                <a:lnTo>
                  <a:pt x="650062" y="235535"/>
                </a:lnTo>
                <a:lnTo>
                  <a:pt x="650062" y="571653"/>
                </a:lnTo>
                <a:lnTo>
                  <a:pt x="668165" y="576226"/>
                </a:lnTo>
                <a:lnTo>
                  <a:pt x="1001738" y="576226"/>
                </a:lnTo>
                <a:lnTo>
                  <a:pt x="1024737" y="568195"/>
                </a:lnTo>
                <a:cubicBezTo>
                  <a:pt x="1040244" y="560582"/>
                  <a:pt x="1054354" y="551257"/>
                  <a:pt x="1067067" y="540220"/>
                </a:cubicBezTo>
                <a:cubicBezTo>
                  <a:pt x="1092492" y="518148"/>
                  <a:pt x="1111910" y="487693"/>
                  <a:pt x="1125321" y="448856"/>
                </a:cubicBezTo>
                <a:cubicBezTo>
                  <a:pt x="1138733" y="410020"/>
                  <a:pt x="1145438" y="360147"/>
                  <a:pt x="1145438" y="299238"/>
                </a:cubicBezTo>
                <a:cubicBezTo>
                  <a:pt x="1145438" y="243358"/>
                  <a:pt x="1138453" y="196279"/>
                  <a:pt x="1124483" y="158001"/>
                </a:cubicBezTo>
                <a:cubicBezTo>
                  <a:pt x="1110514" y="119723"/>
                  <a:pt x="1090676" y="88850"/>
                  <a:pt x="1064971" y="65380"/>
                </a:cubicBezTo>
                <a:cubicBezTo>
                  <a:pt x="1039267" y="41910"/>
                  <a:pt x="1007973" y="25146"/>
                  <a:pt x="971093" y="15088"/>
                </a:cubicBezTo>
                <a:cubicBezTo>
                  <a:pt x="934212" y="5030"/>
                  <a:pt x="892861" y="0"/>
                  <a:pt x="847039" y="0"/>
                </a:cubicBezTo>
                <a:close/>
                <a:moveTo>
                  <a:pt x="1688974" y="0"/>
                </a:moveTo>
                <a:cubicBezTo>
                  <a:pt x="1652652" y="0"/>
                  <a:pt x="1622476" y="2096"/>
                  <a:pt x="1598448" y="6287"/>
                </a:cubicBezTo>
                <a:cubicBezTo>
                  <a:pt x="1574419" y="10478"/>
                  <a:pt x="1554302" y="15367"/>
                  <a:pt x="1538097" y="20955"/>
                </a:cubicBezTo>
                <a:lnTo>
                  <a:pt x="1538097" y="154229"/>
                </a:lnTo>
                <a:cubicBezTo>
                  <a:pt x="1544244" y="151994"/>
                  <a:pt x="1553045" y="149759"/>
                  <a:pt x="1564501" y="147524"/>
                </a:cubicBezTo>
                <a:cubicBezTo>
                  <a:pt x="1575957" y="145288"/>
                  <a:pt x="1588390" y="143193"/>
                  <a:pt x="1601800" y="141237"/>
                </a:cubicBezTo>
                <a:cubicBezTo>
                  <a:pt x="1615212" y="139281"/>
                  <a:pt x="1628902" y="137605"/>
                  <a:pt x="1642872" y="136208"/>
                </a:cubicBezTo>
                <a:cubicBezTo>
                  <a:pt x="1656842" y="134811"/>
                  <a:pt x="1669694" y="134112"/>
                  <a:pt x="1681430" y="134112"/>
                </a:cubicBezTo>
                <a:cubicBezTo>
                  <a:pt x="1708252" y="134112"/>
                  <a:pt x="1727390" y="137326"/>
                  <a:pt x="1738846" y="143752"/>
                </a:cubicBezTo>
                <a:cubicBezTo>
                  <a:pt x="1750302" y="150178"/>
                  <a:pt x="1756029" y="160376"/>
                  <a:pt x="1756029" y="174346"/>
                </a:cubicBezTo>
                <a:cubicBezTo>
                  <a:pt x="1756029" y="181052"/>
                  <a:pt x="1755051" y="186640"/>
                  <a:pt x="1753096" y="191110"/>
                </a:cubicBezTo>
                <a:cubicBezTo>
                  <a:pt x="1751140" y="195580"/>
                  <a:pt x="1747088" y="199632"/>
                  <a:pt x="1740942" y="203264"/>
                </a:cubicBezTo>
                <a:cubicBezTo>
                  <a:pt x="1734795" y="206896"/>
                  <a:pt x="1726133" y="210389"/>
                  <a:pt x="1714957" y="213741"/>
                </a:cubicBezTo>
                <a:cubicBezTo>
                  <a:pt x="1703782" y="217094"/>
                  <a:pt x="1689253" y="221006"/>
                  <a:pt x="1671371" y="225476"/>
                </a:cubicBezTo>
                <a:cubicBezTo>
                  <a:pt x="1635049" y="234976"/>
                  <a:pt x="1606131" y="245314"/>
                  <a:pt x="1584618" y="256490"/>
                </a:cubicBezTo>
                <a:cubicBezTo>
                  <a:pt x="1563103" y="267666"/>
                  <a:pt x="1546758" y="280518"/>
                  <a:pt x="1535583" y="295047"/>
                </a:cubicBezTo>
                <a:cubicBezTo>
                  <a:pt x="1524407" y="309576"/>
                  <a:pt x="1517142" y="326619"/>
                  <a:pt x="1513789" y="346177"/>
                </a:cubicBezTo>
                <a:cubicBezTo>
                  <a:pt x="1510437" y="365735"/>
                  <a:pt x="1508760" y="388646"/>
                  <a:pt x="1508760" y="414909"/>
                </a:cubicBezTo>
                <a:cubicBezTo>
                  <a:pt x="1508760" y="443967"/>
                  <a:pt x="1512672" y="469812"/>
                  <a:pt x="1520495" y="492443"/>
                </a:cubicBezTo>
                <a:cubicBezTo>
                  <a:pt x="1528318" y="515074"/>
                  <a:pt x="1541310" y="534213"/>
                  <a:pt x="1559472" y="549860"/>
                </a:cubicBezTo>
                <a:lnTo>
                  <a:pt x="1612511" y="576226"/>
                </a:lnTo>
                <a:lnTo>
                  <a:pt x="1912773" y="576226"/>
                </a:lnTo>
                <a:lnTo>
                  <a:pt x="1912773" y="435864"/>
                </a:lnTo>
                <a:cubicBezTo>
                  <a:pt x="1903273" y="438658"/>
                  <a:pt x="1892097" y="441452"/>
                  <a:pt x="1879244" y="444246"/>
                </a:cubicBezTo>
                <a:cubicBezTo>
                  <a:pt x="1866392" y="447040"/>
                  <a:pt x="1852841" y="449415"/>
                  <a:pt x="1838592" y="451371"/>
                </a:cubicBezTo>
                <a:cubicBezTo>
                  <a:pt x="1824343" y="453327"/>
                  <a:pt x="1809953" y="454864"/>
                  <a:pt x="1795425" y="455981"/>
                </a:cubicBezTo>
                <a:cubicBezTo>
                  <a:pt x="1780896" y="457099"/>
                  <a:pt x="1767205" y="457658"/>
                  <a:pt x="1754353" y="457658"/>
                </a:cubicBezTo>
                <a:cubicBezTo>
                  <a:pt x="1737030" y="457658"/>
                  <a:pt x="1723199" y="456819"/>
                  <a:pt x="1712862" y="455143"/>
                </a:cubicBezTo>
                <a:cubicBezTo>
                  <a:pt x="1702524" y="453467"/>
                  <a:pt x="1694562" y="450812"/>
                  <a:pt x="1688974" y="447180"/>
                </a:cubicBezTo>
                <a:cubicBezTo>
                  <a:pt x="1683385" y="443548"/>
                  <a:pt x="1679753" y="438658"/>
                  <a:pt x="1678076" y="432512"/>
                </a:cubicBezTo>
                <a:cubicBezTo>
                  <a:pt x="1676400" y="426365"/>
                  <a:pt x="1675562" y="418821"/>
                  <a:pt x="1675562" y="409880"/>
                </a:cubicBezTo>
                <a:cubicBezTo>
                  <a:pt x="1675562" y="403733"/>
                  <a:pt x="1676541" y="398145"/>
                  <a:pt x="1678496" y="393116"/>
                </a:cubicBezTo>
                <a:cubicBezTo>
                  <a:pt x="1680451" y="388087"/>
                  <a:pt x="1684363" y="383477"/>
                  <a:pt x="1690230" y="379286"/>
                </a:cubicBezTo>
                <a:cubicBezTo>
                  <a:pt x="1696098" y="375095"/>
                  <a:pt x="1704480" y="370904"/>
                  <a:pt x="1715377" y="366713"/>
                </a:cubicBezTo>
                <a:cubicBezTo>
                  <a:pt x="1726273" y="362522"/>
                  <a:pt x="1740942" y="358191"/>
                  <a:pt x="1759382" y="353721"/>
                </a:cubicBezTo>
                <a:cubicBezTo>
                  <a:pt x="1791234" y="346456"/>
                  <a:pt x="1817358" y="338214"/>
                  <a:pt x="1837754" y="328994"/>
                </a:cubicBezTo>
                <a:cubicBezTo>
                  <a:pt x="1858150" y="319774"/>
                  <a:pt x="1874216" y="308458"/>
                  <a:pt x="1885950" y="295047"/>
                </a:cubicBezTo>
                <a:cubicBezTo>
                  <a:pt x="1897685" y="281636"/>
                  <a:pt x="1905788" y="265850"/>
                  <a:pt x="1910258" y="247689"/>
                </a:cubicBezTo>
                <a:cubicBezTo>
                  <a:pt x="1914728" y="229528"/>
                  <a:pt x="1916964" y="207315"/>
                  <a:pt x="1916964" y="181052"/>
                </a:cubicBezTo>
                <a:cubicBezTo>
                  <a:pt x="1916964" y="146965"/>
                  <a:pt x="1911655" y="118326"/>
                  <a:pt x="1901038" y="95136"/>
                </a:cubicBezTo>
                <a:cubicBezTo>
                  <a:pt x="1890421" y="71946"/>
                  <a:pt x="1875194" y="53226"/>
                  <a:pt x="1855356" y="38977"/>
                </a:cubicBezTo>
                <a:cubicBezTo>
                  <a:pt x="1835519" y="24727"/>
                  <a:pt x="1811490" y="14669"/>
                  <a:pt x="1783271" y="8802"/>
                </a:cubicBezTo>
                <a:cubicBezTo>
                  <a:pt x="1755051" y="2934"/>
                  <a:pt x="1723618" y="0"/>
                  <a:pt x="1688974" y="0"/>
                </a:cubicBezTo>
                <a:close/>
                <a:moveTo>
                  <a:pt x="4976622" y="0"/>
                </a:moveTo>
                <a:cubicBezTo>
                  <a:pt x="4933035" y="0"/>
                  <a:pt x="4894339" y="4331"/>
                  <a:pt x="4860531" y="12993"/>
                </a:cubicBezTo>
                <a:cubicBezTo>
                  <a:pt x="4826724" y="21654"/>
                  <a:pt x="4798085" y="37300"/>
                  <a:pt x="4774616" y="59932"/>
                </a:cubicBezTo>
                <a:cubicBezTo>
                  <a:pt x="4751146" y="82563"/>
                  <a:pt x="4733265" y="113157"/>
                  <a:pt x="4720971" y="151715"/>
                </a:cubicBezTo>
                <a:cubicBezTo>
                  <a:pt x="4708678" y="190272"/>
                  <a:pt x="4702531" y="239446"/>
                  <a:pt x="4702531" y="299238"/>
                </a:cubicBezTo>
                <a:cubicBezTo>
                  <a:pt x="4702531" y="359029"/>
                  <a:pt x="4708678" y="408344"/>
                  <a:pt x="4720971" y="447180"/>
                </a:cubicBezTo>
                <a:cubicBezTo>
                  <a:pt x="4733265" y="486017"/>
                  <a:pt x="4751146" y="516611"/>
                  <a:pt x="4774616" y="538963"/>
                </a:cubicBezTo>
                <a:cubicBezTo>
                  <a:pt x="4786350" y="550139"/>
                  <a:pt x="4799377" y="559604"/>
                  <a:pt x="4813697" y="567357"/>
                </a:cubicBezTo>
                <a:lnTo>
                  <a:pt x="4836613" y="576226"/>
                </a:lnTo>
                <a:lnTo>
                  <a:pt x="5116372" y="576226"/>
                </a:lnTo>
                <a:lnTo>
                  <a:pt x="5139442" y="567357"/>
                </a:lnTo>
                <a:cubicBezTo>
                  <a:pt x="5153831" y="559604"/>
                  <a:pt x="5166893" y="550139"/>
                  <a:pt x="5178628" y="538963"/>
                </a:cubicBezTo>
                <a:cubicBezTo>
                  <a:pt x="5202098" y="516611"/>
                  <a:pt x="5219979" y="486017"/>
                  <a:pt x="5232273" y="447180"/>
                </a:cubicBezTo>
                <a:cubicBezTo>
                  <a:pt x="5244567" y="408344"/>
                  <a:pt x="5250713" y="359029"/>
                  <a:pt x="5250713" y="299238"/>
                </a:cubicBezTo>
                <a:cubicBezTo>
                  <a:pt x="5250713" y="239446"/>
                  <a:pt x="5244567" y="190272"/>
                  <a:pt x="5232273" y="151715"/>
                </a:cubicBezTo>
                <a:cubicBezTo>
                  <a:pt x="5219979" y="113157"/>
                  <a:pt x="5202098" y="82563"/>
                  <a:pt x="5178628" y="59932"/>
                </a:cubicBezTo>
                <a:cubicBezTo>
                  <a:pt x="5155158" y="37300"/>
                  <a:pt x="5126381" y="21654"/>
                  <a:pt x="5092293" y="12993"/>
                </a:cubicBezTo>
                <a:cubicBezTo>
                  <a:pt x="5058207" y="4331"/>
                  <a:pt x="5019650" y="0"/>
                  <a:pt x="4976622" y="0"/>
                </a:cubicBezTo>
                <a:close/>
                <a:moveTo>
                  <a:pt x="8243697" y="0"/>
                </a:moveTo>
                <a:cubicBezTo>
                  <a:pt x="8200110" y="0"/>
                  <a:pt x="8161413" y="4331"/>
                  <a:pt x="8127606" y="12993"/>
                </a:cubicBezTo>
                <a:cubicBezTo>
                  <a:pt x="8093799" y="21654"/>
                  <a:pt x="8065160" y="37300"/>
                  <a:pt x="8041691" y="59932"/>
                </a:cubicBezTo>
                <a:cubicBezTo>
                  <a:pt x="8018221" y="82563"/>
                  <a:pt x="8000339" y="113157"/>
                  <a:pt x="7988046" y="151715"/>
                </a:cubicBezTo>
                <a:cubicBezTo>
                  <a:pt x="7975752" y="190272"/>
                  <a:pt x="7969605" y="239446"/>
                  <a:pt x="7969605" y="299238"/>
                </a:cubicBezTo>
                <a:cubicBezTo>
                  <a:pt x="7969605" y="359029"/>
                  <a:pt x="7975752" y="408344"/>
                  <a:pt x="7988046" y="447180"/>
                </a:cubicBezTo>
                <a:cubicBezTo>
                  <a:pt x="8000339" y="486017"/>
                  <a:pt x="8018221" y="516611"/>
                  <a:pt x="8041691" y="538963"/>
                </a:cubicBezTo>
                <a:cubicBezTo>
                  <a:pt x="8053425" y="550139"/>
                  <a:pt x="8066452" y="559604"/>
                  <a:pt x="8080772" y="567357"/>
                </a:cubicBezTo>
                <a:lnTo>
                  <a:pt x="8103688" y="576226"/>
                </a:lnTo>
                <a:lnTo>
                  <a:pt x="8383447" y="576226"/>
                </a:lnTo>
                <a:lnTo>
                  <a:pt x="8406517" y="567357"/>
                </a:lnTo>
                <a:cubicBezTo>
                  <a:pt x="8420906" y="559604"/>
                  <a:pt x="8433968" y="550139"/>
                  <a:pt x="8445703" y="538963"/>
                </a:cubicBezTo>
                <a:cubicBezTo>
                  <a:pt x="8469173" y="516611"/>
                  <a:pt x="8487054" y="486017"/>
                  <a:pt x="8499348" y="447180"/>
                </a:cubicBezTo>
                <a:cubicBezTo>
                  <a:pt x="8511641" y="408344"/>
                  <a:pt x="8517788" y="359029"/>
                  <a:pt x="8517788" y="299238"/>
                </a:cubicBezTo>
                <a:cubicBezTo>
                  <a:pt x="8517788" y="239446"/>
                  <a:pt x="8511641" y="190272"/>
                  <a:pt x="8499348" y="151715"/>
                </a:cubicBezTo>
                <a:cubicBezTo>
                  <a:pt x="8487054" y="113157"/>
                  <a:pt x="8469173" y="82563"/>
                  <a:pt x="8445703" y="59932"/>
                </a:cubicBezTo>
                <a:cubicBezTo>
                  <a:pt x="8422233" y="37300"/>
                  <a:pt x="8393455" y="21654"/>
                  <a:pt x="8359368" y="12993"/>
                </a:cubicBezTo>
                <a:cubicBezTo>
                  <a:pt x="8325282" y="4331"/>
                  <a:pt x="8286724" y="0"/>
                  <a:pt x="8243697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6600" cap="all" dirty="0">
              <a:solidFill>
                <a:schemeClr val="bg1">
                  <a:alpha val="14000"/>
                </a:schemeClr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163004" y="4363683"/>
            <a:ext cx="225044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3200" dirty="0" err="1">
                <a:solidFill>
                  <a:srgbClr val="002060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Design:XXX</a:t>
            </a:r>
            <a:endParaRPr lang="en-US" altLang="zh-CN" sz="3200" dirty="0" err="1">
              <a:solidFill>
                <a:srgbClr val="002060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25" name="图片 24" descr="图片包含 游戏机&#10;&#10;描述已自动生成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03" b="74446"/>
          <a:stretch>
            <a:fillRect/>
          </a:stretch>
        </p:blipFill>
        <p:spPr>
          <a:xfrm>
            <a:off x="9604373" y="5652792"/>
            <a:ext cx="2587627" cy="1205208"/>
          </a:xfrm>
          <a:custGeom>
            <a:avLst/>
            <a:gdLst>
              <a:gd name="connsiteX0" fmla="*/ 0 w 2587627"/>
              <a:gd name="connsiteY0" fmla="*/ 0 h 1205208"/>
              <a:gd name="connsiteX1" fmla="*/ 2587627 w 2587627"/>
              <a:gd name="connsiteY1" fmla="*/ 0 h 1205208"/>
              <a:gd name="connsiteX2" fmla="*/ 2587627 w 2587627"/>
              <a:gd name="connsiteY2" fmla="*/ 1205208 h 1205208"/>
              <a:gd name="connsiteX3" fmla="*/ 0 w 2587627"/>
              <a:gd name="connsiteY3" fmla="*/ 1205208 h 120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7627" h="1205208">
                <a:moveTo>
                  <a:pt x="0" y="0"/>
                </a:moveTo>
                <a:lnTo>
                  <a:pt x="2587627" y="0"/>
                </a:lnTo>
                <a:lnTo>
                  <a:pt x="2587627" y="1205208"/>
                </a:lnTo>
                <a:lnTo>
                  <a:pt x="0" y="1205208"/>
                </a:lnTo>
                <a:close/>
              </a:path>
            </a:pathLst>
          </a:custGeom>
        </p:spPr>
      </p:pic>
      <p:pic>
        <p:nvPicPr>
          <p:cNvPr id="46" name="图片 45" descr="图形用户界面&#10;&#10;描述已自动生成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614" y="1631908"/>
            <a:ext cx="7648969" cy="5463549"/>
          </a:xfrm>
          <a:prstGeom prst="rect">
            <a:avLst/>
          </a:prstGeom>
          <a:effectLst>
            <a:outerShdw blurRad="673100" dist="609600" dir="5400000" sx="93000" sy="93000" algn="t" rotWithShape="0">
              <a:prstClr val="black">
                <a:alpha val="25000"/>
              </a:prstClr>
            </a:outerShdw>
          </a:effectLst>
        </p:spPr>
      </p:pic>
      <p:grpSp>
        <p:nvGrpSpPr>
          <p:cNvPr id="36" name="组合 35"/>
          <p:cNvGrpSpPr/>
          <p:nvPr/>
        </p:nvGrpSpPr>
        <p:grpSpPr>
          <a:xfrm>
            <a:off x="10482353" y="517758"/>
            <a:ext cx="972707" cy="466566"/>
            <a:chOff x="10802462" y="499919"/>
            <a:chExt cx="589125" cy="282578"/>
          </a:xfrm>
        </p:grpSpPr>
        <p:grpSp>
          <p:nvGrpSpPr>
            <p:cNvPr id="24" name="组合 23"/>
            <p:cNvGrpSpPr/>
            <p:nvPr/>
          </p:nvGrpSpPr>
          <p:grpSpPr>
            <a:xfrm>
              <a:off x="10802462" y="538540"/>
              <a:ext cx="207392" cy="209393"/>
              <a:chOff x="7343772" y="-1511300"/>
              <a:chExt cx="327028" cy="330184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7343772" y="-1511300"/>
                <a:ext cx="327028" cy="330184"/>
              </a:xfrm>
              <a:prstGeom prst="rect">
                <a:avLst/>
              </a:prstGeom>
              <a:noFill/>
              <a:ln w="47625" cap="sq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libaba PuHuiTi Light" panose="00020600040101010101" pitchFamily="18" charset="-122"/>
                  <a:ea typeface="Alibaba PuHuiTi Light" panose="00020600040101010101" pitchFamily="18" charset="-122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7343772" y="-1402617"/>
                <a:ext cx="327028" cy="221501"/>
              </a:xfrm>
              <a:prstGeom prst="rect">
                <a:avLst/>
              </a:prstGeom>
              <a:noFill/>
              <a:ln w="47625" cap="sq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libaba PuHuiTi Light" panose="00020600040101010101" pitchFamily="18" charset="-122"/>
                  <a:ea typeface="Alibaba PuHuiTi Light" panose="00020600040101010101" pitchFamily="18" charset="-122"/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 rot="2700000">
              <a:off x="11105104" y="496014"/>
              <a:ext cx="282578" cy="290388"/>
              <a:chOff x="7683500" y="-1471504"/>
              <a:chExt cx="282578" cy="290388"/>
            </a:xfrm>
          </p:grpSpPr>
          <p:cxnSp>
            <p:nvCxnSpPr>
              <p:cNvPr id="32" name="直接连接符 31"/>
              <p:cNvCxnSpPr/>
              <p:nvPr/>
            </p:nvCxnSpPr>
            <p:spPr>
              <a:xfrm>
                <a:off x="7824789" y="-1471504"/>
                <a:ext cx="0" cy="290388"/>
              </a:xfrm>
              <a:prstGeom prst="line">
                <a:avLst/>
              </a:prstGeom>
              <a:ln w="47625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7683500" y="-1326310"/>
                <a:ext cx="282578" cy="0"/>
              </a:xfrm>
              <a:prstGeom prst="line">
                <a:avLst/>
              </a:prstGeom>
              <a:ln w="47625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卡通人物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43"/>
          <a:stretch>
            <a:fillRect/>
          </a:stretch>
        </p:blipFill>
        <p:spPr>
          <a:xfrm>
            <a:off x="-1" y="566084"/>
            <a:ext cx="11685633" cy="5805714"/>
          </a:xfrm>
          <a:prstGeom prst="rect">
            <a:avLst/>
          </a:prstGeom>
          <a:effectLst>
            <a:outerShdw blurRad="749300" dist="3429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5" name="矩形: 圆角 4"/>
          <p:cNvSpPr/>
          <p:nvPr/>
        </p:nvSpPr>
        <p:spPr>
          <a:xfrm>
            <a:off x="696686" y="1262743"/>
            <a:ext cx="10798628" cy="5223282"/>
          </a:xfrm>
          <a:prstGeom prst="roundRect">
            <a:avLst>
              <a:gd name="adj" fmla="val 5984"/>
            </a:avLst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452" t="-24175" r="-6452" b="-7123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609600" dist="698500" dir="5400000" sx="86000" sy="86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9" name="图片 8" descr="徽标&#10;&#10;描述已自动生成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t="18413" r="29266" b="25714"/>
          <a:stretch>
            <a:fillRect/>
          </a:stretch>
        </p:blipFill>
        <p:spPr>
          <a:xfrm>
            <a:off x="1115422" y="6030093"/>
            <a:ext cx="649757" cy="683410"/>
          </a:xfrm>
          <a:prstGeom prst="rect">
            <a:avLst/>
          </a:prstGeom>
          <a:effectLst>
            <a:outerShdw blurRad="711200" dist="800100" dir="5400000" sx="88000" sy="88000" algn="t" rotWithShape="0">
              <a:srgbClr val="002060">
                <a:alpha val="25000"/>
              </a:srgbClr>
            </a:outerShdw>
          </a:effectLst>
        </p:spPr>
      </p:pic>
      <p:pic>
        <p:nvPicPr>
          <p:cNvPr id="15" name="图片 14" descr="图片包含 游戏机, 键盘, 电脑, 食物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051" y="233056"/>
            <a:ext cx="1488782" cy="1488782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 descr="图片包含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1765179" y="2311112"/>
            <a:ext cx="0" cy="3422031"/>
          </a:xfrm>
          <a:prstGeom prst="line">
            <a:avLst/>
          </a:prstGeom>
          <a:ln w="19050" cap="rnd">
            <a:solidFill>
              <a:schemeClr val="bg1">
                <a:lumMod val="8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2592356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3419532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4246709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5073885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5901062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728238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7555414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8382591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9205221" y="2311112"/>
            <a:ext cx="0" cy="3422031"/>
          </a:xfrm>
          <a:prstGeom prst="line">
            <a:avLst/>
          </a:prstGeom>
          <a:ln w="19050" cap="rnd">
            <a:solidFill>
              <a:schemeClr val="bg1">
                <a:lumMod val="8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1413707" y="1754702"/>
            <a:ext cx="7029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</a:rPr>
              <a:t>No.1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240378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No.2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067050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No.3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893721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No.4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720393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No.5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5547064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No.6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373736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No.7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7200407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No.8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8027078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No.9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786440" y="1754702"/>
            <a:ext cx="8375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</a:rPr>
              <a:t>No.10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2202182" y="2613470"/>
            <a:ext cx="4526056" cy="369332"/>
          </a:xfrm>
          <a:prstGeom prst="roundRect">
            <a:avLst>
              <a:gd name="adj" fmla="val 28457"/>
            </a:avLst>
          </a:prstGeom>
          <a:solidFill>
            <a:srgbClr val="4528DC"/>
          </a:solidFill>
          <a:ln>
            <a:noFill/>
          </a:ln>
          <a:effectLst>
            <a:outerShdw blurRad="647700" dist="254000" dir="5400000" sx="92000" sy="92000" algn="t" rotWithShape="0">
              <a:srgbClr val="4528DC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這裏輸入文本資訊</a:t>
            </a:r>
            <a:endParaRPr lang="zh-CN" altLang="en-US" sz="16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3867699" y="3215874"/>
            <a:ext cx="2172394" cy="369332"/>
          </a:xfrm>
          <a:prstGeom prst="roundRect">
            <a:avLst>
              <a:gd name="adj" fmla="val 2845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47700" dist="254000" dir="5400000" sx="92000" sy="92000" algn="t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這裏輸入文本資訊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5719686" y="3818278"/>
            <a:ext cx="2375750" cy="369332"/>
          </a:xfrm>
          <a:prstGeom prst="roundRect">
            <a:avLst>
              <a:gd name="adj" fmla="val 28457"/>
            </a:avLst>
          </a:prstGeom>
          <a:solidFill>
            <a:srgbClr val="50E3C2"/>
          </a:solidFill>
          <a:ln>
            <a:noFill/>
          </a:ln>
          <a:effectLst>
            <a:outerShdw blurRad="647700" dist="254000" dir="5400000" sx="92000" sy="92000" algn="t" rotWithShape="0">
              <a:srgbClr val="50E3C2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這裏輸入文本資訊</a:t>
            </a:r>
            <a:endParaRPr lang="zh-CN" altLang="en-US" sz="18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7" name="矩形: 圆角 56"/>
          <p:cNvSpPr/>
          <p:nvPr/>
        </p:nvSpPr>
        <p:spPr>
          <a:xfrm>
            <a:off x="1783272" y="4420682"/>
            <a:ext cx="3290614" cy="369332"/>
          </a:xfrm>
          <a:prstGeom prst="roundRect">
            <a:avLst>
              <a:gd name="adj" fmla="val 28457"/>
            </a:avLst>
          </a:prstGeom>
          <a:solidFill>
            <a:srgbClr val="FD0263"/>
          </a:solidFill>
          <a:ln>
            <a:noFill/>
          </a:ln>
          <a:effectLst>
            <a:outerShdw blurRad="647700" dist="254000" dir="5400000" sx="92000" sy="92000" algn="t" rotWithShape="0">
              <a:srgbClr val="FD0263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這裏輸入文本資訊</a:t>
            </a:r>
            <a:endParaRPr lang="zh-CN" altLang="en-US" sz="18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60" name="矩形: 圆角 59"/>
          <p:cNvSpPr/>
          <p:nvPr/>
        </p:nvSpPr>
        <p:spPr>
          <a:xfrm>
            <a:off x="6926743" y="5023087"/>
            <a:ext cx="2172394" cy="369332"/>
          </a:xfrm>
          <a:prstGeom prst="roundRect">
            <a:avLst>
              <a:gd name="adj" fmla="val 28457"/>
            </a:avLst>
          </a:prstGeom>
          <a:solidFill>
            <a:srgbClr val="FDC741"/>
          </a:solidFill>
          <a:ln>
            <a:noFill/>
          </a:ln>
          <a:effectLst>
            <a:outerShdw blurRad="647700" dist="254000" dir="5400000" sx="92000" sy="92000" algn="t" rotWithShape="0">
              <a:srgbClr val="FDC741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這裏輸入文本資訊</a:t>
            </a:r>
            <a:endParaRPr lang="zh-CN" altLang="en-US" sz="18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1343025" y="5733143"/>
            <a:ext cx="8406764" cy="0"/>
          </a:xfrm>
          <a:prstGeom prst="line">
            <a:avLst/>
          </a:prstGeom>
          <a:ln w="19050" cap="rnd">
            <a:solidFill>
              <a:schemeClr val="bg1">
                <a:lumMod val="8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63" descr="图形用户界面&#10;&#10;描述已自动生成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1"/>
          <a:stretch>
            <a:fillRect/>
          </a:stretch>
        </p:blipFill>
        <p:spPr>
          <a:xfrm>
            <a:off x="8972039" y="1594087"/>
            <a:ext cx="66775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卡通人物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43"/>
          <a:stretch>
            <a:fillRect/>
          </a:stretch>
        </p:blipFill>
        <p:spPr>
          <a:xfrm>
            <a:off x="-1" y="566084"/>
            <a:ext cx="11685633" cy="5805714"/>
          </a:xfrm>
          <a:prstGeom prst="rect">
            <a:avLst/>
          </a:prstGeom>
          <a:effectLst>
            <a:outerShdw blurRad="749300" dist="3429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5" name="矩形: 圆角 4"/>
          <p:cNvSpPr/>
          <p:nvPr/>
        </p:nvSpPr>
        <p:spPr>
          <a:xfrm>
            <a:off x="696686" y="1262743"/>
            <a:ext cx="10798628" cy="5223282"/>
          </a:xfrm>
          <a:prstGeom prst="roundRect">
            <a:avLst>
              <a:gd name="adj" fmla="val 5984"/>
            </a:avLst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452" t="-24175" r="-6452" b="-7123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609600" dist="698500" dir="5400000" sx="86000" sy="86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7" name="图片 6" descr="徽标&#10;&#10;描述已自动生成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t="18413" r="29266" b="25714"/>
          <a:stretch>
            <a:fillRect/>
          </a:stretch>
        </p:blipFill>
        <p:spPr>
          <a:xfrm>
            <a:off x="1115422" y="6030093"/>
            <a:ext cx="649757" cy="683410"/>
          </a:xfrm>
          <a:prstGeom prst="rect">
            <a:avLst/>
          </a:prstGeom>
          <a:effectLst>
            <a:outerShdw blurRad="711200" dist="800100" dir="5400000" sx="88000" sy="88000" algn="t" rotWithShape="0">
              <a:srgbClr val="002060">
                <a:alpha val="25000"/>
              </a:srgbClr>
            </a:outerShdw>
          </a:effectLst>
        </p:spPr>
      </p:pic>
      <p:pic>
        <p:nvPicPr>
          <p:cNvPr id="9" name="图片 8" descr="图片包含 游戏机, 键盘, 电脑, 食物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051" y="233056"/>
            <a:ext cx="1488782" cy="1488782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图片包含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1765179" y="2311112"/>
            <a:ext cx="0" cy="3422031"/>
          </a:xfrm>
          <a:prstGeom prst="line">
            <a:avLst/>
          </a:prstGeom>
          <a:ln w="19050" cap="rnd">
            <a:solidFill>
              <a:schemeClr val="bg1">
                <a:lumMod val="8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2592356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419532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4246709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5073885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5901062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6728238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7555414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8382591" y="2311112"/>
            <a:ext cx="0" cy="3422031"/>
          </a:xfrm>
          <a:prstGeom prst="line">
            <a:avLst/>
          </a:prstGeom>
          <a:ln w="19050" cap="rnd" cmpd="sng" algn="ctr">
            <a:solidFill>
              <a:schemeClr val="bg1">
                <a:lumMod val="85000"/>
                <a:alpha val="7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9205221" y="2311112"/>
            <a:ext cx="0" cy="3422031"/>
          </a:xfrm>
          <a:prstGeom prst="line">
            <a:avLst/>
          </a:prstGeom>
          <a:ln w="19050" cap="rnd">
            <a:solidFill>
              <a:schemeClr val="bg1">
                <a:lumMod val="8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1413707" y="1754702"/>
            <a:ext cx="7029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</a:rPr>
              <a:t>No.1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240378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No.2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3067050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No.3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893721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No.4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720393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No.5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547064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No.6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373736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No.7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7200407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No.8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8027078" y="1754702"/>
            <a:ext cx="702945" cy="36830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10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No.9</a:t>
            </a:r>
            <a:endParaRPr lang="en-US" altLang="zh-CN" dirty="0">
              <a:solidFill>
                <a:schemeClr val="tx1">
                  <a:lumMod val="10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8786440" y="1754702"/>
            <a:ext cx="8375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</a:rPr>
              <a:t>No.10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1343025" y="5733143"/>
            <a:ext cx="8406764" cy="0"/>
          </a:xfrm>
          <a:prstGeom prst="line">
            <a:avLst/>
          </a:prstGeom>
          <a:ln w="19050" cap="rnd">
            <a:solidFill>
              <a:schemeClr val="bg1">
                <a:lumMod val="8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组合 96"/>
          <p:cNvGrpSpPr/>
          <p:nvPr/>
        </p:nvGrpSpPr>
        <p:grpSpPr>
          <a:xfrm>
            <a:off x="1986910" y="2429612"/>
            <a:ext cx="2871703" cy="1531438"/>
            <a:chOff x="2301820" y="7321501"/>
            <a:chExt cx="2871703" cy="1531438"/>
          </a:xfrm>
        </p:grpSpPr>
        <p:sp>
          <p:nvSpPr>
            <p:cNvPr id="82" name="任意多边形: 形状 81"/>
            <p:cNvSpPr/>
            <p:nvPr/>
          </p:nvSpPr>
          <p:spPr>
            <a:xfrm>
              <a:off x="2301820" y="7809678"/>
              <a:ext cx="2871703" cy="1043261"/>
            </a:xfrm>
            <a:custGeom>
              <a:avLst/>
              <a:gdLst>
                <a:gd name="connsiteX0" fmla="*/ 0 w 2871703"/>
                <a:gd name="connsiteY0" fmla="*/ 0 h 1043261"/>
                <a:gd name="connsiteX1" fmla="*/ 2871703 w 2871703"/>
                <a:gd name="connsiteY1" fmla="*/ 0 h 1043261"/>
                <a:gd name="connsiteX2" fmla="*/ 2871703 w 2871703"/>
                <a:gd name="connsiteY2" fmla="*/ 826118 h 1043261"/>
                <a:gd name="connsiteX3" fmla="*/ 2654560 w 2871703"/>
                <a:gd name="connsiteY3" fmla="*/ 1043261 h 1043261"/>
                <a:gd name="connsiteX4" fmla="*/ 217143 w 2871703"/>
                <a:gd name="connsiteY4" fmla="*/ 1043261 h 1043261"/>
                <a:gd name="connsiteX5" fmla="*/ 0 w 2871703"/>
                <a:gd name="connsiteY5" fmla="*/ 826118 h 1043261"/>
                <a:gd name="connsiteX6" fmla="*/ 0 w 2871703"/>
                <a:gd name="connsiteY6" fmla="*/ 0 h 104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1043261">
                  <a:moveTo>
                    <a:pt x="0" y="0"/>
                  </a:moveTo>
                  <a:lnTo>
                    <a:pt x="2871703" y="0"/>
                  </a:lnTo>
                  <a:lnTo>
                    <a:pt x="2871703" y="826118"/>
                  </a:lnTo>
                  <a:cubicBezTo>
                    <a:pt x="2871703" y="946043"/>
                    <a:pt x="2774485" y="1043261"/>
                    <a:pt x="2654560" y="1043261"/>
                  </a:cubicBezTo>
                  <a:lnTo>
                    <a:pt x="217143" y="1043261"/>
                  </a:lnTo>
                  <a:cubicBezTo>
                    <a:pt x="97218" y="1043261"/>
                    <a:pt x="0" y="946043"/>
                    <a:pt x="0" y="8261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這裏輸入文本資訊</a:t>
              </a:r>
              <a:endPara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2301820" y="7321501"/>
              <a:ext cx="2871703" cy="488177"/>
            </a:xfrm>
            <a:custGeom>
              <a:avLst/>
              <a:gdLst>
                <a:gd name="connsiteX0" fmla="*/ 217143 w 2871703"/>
                <a:gd name="connsiteY0" fmla="*/ 0 h 488177"/>
                <a:gd name="connsiteX1" fmla="*/ 2654560 w 2871703"/>
                <a:gd name="connsiteY1" fmla="*/ 0 h 488177"/>
                <a:gd name="connsiteX2" fmla="*/ 2871703 w 2871703"/>
                <a:gd name="connsiteY2" fmla="*/ 217143 h 488177"/>
                <a:gd name="connsiteX3" fmla="*/ 2871703 w 2871703"/>
                <a:gd name="connsiteY3" fmla="*/ 488177 h 488177"/>
                <a:gd name="connsiteX4" fmla="*/ 0 w 2871703"/>
                <a:gd name="connsiteY4" fmla="*/ 488177 h 488177"/>
                <a:gd name="connsiteX5" fmla="*/ 0 w 2871703"/>
                <a:gd name="connsiteY5" fmla="*/ 217143 h 488177"/>
                <a:gd name="connsiteX6" fmla="*/ 217143 w 2871703"/>
                <a:gd name="connsiteY6" fmla="*/ 0 h 48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488177">
                  <a:moveTo>
                    <a:pt x="217143" y="0"/>
                  </a:moveTo>
                  <a:lnTo>
                    <a:pt x="2654560" y="0"/>
                  </a:lnTo>
                  <a:cubicBezTo>
                    <a:pt x="2774485" y="0"/>
                    <a:pt x="2871703" y="97218"/>
                    <a:pt x="2871703" y="217143"/>
                  </a:cubicBezTo>
                  <a:lnTo>
                    <a:pt x="2871703" y="488177"/>
                  </a:lnTo>
                  <a:lnTo>
                    <a:pt x="0" y="488177"/>
                  </a:lnTo>
                  <a:lnTo>
                    <a:pt x="0" y="217143"/>
                  </a:lnTo>
                  <a:cubicBezTo>
                    <a:pt x="0" y="97218"/>
                    <a:pt x="97218" y="0"/>
                    <a:pt x="217143" y="0"/>
                  </a:cubicBezTo>
                  <a:close/>
                </a:path>
              </a:pathLst>
            </a:custGeom>
            <a:solidFill>
              <a:srgbClr val="4528DC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285750" indent="-285750" algn="ctr">
                <a:buFont typeface="思源黑体 CN Normal" panose="020B0400000000000000" pitchFamily="34" charset="-122"/>
                <a:buChar char="〇"/>
              </a:pPr>
              <a:r>
                <a:rPr lang="zh-CN" altLang="en-US" dirty="0">
                  <a:latin typeface="思源黑体 CN Bold" panose="020B0800000000000000" charset="-122"/>
                  <a:ea typeface="思源黑体 CN Heavy" panose="020B0A00000000000000" charset="-122"/>
                  <a:cs typeface="Alibaba PuHuiTi Medium" panose="00020600040101010101" pitchFamily="18" charset="-122"/>
                </a:rPr>
                <a:t>這裏輸入標題</a:t>
              </a:r>
              <a:endPara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1746801" y="4089905"/>
            <a:ext cx="2871703" cy="1531438"/>
            <a:chOff x="2301820" y="7321501"/>
            <a:chExt cx="2871703" cy="1531438"/>
          </a:xfrm>
        </p:grpSpPr>
        <p:sp>
          <p:nvSpPr>
            <p:cNvPr id="85" name="任意多边形: 形状 84"/>
            <p:cNvSpPr/>
            <p:nvPr/>
          </p:nvSpPr>
          <p:spPr>
            <a:xfrm>
              <a:off x="2301820" y="7809678"/>
              <a:ext cx="2871703" cy="1043261"/>
            </a:xfrm>
            <a:custGeom>
              <a:avLst/>
              <a:gdLst>
                <a:gd name="connsiteX0" fmla="*/ 0 w 2871703"/>
                <a:gd name="connsiteY0" fmla="*/ 0 h 1043261"/>
                <a:gd name="connsiteX1" fmla="*/ 2871703 w 2871703"/>
                <a:gd name="connsiteY1" fmla="*/ 0 h 1043261"/>
                <a:gd name="connsiteX2" fmla="*/ 2871703 w 2871703"/>
                <a:gd name="connsiteY2" fmla="*/ 826118 h 1043261"/>
                <a:gd name="connsiteX3" fmla="*/ 2654560 w 2871703"/>
                <a:gd name="connsiteY3" fmla="*/ 1043261 h 1043261"/>
                <a:gd name="connsiteX4" fmla="*/ 217143 w 2871703"/>
                <a:gd name="connsiteY4" fmla="*/ 1043261 h 1043261"/>
                <a:gd name="connsiteX5" fmla="*/ 0 w 2871703"/>
                <a:gd name="connsiteY5" fmla="*/ 826118 h 1043261"/>
                <a:gd name="connsiteX6" fmla="*/ 0 w 2871703"/>
                <a:gd name="connsiteY6" fmla="*/ 0 h 104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1043261">
                  <a:moveTo>
                    <a:pt x="0" y="0"/>
                  </a:moveTo>
                  <a:lnTo>
                    <a:pt x="2871703" y="0"/>
                  </a:lnTo>
                  <a:lnTo>
                    <a:pt x="2871703" y="826118"/>
                  </a:lnTo>
                  <a:cubicBezTo>
                    <a:pt x="2871703" y="946043"/>
                    <a:pt x="2774485" y="1043261"/>
                    <a:pt x="2654560" y="1043261"/>
                  </a:cubicBezTo>
                  <a:lnTo>
                    <a:pt x="217143" y="1043261"/>
                  </a:lnTo>
                  <a:cubicBezTo>
                    <a:pt x="97218" y="1043261"/>
                    <a:pt x="0" y="946043"/>
                    <a:pt x="0" y="8261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75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這裏輸入文本資訊</a:t>
              </a:r>
              <a:endPara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2301820" y="7321501"/>
              <a:ext cx="2871703" cy="488177"/>
            </a:xfrm>
            <a:custGeom>
              <a:avLst/>
              <a:gdLst>
                <a:gd name="connsiteX0" fmla="*/ 217143 w 2871703"/>
                <a:gd name="connsiteY0" fmla="*/ 0 h 488177"/>
                <a:gd name="connsiteX1" fmla="*/ 2654560 w 2871703"/>
                <a:gd name="connsiteY1" fmla="*/ 0 h 488177"/>
                <a:gd name="connsiteX2" fmla="*/ 2871703 w 2871703"/>
                <a:gd name="connsiteY2" fmla="*/ 217143 h 488177"/>
                <a:gd name="connsiteX3" fmla="*/ 2871703 w 2871703"/>
                <a:gd name="connsiteY3" fmla="*/ 488177 h 488177"/>
                <a:gd name="connsiteX4" fmla="*/ 0 w 2871703"/>
                <a:gd name="connsiteY4" fmla="*/ 488177 h 488177"/>
                <a:gd name="connsiteX5" fmla="*/ 0 w 2871703"/>
                <a:gd name="connsiteY5" fmla="*/ 217143 h 488177"/>
                <a:gd name="connsiteX6" fmla="*/ 217143 w 2871703"/>
                <a:gd name="connsiteY6" fmla="*/ 0 h 48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488177">
                  <a:moveTo>
                    <a:pt x="217143" y="0"/>
                  </a:moveTo>
                  <a:lnTo>
                    <a:pt x="2654560" y="0"/>
                  </a:lnTo>
                  <a:cubicBezTo>
                    <a:pt x="2774485" y="0"/>
                    <a:pt x="2871703" y="97218"/>
                    <a:pt x="2871703" y="217143"/>
                  </a:cubicBezTo>
                  <a:lnTo>
                    <a:pt x="2871703" y="488177"/>
                  </a:lnTo>
                  <a:lnTo>
                    <a:pt x="0" y="488177"/>
                  </a:lnTo>
                  <a:lnTo>
                    <a:pt x="0" y="217143"/>
                  </a:lnTo>
                  <a:cubicBezTo>
                    <a:pt x="0" y="97218"/>
                    <a:pt x="97218" y="0"/>
                    <a:pt x="217143" y="0"/>
                  </a:cubicBezTo>
                  <a:close/>
                </a:path>
              </a:pathLst>
            </a:custGeom>
            <a:solidFill>
              <a:srgbClr val="FDC741"/>
            </a:solidFill>
            <a:ln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75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285750" indent="-285750" algn="ctr">
                <a:buFont typeface="思源黑体 CN Normal" panose="020B0400000000000000" pitchFamily="34" charset="-122"/>
                <a:buChar char="〇"/>
              </a:pPr>
              <a:r>
                <a:rPr lang="zh-CN" altLang="en-US" sz="1800" dirty="0">
                  <a:latin typeface="思源黑体 CN Bold" panose="020B0800000000000000" charset="-122"/>
                  <a:ea typeface="思源黑体 CN Heavy" panose="020B0A00000000000000" charset="-122"/>
                  <a:cs typeface="Alibaba PuHuiTi Medium" panose="00020600040101010101" pitchFamily="18" charset="-122"/>
                </a:rPr>
                <a:t>這裏輸入標題</a:t>
              </a:r>
              <a:endParaRPr lang="zh-CN" altLang="en-US" sz="1800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6350732" y="2433585"/>
            <a:ext cx="2871703" cy="1531438"/>
            <a:chOff x="2301820" y="7321501"/>
            <a:chExt cx="2871703" cy="1531438"/>
          </a:xfrm>
        </p:grpSpPr>
        <p:sp>
          <p:nvSpPr>
            <p:cNvPr id="88" name="任意多边形: 形状 87"/>
            <p:cNvSpPr/>
            <p:nvPr/>
          </p:nvSpPr>
          <p:spPr>
            <a:xfrm>
              <a:off x="2301820" y="7809678"/>
              <a:ext cx="2871703" cy="1043261"/>
            </a:xfrm>
            <a:custGeom>
              <a:avLst/>
              <a:gdLst>
                <a:gd name="connsiteX0" fmla="*/ 0 w 2871703"/>
                <a:gd name="connsiteY0" fmla="*/ 0 h 1043261"/>
                <a:gd name="connsiteX1" fmla="*/ 2871703 w 2871703"/>
                <a:gd name="connsiteY1" fmla="*/ 0 h 1043261"/>
                <a:gd name="connsiteX2" fmla="*/ 2871703 w 2871703"/>
                <a:gd name="connsiteY2" fmla="*/ 826118 h 1043261"/>
                <a:gd name="connsiteX3" fmla="*/ 2654560 w 2871703"/>
                <a:gd name="connsiteY3" fmla="*/ 1043261 h 1043261"/>
                <a:gd name="connsiteX4" fmla="*/ 217143 w 2871703"/>
                <a:gd name="connsiteY4" fmla="*/ 1043261 h 1043261"/>
                <a:gd name="connsiteX5" fmla="*/ 0 w 2871703"/>
                <a:gd name="connsiteY5" fmla="*/ 826118 h 1043261"/>
                <a:gd name="connsiteX6" fmla="*/ 0 w 2871703"/>
                <a:gd name="connsiteY6" fmla="*/ 0 h 104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1043261">
                  <a:moveTo>
                    <a:pt x="0" y="0"/>
                  </a:moveTo>
                  <a:lnTo>
                    <a:pt x="2871703" y="0"/>
                  </a:lnTo>
                  <a:lnTo>
                    <a:pt x="2871703" y="826118"/>
                  </a:lnTo>
                  <a:cubicBezTo>
                    <a:pt x="2871703" y="946043"/>
                    <a:pt x="2774485" y="1043261"/>
                    <a:pt x="2654560" y="1043261"/>
                  </a:cubicBezTo>
                  <a:lnTo>
                    <a:pt x="217143" y="1043261"/>
                  </a:lnTo>
                  <a:cubicBezTo>
                    <a:pt x="97218" y="1043261"/>
                    <a:pt x="0" y="946043"/>
                    <a:pt x="0" y="8261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75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這裏輸入文本資訊</a:t>
              </a:r>
              <a:endPara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2301820" y="7321501"/>
              <a:ext cx="2871703" cy="488177"/>
            </a:xfrm>
            <a:custGeom>
              <a:avLst/>
              <a:gdLst>
                <a:gd name="connsiteX0" fmla="*/ 217143 w 2871703"/>
                <a:gd name="connsiteY0" fmla="*/ 0 h 488177"/>
                <a:gd name="connsiteX1" fmla="*/ 2654560 w 2871703"/>
                <a:gd name="connsiteY1" fmla="*/ 0 h 488177"/>
                <a:gd name="connsiteX2" fmla="*/ 2871703 w 2871703"/>
                <a:gd name="connsiteY2" fmla="*/ 217143 h 488177"/>
                <a:gd name="connsiteX3" fmla="*/ 2871703 w 2871703"/>
                <a:gd name="connsiteY3" fmla="*/ 488177 h 488177"/>
                <a:gd name="connsiteX4" fmla="*/ 0 w 2871703"/>
                <a:gd name="connsiteY4" fmla="*/ 488177 h 488177"/>
                <a:gd name="connsiteX5" fmla="*/ 0 w 2871703"/>
                <a:gd name="connsiteY5" fmla="*/ 217143 h 488177"/>
                <a:gd name="connsiteX6" fmla="*/ 217143 w 2871703"/>
                <a:gd name="connsiteY6" fmla="*/ 0 h 48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488177">
                  <a:moveTo>
                    <a:pt x="217143" y="0"/>
                  </a:moveTo>
                  <a:lnTo>
                    <a:pt x="2654560" y="0"/>
                  </a:lnTo>
                  <a:cubicBezTo>
                    <a:pt x="2774485" y="0"/>
                    <a:pt x="2871703" y="97218"/>
                    <a:pt x="2871703" y="217143"/>
                  </a:cubicBezTo>
                  <a:lnTo>
                    <a:pt x="2871703" y="488177"/>
                  </a:lnTo>
                  <a:lnTo>
                    <a:pt x="0" y="488177"/>
                  </a:lnTo>
                  <a:lnTo>
                    <a:pt x="0" y="217143"/>
                  </a:lnTo>
                  <a:cubicBezTo>
                    <a:pt x="0" y="97218"/>
                    <a:pt x="97218" y="0"/>
                    <a:pt x="217143" y="0"/>
                  </a:cubicBezTo>
                  <a:close/>
                </a:path>
              </a:pathLst>
            </a:custGeom>
            <a:solidFill>
              <a:srgbClr val="FD0263"/>
            </a:solidFill>
            <a:ln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75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285750" indent="-285750" algn="ctr">
                <a:buFont typeface="思源黑体 CN Normal" panose="020B0400000000000000" pitchFamily="34" charset="-122"/>
                <a:buChar char="〇"/>
              </a:pPr>
              <a:r>
                <a:rPr lang="zh-CN" altLang="en-US" sz="1800" dirty="0">
                  <a:latin typeface="思源黑体 CN Bold" panose="020B0800000000000000" charset="-122"/>
                  <a:ea typeface="思源黑体 CN Heavy" panose="020B0A00000000000000" charset="-122"/>
                  <a:cs typeface="Alibaba PuHuiTi Medium" panose="00020600040101010101" pitchFamily="18" charset="-122"/>
                </a:rPr>
                <a:t>這裏輸入標題</a:t>
              </a:r>
              <a:endParaRPr lang="zh-CN" altLang="en-US" sz="1800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4943397" y="4079250"/>
            <a:ext cx="2871703" cy="1531438"/>
            <a:chOff x="2301820" y="7321501"/>
            <a:chExt cx="2871703" cy="1531438"/>
          </a:xfrm>
        </p:grpSpPr>
        <p:sp>
          <p:nvSpPr>
            <p:cNvPr id="94" name="任意多边形: 形状 93"/>
            <p:cNvSpPr/>
            <p:nvPr/>
          </p:nvSpPr>
          <p:spPr>
            <a:xfrm>
              <a:off x="2301820" y="7809678"/>
              <a:ext cx="2871703" cy="1043261"/>
            </a:xfrm>
            <a:custGeom>
              <a:avLst/>
              <a:gdLst>
                <a:gd name="connsiteX0" fmla="*/ 0 w 2871703"/>
                <a:gd name="connsiteY0" fmla="*/ 0 h 1043261"/>
                <a:gd name="connsiteX1" fmla="*/ 2871703 w 2871703"/>
                <a:gd name="connsiteY1" fmla="*/ 0 h 1043261"/>
                <a:gd name="connsiteX2" fmla="*/ 2871703 w 2871703"/>
                <a:gd name="connsiteY2" fmla="*/ 826118 h 1043261"/>
                <a:gd name="connsiteX3" fmla="*/ 2654560 w 2871703"/>
                <a:gd name="connsiteY3" fmla="*/ 1043261 h 1043261"/>
                <a:gd name="connsiteX4" fmla="*/ 217143 w 2871703"/>
                <a:gd name="connsiteY4" fmla="*/ 1043261 h 1043261"/>
                <a:gd name="connsiteX5" fmla="*/ 0 w 2871703"/>
                <a:gd name="connsiteY5" fmla="*/ 826118 h 1043261"/>
                <a:gd name="connsiteX6" fmla="*/ 0 w 2871703"/>
                <a:gd name="connsiteY6" fmla="*/ 0 h 104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1043261">
                  <a:moveTo>
                    <a:pt x="0" y="0"/>
                  </a:moveTo>
                  <a:lnTo>
                    <a:pt x="2871703" y="0"/>
                  </a:lnTo>
                  <a:lnTo>
                    <a:pt x="2871703" y="826118"/>
                  </a:lnTo>
                  <a:cubicBezTo>
                    <a:pt x="2871703" y="946043"/>
                    <a:pt x="2774485" y="1043261"/>
                    <a:pt x="2654560" y="1043261"/>
                  </a:cubicBezTo>
                  <a:lnTo>
                    <a:pt x="217143" y="1043261"/>
                  </a:lnTo>
                  <a:cubicBezTo>
                    <a:pt x="97218" y="1043261"/>
                    <a:pt x="0" y="946043"/>
                    <a:pt x="0" y="8261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75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這裏輸入文本資訊</a:t>
              </a:r>
              <a:endPara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2301820" y="7321501"/>
              <a:ext cx="2871703" cy="488177"/>
            </a:xfrm>
            <a:custGeom>
              <a:avLst/>
              <a:gdLst>
                <a:gd name="connsiteX0" fmla="*/ 217143 w 2871703"/>
                <a:gd name="connsiteY0" fmla="*/ 0 h 488177"/>
                <a:gd name="connsiteX1" fmla="*/ 2654560 w 2871703"/>
                <a:gd name="connsiteY1" fmla="*/ 0 h 488177"/>
                <a:gd name="connsiteX2" fmla="*/ 2871703 w 2871703"/>
                <a:gd name="connsiteY2" fmla="*/ 217143 h 488177"/>
                <a:gd name="connsiteX3" fmla="*/ 2871703 w 2871703"/>
                <a:gd name="connsiteY3" fmla="*/ 488177 h 488177"/>
                <a:gd name="connsiteX4" fmla="*/ 0 w 2871703"/>
                <a:gd name="connsiteY4" fmla="*/ 488177 h 488177"/>
                <a:gd name="connsiteX5" fmla="*/ 0 w 2871703"/>
                <a:gd name="connsiteY5" fmla="*/ 217143 h 488177"/>
                <a:gd name="connsiteX6" fmla="*/ 217143 w 2871703"/>
                <a:gd name="connsiteY6" fmla="*/ 0 h 488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703" h="488177">
                  <a:moveTo>
                    <a:pt x="217143" y="0"/>
                  </a:moveTo>
                  <a:lnTo>
                    <a:pt x="2654560" y="0"/>
                  </a:lnTo>
                  <a:cubicBezTo>
                    <a:pt x="2774485" y="0"/>
                    <a:pt x="2871703" y="97218"/>
                    <a:pt x="2871703" y="217143"/>
                  </a:cubicBezTo>
                  <a:lnTo>
                    <a:pt x="2871703" y="488177"/>
                  </a:lnTo>
                  <a:lnTo>
                    <a:pt x="0" y="488177"/>
                  </a:lnTo>
                  <a:lnTo>
                    <a:pt x="0" y="217143"/>
                  </a:lnTo>
                  <a:cubicBezTo>
                    <a:pt x="0" y="97218"/>
                    <a:pt x="97218" y="0"/>
                    <a:pt x="217143" y="0"/>
                  </a:cubicBezTo>
                  <a:close/>
                </a:path>
              </a:pathLst>
            </a:custGeom>
            <a:solidFill>
              <a:srgbClr val="50E3C2"/>
            </a:solidFill>
            <a:ln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83000">
                    <a:schemeClr val="bg1">
                      <a:lumMod val="75000"/>
                    </a:schemeClr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285750" indent="-285750" algn="ctr">
                <a:buFont typeface="思源黑体 CN Normal" panose="020B0400000000000000" pitchFamily="34" charset="-122"/>
                <a:buChar char="〇"/>
              </a:pPr>
              <a:r>
                <a:rPr lang="zh-CN" altLang="en-US" sz="1800" dirty="0">
                  <a:latin typeface="思源黑体 CN Bold" panose="020B0800000000000000" charset="-122"/>
                  <a:ea typeface="思源黑体 CN Heavy" panose="020B0A00000000000000" charset="-122"/>
                  <a:cs typeface="Alibaba PuHuiTi Medium" panose="00020600040101010101" pitchFamily="18" charset="-122"/>
                </a:rPr>
                <a:t>這裏輸入標題</a:t>
              </a:r>
              <a:endParaRPr lang="zh-CN" altLang="en-US" sz="1800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endParaRPr>
            </a:p>
          </p:txBody>
        </p:sp>
      </p:grpSp>
      <p:sp>
        <p:nvSpPr>
          <p:cNvPr id="99" name="文本框 98"/>
          <p:cNvSpPr txBox="1"/>
          <p:nvPr/>
        </p:nvSpPr>
        <p:spPr>
          <a:xfrm>
            <a:off x="3345543" y="2086819"/>
            <a:ext cx="820057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這裏輸入文本資訊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101" name="图片 100" descr="图形用户界面, 图示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45" y="2489015"/>
            <a:ext cx="6677536" cy="47696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标&#10;&#10;描述已自动生成"/>
          <p:cNvPicPr>
            <a:picLocks noChangeAspect="1"/>
          </p:cNvPicPr>
          <p:nvPr/>
        </p:nvPicPr>
        <p:blipFill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6" y="1646303"/>
            <a:ext cx="1343025" cy="1343025"/>
          </a:xfrm>
          <a:prstGeom prst="rect">
            <a:avLst/>
          </a:prstGeom>
        </p:spPr>
      </p:pic>
      <p:pic>
        <p:nvPicPr>
          <p:cNvPr id="31" name="图片 30" descr="形状, 圆圈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424"/>
          <a:stretch>
            <a:fillRect/>
          </a:stretch>
        </p:blipFill>
        <p:spPr>
          <a:xfrm>
            <a:off x="7637650" y="5087596"/>
            <a:ext cx="3644576" cy="1770404"/>
          </a:xfrm>
          <a:custGeom>
            <a:avLst/>
            <a:gdLst>
              <a:gd name="connsiteX0" fmla="*/ 0 w 3644576"/>
              <a:gd name="connsiteY0" fmla="*/ 0 h 1770404"/>
              <a:gd name="connsiteX1" fmla="*/ 3644576 w 3644576"/>
              <a:gd name="connsiteY1" fmla="*/ 0 h 1770404"/>
              <a:gd name="connsiteX2" fmla="*/ 3644576 w 3644576"/>
              <a:gd name="connsiteY2" fmla="*/ 1770404 h 1770404"/>
              <a:gd name="connsiteX3" fmla="*/ 0 w 3644576"/>
              <a:gd name="connsiteY3" fmla="*/ 1770404 h 177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4576" h="1770404">
                <a:moveTo>
                  <a:pt x="0" y="0"/>
                </a:moveTo>
                <a:lnTo>
                  <a:pt x="3644576" y="0"/>
                </a:lnTo>
                <a:lnTo>
                  <a:pt x="3644576" y="1770404"/>
                </a:lnTo>
                <a:lnTo>
                  <a:pt x="0" y="1770404"/>
                </a:lnTo>
                <a:close/>
              </a:path>
            </a:pathLst>
          </a:cu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</a:effectLst>
        </p:spPr>
      </p:pic>
      <p:sp>
        <p:nvSpPr>
          <p:cNvPr id="5" name="矩形: 圆角 4"/>
          <p:cNvSpPr/>
          <p:nvPr/>
        </p:nvSpPr>
        <p:spPr>
          <a:xfrm>
            <a:off x="696686" y="1262743"/>
            <a:ext cx="10798628" cy="5223282"/>
          </a:xfrm>
          <a:prstGeom prst="roundRect">
            <a:avLst>
              <a:gd name="adj" fmla="val 5984"/>
            </a:avLst>
          </a:prstGeom>
          <a:blipFill dpi="0"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452" t="-24175" r="-6452" b="-7123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609600" dist="698500" dir="5400000" sx="86000" sy="86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9" name="图片 8" descr="图片包含 游戏机, 键盘, 电脑, 食物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051" y="233056"/>
            <a:ext cx="1488782" cy="1488782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图片包含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27" name="图片 26" descr="图片包含 形状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22" y="6063746"/>
            <a:ext cx="649757" cy="649757"/>
          </a:xfrm>
          <a:prstGeom prst="rect">
            <a:avLst/>
          </a:prstGeom>
        </p:spPr>
      </p:pic>
      <p:sp>
        <p:nvSpPr>
          <p:cNvPr id="28" name="椭圆 27"/>
          <p:cNvSpPr/>
          <p:nvPr/>
        </p:nvSpPr>
        <p:spPr>
          <a:xfrm>
            <a:off x="1728666" y="2418736"/>
            <a:ext cx="2098268" cy="209826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965200">
              <a:prstClr val="black">
                <a:alpha val="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5" name="弧形 34"/>
          <p:cNvSpPr/>
          <p:nvPr/>
        </p:nvSpPr>
        <p:spPr>
          <a:xfrm>
            <a:off x="1728666" y="2418736"/>
            <a:ext cx="2098268" cy="2098268"/>
          </a:xfrm>
          <a:prstGeom prst="arc">
            <a:avLst>
              <a:gd name="adj1" fmla="val 5621981"/>
              <a:gd name="adj2" fmla="val 0"/>
            </a:avLst>
          </a:prstGeom>
          <a:noFill/>
          <a:ln w="165100" cap="rnd">
            <a:solidFill>
              <a:srgbClr val="0043C8"/>
            </a:solidFill>
          </a:ln>
          <a:effectLst>
            <a:innerShdw blurRad="965200">
              <a:prstClr val="black">
                <a:alpha val="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2203502" y="2893572"/>
            <a:ext cx="1148596" cy="1148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0" dist="292100" dir="2700000" sx="88000" sy="88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 dirty="0">
              <a:solidFill>
                <a:srgbClr val="0043C8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5046866" y="2418736"/>
            <a:ext cx="2098268" cy="209826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965200">
              <a:prstClr val="black">
                <a:alpha val="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6" name="弧形 35"/>
          <p:cNvSpPr/>
          <p:nvPr/>
        </p:nvSpPr>
        <p:spPr>
          <a:xfrm>
            <a:off x="5046866" y="2418736"/>
            <a:ext cx="2098268" cy="2098268"/>
          </a:xfrm>
          <a:prstGeom prst="arc">
            <a:avLst>
              <a:gd name="adj1" fmla="val 5355766"/>
              <a:gd name="adj2" fmla="val 16212737"/>
            </a:avLst>
          </a:prstGeom>
          <a:noFill/>
          <a:ln w="165100" cap="rnd">
            <a:solidFill>
              <a:schemeClr val="bg1">
                <a:lumMod val="65000"/>
              </a:schemeClr>
            </a:solidFill>
          </a:ln>
          <a:effectLst>
            <a:innerShdw blurRad="965200">
              <a:prstClr val="black">
                <a:alpha val="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5521702" y="2893572"/>
            <a:ext cx="1148596" cy="1148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0" dist="292100" dir="2700000" sx="88000" sy="88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8365066" y="2418736"/>
            <a:ext cx="2098268" cy="209826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965200">
              <a:prstClr val="black">
                <a:alpha val="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7" name="弧形 36"/>
          <p:cNvSpPr/>
          <p:nvPr/>
        </p:nvSpPr>
        <p:spPr>
          <a:xfrm>
            <a:off x="8365066" y="2418736"/>
            <a:ext cx="2098268" cy="2098268"/>
          </a:xfrm>
          <a:prstGeom prst="arc">
            <a:avLst>
              <a:gd name="adj1" fmla="val 5440579"/>
              <a:gd name="adj2" fmla="val 10909275"/>
            </a:avLst>
          </a:prstGeom>
          <a:noFill/>
          <a:ln w="165100" cap="rnd">
            <a:solidFill>
              <a:srgbClr val="F49D59"/>
            </a:solidFill>
          </a:ln>
          <a:effectLst>
            <a:innerShdw blurRad="965200">
              <a:prstClr val="black">
                <a:alpha val="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8839902" y="2893572"/>
            <a:ext cx="1148596" cy="1148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0" dist="292100" dir="2700000" sx="88000" sy="88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364225" y="3221648"/>
            <a:ext cx="869950" cy="4921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zh-CN" altLang="en-US" sz="32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75%</a:t>
            </a:r>
            <a:endParaRPr lang="zh-CN" altLang="en-US" sz="32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5682425" y="3221648"/>
            <a:ext cx="869950" cy="4921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32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50</a:t>
            </a:r>
            <a:r>
              <a:rPr lang="zh-CN" altLang="en-US" sz="32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%</a:t>
            </a:r>
            <a:endParaRPr lang="zh-CN" altLang="en-US" sz="32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000625" y="3221648"/>
            <a:ext cx="869950" cy="49212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32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1</a:t>
            </a:r>
            <a:r>
              <a:rPr lang="zh-CN" altLang="en-US" sz="32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5%</a:t>
            </a:r>
            <a:endParaRPr lang="zh-CN" altLang="en-US" sz="32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831712" y="4841748"/>
            <a:ext cx="1892176" cy="368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24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少字關鍵字</a:t>
            </a:r>
            <a:endParaRPr lang="zh-CN" altLang="en-US" sz="24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186425" y="4841748"/>
            <a:ext cx="1892176" cy="368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24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少字關鍵字</a:t>
            </a:r>
            <a:endParaRPr lang="zh-CN" altLang="en-US" sz="24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468112" y="4841748"/>
            <a:ext cx="1892176" cy="368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2400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少字關鍵字</a:t>
            </a:r>
            <a:endParaRPr lang="zh-CN" altLang="en-US" sz="2400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图标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704" y="5131824"/>
            <a:ext cx="2084499" cy="2084499"/>
          </a:xfrm>
          <a:prstGeom prst="rect">
            <a:avLst/>
          </a:prstGeom>
        </p:spPr>
      </p:pic>
      <p:sp>
        <p:nvSpPr>
          <p:cNvPr id="3" name="矩形: 圆角 2"/>
          <p:cNvSpPr/>
          <p:nvPr/>
        </p:nvSpPr>
        <p:spPr>
          <a:xfrm>
            <a:off x="696686" y="1262743"/>
            <a:ext cx="10798628" cy="5223282"/>
          </a:xfrm>
          <a:prstGeom prst="roundRect">
            <a:avLst>
              <a:gd name="adj" fmla="val 5984"/>
            </a:avLst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452" t="-24175" r="-6452" b="-7123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609600" dist="698500" dir="5400000" sx="86000" sy="86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5" name="图片 4" descr="图片包含 游戏机, 键盘, 电脑, 食物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051" y="233056"/>
            <a:ext cx="1488782" cy="148878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图片包含 图标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graphicFrame>
        <p:nvGraphicFramePr>
          <p:cNvPr id="27" name="图表 26"/>
          <p:cNvGraphicFramePr/>
          <p:nvPr/>
        </p:nvGraphicFramePr>
        <p:xfrm>
          <a:off x="1331938" y="1786154"/>
          <a:ext cx="8000748" cy="4176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31" name="图片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6" y="3914945"/>
            <a:ext cx="5591051" cy="34522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 descr="图片包含 游戏机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89" r="71837"/>
          <a:stretch>
            <a:fillRect/>
          </a:stretch>
        </p:blipFill>
        <p:spPr>
          <a:xfrm>
            <a:off x="10237096" y="0"/>
            <a:ext cx="1954905" cy="4350260"/>
          </a:xfrm>
          <a:custGeom>
            <a:avLst/>
            <a:gdLst>
              <a:gd name="connsiteX0" fmla="*/ 0 w 1954905"/>
              <a:gd name="connsiteY0" fmla="*/ 0 h 4350260"/>
              <a:gd name="connsiteX1" fmla="*/ 1954905 w 1954905"/>
              <a:gd name="connsiteY1" fmla="*/ 0 h 4350260"/>
              <a:gd name="connsiteX2" fmla="*/ 1954905 w 1954905"/>
              <a:gd name="connsiteY2" fmla="*/ 4350260 h 4350260"/>
              <a:gd name="connsiteX3" fmla="*/ 0 w 1954905"/>
              <a:gd name="connsiteY3" fmla="*/ 4350260 h 435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4905" h="4350260">
                <a:moveTo>
                  <a:pt x="0" y="0"/>
                </a:moveTo>
                <a:lnTo>
                  <a:pt x="1954905" y="0"/>
                </a:lnTo>
                <a:lnTo>
                  <a:pt x="1954905" y="4350260"/>
                </a:lnTo>
                <a:lnTo>
                  <a:pt x="0" y="4350260"/>
                </a:lnTo>
                <a:close/>
              </a:path>
            </a:pathLst>
          </a:custGeom>
        </p:spPr>
      </p:pic>
      <p:pic>
        <p:nvPicPr>
          <p:cNvPr id="7" name="图片 6" descr="形状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935" y="4244502"/>
            <a:ext cx="3937497" cy="3957919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F5520F">
                <a:alpha val="25000"/>
              </a:srgbClr>
            </a:outerShdw>
            <a:softEdge rad="1270000"/>
          </a:effectLst>
        </p:spPr>
      </p:pic>
      <p:sp>
        <p:nvSpPr>
          <p:cNvPr id="9" name="文本框 8"/>
          <p:cNvSpPr txBox="1"/>
          <p:nvPr/>
        </p:nvSpPr>
        <p:spPr>
          <a:xfrm>
            <a:off x="640311" y="-462564"/>
            <a:ext cx="5733017" cy="3677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3900" b="1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04</a:t>
            </a:r>
            <a:endParaRPr lang="en-US" altLang="zh-CN" sz="23900" b="1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810814" y="2171700"/>
            <a:ext cx="8112514" cy="3791288"/>
          </a:xfrm>
          <a:prstGeom prst="roundRect">
            <a:avLst>
              <a:gd name="adj" fmla="val 5984"/>
            </a:avLst>
          </a:prstGeom>
          <a:blipFill dpi="0"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9994" t="-57281" r="-40292" b="-23607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sx="80000" sy="80000" algn="t" rotWithShape="0">
              <a:srgbClr val="000000">
                <a:alpha val="20000"/>
              </a:srgb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 flipH="1">
            <a:off x="813659" y="1121099"/>
            <a:ext cx="6569547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7200" cap="all" dirty="0">
                <a:ln w="6350">
                  <a:solidFill>
                    <a:schemeClr val="tx1">
                      <a:alpha val="15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PART ONE</a:t>
            </a:r>
            <a:endParaRPr lang="en-US" altLang="zh-CN" sz="7200" cap="all" dirty="0">
              <a:ln w="6350">
                <a:solidFill>
                  <a:schemeClr val="tx1">
                    <a:alpha val="15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04211" y="2996002"/>
            <a:ext cx="621960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zh-CN" altLang="en-US" sz="6000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點擊輸入文字標題</a:t>
            </a:r>
            <a:endParaRPr lang="zh-CN" altLang="en-US" sz="6000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43025" y="4505762"/>
            <a:ext cx="5976936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dist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Lorem ipsum dolor sit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amet,consectetuer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dist"/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adipiscing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elit.Maecenas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porttitor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congue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21" name="图片 20" descr="徽标, 图标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45" y="2100990"/>
            <a:ext cx="670761" cy="621681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343025" y="3802870"/>
            <a:ext cx="597693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dist">
              <a:defRPr>
                <a:latin typeface="阿里巴巴普惠体 2.0 35 Thin" panose="00020600040101010101" pitchFamily="18" charset="-122"/>
                <a:ea typeface="阿里巴巴普惠体 2.0 35 Thin" panose="00020600040101010101" pitchFamily="18" charset="-122"/>
                <a:cs typeface="阿里巴巴普惠体 2.0 35 Thin" panose="00020600040101010101" pitchFamily="18" charset="-122"/>
              </a:defRPr>
            </a:lvl1pPr>
          </a:lstStyle>
          <a:p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PLEASE FILL IN THE TITLE OF THE FIRST PART HERE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129" y="1168048"/>
            <a:ext cx="6858000" cy="6858000"/>
          </a:xfrm>
          <a:prstGeom prst="rect">
            <a:avLst/>
          </a:prstGeom>
          <a:effectLst>
            <a:outerShdw blurRad="635000" dist="698500" dir="5400000" sx="92000" sy="92000" algn="t" rotWithShape="0">
              <a:prstClr val="black">
                <a:alpha val="25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图片 65" descr="蓝色的天空&#10;&#10;描述已自动生成"/>
          <p:cNvPicPr>
            <a:picLocks noChangeAspect="1"/>
          </p:cNvPicPr>
          <p:nvPr/>
        </p:nvPicPr>
        <p:blipFill>
          <a:blip r:embed="rId1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8000" cy="12192000"/>
          </a:xfrm>
          <a:prstGeom prst="rect">
            <a:avLst/>
          </a:prstGeom>
        </p:spPr>
      </p:pic>
      <p:pic>
        <p:nvPicPr>
          <p:cNvPr id="53" name="图片 52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94204">
            <a:off x="5556958" y="491690"/>
            <a:ext cx="3113352" cy="3129499"/>
          </a:xfrm>
          <a:prstGeom prst="rect">
            <a:avLst/>
          </a:prstGeom>
          <a:effectLst>
            <a:softEdge rad="838200"/>
          </a:effectLst>
        </p:spPr>
      </p:pic>
      <p:pic>
        <p:nvPicPr>
          <p:cNvPr id="55" name="图片 54" descr="形状, 圆圈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340" y="4645870"/>
            <a:ext cx="3644576" cy="3644576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</a:effectLst>
        </p:spPr>
      </p:pic>
      <p:pic>
        <p:nvPicPr>
          <p:cNvPr id="51" name="图片 50" descr="形状, 圆圈&#10;&#10;描述已自动生成"/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86" y="4060028"/>
            <a:ext cx="2408130" cy="2408130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</a:effectLst>
        </p:spPr>
      </p:pic>
      <p:sp>
        <p:nvSpPr>
          <p:cNvPr id="7" name="文本框 6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 descr="图片包含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894670" y="1649605"/>
            <a:ext cx="10402661" cy="4542971"/>
          </a:xfrm>
          <a:prstGeom prst="roundRect">
            <a:avLst>
              <a:gd name="adj" fmla="val 7721"/>
            </a:avLst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8601" t="-36311" r="-8601" b="-14647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825500" dist="901700" dir="5400000" sx="92000" sy="92000" algn="t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894670" y="1649605"/>
            <a:ext cx="4403044" cy="4542971"/>
          </a:xfrm>
          <a:prstGeom prst="roundRect">
            <a:avLst>
              <a:gd name="adj" fmla="val 7721"/>
            </a:avLst>
          </a:prstGeom>
          <a:solidFill>
            <a:srgbClr val="FDC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1343025" y="2025285"/>
            <a:ext cx="4403045" cy="1177906"/>
          </a:xfrm>
          <a:prstGeom prst="roundRect">
            <a:avLst>
              <a:gd name="adj" fmla="val 19790"/>
            </a:avLst>
          </a:prstGeom>
          <a:solidFill>
            <a:schemeClr val="bg1">
              <a:alpha val="77000"/>
            </a:schemeClr>
          </a:solidFill>
          <a:ln>
            <a:noFill/>
          </a:ln>
          <a:effectLst>
            <a:outerShdw blurRad="762000" dist="2413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1749709" y="2281227"/>
            <a:ext cx="666022" cy="666022"/>
          </a:xfrm>
          <a:prstGeom prst="ellipse">
            <a:avLst/>
          </a:prstGeom>
          <a:solidFill>
            <a:srgbClr val="FDC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200" b="1" dirty="0">
                <a:latin typeface="D-DIN" panose="020B0504030202030204" pitchFamily="34" charset="0"/>
                <a:ea typeface="Alibaba PuHuiTi Light" panose="00020600040101010101" pitchFamily="18" charset="-122"/>
              </a:rPr>
              <a:t>1</a:t>
            </a:r>
            <a:endParaRPr lang="zh-CN" altLang="en-US" sz="3200" b="1" dirty="0">
              <a:latin typeface="D-DIN" panose="020B050403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1749709" y="3587104"/>
            <a:ext cx="666022" cy="66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200" b="1" dirty="0">
                <a:latin typeface="D-DIN" panose="020B0504030202030204" pitchFamily="34" charset="0"/>
                <a:ea typeface="Alibaba PuHuiTi Light" panose="00020600040101010101" pitchFamily="18" charset="-122"/>
              </a:rPr>
              <a:t>2</a:t>
            </a:r>
            <a:endParaRPr lang="zh-CN" altLang="en-US" sz="3200" b="1" dirty="0">
              <a:latin typeface="D-DIN" panose="020B050403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1749709" y="4894932"/>
            <a:ext cx="666022" cy="6660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200" b="1" dirty="0">
                <a:latin typeface="D-DIN" panose="020B0504030202030204" pitchFamily="34" charset="0"/>
                <a:ea typeface="Alibaba PuHuiTi Light" panose="00020600040101010101" pitchFamily="18" charset="-122"/>
              </a:rPr>
              <a:t>3</a:t>
            </a:r>
            <a:endParaRPr lang="zh-CN" altLang="en-US" sz="3200" b="1" dirty="0">
              <a:latin typeface="D-DIN" panose="020B050403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554414" y="2191303"/>
            <a:ext cx="192345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554414" y="2483175"/>
            <a:ext cx="2555468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554414" y="3495063"/>
            <a:ext cx="192345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554414" y="3786935"/>
            <a:ext cx="2555468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554414" y="4805008"/>
            <a:ext cx="192345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554414" y="5096880"/>
            <a:ext cx="2555468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132513" y="2614238"/>
            <a:ext cx="1923457" cy="3689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132513" y="3203191"/>
            <a:ext cx="4171558" cy="19386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請於此處輸入一些關於本部分內容的具體正文方案。請於此處輸入一些關於本部分內容的具體正文方案。請於此處輸入一些關於本部分內容的具體正文方案。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62" name="图片 61" descr="图标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20"/>
          <a:stretch>
            <a:fillRect/>
          </a:stretch>
        </p:blipFill>
        <p:spPr>
          <a:xfrm>
            <a:off x="10561172" y="159008"/>
            <a:ext cx="1129178" cy="1453514"/>
          </a:xfrm>
          <a:custGeom>
            <a:avLst/>
            <a:gdLst>
              <a:gd name="connsiteX0" fmla="*/ 0 w 1129178"/>
              <a:gd name="connsiteY0" fmla="*/ 0 h 1453514"/>
              <a:gd name="connsiteX1" fmla="*/ 1036797 w 1129178"/>
              <a:gd name="connsiteY1" fmla="*/ 0 h 1453514"/>
              <a:gd name="connsiteX2" fmla="*/ 1129178 w 1129178"/>
              <a:gd name="connsiteY2" fmla="*/ 161667 h 1453514"/>
              <a:gd name="connsiteX3" fmla="*/ 1062503 w 1129178"/>
              <a:gd name="connsiteY3" fmla="*/ 434717 h 1453514"/>
              <a:gd name="connsiteX4" fmla="*/ 757703 w 1129178"/>
              <a:gd name="connsiteY4" fmla="*/ 609342 h 1453514"/>
              <a:gd name="connsiteX5" fmla="*/ 735478 w 1129178"/>
              <a:gd name="connsiteY5" fmla="*/ 1244342 h 1453514"/>
              <a:gd name="connsiteX6" fmla="*/ 827553 w 1129178"/>
              <a:gd name="connsiteY6" fmla="*/ 1291967 h 1453514"/>
              <a:gd name="connsiteX7" fmla="*/ 856128 w 1129178"/>
              <a:gd name="connsiteY7" fmla="*/ 1393567 h 1453514"/>
              <a:gd name="connsiteX8" fmla="*/ 602716 w 1129178"/>
              <a:gd name="connsiteY8" fmla="*/ 1453514 h 1453514"/>
              <a:gd name="connsiteX9" fmla="*/ 483914 w 1129178"/>
              <a:gd name="connsiteY9" fmla="*/ 1453514 h 1453514"/>
              <a:gd name="connsiteX10" fmla="*/ 240178 w 1129178"/>
              <a:gd name="connsiteY10" fmla="*/ 1422142 h 1453514"/>
              <a:gd name="connsiteX11" fmla="*/ 170328 w 1129178"/>
              <a:gd name="connsiteY11" fmla="*/ 1371342 h 1453514"/>
              <a:gd name="connsiteX12" fmla="*/ 170328 w 1129178"/>
              <a:gd name="connsiteY12" fmla="*/ 1291967 h 1453514"/>
              <a:gd name="connsiteX13" fmla="*/ 278278 w 1129178"/>
              <a:gd name="connsiteY13" fmla="*/ 1225292 h 1453514"/>
              <a:gd name="connsiteX14" fmla="*/ 278278 w 1129178"/>
              <a:gd name="connsiteY14" fmla="*/ 1015742 h 1453514"/>
              <a:gd name="connsiteX15" fmla="*/ 252878 w 1129178"/>
              <a:gd name="connsiteY15" fmla="*/ 580767 h 1453514"/>
              <a:gd name="connsiteX16" fmla="*/ 256053 w 1129178"/>
              <a:gd name="connsiteY16" fmla="*/ 523617 h 1453514"/>
              <a:gd name="connsiteX17" fmla="*/ 192553 w 1129178"/>
              <a:gd name="connsiteY17" fmla="*/ 377567 h 1453514"/>
              <a:gd name="connsiteX18" fmla="*/ 2053 w 1129178"/>
              <a:gd name="connsiteY18" fmla="*/ 399792 h 1453514"/>
              <a:gd name="connsiteX19" fmla="*/ 0 w 1129178"/>
              <a:gd name="connsiteY19" fmla="*/ 397098 h 1453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29178" h="1453514">
                <a:moveTo>
                  <a:pt x="0" y="0"/>
                </a:moveTo>
                <a:lnTo>
                  <a:pt x="1036797" y="0"/>
                </a:lnTo>
                <a:lnTo>
                  <a:pt x="1129178" y="161667"/>
                </a:lnTo>
                <a:lnTo>
                  <a:pt x="1062503" y="434717"/>
                </a:lnTo>
                <a:lnTo>
                  <a:pt x="757703" y="609342"/>
                </a:lnTo>
                <a:lnTo>
                  <a:pt x="735478" y="1244342"/>
                </a:lnTo>
                <a:lnTo>
                  <a:pt x="827553" y="1291967"/>
                </a:lnTo>
                <a:lnTo>
                  <a:pt x="856128" y="1393567"/>
                </a:lnTo>
                <a:lnTo>
                  <a:pt x="602716" y="1453514"/>
                </a:lnTo>
                <a:lnTo>
                  <a:pt x="483914" y="1453514"/>
                </a:lnTo>
                <a:lnTo>
                  <a:pt x="240178" y="1422142"/>
                </a:lnTo>
                <a:lnTo>
                  <a:pt x="170328" y="1371342"/>
                </a:lnTo>
                <a:lnTo>
                  <a:pt x="170328" y="1291967"/>
                </a:lnTo>
                <a:lnTo>
                  <a:pt x="278278" y="1225292"/>
                </a:lnTo>
                <a:lnTo>
                  <a:pt x="278278" y="1015742"/>
                </a:lnTo>
                <a:lnTo>
                  <a:pt x="252878" y="580767"/>
                </a:lnTo>
                <a:cubicBezTo>
                  <a:pt x="252878" y="544731"/>
                  <a:pt x="252036" y="563792"/>
                  <a:pt x="256053" y="523617"/>
                </a:cubicBezTo>
                <a:lnTo>
                  <a:pt x="192553" y="377567"/>
                </a:lnTo>
                <a:lnTo>
                  <a:pt x="2053" y="399792"/>
                </a:lnTo>
                <a:lnTo>
                  <a:pt x="0" y="397098"/>
                </a:lnTo>
                <a:close/>
              </a:path>
            </a:pathLst>
          </a:custGeom>
          <a:effectLst>
            <a:outerShdw blurRad="457200" dist="203200" dir="5400000" algn="t" rotWithShape="0">
              <a:srgbClr val="4528DC">
                <a:alpha val="2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62" descr="蓝色的天空&#10;&#10;描述已自动生成"/>
          <p:cNvPicPr>
            <a:picLocks noChangeAspect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8000" cy="12192000"/>
          </a:xfrm>
          <a:prstGeom prst="rect">
            <a:avLst/>
          </a:prstGeom>
        </p:spPr>
      </p:pic>
      <p:pic>
        <p:nvPicPr>
          <p:cNvPr id="5" name="图片 4" descr="形状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94204">
            <a:off x="5556958" y="491690"/>
            <a:ext cx="3113352" cy="3129499"/>
          </a:xfrm>
          <a:prstGeom prst="rect">
            <a:avLst/>
          </a:prstGeom>
          <a:effectLst>
            <a:softEdge rad="838200"/>
          </a:effectLst>
        </p:spPr>
      </p:pic>
      <p:pic>
        <p:nvPicPr>
          <p:cNvPr id="9" name="图片 8" descr="形状, 圆圈&#10;&#10;描述已自动生成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86" y="4060028"/>
            <a:ext cx="2408130" cy="2408130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80000"/>
              </a:lnSpc>
              <a:defRPr sz="3600">
                <a:solidFill>
                  <a:srgbClr val="0043C8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defRPr>
            </a:lvl1pPr>
          </a:lstStyle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點擊輸入文字標題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图片包含 图标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5" name="矩形: 圆角 24"/>
          <p:cNvSpPr/>
          <p:nvPr/>
        </p:nvSpPr>
        <p:spPr>
          <a:xfrm>
            <a:off x="894671" y="1649605"/>
            <a:ext cx="7652754" cy="4542971"/>
          </a:xfrm>
          <a:prstGeom prst="roundRect">
            <a:avLst>
              <a:gd name="adj" fmla="val 7721"/>
            </a:avLst>
          </a:prstGeom>
          <a:blipFill dpi="0"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1691" t="-36311" r="-47624" b="-14647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762000" dist="850900" dir="5400000" sx="92000" sy="92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1749709" y="2281227"/>
            <a:ext cx="666022" cy="666022"/>
          </a:xfrm>
          <a:prstGeom prst="ellipse">
            <a:avLst/>
          </a:prstGeom>
          <a:solidFill>
            <a:srgbClr val="452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200" b="1" dirty="0">
                <a:latin typeface="D-DIN" panose="020B0504030202030204" pitchFamily="34" charset="0"/>
                <a:ea typeface="Alibaba PuHuiTi Light" panose="00020600040101010101" pitchFamily="18" charset="-122"/>
              </a:rPr>
              <a:t>1</a:t>
            </a:r>
            <a:endParaRPr lang="zh-CN" altLang="en-US" sz="3200" b="1" dirty="0">
              <a:latin typeface="D-DIN" panose="020B050403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1749709" y="3587104"/>
            <a:ext cx="666022" cy="666022"/>
          </a:xfrm>
          <a:prstGeom prst="ellipse">
            <a:avLst/>
          </a:prstGeom>
          <a:solidFill>
            <a:srgbClr val="FD0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200" b="1" dirty="0">
                <a:latin typeface="D-DIN" panose="020B0504030202030204" pitchFamily="34" charset="0"/>
                <a:ea typeface="Alibaba PuHuiTi Light" panose="00020600040101010101" pitchFamily="18" charset="-122"/>
              </a:rPr>
              <a:t>2</a:t>
            </a:r>
            <a:endParaRPr lang="zh-CN" altLang="en-US" sz="3200" b="1" dirty="0">
              <a:latin typeface="D-DIN" panose="020B050403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749709" y="4894932"/>
            <a:ext cx="666022" cy="666022"/>
          </a:xfrm>
          <a:prstGeom prst="ellipse">
            <a:avLst/>
          </a:prstGeom>
          <a:solidFill>
            <a:srgbClr val="FDC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3200" b="1" dirty="0">
                <a:latin typeface="D-DIN" panose="020B0504030202030204" pitchFamily="34" charset="0"/>
                <a:ea typeface="Alibaba PuHuiTi Light" panose="00020600040101010101" pitchFamily="18" charset="-122"/>
              </a:rPr>
              <a:t>3</a:t>
            </a:r>
            <a:endParaRPr lang="zh-CN" altLang="en-US" sz="3200" b="1" dirty="0">
              <a:latin typeface="D-DIN" panose="020B050403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554414" y="2191303"/>
            <a:ext cx="192345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554413" y="2483175"/>
            <a:ext cx="3560031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554414" y="3495063"/>
            <a:ext cx="192345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554413" y="3786935"/>
            <a:ext cx="3560031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554414" y="4805008"/>
            <a:ext cx="192345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這裏輸入標題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554413" y="5096880"/>
            <a:ext cx="3560031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53" name="图片 52" descr="图标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20"/>
          <a:stretch>
            <a:fillRect/>
          </a:stretch>
        </p:blipFill>
        <p:spPr>
          <a:xfrm>
            <a:off x="10561172" y="159008"/>
            <a:ext cx="1129178" cy="1453514"/>
          </a:xfrm>
          <a:custGeom>
            <a:avLst/>
            <a:gdLst>
              <a:gd name="connsiteX0" fmla="*/ 0 w 1129178"/>
              <a:gd name="connsiteY0" fmla="*/ 0 h 1453514"/>
              <a:gd name="connsiteX1" fmla="*/ 1036797 w 1129178"/>
              <a:gd name="connsiteY1" fmla="*/ 0 h 1453514"/>
              <a:gd name="connsiteX2" fmla="*/ 1129178 w 1129178"/>
              <a:gd name="connsiteY2" fmla="*/ 161667 h 1453514"/>
              <a:gd name="connsiteX3" fmla="*/ 1062503 w 1129178"/>
              <a:gd name="connsiteY3" fmla="*/ 434717 h 1453514"/>
              <a:gd name="connsiteX4" fmla="*/ 757703 w 1129178"/>
              <a:gd name="connsiteY4" fmla="*/ 609342 h 1453514"/>
              <a:gd name="connsiteX5" fmla="*/ 735478 w 1129178"/>
              <a:gd name="connsiteY5" fmla="*/ 1244342 h 1453514"/>
              <a:gd name="connsiteX6" fmla="*/ 827553 w 1129178"/>
              <a:gd name="connsiteY6" fmla="*/ 1291967 h 1453514"/>
              <a:gd name="connsiteX7" fmla="*/ 856128 w 1129178"/>
              <a:gd name="connsiteY7" fmla="*/ 1393567 h 1453514"/>
              <a:gd name="connsiteX8" fmla="*/ 602716 w 1129178"/>
              <a:gd name="connsiteY8" fmla="*/ 1453514 h 1453514"/>
              <a:gd name="connsiteX9" fmla="*/ 483914 w 1129178"/>
              <a:gd name="connsiteY9" fmla="*/ 1453514 h 1453514"/>
              <a:gd name="connsiteX10" fmla="*/ 240178 w 1129178"/>
              <a:gd name="connsiteY10" fmla="*/ 1422142 h 1453514"/>
              <a:gd name="connsiteX11" fmla="*/ 170328 w 1129178"/>
              <a:gd name="connsiteY11" fmla="*/ 1371342 h 1453514"/>
              <a:gd name="connsiteX12" fmla="*/ 170328 w 1129178"/>
              <a:gd name="connsiteY12" fmla="*/ 1291967 h 1453514"/>
              <a:gd name="connsiteX13" fmla="*/ 278278 w 1129178"/>
              <a:gd name="connsiteY13" fmla="*/ 1225292 h 1453514"/>
              <a:gd name="connsiteX14" fmla="*/ 278278 w 1129178"/>
              <a:gd name="connsiteY14" fmla="*/ 1015742 h 1453514"/>
              <a:gd name="connsiteX15" fmla="*/ 252878 w 1129178"/>
              <a:gd name="connsiteY15" fmla="*/ 580767 h 1453514"/>
              <a:gd name="connsiteX16" fmla="*/ 256053 w 1129178"/>
              <a:gd name="connsiteY16" fmla="*/ 523617 h 1453514"/>
              <a:gd name="connsiteX17" fmla="*/ 192553 w 1129178"/>
              <a:gd name="connsiteY17" fmla="*/ 377567 h 1453514"/>
              <a:gd name="connsiteX18" fmla="*/ 2053 w 1129178"/>
              <a:gd name="connsiteY18" fmla="*/ 399792 h 1453514"/>
              <a:gd name="connsiteX19" fmla="*/ 0 w 1129178"/>
              <a:gd name="connsiteY19" fmla="*/ 397098 h 1453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29178" h="1453514">
                <a:moveTo>
                  <a:pt x="0" y="0"/>
                </a:moveTo>
                <a:lnTo>
                  <a:pt x="1036797" y="0"/>
                </a:lnTo>
                <a:lnTo>
                  <a:pt x="1129178" y="161667"/>
                </a:lnTo>
                <a:lnTo>
                  <a:pt x="1062503" y="434717"/>
                </a:lnTo>
                <a:lnTo>
                  <a:pt x="757703" y="609342"/>
                </a:lnTo>
                <a:lnTo>
                  <a:pt x="735478" y="1244342"/>
                </a:lnTo>
                <a:lnTo>
                  <a:pt x="827553" y="1291967"/>
                </a:lnTo>
                <a:lnTo>
                  <a:pt x="856128" y="1393567"/>
                </a:lnTo>
                <a:lnTo>
                  <a:pt x="602716" y="1453514"/>
                </a:lnTo>
                <a:lnTo>
                  <a:pt x="483914" y="1453514"/>
                </a:lnTo>
                <a:lnTo>
                  <a:pt x="240178" y="1422142"/>
                </a:lnTo>
                <a:lnTo>
                  <a:pt x="170328" y="1371342"/>
                </a:lnTo>
                <a:lnTo>
                  <a:pt x="170328" y="1291967"/>
                </a:lnTo>
                <a:lnTo>
                  <a:pt x="278278" y="1225292"/>
                </a:lnTo>
                <a:lnTo>
                  <a:pt x="278278" y="1015742"/>
                </a:lnTo>
                <a:lnTo>
                  <a:pt x="252878" y="580767"/>
                </a:lnTo>
                <a:cubicBezTo>
                  <a:pt x="252878" y="544731"/>
                  <a:pt x="252036" y="563792"/>
                  <a:pt x="256053" y="523617"/>
                </a:cubicBezTo>
                <a:lnTo>
                  <a:pt x="192553" y="377567"/>
                </a:lnTo>
                <a:lnTo>
                  <a:pt x="2053" y="399792"/>
                </a:lnTo>
                <a:lnTo>
                  <a:pt x="0" y="397098"/>
                </a:lnTo>
                <a:close/>
              </a:path>
            </a:pathLst>
          </a:custGeom>
          <a:effectLst>
            <a:outerShdw blurRad="457200" dist="203200" dir="5400000" algn="t" rotWithShape="0">
              <a:srgbClr val="4528DC">
                <a:alpha val="25000"/>
              </a:srgbClr>
            </a:outerShdw>
          </a:effectLst>
        </p:spPr>
      </p:pic>
      <p:pic>
        <p:nvPicPr>
          <p:cNvPr id="55" name="图片 54" descr="图片包含 图形用户界面&#10;&#10;描述已自动生成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031" y="1239804"/>
            <a:ext cx="5526465" cy="5526465"/>
          </a:xfrm>
          <a:prstGeom prst="rect">
            <a:avLst/>
          </a:prstGeom>
          <a:effectLst>
            <a:outerShdw blurRad="787400" dist="800100" dir="5400000" sx="92000" sy="92000" algn="t" rotWithShape="0">
              <a:prstClr val="black">
                <a:alpha val="24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蓝色的天空&#10;&#10;描述已自动生成"/>
          <p:cNvPicPr>
            <a:picLocks noChangeAspect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85" name="图片 84" descr="图片包含 形状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6"/>
          <a:stretch>
            <a:fillRect/>
          </a:stretch>
        </p:blipFill>
        <p:spPr>
          <a:xfrm>
            <a:off x="0" y="1157402"/>
            <a:ext cx="1576967" cy="1942465"/>
          </a:xfrm>
          <a:custGeom>
            <a:avLst/>
            <a:gdLst>
              <a:gd name="connsiteX0" fmla="*/ 0 w 1576967"/>
              <a:gd name="connsiteY0" fmla="*/ 0 h 1942465"/>
              <a:gd name="connsiteX1" fmla="*/ 1576967 w 1576967"/>
              <a:gd name="connsiteY1" fmla="*/ 0 h 1942465"/>
              <a:gd name="connsiteX2" fmla="*/ 1576967 w 1576967"/>
              <a:gd name="connsiteY2" fmla="*/ 1942465 h 1942465"/>
              <a:gd name="connsiteX3" fmla="*/ 0 w 1576967"/>
              <a:gd name="connsiteY3" fmla="*/ 1942465 h 1942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6967" h="1942465">
                <a:moveTo>
                  <a:pt x="0" y="0"/>
                </a:moveTo>
                <a:lnTo>
                  <a:pt x="1576967" y="0"/>
                </a:lnTo>
                <a:lnTo>
                  <a:pt x="1576967" y="1942465"/>
                </a:lnTo>
                <a:lnTo>
                  <a:pt x="0" y="1942465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CD6553">
                <a:alpha val="25000"/>
              </a:srgbClr>
            </a:outerShdw>
          </a:effectLst>
        </p:spPr>
      </p:pic>
      <p:pic>
        <p:nvPicPr>
          <p:cNvPr id="84" name="图片 83" descr="图片包含 形状&#10;&#10;描述已自动生成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63"/>
          <a:stretch>
            <a:fillRect/>
          </a:stretch>
        </p:blipFill>
        <p:spPr>
          <a:xfrm>
            <a:off x="1240064" y="4086521"/>
            <a:ext cx="9711871" cy="2771479"/>
          </a:xfrm>
          <a:custGeom>
            <a:avLst/>
            <a:gdLst>
              <a:gd name="connsiteX0" fmla="*/ 0 w 9711871"/>
              <a:gd name="connsiteY0" fmla="*/ 0 h 2771479"/>
              <a:gd name="connsiteX1" fmla="*/ 9711871 w 9711871"/>
              <a:gd name="connsiteY1" fmla="*/ 0 h 2771479"/>
              <a:gd name="connsiteX2" fmla="*/ 9711871 w 9711871"/>
              <a:gd name="connsiteY2" fmla="*/ 2771479 h 2771479"/>
              <a:gd name="connsiteX3" fmla="*/ 0 w 9711871"/>
              <a:gd name="connsiteY3" fmla="*/ 2771479 h 2771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1871" h="2771479">
                <a:moveTo>
                  <a:pt x="0" y="0"/>
                </a:moveTo>
                <a:lnTo>
                  <a:pt x="9711871" y="0"/>
                </a:lnTo>
                <a:lnTo>
                  <a:pt x="9711871" y="2771479"/>
                </a:lnTo>
                <a:lnTo>
                  <a:pt x="0" y="2771479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CD6553">
                <a:alpha val="25000"/>
              </a:srgbClr>
            </a:outerShdw>
          </a:effectLst>
        </p:spPr>
      </p:pic>
      <p:sp>
        <p:nvSpPr>
          <p:cNvPr id="11" name="椭圆 10"/>
          <p:cNvSpPr/>
          <p:nvPr/>
        </p:nvSpPr>
        <p:spPr>
          <a:xfrm rot="806156">
            <a:off x="-924486" y="-7839577"/>
            <a:ext cx="18464981" cy="14241128"/>
          </a:xfrm>
          <a:prstGeom prst="ellipse">
            <a:avLst/>
          </a:prstGeom>
          <a:blipFill dpi="0" rotWithShape="0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4514" t="54957" r="28736" b="-2239"/>
            </a:stretch>
          </a:blipFill>
          <a:ln>
            <a:gradFill>
              <a:gsLst>
                <a:gs pos="0">
                  <a:schemeClr val="bg1">
                    <a:lumMod val="95000"/>
                  </a:schemeClr>
                </a:gs>
                <a:gs pos="8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sx="84000" sy="84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15" name="图片 14" descr="卡通人物&#10;&#10;描述已自动生成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2" r="36070"/>
          <a:stretch>
            <a:fillRect/>
          </a:stretch>
        </p:blipFill>
        <p:spPr>
          <a:xfrm flipH="1">
            <a:off x="470372" y="1443994"/>
            <a:ext cx="2168656" cy="5525408"/>
          </a:xfrm>
          <a:prstGeom prst="rect">
            <a:avLst/>
          </a:prstGeom>
          <a:effectLst>
            <a:outerShdw blurRad="685800" dist="495300" dir="2700000" sx="92000" sy="92000" algn="tl" rotWithShape="0">
              <a:prstClr val="black">
                <a:alpha val="20000"/>
              </a:prstClr>
            </a:outerShdw>
          </a:effectLst>
        </p:spPr>
      </p:pic>
      <p:sp>
        <p:nvSpPr>
          <p:cNvPr id="22" name="文本框 21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80000"/>
              </a:lnSpc>
              <a:defRPr sz="3600">
                <a:solidFill>
                  <a:srgbClr val="0043C8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defRPr>
            </a:lvl1pPr>
          </a:lstStyle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點擊輸入文字標題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3" name="矩形: 圆角 42"/>
          <p:cNvSpPr/>
          <p:nvPr/>
        </p:nvSpPr>
        <p:spPr>
          <a:xfrm>
            <a:off x="6521138" y="2186906"/>
            <a:ext cx="965200" cy="965200"/>
          </a:xfrm>
          <a:prstGeom prst="roundRect">
            <a:avLst/>
          </a:prstGeom>
          <a:solidFill>
            <a:srgbClr val="0043C8"/>
          </a:solidFill>
          <a:ln>
            <a:noFill/>
          </a:ln>
          <a:effectLst>
            <a:outerShdw blurRad="685800" dist="330200" dir="5400000" sx="91000" sy="91000" algn="t" rotWithShape="0">
              <a:srgbClr val="5A41DB">
                <a:alpha val="25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6775138" y="2440906"/>
            <a:ext cx="965200" cy="965200"/>
          </a:xfrm>
          <a:prstGeom prst="roundRect">
            <a:avLst/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46310" t="-206093" r="-816848" b="-40443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7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520700" dist="254000" dir="5400000" sx="85000" sy="85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9763192" y="2186906"/>
            <a:ext cx="965200" cy="965200"/>
          </a:xfrm>
          <a:prstGeom prst="roundRect">
            <a:avLst/>
          </a:prstGeom>
          <a:solidFill>
            <a:srgbClr val="0043C8"/>
          </a:solidFill>
          <a:ln>
            <a:noFill/>
          </a:ln>
          <a:effectLst>
            <a:outerShdw blurRad="685800" dist="330200" dir="5400000" sx="91000" sy="91000" algn="t" rotWithShape="0">
              <a:srgbClr val="5A41DB">
                <a:alpha val="25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10017192" y="2440906"/>
            <a:ext cx="965200" cy="965200"/>
          </a:xfrm>
          <a:prstGeom prst="roundRect">
            <a:avLst/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46310" t="-206093" r="-816848" b="-40443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7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520700" dist="254000" dir="5400000" sx="85000" sy="85000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0133441" y="2555212"/>
            <a:ext cx="732701" cy="732705"/>
            <a:chOff x="6273827" y="4576813"/>
            <a:chExt cx="965250" cy="965255"/>
          </a:xfrm>
          <a:solidFill>
            <a:srgbClr val="5A41DB"/>
          </a:solidFill>
        </p:grpSpPr>
        <p:sp>
          <p:nvSpPr>
            <p:cNvPr id="64" name="任意多边形: 形状 63"/>
            <p:cNvSpPr/>
            <p:nvPr/>
          </p:nvSpPr>
          <p:spPr>
            <a:xfrm>
              <a:off x="6498613" y="4576813"/>
              <a:ext cx="515629" cy="515621"/>
            </a:xfrm>
            <a:custGeom>
              <a:avLst/>
              <a:gdLst>
                <a:gd name="connsiteX0" fmla="*/ 501333 w 515629"/>
                <a:gd name="connsiteY0" fmla="*/ 203055 h 515621"/>
                <a:gd name="connsiteX1" fmla="*/ 467612 w 515629"/>
                <a:gd name="connsiteY1" fmla="*/ 194655 h 515621"/>
                <a:gd name="connsiteX2" fmla="*/ 450814 w 515629"/>
                <a:gd name="connsiteY2" fmla="*/ 154124 h 515621"/>
                <a:gd name="connsiteX3" fmla="*/ 468709 w 515629"/>
                <a:gd name="connsiteY3" fmla="*/ 124355 h 515621"/>
                <a:gd name="connsiteX4" fmla="*/ 465881 w 515629"/>
                <a:gd name="connsiteY4" fmla="*/ 101312 h 515621"/>
                <a:gd name="connsiteX5" fmla="*/ 414312 w 515629"/>
                <a:gd name="connsiteY5" fmla="*/ 49743 h 515621"/>
                <a:gd name="connsiteX6" fmla="*/ 391268 w 515629"/>
                <a:gd name="connsiteY6" fmla="*/ 46915 h 515621"/>
                <a:gd name="connsiteX7" fmla="*/ 361500 w 515629"/>
                <a:gd name="connsiteY7" fmla="*/ 64810 h 515621"/>
                <a:gd name="connsiteX8" fmla="*/ 320969 w 515629"/>
                <a:gd name="connsiteY8" fmla="*/ 48012 h 515621"/>
                <a:gd name="connsiteX9" fmla="*/ 312568 w 515629"/>
                <a:gd name="connsiteY9" fmla="*/ 14290 h 515621"/>
                <a:gd name="connsiteX10" fmla="*/ 294270 w 515629"/>
                <a:gd name="connsiteY10" fmla="*/ 0 h 515621"/>
                <a:gd name="connsiteX11" fmla="*/ 221356 w 515629"/>
                <a:gd name="connsiteY11" fmla="*/ 0 h 515621"/>
                <a:gd name="connsiteX12" fmla="*/ 203061 w 515629"/>
                <a:gd name="connsiteY12" fmla="*/ 14296 h 515621"/>
                <a:gd name="connsiteX13" fmla="*/ 194660 w 515629"/>
                <a:gd name="connsiteY13" fmla="*/ 48018 h 515621"/>
                <a:gd name="connsiteX14" fmla="*/ 154129 w 515629"/>
                <a:gd name="connsiteY14" fmla="*/ 64815 h 515621"/>
                <a:gd name="connsiteX15" fmla="*/ 124361 w 515629"/>
                <a:gd name="connsiteY15" fmla="*/ 46920 h 515621"/>
                <a:gd name="connsiteX16" fmla="*/ 101318 w 515629"/>
                <a:gd name="connsiteY16" fmla="*/ 49748 h 515621"/>
                <a:gd name="connsiteX17" fmla="*/ 49748 w 515629"/>
                <a:gd name="connsiteY17" fmla="*/ 101318 h 515621"/>
                <a:gd name="connsiteX18" fmla="*/ 46920 w 515629"/>
                <a:gd name="connsiteY18" fmla="*/ 124361 h 515621"/>
                <a:gd name="connsiteX19" fmla="*/ 64815 w 515629"/>
                <a:gd name="connsiteY19" fmla="*/ 154129 h 515621"/>
                <a:gd name="connsiteX20" fmla="*/ 48018 w 515629"/>
                <a:gd name="connsiteY20" fmla="*/ 194660 h 515621"/>
                <a:gd name="connsiteX21" fmla="*/ 14296 w 515629"/>
                <a:gd name="connsiteY21" fmla="*/ 203061 h 515621"/>
                <a:gd name="connsiteX22" fmla="*/ 0 w 515629"/>
                <a:gd name="connsiteY22" fmla="*/ 221356 h 515621"/>
                <a:gd name="connsiteX23" fmla="*/ 0 w 515629"/>
                <a:gd name="connsiteY23" fmla="*/ 294272 h 515621"/>
                <a:gd name="connsiteX24" fmla="*/ 14300 w 515629"/>
                <a:gd name="connsiteY24" fmla="*/ 312561 h 515621"/>
                <a:gd name="connsiteX25" fmla="*/ 48021 w 515629"/>
                <a:gd name="connsiteY25" fmla="*/ 320961 h 515621"/>
                <a:gd name="connsiteX26" fmla="*/ 64819 w 515629"/>
                <a:gd name="connsiteY26" fmla="*/ 361493 h 515621"/>
                <a:gd name="connsiteX27" fmla="*/ 46924 w 515629"/>
                <a:gd name="connsiteY27" fmla="*/ 391261 h 515621"/>
                <a:gd name="connsiteX28" fmla="*/ 49752 w 515629"/>
                <a:gd name="connsiteY28" fmla="*/ 414304 h 515621"/>
                <a:gd name="connsiteX29" fmla="*/ 101321 w 515629"/>
                <a:gd name="connsiteY29" fmla="*/ 465874 h 515621"/>
                <a:gd name="connsiteX30" fmla="*/ 124365 w 515629"/>
                <a:gd name="connsiteY30" fmla="*/ 468701 h 515621"/>
                <a:gd name="connsiteX31" fmla="*/ 154133 w 515629"/>
                <a:gd name="connsiteY31" fmla="*/ 450807 h 515621"/>
                <a:gd name="connsiteX32" fmla="*/ 194664 w 515629"/>
                <a:gd name="connsiteY32" fmla="*/ 467604 h 515621"/>
                <a:gd name="connsiteX33" fmla="*/ 203065 w 515629"/>
                <a:gd name="connsiteY33" fmla="*/ 501326 h 515621"/>
                <a:gd name="connsiteX34" fmla="*/ 221359 w 515629"/>
                <a:gd name="connsiteY34" fmla="*/ 515622 h 515621"/>
                <a:gd name="connsiteX35" fmla="*/ 294274 w 515629"/>
                <a:gd name="connsiteY35" fmla="*/ 515622 h 515621"/>
                <a:gd name="connsiteX36" fmla="*/ 312568 w 515629"/>
                <a:gd name="connsiteY36" fmla="*/ 501326 h 515621"/>
                <a:gd name="connsiteX37" fmla="*/ 320969 w 515629"/>
                <a:gd name="connsiteY37" fmla="*/ 467604 h 515621"/>
                <a:gd name="connsiteX38" fmla="*/ 361500 w 515629"/>
                <a:gd name="connsiteY38" fmla="*/ 450807 h 515621"/>
                <a:gd name="connsiteX39" fmla="*/ 391268 w 515629"/>
                <a:gd name="connsiteY39" fmla="*/ 468701 h 515621"/>
                <a:gd name="connsiteX40" fmla="*/ 414312 w 515629"/>
                <a:gd name="connsiteY40" fmla="*/ 465874 h 515621"/>
                <a:gd name="connsiteX41" fmla="*/ 465881 w 515629"/>
                <a:gd name="connsiteY41" fmla="*/ 414304 h 515621"/>
                <a:gd name="connsiteX42" fmla="*/ 468709 w 515629"/>
                <a:gd name="connsiteY42" fmla="*/ 391261 h 515621"/>
                <a:gd name="connsiteX43" fmla="*/ 450814 w 515629"/>
                <a:gd name="connsiteY43" fmla="*/ 361493 h 515621"/>
                <a:gd name="connsiteX44" fmla="*/ 467612 w 515629"/>
                <a:gd name="connsiteY44" fmla="*/ 320961 h 515621"/>
                <a:gd name="connsiteX45" fmla="*/ 501333 w 515629"/>
                <a:gd name="connsiteY45" fmla="*/ 312561 h 515621"/>
                <a:gd name="connsiteX46" fmla="*/ 515629 w 515629"/>
                <a:gd name="connsiteY46" fmla="*/ 294266 h 515621"/>
                <a:gd name="connsiteX47" fmla="*/ 515629 w 515629"/>
                <a:gd name="connsiteY47" fmla="*/ 221350 h 515621"/>
                <a:gd name="connsiteX48" fmla="*/ 501333 w 515629"/>
                <a:gd name="connsiteY48" fmla="*/ 203055 h 515621"/>
                <a:gd name="connsiteX49" fmla="*/ 477917 w 515629"/>
                <a:gd name="connsiteY49" fmla="*/ 279537 h 515621"/>
                <a:gd name="connsiteX50" fmla="*/ 449270 w 515629"/>
                <a:gd name="connsiteY50" fmla="*/ 286672 h 515621"/>
                <a:gd name="connsiteX51" fmla="*/ 436411 w 515629"/>
                <a:gd name="connsiteY51" fmla="*/ 297748 h 515621"/>
                <a:gd name="connsiteX52" fmla="*/ 412336 w 515629"/>
                <a:gd name="connsiteY52" fmla="*/ 355839 h 515621"/>
                <a:gd name="connsiteX53" fmla="*/ 413594 w 515629"/>
                <a:gd name="connsiteY53" fmla="*/ 372768 h 515621"/>
                <a:gd name="connsiteX54" fmla="*/ 428794 w 515629"/>
                <a:gd name="connsiteY54" fmla="*/ 398057 h 515621"/>
                <a:gd name="connsiteX55" fmla="*/ 398059 w 515629"/>
                <a:gd name="connsiteY55" fmla="*/ 428792 h 515621"/>
                <a:gd name="connsiteX56" fmla="*/ 372770 w 515629"/>
                <a:gd name="connsiteY56" fmla="*/ 413592 h 515621"/>
                <a:gd name="connsiteX57" fmla="*/ 355841 w 515629"/>
                <a:gd name="connsiteY57" fmla="*/ 412334 h 515621"/>
                <a:gd name="connsiteX58" fmla="*/ 297750 w 515629"/>
                <a:gd name="connsiteY58" fmla="*/ 436409 h 515621"/>
                <a:gd name="connsiteX59" fmla="*/ 286674 w 515629"/>
                <a:gd name="connsiteY59" fmla="*/ 449268 h 515621"/>
                <a:gd name="connsiteX60" fmla="*/ 279537 w 515629"/>
                <a:gd name="connsiteY60" fmla="*/ 477917 h 515621"/>
                <a:gd name="connsiteX61" fmla="*/ 236087 w 515629"/>
                <a:gd name="connsiteY61" fmla="*/ 477917 h 515621"/>
                <a:gd name="connsiteX62" fmla="*/ 228949 w 515629"/>
                <a:gd name="connsiteY62" fmla="*/ 449268 h 515621"/>
                <a:gd name="connsiteX63" fmla="*/ 217874 w 515629"/>
                <a:gd name="connsiteY63" fmla="*/ 436409 h 515621"/>
                <a:gd name="connsiteX64" fmla="*/ 159783 w 515629"/>
                <a:gd name="connsiteY64" fmla="*/ 412334 h 515621"/>
                <a:gd name="connsiteX65" fmla="*/ 142854 w 515629"/>
                <a:gd name="connsiteY65" fmla="*/ 413592 h 515621"/>
                <a:gd name="connsiteX66" fmla="*/ 117565 w 515629"/>
                <a:gd name="connsiteY66" fmla="*/ 428792 h 515621"/>
                <a:gd name="connsiteX67" fmla="*/ 86829 w 515629"/>
                <a:gd name="connsiteY67" fmla="*/ 398057 h 515621"/>
                <a:gd name="connsiteX68" fmla="*/ 102030 w 515629"/>
                <a:gd name="connsiteY68" fmla="*/ 372768 h 515621"/>
                <a:gd name="connsiteX69" fmla="*/ 103288 w 515629"/>
                <a:gd name="connsiteY69" fmla="*/ 355839 h 515621"/>
                <a:gd name="connsiteX70" fmla="*/ 79213 w 515629"/>
                <a:gd name="connsiteY70" fmla="*/ 297748 h 515621"/>
                <a:gd name="connsiteX71" fmla="*/ 66354 w 515629"/>
                <a:gd name="connsiteY71" fmla="*/ 286672 h 515621"/>
                <a:gd name="connsiteX72" fmla="*/ 37707 w 515629"/>
                <a:gd name="connsiteY72" fmla="*/ 279537 h 515621"/>
                <a:gd name="connsiteX73" fmla="*/ 37707 w 515629"/>
                <a:gd name="connsiteY73" fmla="*/ 236083 h 515621"/>
                <a:gd name="connsiteX74" fmla="*/ 37709 w 515629"/>
                <a:gd name="connsiteY74" fmla="*/ 236083 h 515621"/>
                <a:gd name="connsiteX75" fmla="*/ 66355 w 515629"/>
                <a:gd name="connsiteY75" fmla="*/ 228948 h 515621"/>
                <a:gd name="connsiteX76" fmla="*/ 79215 w 515629"/>
                <a:gd name="connsiteY76" fmla="*/ 217872 h 515621"/>
                <a:gd name="connsiteX77" fmla="*/ 103289 w 515629"/>
                <a:gd name="connsiteY77" fmla="*/ 159781 h 515621"/>
                <a:gd name="connsiteX78" fmla="*/ 102032 w 515629"/>
                <a:gd name="connsiteY78" fmla="*/ 142852 h 515621"/>
                <a:gd name="connsiteX79" fmla="*/ 86831 w 515629"/>
                <a:gd name="connsiteY79" fmla="*/ 117561 h 515621"/>
                <a:gd name="connsiteX80" fmla="*/ 117567 w 515629"/>
                <a:gd name="connsiteY80" fmla="*/ 86827 h 515621"/>
                <a:gd name="connsiteX81" fmla="*/ 142855 w 515629"/>
                <a:gd name="connsiteY81" fmla="*/ 102028 h 515621"/>
                <a:gd name="connsiteX82" fmla="*/ 159785 w 515629"/>
                <a:gd name="connsiteY82" fmla="*/ 103286 h 515621"/>
                <a:gd name="connsiteX83" fmla="*/ 217875 w 515629"/>
                <a:gd name="connsiteY83" fmla="*/ 79211 h 515621"/>
                <a:gd name="connsiteX84" fmla="*/ 228951 w 515629"/>
                <a:gd name="connsiteY84" fmla="*/ 66352 h 515621"/>
                <a:gd name="connsiteX85" fmla="*/ 236087 w 515629"/>
                <a:gd name="connsiteY85" fmla="*/ 37705 h 515621"/>
                <a:gd name="connsiteX86" fmla="*/ 279537 w 515629"/>
                <a:gd name="connsiteY86" fmla="*/ 37705 h 515621"/>
                <a:gd name="connsiteX87" fmla="*/ 286674 w 515629"/>
                <a:gd name="connsiteY87" fmla="*/ 66354 h 515621"/>
                <a:gd name="connsiteX88" fmla="*/ 297750 w 515629"/>
                <a:gd name="connsiteY88" fmla="*/ 79213 h 515621"/>
                <a:gd name="connsiteX89" fmla="*/ 355841 w 515629"/>
                <a:gd name="connsiteY89" fmla="*/ 103288 h 515621"/>
                <a:gd name="connsiteX90" fmla="*/ 372770 w 515629"/>
                <a:gd name="connsiteY90" fmla="*/ 102030 h 515621"/>
                <a:gd name="connsiteX91" fmla="*/ 398059 w 515629"/>
                <a:gd name="connsiteY91" fmla="*/ 86829 h 515621"/>
                <a:gd name="connsiteX92" fmla="*/ 428794 w 515629"/>
                <a:gd name="connsiteY92" fmla="*/ 117563 h 515621"/>
                <a:gd name="connsiteX93" fmla="*/ 413594 w 515629"/>
                <a:gd name="connsiteY93" fmla="*/ 142854 h 515621"/>
                <a:gd name="connsiteX94" fmla="*/ 412336 w 515629"/>
                <a:gd name="connsiteY94" fmla="*/ 159783 h 515621"/>
                <a:gd name="connsiteX95" fmla="*/ 436411 w 515629"/>
                <a:gd name="connsiteY95" fmla="*/ 217874 h 515621"/>
                <a:gd name="connsiteX96" fmla="*/ 449270 w 515629"/>
                <a:gd name="connsiteY96" fmla="*/ 228949 h 515621"/>
                <a:gd name="connsiteX97" fmla="*/ 477917 w 515629"/>
                <a:gd name="connsiteY97" fmla="*/ 236085 h 515621"/>
                <a:gd name="connsiteX98" fmla="*/ 477917 w 515629"/>
                <a:gd name="connsiteY98" fmla="*/ 279537 h 51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515629" h="515621">
                  <a:moveTo>
                    <a:pt x="501333" y="203055"/>
                  </a:moveTo>
                  <a:lnTo>
                    <a:pt x="467612" y="194655"/>
                  </a:lnTo>
                  <a:lnTo>
                    <a:pt x="450814" y="154124"/>
                  </a:lnTo>
                  <a:lnTo>
                    <a:pt x="468709" y="124355"/>
                  </a:lnTo>
                  <a:cubicBezTo>
                    <a:pt x="473170" y="116935"/>
                    <a:pt x="472003" y="107433"/>
                    <a:pt x="465881" y="101312"/>
                  </a:cubicBezTo>
                  <a:lnTo>
                    <a:pt x="414312" y="49743"/>
                  </a:lnTo>
                  <a:cubicBezTo>
                    <a:pt x="408190" y="43621"/>
                    <a:pt x="398685" y="42456"/>
                    <a:pt x="391268" y="46915"/>
                  </a:cubicBezTo>
                  <a:lnTo>
                    <a:pt x="361500" y="64810"/>
                  </a:lnTo>
                  <a:lnTo>
                    <a:pt x="320969" y="48012"/>
                  </a:lnTo>
                  <a:lnTo>
                    <a:pt x="312568" y="14290"/>
                  </a:lnTo>
                  <a:cubicBezTo>
                    <a:pt x="310470" y="5895"/>
                    <a:pt x="302927" y="0"/>
                    <a:pt x="294270" y="0"/>
                  </a:cubicBezTo>
                  <a:lnTo>
                    <a:pt x="221356" y="0"/>
                  </a:lnTo>
                  <a:cubicBezTo>
                    <a:pt x="212699" y="0"/>
                    <a:pt x="205156" y="5895"/>
                    <a:pt x="203061" y="14296"/>
                  </a:cubicBezTo>
                  <a:lnTo>
                    <a:pt x="194660" y="48018"/>
                  </a:lnTo>
                  <a:lnTo>
                    <a:pt x="154129" y="64815"/>
                  </a:lnTo>
                  <a:lnTo>
                    <a:pt x="124361" y="46920"/>
                  </a:lnTo>
                  <a:cubicBezTo>
                    <a:pt x="116941" y="42460"/>
                    <a:pt x="107437" y="43625"/>
                    <a:pt x="101318" y="49748"/>
                  </a:cubicBezTo>
                  <a:lnTo>
                    <a:pt x="49748" y="101318"/>
                  </a:lnTo>
                  <a:cubicBezTo>
                    <a:pt x="43627" y="107439"/>
                    <a:pt x="42460" y="116943"/>
                    <a:pt x="46920" y="124361"/>
                  </a:cubicBezTo>
                  <a:lnTo>
                    <a:pt x="64815" y="154129"/>
                  </a:lnTo>
                  <a:lnTo>
                    <a:pt x="48018" y="194660"/>
                  </a:lnTo>
                  <a:lnTo>
                    <a:pt x="14296" y="203061"/>
                  </a:lnTo>
                  <a:cubicBezTo>
                    <a:pt x="5895" y="205154"/>
                    <a:pt x="0" y="212699"/>
                    <a:pt x="0" y="221356"/>
                  </a:cubicBezTo>
                  <a:lnTo>
                    <a:pt x="0" y="294272"/>
                  </a:lnTo>
                  <a:cubicBezTo>
                    <a:pt x="4" y="302923"/>
                    <a:pt x="5899" y="310468"/>
                    <a:pt x="14300" y="312561"/>
                  </a:cubicBezTo>
                  <a:lnTo>
                    <a:pt x="48021" y="320961"/>
                  </a:lnTo>
                  <a:lnTo>
                    <a:pt x="64819" y="361493"/>
                  </a:lnTo>
                  <a:lnTo>
                    <a:pt x="46924" y="391261"/>
                  </a:lnTo>
                  <a:cubicBezTo>
                    <a:pt x="42464" y="398679"/>
                    <a:pt x="43631" y="408183"/>
                    <a:pt x="49752" y="414304"/>
                  </a:cubicBezTo>
                  <a:lnTo>
                    <a:pt x="101321" y="465874"/>
                  </a:lnTo>
                  <a:cubicBezTo>
                    <a:pt x="107443" y="471993"/>
                    <a:pt x="116944" y="473160"/>
                    <a:pt x="124365" y="468701"/>
                  </a:cubicBezTo>
                  <a:lnTo>
                    <a:pt x="154133" y="450807"/>
                  </a:lnTo>
                  <a:lnTo>
                    <a:pt x="194664" y="467604"/>
                  </a:lnTo>
                  <a:lnTo>
                    <a:pt x="203065" y="501326"/>
                  </a:lnTo>
                  <a:cubicBezTo>
                    <a:pt x="205158" y="509727"/>
                    <a:pt x="212702" y="515622"/>
                    <a:pt x="221359" y="515622"/>
                  </a:cubicBezTo>
                  <a:lnTo>
                    <a:pt x="294274" y="515622"/>
                  </a:lnTo>
                  <a:cubicBezTo>
                    <a:pt x="302931" y="515622"/>
                    <a:pt x="310474" y="509727"/>
                    <a:pt x="312568" y="501326"/>
                  </a:cubicBezTo>
                  <a:lnTo>
                    <a:pt x="320969" y="467604"/>
                  </a:lnTo>
                  <a:lnTo>
                    <a:pt x="361500" y="450807"/>
                  </a:lnTo>
                  <a:lnTo>
                    <a:pt x="391268" y="468701"/>
                  </a:lnTo>
                  <a:cubicBezTo>
                    <a:pt x="398687" y="473160"/>
                    <a:pt x="408189" y="471995"/>
                    <a:pt x="414312" y="465874"/>
                  </a:cubicBezTo>
                  <a:lnTo>
                    <a:pt x="465881" y="414304"/>
                  </a:lnTo>
                  <a:cubicBezTo>
                    <a:pt x="472003" y="408183"/>
                    <a:pt x="473168" y="398679"/>
                    <a:pt x="468709" y="391261"/>
                  </a:cubicBezTo>
                  <a:lnTo>
                    <a:pt x="450814" y="361493"/>
                  </a:lnTo>
                  <a:lnTo>
                    <a:pt x="467612" y="320961"/>
                  </a:lnTo>
                  <a:lnTo>
                    <a:pt x="501333" y="312561"/>
                  </a:lnTo>
                  <a:cubicBezTo>
                    <a:pt x="509734" y="310468"/>
                    <a:pt x="515629" y="302923"/>
                    <a:pt x="515629" y="294266"/>
                  </a:cubicBezTo>
                  <a:lnTo>
                    <a:pt x="515629" y="221350"/>
                  </a:lnTo>
                  <a:cubicBezTo>
                    <a:pt x="515629" y="212693"/>
                    <a:pt x="509734" y="205150"/>
                    <a:pt x="501333" y="203055"/>
                  </a:cubicBezTo>
                  <a:close/>
                  <a:moveTo>
                    <a:pt x="477917" y="279537"/>
                  </a:moveTo>
                  <a:lnTo>
                    <a:pt x="449270" y="286672"/>
                  </a:lnTo>
                  <a:cubicBezTo>
                    <a:pt x="443471" y="288118"/>
                    <a:pt x="438700" y="292226"/>
                    <a:pt x="436411" y="297748"/>
                  </a:cubicBezTo>
                  <a:lnTo>
                    <a:pt x="412336" y="355839"/>
                  </a:lnTo>
                  <a:cubicBezTo>
                    <a:pt x="410047" y="361362"/>
                    <a:pt x="410515" y="367644"/>
                    <a:pt x="413594" y="372768"/>
                  </a:cubicBezTo>
                  <a:lnTo>
                    <a:pt x="428794" y="398057"/>
                  </a:lnTo>
                  <a:lnTo>
                    <a:pt x="398059" y="428792"/>
                  </a:lnTo>
                  <a:lnTo>
                    <a:pt x="372770" y="413592"/>
                  </a:lnTo>
                  <a:cubicBezTo>
                    <a:pt x="367646" y="410513"/>
                    <a:pt x="361364" y="410044"/>
                    <a:pt x="355841" y="412334"/>
                  </a:cubicBezTo>
                  <a:lnTo>
                    <a:pt x="297750" y="436409"/>
                  </a:lnTo>
                  <a:cubicBezTo>
                    <a:pt x="292228" y="438698"/>
                    <a:pt x="288120" y="443469"/>
                    <a:pt x="286674" y="449268"/>
                  </a:cubicBezTo>
                  <a:lnTo>
                    <a:pt x="279537" y="477917"/>
                  </a:lnTo>
                  <a:lnTo>
                    <a:pt x="236087" y="477917"/>
                  </a:lnTo>
                  <a:lnTo>
                    <a:pt x="228949" y="449268"/>
                  </a:lnTo>
                  <a:cubicBezTo>
                    <a:pt x="227504" y="443469"/>
                    <a:pt x="223396" y="438698"/>
                    <a:pt x="217874" y="436409"/>
                  </a:cubicBezTo>
                  <a:lnTo>
                    <a:pt x="159783" y="412334"/>
                  </a:lnTo>
                  <a:cubicBezTo>
                    <a:pt x="154257" y="410045"/>
                    <a:pt x="147976" y="410513"/>
                    <a:pt x="142854" y="413592"/>
                  </a:cubicBezTo>
                  <a:lnTo>
                    <a:pt x="117565" y="428792"/>
                  </a:lnTo>
                  <a:lnTo>
                    <a:pt x="86829" y="398057"/>
                  </a:lnTo>
                  <a:lnTo>
                    <a:pt x="102030" y="372768"/>
                  </a:lnTo>
                  <a:cubicBezTo>
                    <a:pt x="105111" y="367644"/>
                    <a:pt x="105576" y="361362"/>
                    <a:pt x="103288" y="355839"/>
                  </a:cubicBezTo>
                  <a:lnTo>
                    <a:pt x="79213" y="297748"/>
                  </a:lnTo>
                  <a:cubicBezTo>
                    <a:pt x="76924" y="292226"/>
                    <a:pt x="72153" y="288118"/>
                    <a:pt x="66354" y="286672"/>
                  </a:cubicBezTo>
                  <a:lnTo>
                    <a:pt x="37707" y="279537"/>
                  </a:lnTo>
                  <a:lnTo>
                    <a:pt x="37707" y="236083"/>
                  </a:lnTo>
                  <a:lnTo>
                    <a:pt x="37709" y="236083"/>
                  </a:lnTo>
                  <a:lnTo>
                    <a:pt x="66355" y="228948"/>
                  </a:lnTo>
                  <a:cubicBezTo>
                    <a:pt x="72154" y="227502"/>
                    <a:pt x="76926" y="223394"/>
                    <a:pt x="79215" y="217872"/>
                  </a:cubicBezTo>
                  <a:lnTo>
                    <a:pt x="103289" y="159781"/>
                  </a:lnTo>
                  <a:cubicBezTo>
                    <a:pt x="105578" y="154257"/>
                    <a:pt x="105111" y="147976"/>
                    <a:pt x="102032" y="142852"/>
                  </a:cubicBezTo>
                  <a:lnTo>
                    <a:pt x="86831" y="117561"/>
                  </a:lnTo>
                  <a:lnTo>
                    <a:pt x="117567" y="86827"/>
                  </a:lnTo>
                  <a:lnTo>
                    <a:pt x="142855" y="102028"/>
                  </a:lnTo>
                  <a:cubicBezTo>
                    <a:pt x="147980" y="105107"/>
                    <a:pt x="154261" y="105576"/>
                    <a:pt x="159785" y="103286"/>
                  </a:cubicBezTo>
                  <a:lnTo>
                    <a:pt x="217875" y="79211"/>
                  </a:lnTo>
                  <a:cubicBezTo>
                    <a:pt x="223397" y="76922"/>
                    <a:pt x="227505" y="72151"/>
                    <a:pt x="228951" y="66352"/>
                  </a:cubicBezTo>
                  <a:lnTo>
                    <a:pt x="236087" y="37705"/>
                  </a:lnTo>
                  <a:lnTo>
                    <a:pt x="279537" y="37705"/>
                  </a:lnTo>
                  <a:lnTo>
                    <a:pt x="286674" y="66354"/>
                  </a:lnTo>
                  <a:cubicBezTo>
                    <a:pt x="288120" y="72153"/>
                    <a:pt x="292228" y="76924"/>
                    <a:pt x="297750" y="79213"/>
                  </a:cubicBezTo>
                  <a:lnTo>
                    <a:pt x="355841" y="103288"/>
                  </a:lnTo>
                  <a:cubicBezTo>
                    <a:pt x="361366" y="105576"/>
                    <a:pt x="367648" y="105109"/>
                    <a:pt x="372770" y="102030"/>
                  </a:cubicBezTo>
                  <a:lnTo>
                    <a:pt x="398059" y="86829"/>
                  </a:lnTo>
                  <a:lnTo>
                    <a:pt x="428794" y="117563"/>
                  </a:lnTo>
                  <a:lnTo>
                    <a:pt x="413594" y="142854"/>
                  </a:lnTo>
                  <a:cubicBezTo>
                    <a:pt x="410513" y="147978"/>
                    <a:pt x="410047" y="154259"/>
                    <a:pt x="412336" y="159783"/>
                  </a:cubicBezTo>
                  <a:lnTo>
                    <a:pt x="436411" y="217874"/>
                  </a:lnTo>
                  <a:cubicBezTo>
                    <a:pt x="438700" y="223396"/>
                    <a:pt x="443471" y="227504"/>
                    <a:pt x="449270" y="228949"/>
                  </a:cubicBezTo>
                  <a:lnTo>
                    <a:pt x="477917" y="236085"/>
                  </a:lnTo>
                  <a:lnTo>
                    <a:pt x="477917" y="279537"/>
                  </a:ln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273827" y="5072722"/>
              <a:ext cx="965250" cy="469346"/>
            </a:xfrm>
            <a:custGeom>
              <a:avLst/>
              <a:gdLst>
                <a:gd name="connsiteX0" fmla="*/ 965158 w 965250"/>
                <a:gd name="connsiteY0" fmla="*/ 69895 h 469346"/>
                <a:gd name="connsiteX1" fmla="*/ 938839 w 965250"/>
                <a:gd name="connsiteY1" fmla="*/ 17051 h 469346"/>
                <a:gd name="connsiteX2" fmla="*/ 839060 w 965250"/>
                <a:gd name="connsiteY2" fmla="*/ 21717 h 469346"/>
                <a:gd name="connsiteX3" fmla="*/ 675803 w 965250"/>
                <a:gd name="connsiteY3" fmla="*/ 186635 h 469346"/>
                <a:gd name="connsiteX4" fmla="*/ 654593 w 965250"/>
                <a:gd name="connsiteY4" fmla="*/ 199802 h 469346"/>
                <a:gd name="connsiteX5" fmla="*/ 661656 w 965250"/>
                <a:gd name="connsiteY5" fmla="*/ 174941 h 469346"/>
                <a:gd name="connsiteX6" fmla="*/ 607592 w 965250"/>
                <a:gd name="connsiteY6" fmla="*/ 97585 h 469346"/>
                <a:gd name="connsiteX7" fmla="*/ 498568 w 965250"/>
                <a:gd name="connsiteY7" fmla="*/ 69595 h 469346"/>
                <a:gd name="connsiteX8" fmla="*/ 290403 w 965250"/>
                <a:gd name="connsiteY8" fmla="*/ 82039 h 469346"/>
                <a:gd name="connsiteX9" fmla="*/ 161974 w 965250"/>
                <a:gd name="connsiteY9" fmla="*/ 131959 h 469346"/>
                <a:gd name="connsiteX10" fmla="*/ 141864 w 965250"/>
                <a:gd name="connsiteY10" fmla="*/ 97125 h 469346"/>
                <a:gd name="connsiteX11" fmla="*/ 116124 w 965250"/>
                <a:gd name="connsiteY11" fmla="*/ 90218 h 469346"/>
                <a:gd name="connsiteX12" fmla="*/ 9439 w 965250"/>
                <a:gd name="connsiteY12" fmla="*/ 151703 h 469346"/>
                <a:gd name="connsiteX13" fmla="*/ 645 w 965250"/>
                <a:gd name="connsiteY13" fmla="*/ 163151 h 469346"/>
                <a:gd name="connsiteX14" fmla="*/ 2526 w 965250"/>
                <a:gd name="connsiteY14" fmla="*/ 177464 h 469346"/>
                <a:gd name="connsiteX15" fmla="*/ 54218 w 965250"/>
                <a:gd name="connsiteY15" fmla="*/ 266996 h 469346"/>
                <a:gd name="connsiteX16" fmla="*/ 79971 w 965250"/>
                <a:gd name="connsiteY16" fmla="*/ 273896 h 469346"/>
                <a:gd name="connsiteX17" fmla="*/ 86871 w 965250"/>
                <a:gd name="connsiteY17" fmla="*/ 248144 h 469346"/>
                <a:gd name="connsiteX18" fmla="*/ 44613 w 965250"/>
                <a:gd name="connsiteY18" fmla="*/ 174951 h 469346"/>
                <a:gd name="connsiteX19" fmla="*/ 118630 w 965250"/>
                <a:gd name="connsiteY19" fmla="*/ 132293 h 469346"/>
                <a:gd name="connsiteX20" fmla="*/ 262852 w 965250"/>
                <a:gd name="connsiteY20" fmla="*/ 382095 h 469346"/>
                <a:gd name="connsiteX21" fmla="*/ 188835 w 965250"/>
                <a:gd name="connsiteY21" fmla="*/ 424751 h 469346"/>
                <a:gd name="connsiteX22" fmla="*/ 152304 w 965250"/>
                <a:gd name="connsiteY22" fmla="*/ 361476 h 469346"/>
                <a:gd name="connsiteX23" fmla="*/ 126552 w 965250"/>
                <a:gd name="connsiteY23" fmla="*/ 354576 h 469346"/>
                <a:gd name="connsiteX24" fmla="*/ 119652 w 965250"/>
                <a:gd name="connsiteY24" fmla="*/ 380329 h 469346"/>
                <a:gd name="connsiteX25" fmla="*/ 165601 w 965250"/>
                <a:gd name="connsiteY25" fmla="*/ 459917 h 469346"/>
                <a:gd name="connsiteX26" fmla="*/ 181944 w 965250"/>
                <a:gd name="connsiteY26" fmla="*/ 469347 h 469346"/>
                <a:gd name="connsiteX27" fmla="*/ 191340 w 965250"/>
                <a:gd name="connsiteY27" fmla="*/ 466824 h 469346"/>
                <a:gd name="connsiteX28" fmla="*/ 298025 w 965250"/>
                <a:gd name="connsiteY28" fmla="*/ 405342 h 469346"/>
                <a:gd name="connsiteX29" fmla="*/ 306820 w 965250"/>
                <a:gd name="connsiteY29" fmla="*/ 393895 h 469346"/>
                <a:gd name="connsiteX30" fmla="*/ 307274 w 965250"/>
                <a:gd name="connsiteY30" fmla="*/ 386394 h 469346"/>
                <a:gd name="connsiteX31" fmla="*/ 361027 w 965250"/>
                <a:gd name="connsiteY31" fmla="*/ 386394 h 469346"/>
                <a:gd name="connsiteX32" fmla="*/ 379879 w 965250"/>
                <a:gd name="connsiteY32" fmla="*/ 367541 h 469346"/>
                <a:gd name="connsiteX33" fmla="*/ 361027 w 965250"/>
                <a:gd name="connsiteY33" fmla="*/ 348688 h 469346"/>
                <a:gd name="connsiteX34" fmla="*/ 287102 w 965250"/>
                <a:gd name="connsiteY34" fmla="*/ 348688 h 469346"/>
                <a:gd name="connsiteX35" fmla="*/ 181049 w 965250"/>
                <a:gd name="connsiteY35" fmla="*/ 164998 h 469346"/>
                <a:gd name="connsiteX36" fmla="*/ 304064 w 965250"/>
                <a:gd name="connsiteY36" fmla="*/ 117182 h 469346"/>
                <a:gd name="connsiteX37" fmla="*/ 489192 w 965250"/>
                <a:gd name="connsiteY37" fmla="*/ 106116 h 469346"/>
                <a:gd name="connsiteX38" fmla="*/ 598217 w 965250"/>
                <a:gd name="connsiteY38" fmla="*/ 134106 h 469346"/>
                <a:gd name="connsiteX39" fmla="*/ 624137 w 965250"/>
                <a:gd name="connsiteY39" fmla="*/ 171195 h 469346"/>
                <a:gd name="connsiteX40" fmla="*/ 589582 w 965250"/>
                <a:gd name="connsiteY40" fmla="*/ 202473 h 469346"/>
                <a:gd name="connsiteX41" fmla="*/ 446076 w 965250"/>
                <a:gd name="connsiteY41" fmla="*/ 202473 h 469346"/>
                <a:gd name="connsiteX42" fmla="*/ 427224 w 965250"/>
                <a:gd name="connsiteY42" fmla="*/ 221296 h 469346"/>
                <a:gd name="connsiteX43" fmla="*/ 446018 w 965250"/>
                <a:gd name="connsiteY43" fmla="*/ 240179 h 469346"/>
                <a:gd name="connsiteX44" fmla="*/ 492418 w 965250"/>
                <a:gd name="connsiteY44" fmla="*/ 240322 h 469346"/>
                <a:gd name="connsiteX45" fmla="*/ 637492 w 965250"/>
                <a:gd name="connsiteY45" fmla="*/ 240322 h 469346"/>
                <a:gd name="connsiteX46" fmla="*/ 702596 w 965250"/>
                <a:gd name="connsiteY46" fmla="*/ 213163 h 469346"/>
                <a:gd name="connsiteX47" fmla="*/ 865854 w 965250"/>
                <a:gd name="connsiteY47" fmla="*/ 48244 h 469346"/>
                <a:gd name="connsiteX48" fmla="*/ 914633 w 965250"/>
                <a:gd name="connsiteY48" fmla="*/ 45965 h 469346"/>
                <a:gd name="connsiteX49" fmla="*/ 927500 w 965250"/>
                <a:gd name="connsiteY49" fmla="*/ 71797 h 469346"/>
                <a:gd name="connsiteX50" fmla="*/ 917298 w 965250"/>
                <a:gd name="connsiteY50" fmla="*/ 98794 h 469346"/>
                <a:gd name="connsiteX51" fmla="*/ 737356 w 965250"/>
                <a:gd name="connsiteY51" fmla="*/ 283277 h 469346"/>
                <a:gd name="connsiteX52" fmla="*/ 582184 w 965250"/>
                <a:gd name="connsiteY52" fmla="*/ 348686 h 469346"/>
                <a:gd name="connsiteX53" fmla="*/ 493937 w 965250"/>
                <a:gd name="connsiteY53" fmla="*/ 348686 h 469346"/>
                <a:gd name="connsiteX54" fmla="*/ 475085 w 965250"/>
                <a:gd name="connsiteY54" fmla="*/ 367539 h 469346"/>
                <a:gd name="connsiteX55" fmla="*/ 493937 w 965250"/>
                <a:gd name="connsiteY55" fmla="*/ 386392 h 469346"/>
                <a:gd name="connsiteX56" fmla="*/ 582184 w 965250"/>
                <a:gd name="connsiteY56" fmla="*/ 386392 h 469346"/>
                <a:gd name="connsiteX57" fmla="*/ 764349 w 965250"/>
                <a:gd name="connsiteY57" fmla="*/ 309605 h 469346"/>
                <a:gd name="connsiteX58" fmla="*/ 944292 w 965250"/>
                <a:gd name="connsiteY58" fmla="*/ 125121 h 469346"/>
                <a:gd name="connsiteX59" fmla="*/ 965158 w 965250"/>
                <a:gd name="connsiteY59" fmla="*/ 69895 h 46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965250" h="469346">
                  <a:moveTo>
                    <a:pt x="965158" y="69895"/>
                  </a:moveTo>
                  <a:cubicBezTo>
                    <a:pt x="964126" y="49451"/>
                    <a:pt x="954532" y="30189"/>
                    <a:pt x="938839" y="17051"/>
                  </a:cubicBezTo>
                  <a:cubicBezTo>
                    <a:pt x="909658" y="-7375"/>
                    <a:pt x="865831" y="-5329"/>
                    <a:pt x="839060" y="21717"/>
                  </a:cubicBezTo>
                  <a:lnTo>
                    <a:pt x="675803" y="186635"/>
                  </a:lnTo>
                  <a:cubicBezTo>
                    <a:pt x="669855" y="192644"/>
                    <a:pt x="662536" y="197136"/>
                    <a:pt x="654593" y="199802"/>
                  </a:cubicBezTo>
                  <a:cubicBezTo>
                    <a:pt x="658317" y="192212"/>
                    <a:pt x="660766" y="183838"/>
                    <a:pt x="661656" y="174941"/>
                  </a:cubicBezTo>
                  <a:cubicBezTo>
                    <a:pt x="665236" y="139082"/>
                    <a:pt x="642500" y="106548"/>
                    <a:pt x="607592" y="97585"/>
                  </a:cubicBezTo>
                  <a:lnTo>
                    <a:pt x="498568" y="69595"/>
                  </a:lnTo>
                  <a:cubicBezTo>
                    <a:pt x="429166" y="51773"/>
                    <a:pt x="357185" y="56079"/>
                    <a:pt x="290403" y="82039"/>
                  </a:cubicBezTo>
                  <a:lnTo>
                    <a:pt x="161974" y="131959"/>
                  </a:lnTo>
                  <a:lnTo>
                    <a:pt x="141864" y="97125"/>
                  </a:lnTo>
                  <a:cubicBezTo>
                    <a:pt x="136660" y="88114"/>
                    <a:pt x="125138" y="85022"/>
                    <a:pt x="116124" y="90218"/>
                  </a:cubicBezTo>
                  <a:lnTo>
                    <a:pt x="9439" y="151703"/>
                  </a:lnTo>
                  <a:cubicBezTo>
                    <a:pt x="5105" y="154201"/>
                    <a:pt x="1940" y="158321"/>
                    <a:pt x="645" y="163151"/>
                  </a:cubicBezTo>
                  <a:cubicBezTo>
                    <a:pt x="-652" y="167983"/>
                    <a:pt x="24" y="173131"/>
                    <a:pt x="2526" y="177464"/>
                  </a:cubicBezTo>
                  <a:lnTo>
                    <a:pt x="54218" y="266996"/>
                  </a:lnTo>
                  <a:cubicBezTo>
                    <a:pt x="59423" y="276012"/>
                    <a:pt x="70953" y="279103"/>
                    <a:pt x="79971" y="273896"/>
                  </a:cubicBezTo>
                  <a:cubicBezTo>
                    <a:pt x="88988" y="268689"/>
                    <a:pt x="92078" y="257161"/>
                    <a:pt x="86871" y="248144"/>
                  </a:cubicBezTo>
                  <a:lnTo>
                    <a:pt x="44613" y="174951"/>
                  </a:lnTo>
                  <a:lnTo>
                    <a:pt x="118630" y="132293"/>
                  </a:lnTo>
                  <a:lnTo>
                    <a:pt x="262852" y="382095"/>
                  </a:lnTo>
                  <a:lnTo>
                    <a:pt x="188835" y="424751"/>
                  </a:lnTo>
                  <a:lnTo>
                    <a:pt x="152304" y="361476"/>
                  </a:lnTo>
                  <a:cubicBezTo>
                    <a:pt x="147099" y="352461"/>
                    <a:pt x="135567" y="349367"/>
                    <a:pt x="126552" y="354576"/>
                  </a:cubicBezTo>
                  <a:cubicBezTo>
                    <a:pt x="117534" y="359783"/>
                    <a:pt x="114444" y="371311"/>
                    <a:pt x="119652" y="380329"/>
                  </a:cubicBezTo>
                  <a:lnTo>
                    <a:pt x="165601" y="459917"/>
                  </a:lnTo>
                  <a:cubicBezTo>
                    <a:pt x="169092" y="465965"/>
                    <a:pt x="175429" y="469347"/>
                    <a:pt x="181944" y="469347"/>
                  </a:cubicBezTo>
                  <a:cubicBezTo>
                    <a:pt x="185138" y="469347"/>
                    <a:pt x="188375" y="468532"/>
                    <a:pt x="191340" y="466824"/>
                  </a:cubicBezTo>
                  <a:lnTo>
                    <a:pt x="298025" y="405342"/>
                  </a:lnTo>
                  <a:cubicBezTo>
                    <a:pt x="302359" y="402844"/>
                    <a:pt x="305525" y="398727"/>
                    <a:pt x="306820" y="393895"/>
                  </a:cubicBezTo>
                  <a:cubicBezTo>
                    <a:pt x="307484" y="391427"/>
                    <a:pt x="307623" y="388876"/>
                    <a:pt x="307274" y="386394"/>
                  </a:cubicBezTo>
                  <a:lnTo>
                    <a:pt x="361027" y="386394"/>
                  </a:lnTo>
                  <a:cubicBezTo>
                    <a:pt x="371439" y="386394"/>
                    <a:pt x="379879" y="377951"/>
                    <a:pt x="379879" y="367541"/>
                  </a:cubicBezTo>
                  <a:cubicBezTo>
                    <a:pt x="379879" y="357131"/>
                    <a:pt x="371439" y="348688"/>
                    <a:pt x="361027" y="348688"/>
                  </a:cubicBezTo>
                  <a:lnTo>
                    <a:pt x="287102" y="348688"/>
                  </a:lnTo>
                  <a:lnTo>
                    <a:pt x="181049" y="164998"/>
                  </a:lnTo>
                  <a:lnTo>
                    <a:pt x="304064" y="117182"/>
                  </a:lnTo>
                  <a:cubicBezTo>
                    <a:pt x="363457" y="94101"/>
                    <a:pt x="427473" y="90274"/>
                    <a:pt x="489192" y="106116"/>
                  </a:cubicBezTo>
                  <a:lnTo>
                    <a:pt x="598217" y="134106"/>
                  </a:lnTo>
                  <a:cubicBezTo>
                    <a:pt x="614952" y="138405"/>
                    <a:pt x="625855" y="154003"/>
                    <a:pt x="624137" y="171195"/>
                  </a:cubicBezTo>
                  <a:cubicBezTo>
                    <a:pt x="622356" y="189026"/>
                    <a:pt x="607500" y="202473"/>
                    <a:pt x="589582" y="202473"/>
                  </a:cubicBezTo>
                  <a:lnTo>
                    <a:pt x="446076" y="202473"/>
                  </a:lnTo>
                  <a:cubicBezTo>
                    <a:pt x="435675" y="202473"/>
                    <a:pt x="427239" y="210897"/>
                    <a:pt x="427224" y="221296"/>
                  </a:cubicBezTo>
                  <a:cubicBezTo>
                    <a:pt x="427209" y="231695"/>
                    <a:pt x="435617" y="240145"/>
                    <a:pt x="446018" y="240179"/>
                  </a:cubicBezTo>
                  <a:lnTo>
                    <a:pt x="492418" y="240322"/>
                  </a:lnTo>
                  <a:lnTo>
                    <a:pt x="637492" y="240322"/>
                  </a:lnTo>
                  <a:cubicBezTo>
                    <a:pt x="661778" y="240322"/>
                    <a:pt x="685508" y="230422"/>
                    <a:pt x="702596" y="213163"/>
                  </a:cubicBezTo>
                  <a:lnTo>
                    <a:pt x="865854" y="48244"/>
                  </a:lnTo>
                  <a:cubicBezTo>
                    <a:pt x="878941" y="35021"/>
                    <a:pt x="900369" y="34024"/>
                    <a:pt x="914633" y="45965"/>
                  </a:cubicBezTo>
                  <a:cubicBezTo>
                    <a:pt x="922417" y="52482"/>
                    <a:pt x="926987" y="61656"/>
                    <a:pt x="927500" y="71797"/>
                  </a:cubicBezTo>
                  <a:cubicBezTo>
                    <a:pt x="928012" y="81938"/>
                    <a:pt x="924389" y="91526"/>
                    <a:pt x="917298" y="98794"/>
                  </a:cubicBezTo>
                  <a:lnTo>
                    <a:pt x="737356" y="283277"/>
                  </a:lnTo>
                  <a:cubicBezTo>
                    <a:pt x="696812" y="324845"/>
                    <a:pt x="640254" y="348686"/>
                    <a:pt x="582184" y="348686"/>
                  </a:cubicBezTo>
                  <a:lnTo>
                    <a:pt x="493937" y="348686"/>
                  </a:lnTo>
                  <a:cubicBezTo>
                    <a:pt x="483525" y="348686"/>
                    <a:pt x="475085" y="357129"/>
                    <a:pt x="475085" y="367539"/>
                  </a:cubicBezTo>
                  <a:cubicBezTo>
                    <a:pt x="475085" y="377949"/>
                    <a:pt x="483525" y="386392"/>
                    <a:pt x="493937" y="386392"/>
                  </a:cubicBezTo>
                  <a:lnTo>
                    <a:pt x="582184" y="386392"/>
                  </a:lnTo>
                  <a:cubicBezTo>
                    <a:pt x="650353" y="386392"/>
                    <a:pt x="716750" y="358403"/>
                    <a:pt x="764349" y="309605"/>
                  </a:cubicBezTo>
                  <a:lnTo>
                    <a:pt x="944292" y="125121"/>
                  </a:lnTo>
                  <a:cubicBezTo>
                    <a:pt x="958584" y="110467"/>
                    <a:pt x="966191" y="90336"/>
                    <a:pt x="965158" y="69895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6680099" y="5421408"/>
              <a:ext cx="37705" cy="37705"/>
            </a:xfrm>
            <a:custGeom>
              <a:avLst/>
              <a:gdLst>
                <a:gd name="connsiteX0" fmla="*/ 32181 w 37705"/>
                <a:gd name="connsiteY0" fmla="*/ 5524 h 37705"/>
                <a:gd name="connsiteX1" fmla="*/ 18853 w 37705"/>
                <a:gd name="connsiteY1" fmla="*/ 0 h 37705"/>
                <a:gd name="connsiteX2" fmla="*/ 5524 w 37705"/>
                <a:gd name="connsiteY2" fmla="*/ 5524 h 37705"/>
                <a:gd name="connsiteX3" fmla="*/ 0 w 37705"/>
                <a:gd name="connsiteY3" fmla="*/ 18853 h 37705"/>
                <a:gd name="connsiteX4" fmla="*/ 5524 w 37705"/>
                <a:gd name="connsiteY4" fmla="*/ 32179 h 37705"/>
                <a:gd name="connsiteX5" fmla="*/ 18853 w 37705"/>
                <a:gd name="connsiteY5" fmla="*/ 37705 h 37705"/>
                <a:gd name="connsiteX6" fmla="*/ 32181 w 37705"/>
                <a:gd name="connsiteY6" fmla="*/ 32179 h 37705"/>
                <a:gd name="connsiteX7" fmla="*/ 37705 w 37705"/>
                <a:gd name="connsiteY7" fmla="*/ 18853 h 37705"/>
                <a:gd name="connsiteX8" fmla="*/ 32181 w 37705"/>
                <a:gd name="connsiteY8" fmla="*/ 5524 h 37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705" h="37705">
                  <a:moveTo>
                    <a:pt x="32181" y="5524"/>
                  </a:moveTo>
                  <a:cubicBezTo>
                    <a:pt x="28675" y="2017"/>
                    <a:pt x="23811" y="0"/>
                    <a:pt x="18853" y="0"/>
                  </a:cubicBezTo>
                  <a:cubicBezTo>
                    <a:pt x="13894" y="0"/>
                    <a:pt x="9030" y="2015"/>
                    <a:pt x="5524" y="5524"/>
                  </a:cubicBezTo>
                  <a:cubicBezTo>
                    <a:pt x="2017" y="9030"/>
                    <a:pt x="0" y="13894"/>
                    <a:pt x="0" y="18853"/>
                  </a:cubicBezTo>
                  <a:cubicBezTo>
                    <a:pt x="0" y="23811"/>
                    <a:pt x="2017" y="28675"/>
                    <a:pt x="5524" y="32179"/>
                  </a:cubicBezTo>
                  <a:cubicBezTo>
                    <a:pt x="9030" y="35686"/>
                    <a:pt x="13894" y="37705"/>
                    <a:pt x="18853" y="37705"/>
                  </a:cubicBezTo>
                  <a:cubicBezTo>
                    <a:pt x="23811" y="37705"/>
                    <a:pt x="28675" y="35688"/>
                    <a:pt x="32181" y="32179"/>
                  </a:cubicBezTo>
                  <a:cubicBezTo>
                    <a:pt x="35688" y="28675"/>
                    <a:pt x="37705" y="23811"/>
                    <a:pt x="37705" y="18853"/>
                  </a:cubicBezTo>
                  <a:cubicBezTo>
                    <a:pt x="37705" y="13894"/>
                    <a:pt x="35688" y="9030"/>
                    <a:pt x="32181" y="5524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6358173" y="5367999"/>
              <a:ext cx="37705" cy="37722"/>
            </a:xfrm>
            <a:custGeom>
              <a:avLst/>
              <a:gdLst>
                <a:gd name="connsiteX0" fmla="*/ 32181 w 37705"/>
                <a:gd name="connsiteY0" fmla="*/ 5524 h 37722"/>
                <a:gd name="connsiteX1" fmla="*/ 18853 w 37705"/>
                <a:gd name="connsiteY1" fmla="*/ 0 h 37722"/>
                <a:gd name="connsiteX2" fmla="*/ 5524 w 37705"/>
                <a:gd name="connsiteY2" fmla="*/ 5524 h 37722"/>
                <a:gd name="connsiteX3" fmla="*/ 0 w 37705"/>
                <a:gd name="connsiteY3" fmla="*/ 18853 h 37722"/>
                <a:gd name="connsiteX4" fmla="*/ 5524 w 37705"/>
                <a:gd name="connsiteY4" fmla="*/ 32181 h 37722"/>
                <a:gd name="connsiteX5" fmla="*/ 18853 w 37705"/>
                <a:gd name="connsiteY5" fmla="*/ 37722 h 37722"/>
                <a:gd name="connsiteX6" fmla="*/ 32181 w 37705"/>
                <a:gd name="connsiteY6" fmla="*/ 32181 h 37722"/>
                <a:gd name="connsiteX7" fmla="*/ 37705 w 37705"/>
                <a:gd name="connsiteY7" fmla="*/ 18853 h 37722"/>
                <a:gd name="connsiteX8" fmla="*/ 32181 w 37705"/>
                <a:gd name="connsiteY8" fmla="*/ 5524 h 3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705" h="37722">
                  <a:moveTo>
                    <a:pt x="32181" y="5524"/>
                  </a:moveTo>
                  <a:cubicBezTo>
                    <a:pt x="28675" y="2019"/>
                    <a:pt x="23830" y="0"/>
                    <a:pt x="18853" y="0"/>
                  </a:cubicBezTo>
                  <a:cubicBezTo>
                    <a:pt x="13894" y="0"/>
                    <a:pt x="9030" y="2017"/>
                    <a:pt x="5524" y="5524"/>
                  </a:cubicBezTo>
                  <a:cubicBezTo>
                    <a:pt x="2017" y="9049"/>
                    <a:pt x="0" y="13894"/>
                    <a:pt x="0" y="18853"/>
                  </a:cubicBezTo>
                  <a:cubicBezTo>
                    <a:pt x="0" y="23830"/>
                    <a:pt x="2017" y="28675"/>
                    <a:pt x="5524" y="32181"/>
                  </a:cubicBezTo>
                  <a:cubicBezTo>
                    <a:pt x="9049" y="35705"/>
                    <a:pt x="13894" y="37722"/>
                    <a:pt x="18853" y="37722"/>
                  </a:cubicBezTo>
                  <a:cubicBezTo>
                    <a:pt x="23811" y="37722"/>
                    <a:pt x="28675" y="35705"/>
                    <a:pt x="32181" y="32181"/>
                  </a:cubicBezTo>
                  <a:cubicBezTo>
                    <a:pt x="35707" y="28675"/>
                    <a:pt x="37705" y="23828"/>
                    <a:pt x="37705" y="18853"/>
                  </a:cubicBezTo>
                  <a:cubicBezTo>
                    <a:pt x="37705" y="13894"/>
                    <a:pt x="35707" y="9049"/>
                    <a:pt x="32181" y="5524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6603249" y="4767814"/>
              <a:ext cx="85661" cy="133615"/>
            </a:xfrm>
            <a:custGeom>
              <a:avLst/>
              <a:gdLst>
                <a:gd name="connsiteX0" fmla="*/ 45515 w 85661"/>
                <a:gd name="connsiteY0" fmla="*/ 66807 h 133615"/>
                <a:gd name="connsiteX1" fmla="*/ 80140 w 85661"/>
                <a:gd name="connsiteY1" fmla="*/ 32185 h 133615"/>
                <a:gd name="connsiteX2" fmla="*/ 80140 w 85661"/>
                <a:gd name="connsiteY2" fmla="*/ 5521 h 133615"/>
                <a:gd name="connsiteX3" fmla="*/ 53477 w 85661"/>
                <a:gd name="connsiteY3" fmla="*/ 5521 h 133615"/>
                <a:gd name="connsiteX4" fmla="*/ 5521 w 85661"/>
                <a:gd name="connsiteY4" fmla="*/ 53477 h 133615"/>
                <a:gd name="connsiteX5" fmla="*/ 5521 w 85661"/>
                <a:gd name="connsiteY5" fmla="*/ 80140 h 133615"/>
                <a:gd name="connsiteX6" fmla="*/ 53479 w 85661"/>
                <a:gd name="connsiteY6" fmla="*/ 128093 h 133615"/>
                <a:gd name="connsiteX7" fmla="*/ 66809 w 85661"/>
                <a:gd name="connsiteY7" fmla="*/ 133615 h 133615"/>
                <a:gd name="connsiteX8" fmla="*/ 80140 w 85661"/>
                <a:gd name="connsiteY8" fmla="*/ 128093 h 133615"/>
                <a:gd name="connsiteX9" fmla="*/ 80140 w 85661"/>
                <a:gd name="connsiteY9" fmla="*/ 101430 h 133615"/>
                <a:gd name="connsiteX10" fmla="*/ 45515 w 85661"/>
                <a:gd name="connsiteY10" fmla="*/ 66807 h 133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661" h="133615">
                  <a:moveTo>
                    <a:pt x="45515" y="66807"/>
                  </a:moveTo>
                  <a:lnTo>
                    <a:pt x="80140" y="32185"/>
                  </a:lnTo>
                  <a:cubicBezTo>
                    <a:pt x="87502" y="24823"/>
                    <a:pt x="87502" y="12885"/>
                    <a:pt x="80140" y="5521"/>
                  </a:cubicBezTo>
                  <a:cubicBezTo>
                    <a:pt x="72778" y="-1840"/>
                    <a:pt x="60841" y="-1840"/>
                    <a:pt x="53477" y="5521"/>
                  </a:cubicBezTo>
                  <a:lnTo>
                    <a:pt x="5521" y="53477"/>
                  </a:lnTo>
                  <a:cubicBezTo>
                    <a:pt x="-1840" y="60839"/>
                    <a:pt x="-1840" y="72776"/>
                    <a:pt x="5521" y="80140"/>
                  </a:cubicBezTo>
                  <a:lnTo>
                    <a:pt x="53479" y="128093"/>
                  </a:lnTo>
                  <a:cubicBezTo>
                    <a:pt x="57161" y="131775"/>
                    <a:pt x="61985" y="133615"/>
                    <a:pt x="66809" y="133615"/>
                  </a:cubicBezTo>
                  <a:cubicBezTo>
                    <a:pt x="71634" y="133615"/>
                    <a:pt x="76460" y="131775"/>
                    <a:pt x="80140" y="128093"/>
                  </a:cubicBezTo>
                  <a:cubicBezTo>
                    <a:pt x="87502" y="120731"/>
                    <a:pt x="87502" y="108794"/>
                    <a:pt x="80140" y="101430"/>
                  </a:cubicBezTo>
                  <a:lnTo>
                    <a:pt x="45515" y="66807"/>
                  </a:ln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6823992" y="4767812"/>
              <a:ext cx="85661" cy="133617"/>
            </a:xfrm>
            <a:custGeom>
              <a:avLst/>
              <a:gdLst>
                <a:gd name="connsiteX0" fmla="*/ 80140 w 85661"/>
                <a:gd name="connsiteY0" fmla="*/ 53477 h 133617"/>
                <a:gd name="connsiteX1" fmla="*/ 32185 w 85661"/>
                <a:gd name="connsiteY1" fmla="*/ 5521 h 133617"/>
                <a:gd name="connsiteX2" fmla="*/ 5521 w 85661"/>
                <a:gd name="connsiteY2" fmla="*/ 5521 h 133617"/>
                <a:gd name="connsiteX3" fmla="*/ 5521 w 85661"/>
                <a:gd name="connsiteY3" fmla="*/ 32185 h 133617"/>
                <a:gd name="connsiteX4" fmla="*/ 40146 w 85661"/>
                <a:gd name="connsiteY4" fmla="*/ 66807 h 133617"/>
                <a:gd name="connsiteX5" fmla="*/ 5521 w 85661"/>
                <a:gd name="connsiteY5" fmla="*/ 101430 h 133617"/>
                <a:gd name="connsiteX6" fmla="*/ 5523 w 85661"/>
                <a:gd name="connsiteY6" fmla="*/ 128095 h 133617"/>
                <a:gd name="connsiteX7" fmla="*/ 18854 w 85661"/>
                <a:gd name="connsiteY7" fmla="*/ 133617 h 133617"/>
                <a:gd name="connsiteX8" fmla="*/ 32185 w 85661"/>
                <a:gd name="connsiteY8" fmla="*/ 128095 h 133617"/>
                <a:gd name="connsiteX9" fmla="*/ 80140 w 85661"/>
                <a:gd name="connsiteY9" fmla="*/ 80140 h 133617"/>
                <a:gd name="connsiteX10" fmla="*/ 80140 w 85661"/>
                <a:gd name="connsiteY10" fmla="*/ 53477 h 13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661" h="133617">
                  <a:moveTo>
                    <a:pt x="80140" y="53477"/>
                  </a:moveTo>
                  <a:lnTo>
                    <a:pt x="32185" y="5521"/>
                  </a:lnTo>
                  <a:cubicBezTo>
                    <a:pt x="24823" y="-1840"/>
                    <a:pt x="12885" y="-1840"/>
                    <a:pt x="5521" y="5521"/>
                  </a:cubicBezTo>
                  <a:cubicBezTo>
                    <a:pt x="-1840" y="12883"/>
                    <a:pt x="-1840" y="24821"/>
                    <a:pt x="5521" y="32185"/>
                  </a:cubicBezTo>
                  <a:lnTo>
                    <a:pt x="40146" y="66807"/>
                  </a:lnTo>
                  <a:lnTo>
                    <a:pt x="5521" y="101430"/>
                  </a:lnTo>
                  <a:cubicBezTo>
                    <a:pt x="-1839" y="108796"/>
                    <a:pt x="-1839" y="120733"/>
                    <a:pt x="5523" y="128095"/>
                  </a:cubicBezTo>
                  <a:cubicBezTo>
                    <a:pt x="9205" y="131777"/>
                    <a:pt x="14030" y="133617"/>
                    <a:pt x="18854" y="133617"/>
                  </a:cubicBezTo>
                  <a:cubicBezTo>
                    <a:pt x="23678" y="133617"/>
                    <a:pt x="28505" y="131777"/>
                    <a:pt x="32185" y="128095"/>
                  </a:cubicBezTo>
                  <a:lnTo>
                    <a:pt x="80140" y="80140"/>
                  </a:lnTo>
                  <a:cubicBezTo>
                    <a:pt x="87502" y="72778"/>
                    <a:pt x="87502" y="60841"/>
                    <a:pt x="80140" y="53477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6703742" y="4758158"/>
              <a:ext cx="105422" cy="152928"/>
            </a:xfrm>
            <a:custGeom>
              <a:avLst/>
              <a:gdLst>
                <a:gd name="connsiteX0" fmla="*/ 96118 w 105422"/>
                <a:gd name="connsiteY0" fmla="*/ 2601 h 152928"/>
                <a:gd name="connsiteX1" fmla="*/ 70313 w 105422"/>
                <a:gd name="connsiteY1" fmla="*/ 9304 h 152928"/>
                <a:gd name="connsiteX2" fmla="*/ 2602 w 105422"/>
                <a:gd name="connsiteY2" fmla="*/ 124521 h 152928"/>
                <a:gd name="connsiteX3" fmla="*/ 9304 w 105422"/>
                <a:gd name="connsiteY3" fmla="*/ 150327 h 152928"/>
                <a:gd name="connsiteX4" fmla="*/ 18838 w 105422"/>
                <a:gd name="connsiteY4" fmla="*/ 152928 h 152928"/>
                <a:gd name="connsiteX5" fmla="*/ 35109 w 105422"/>
                <a:gd name="connsiteY5" fmla="*/ 143624 h 152928"/>
                <a:gd name="connsiteX6" fmla="*/ 102820 w 105422"/>
                <a:gd name="connsiteY6" fmla="*/ 28407 h 152928"/>
                <a:gd name="connsiteX7" fmla="*/ 96118 w 105422"/>
                <a:gd name="connsiteY7" fmla="*/ 2601 h 152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422" h="152928">
                  <a:moveTo>
                    <a:pt x="96118" y="2601"/>
                  </a:moveTo>
                  <a:cubicBezTo>
                    <a:pt x="87143" y="-2673"/>
                    <a:pt x="75588" y="328"/>
                    <a:pt x="70313" y="9304"/>
                  </a:cubicBezTo>
                  <a:lnTo>
                    <a:pt x="2602" y="124521"/>
                  </a:lnTo>
                  <a:cubicBezTo>
                    <a:pt x="-2673" y="133497"/>
                    <a:pt x="326" y="145052"/>
                    <a:pt x="9304" y="150327"/>
                  </a:cubicBezTo>
                  <a:cubicBezTo>
                    <a:pt x="12303" y="152089"/>
                    <a:pt x="15591" y="152928"/>
                    <a:pt x="18838" y="152928"/>
                  </a:cubicBezTo>
                  <a:cubicBezTo>
                    <a:pt x="25302" y="152928"/>
                    <a:pt x="31597" y="149601"/>
                    <a:pt x="35109" y="143624"/>
                  </a:cubicBezTo>
                  <a:lnTo>
                    <a:pt x="102820" y="28407"/>
                  </a:lnTo>
                  <a:cubicBezTo>
                    <a:pt x="108095" y="19431"/>
                    <a:pt x="105096" y="7876"/>
                    <a:pt x="96118" y="2601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</p:grpSp>
      <p:grpSp>
        <p:nvGrpSpPr>
          <p:cNvPr id="71" name="图形 42"/>
          <p:cNvGrpSpPr/>
          <p:nvPr/>
        </p:nvGrpSpPr>
        <p:grpSpPr>
          <a:xfrm>
            <a:off x="6888185" y="2555212"/>
            <a:ext cx="732703" cy="732703"/>
            <a:chOff x="4434720" y="4576813"/>
            <a:chExt cx="965252" cy="965252"/>
          </a:xfrm>
          <a:solidFill>
            <a:srgbClr val="5A41DB"/>
          </a:solidFill>
        </p:grpSpPr>
        <p:sp>
          <p:nvSpPr>
            <p:cNvPr id="72" name="任意多边形: 形状 71"/>
            <p:cNvSpPr/>
            <p:nvPr/>
          </p:nvSpPr>
          <p:spPr>
            <a:xfrm>
              <a:off x="4434720" y="4576813"/>
              <a:ext cx="965252" cy="965252"/>
            </a:xfrm>
            <a:custGeom>
              <a:avLst/>
              <a:gdLst>
                <a:gd name="connsiteX0" fmla="*/ 951113 w 965252"/>
                <a:gd name="connsiteY0" fmla="*/ 430399 h 965252"/>
                <a:gd name="connsiteX1" fmla="*/ 893378 w 965252"/>
                <a:gd name="connsiteY1" fmla="*/ 430399 h 965252"/>
                <a:gd name="connsiteX2" fmla="*/ 534853 w 965252"/>
                <a:gd name="connsiteY2" fmla="*/ 71874 h 965252"/>
                <a:gd name="connsiteX3" fmla="*/ 534853 w 965252"/>
                <a:gd name="connsiteY3" fmla="*/ 14139 h 965252"/>
                <a:gd name="connsiteX4" fmla="*/ 520714 w 965252"/>
                <a:gd name="connsiteY4" fmla="*/ 0 h 965252"/>
                <a:gd name="connsiteX5" fmla="*/ 444538 w 965252"/>
                <a:gd name="connsiteY5" fmla="*/ 0 h 965252"/>
                <a:gd name="connsiteX6" fmla="*/ 430399 w 965252"/>
                <a:gd name="connsiteY6" fmla="*/ 14139 h 965252"/>
                <a:gd name="connsiteX7" fmla="*/ 430399 w 965252"/>
                <a:gd name="connsiteY7" fmla="*/ 71858 h 965252"/>
                <a:gd name="connsiteX8" fmla="*/ 238280 w 965252"/>
                <a:gd name="connsiteY8" fmla="*/ 148311 h 965252"/>
                <a:gd name="connsiteX9" fmla="*/ 235222 w 965252"/>
                <a:gd name="connsiteY9" fmla="*/ 168071 h 965252"/>
                <a:gd name="connsiteX10" fmla="*/ 246643 w 965252"/>
                <a:gd name="connsiteY10" fmla="*/ 173860 h 965252"/>
                <a:gd name="connsiteX11" fmla="*/ 254983 w 965252"/>
                <a:gd name="connsiteY11" fmla="*/ 171129 h 965252"/>
                <a:gd name="connsiteX12" fmla="*/ 430399 w 965252"/>
                <a:gd name="connsiteY12" fmla="*/ 100382 h 965252"/>
                <a:gd name="connsiteX13" fmla="*/ 430399 w 965252"/>
                <a:gd name="connsiteY13" fmla="*/ 148769 h 965252"/>
                <a:gd name="connsiteX14" fmla="*/ 243702 w 965252"/>
                <a:gd name="connsiteY14" fmla="*/ 243700 h 965252"/>
                <a:gd name="connsiteX15" fmla="*/ 148771 w 965252"/>
                <a:gd name="connsiteY15" fmla="*/ 430397 h 965252"/>
                <a:gd name="connsiteX16" fmla="*/ 100382 w 965252"/>
                <a:gd name="connsiteY16" fmla="*/ 430397 h 965252"/>
                <a:gd name="connsiteX17" fmla="*/ 206830 w 965252"/>
                <a:gd name="connsiteY17" fmla="*/ 212868 h 965252"/>
                <a:gd name="connsiteX18" fmla="*/ 206609 w 965252"/>
                <a:gd name="connsiteY18" fmla="*/ 192875 h 965252"/>
                <a:gd name="connsiteX19" fmla="*/ 186614 w 965252"/>
                <a:gd name="connsiteY19" fmla="*/ 193096 h 965252"/>
                <a:gd name="connsiteX20" fmla="*/ 71877 w 965252"/>
                <a:gd name="connsiteY20" fmla="*/ 430397 h 965252"/>
                <a:gd name="connsiteX21" fmla="*/ 14139 w 965252"/>
                <a:gd name="connsiteY21" fmla="*/ 430397 h 965252"/>
                <a:gd name="connsiteX22" fmla="*/ 0 w 965252"/>
                <a:gd name="connsiteY22" fmla="*/ 444536 h 965252"/>
                <a:gd name="connsiteX23" fmla="*/ 0 w 965252"/>
                <a:gd name="connsiteY23" fmla="*/ 520712 h 965252"/>
                <a:gd name="connsiteX24" fmla="*/ 14139 w 965252"/>
                <a:gd name="connsiteY24" fmla="*/ 534851 h 965252"/>
                <a:gd name="connsiteX25" fmla="*/ 71874 w 965252"/>
                <a:gd name="connsiteY25" fmla="*/ 534851 h 965252"/>
                <a:gd name="connsiteX26" fmla="*/ 430399 w 965252"/>
                <a:gd name="connsiteY26" fmla="*/ 893377 h 965252"/>
                <a:gd name="connsiteX27" fmla="*/ 430399 w 965252"/>
                <a:gd name="connsiteY27" fmla="*/ 951113 h 965252"/>
                <a:gd name="connsiteX28" fmla="*/ 444538 w 965252"/>
                <a:gd name="connsiteY28" fmla="*/ 965252 h 965252"/>
                <a:gd name="connsiteX29" fmla="*/ 520714 w 965252"/>
                <a:gd name="connsiteY29" fmla="*/ 965252 h 965252"/>
                <a:gd name="connsiteX30" fmla="*/ 534853 w 965252"/>
                <a:gd name="connsiteY30" fmla="*/ 951113 h 965252"/>
                <a:gd name="connsiteX31" fmla="*/ 534853 w 965252"/>
                <a:gd name="connsiteY31" fmla="*/ 893378 h 965252"/>
                <a:gd name="connsiteX32" fmla="*/ 893378 w 965252"/>
                <a:gd name="connsiteY32" fmla="*/ 534853 h 965252"/>
                <a:gd name="connsiteX33" fmla="*/ 951113 w 965252"/>
                <a:gd name="connsiteY33" fmla="*/ 534853 h 965252"/>
                <a:gd name="connsiteX34" fmla="*/ 965252 w 965252"/>
                <a:gd name="connsiteY34" fmla="*/ 520714 h 965252"/>
                <a:gd name="connsiteX35" fmla="*/ 965252 w 965252"/>
                <a:gd name="connsiteY35" fmla="*/ 444538 h 965252"/>
                <a:gd name="connsiteX36" fmla="*/ 951113 w 965252"/>
                <a:gd name="connsiteY36" fmla="*/ 430399 h 965252"/>
                <a:gd name="connsiteX37" fmla="*/ 864870 w 965252"/>
                <a:gd name="connsiteY37" fmla="*/ 430399 h 965252"/>
                <a:gd name="connsiteX38" fmla="*/ 816479 w 965252"/>
                <a:gd name="connsiteY38" fmla="*/ 430399 h 965252"/>
                <a:gd name="connsiteX39" fmla="*/ 721549 w 965252"/>
                <a:gd name="connsiteY39" fmla="*/ 243702 h 965252"/>
                <a:gd name="connsiteX40" fmla="*/ 534851 w 965252"/>
                <a:gd name="connsiteY40" fmla="*/ 148771 h 965252"/>
                <a:gd name="connsiteX41" fmla="*/ 534851 w 965252"/>
                <a:gd name="connsiteY41" fmla="*/ 100382 h 965252"/>
                <a:gd name="connsiteX42" fmla="*/ 864870 w 965252"/>
                <a:gd name="connsiteY42" fmla="*/ 430399 h 965252"/>
                <a:gd name="connsiteX43" fmla="*/ 458678 w 965252"/>
                <a:gd name="connsiteY43" fmla="*/ 28279 h 965252"/>
                <a:gd name="connsiteX44" fmla="*/ 506574 w 965252"/>
                <a:gd name="connsiteY44" fmla="*/ 28279 h 965252"/>
                <a:gd name="connsiteX45" fmla="*/ 506574 w 965252"/>
                <a:gd name="connsiteY45" fmla="*/ 213296 h 965252"/>
                <a:gd name="connsiteX46" fmla="*/ 458678 w 965252"/>
                <a:gd name="connsiteY46" fmla="*/ 213296 h 965252"/>
                <a:gd name="connsiteX47" fmla="*/ 28279 w 965252"/>
                <a:gd name="connsiteY47" fmla="*/ 458678 h 965252"/>
                <a:gd name="connsiteX48" fmla="*/ 213294 w 965252"/>
                <a:gd name="connsiteY48" fmla="*/ 458678 h 965252"/>
                <a:gd name="connsiteX49" fmla="*/ 213294 w 965252"/>
                <a:gd name="connsiteY49" fmla="*/ 506574 h 965252"/>
                <a:gd name="connsiteX50" fmla="*/ 28279 w 965252"/>
                <a:gd name="connsiteY50" fmla="*/ 506574 h 965252"/>
                <a:gd name="connsiteX51" fmla="*/ 100382 w 965252"/>
                <a:gd name="connsiteY51" fmla="*/ 534853 h 965252"/>
                <a:gd name="connsiteX52" fmla="*/ 148773 w 965252"/>
                <a:gd name="connsiteY52" fmla="*/ 534853 h 965252"/>
                <a:gd name="connsiteX53" fmla="*/ 243704 w 965252"/>
                <a:gd name="connsiteY53" fmla="*/ 721550 h 965252"/>
                <a:gd name="connsiteX54" fmla="*/ 430401 w 965252"/>
                <a:gd name="connsiteY54" fmla="*/ 816481 h 965252"/>
                <a:gd name="connsiteX55" fmla="*/ 430401 w 965252"/>
                <a:gd name="connsiteY55" fmla="*/ 864871 h 965252"/>
                <a:gd name="connsiteX56" fmla="*/ 100382 w 965252"/>
                <a:gd name="connsiteY56" fmla="*/ 534853 h 965252"/>
                <a:gd name="connsiteX57" fmla="*/ 506574 w 965252"/>
                <a:gd name="connsiteY57" fmla="*/ 936973 h 965252"/>
                <a:gd name="connsiteX58" fmla="*/ 458678 w 965252"/>
                <a:gd name="connsiteY58" fmla="*/ 936973 h 965252"/>
                <a:gd name="connsiteX59" fmla="*/ 458678 w 965252"/>
                <a:gd name="connsiteY59" fmla="*/ 751956 h 965252"/>
                <a:gd name="connsiteX60" fmla="*/ 506574 w 965252"/>
                <a:gd name="connsiteY60" fmla="*/ 751956 h 965252"/>
                <a:gd name="connsiteX61" fmla="*/ 534853 w 965252"/>
                <a:gd name="connsiteY61" fmla="*/ 864870 h 965252"/>
                <a:gd name="connsiteX62" fmla="*/ 534853 w 965252"/>
                <a:gd name="connsiteY62" fmla="*/ 816477 h 965252"/>
                <a:gd name="connsiteX63" fmla="*/ 729778 w 965252"/>
                <a:gd name="connsiteY63" fmla="*/ 713031 h 965252"/>
                <a:gd name="connsiteX64" fmla="*/ 729080 w 965252"/>
                <a:gd name="connsiteY64" fmla="*/ 693047 h 965252"/>
                <a:gd name="connsiteX65" fmla="*/ 709096 w 965252"/>
                <a:gd name="connsiteY65" fmla="*/ 693743 h 965252"/>
                <a:gd name="connsiteX66" fmla="*/ 534853 w 965252"/>
                <a:gd name="connsiteY66" fmla="*/ 787825 h 965252"/>
                <a:gd name="connsiteX67" fmla="*/ 534853 w 965252"/>
                <a:gd name="connsiteY67" fmla="*/ 737815 h 965252"/>
                <a:gd name="connsiteX68" fmla="*/ 520714 w 965252"/>
                <a:gd name="connsiteY68" fmla="*/ 723675 h 965252"/>
                <a:gd name="connsiteX69" fmla="*/ 444538 w 965252"/>
                <a:gd name="connsiteY69" fmla="*/ 723675 h 965252"/>
                <a:gd name="connsiteX70" fmla="*/ 430399 w 965252"/>
                <a:gd name="connsiteY70" fmla="*/ 737815 h 965252"/>
                <a:gd name="connsiteX71" fmla="*/ 430399 w 965252"/>
                <a:gd name="connsiteY71" fmla="*/ 787838 h 965252"/>
                <a:gd name="connsiteX72" fmla="*/ 177410 w 965252"/>
                <a:gd name="connsiteY72" fmla="*/ 534850 h 965252"/>
                <a:gd name="connsiteX73" fmla="*/ 227434 w 965252"/>
                <a:gd name="connsiteY73" fmla="*/ 534850 h 965252"/>
                <a:gd name="connsiteX74" fmla="*/ 241573 w 965252"/>
                <a:gd name="connsiteY74" fmla="*/ 520710 h 965252"/>
                <a:gd name="connsiteX75" fmla="*/ 241573 w 965252"/>
                <a:gd name="connsiteY75" fmla="*/ 444534 h 965252"/>
                <a:gd name="connsiteX76" fmla="*/ 227434 w 965252"/>
                <a:gd name="connsiteY76" fmla="*/ 430395 h 965252"/>
                <a:gd name="connsiteX77" fmla="*/ 177410 w 965252"/>
                <a:gd name="connsiteY77" fmla="*/ 430395 h 965252"/>
                <a:gd name="connsiteX78" fmla="*/ 430399 w 965252"/>
                <a:gd name="connsiteY78" fmla="*/ 177407 h 965252"/>
                <a:gd name="connsiteX79" fmla="*/ 430399 w 965252"/>
                <a:gd name="connsiteY79" fmla="*/ 227430 h 965252"/>
                <a:gd name="connsiteX80" fmla="*/ 444538 w 965252"/>
                <a:gd name="connsiteY80" fmla="*/ 241569 h 965252"/>
                <a:gd name="connsiteX81" fmla="*/ 520714 w 965252"/>
                <a:gd name="connsiteY81" fmla="*/ 241569 h 965252"/>
                <a:gd name="connsiteX82" fmla="*/ 534853 w 965252"/>
                <a:gd name="connsiteY82" fmla="*/ 227430 h 965252"/>
                <a:gd name="connsiteX83" fmla="*/ 534853 w 965252"/>
                <a:gd name="connsiteY83" fmla="*/ 177410 h 965252"/>
                <a:gd name="connsiteX84" fmla="*/ 787842 w 965252"/>
                <a:gd name="connsiteY84" fmla="*/ 430399 h 965252"/>
                <a:gd name="connsiteX85" fmla="*/ 737818 w 965252"/>
                <a:gd name="connsiteY85" fmla="*/ 430399 h 965252"/>
                <a:gd name="connsiteX86" fmla="*/ 723679 w 965252"/>
                <a:gd name="connsiteY86" fmla="*/ 444538 h 965252"/>
                <a:gd name="connsiteX87" fmla="*/ 723679 w 965252"/>
                <a:gd name="connsiteY87" fmla="*/ 520714 h 965252"/>
                <a:gd name="connsiteX88" fmla="*/ 737818 w 965252"/>
                <a:gd name="connsiteY88" fmla="*/ 534853 h 965252"/>
                <a:gd name="connsiteX89" fmla="*/ 787847 w 965252"/>
                <a:gd name="connsiteY89" fmla="*/ 534853 h 965252"/>
                <a:gd name="connsiteX90" fmla="*/ 747431 w 965252"/>
                <a:gd name="connsiteY90" fmla="*/ 643144 h 965252"/>
                <a:gd name="connsiteX91" fmla="*/ 752175 w 965252"/>
                <a:gd name="connsiteY91" fmla="*/ 662572 h 965252"/>
                <a:gd name="connsiteX92" fmla="*/ 759503 w 965252"/>
                <a:gd name="connsiteY92" fmla="*/ 664629 h 965252"/>
                <a:gd name="connsiteX93" fmla="*/ 771600 w 965252"/>
                <a:gd name="connsiteY93" fmla="*/ 657831 h 965252"/>
                <a:gd name="connsiteX94" fmla="*/ 816475 w 965252"/>
                <a:gd name="connsiteY94" fmla="*/ 534855 h 965252"/>
                <a:gd name="connsiteX95" fmla="*/ 864871 w 965252"/>
                <a:gd name="connsiteY95" fmla="*/ 534855 h 965252"/>
                <a:gd name="connsiteX96" fmla="*/ 534853 w 965252"/>
                <a:gd name="connsiteY96" fmla="*/ 864870 h 965252"/>
                <a:gd name="connsiteX97" fmla="*/ 936973 w 965252"/>
                <a:gd name="connsiteY97" fmla="*/ 506574 h 965252"/>
                <a:gd name="connsiteX98" fmla="*/ 751958 w 965252"/>
                <a:gd name="connsiteY98" fmla="*/ 506574 h 965252"/>
                <a:gd name="connsiteX99" fmla="*/ 751958 w 965252"/>
                <a:gd name="connsiteY99" fmla="*/ 458678 h 965252"/>
                <a:gd name="connsiteX100" fmla="*/ 936973 w 965252"/>
                <a:gd name="connsiteY100" fmla="*/ 458678 h 96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965252" h="965252">
                  <a:moveTo>
                    <a:pt x="951113" y="430399"/>
                  </a:moveTo>
                  <a:lnTo>
                    <a:pt x="893378" y="430399"/>
                  </a:lnTo>
                  <a:cubicBezTo>
                    <a:pt x="869866" y="243340"/>
                    <a:pt x="721914" y="95387"/>
                    <a:pt x="534853" y="71874"/>
                  </a:cubicBezTo>
                  <a:lnTo>
                    <a:pt x="534853" y="14139"/>
                  </a:lnTo>
                  <a:cubicBezTo>
                    <a:pt x="534853" y="6329"/>
                    <a:pt x="528523" y="0"/>
                    <a:pt x="520714" y="0"/>
                  </a:cubicBezTo>
                  <a:lnTo>
                    <a:pt x="444538" y="0"/>
                  </a:lnTo>
                  <a:cubicBezTo>
                    <a:pt x="436729" y="0"/>
                    <a:pt x="430399" y="6329"/>
                    <a:pt x="430399" y="14139"/>
                  </a:cubicBezTo>
                  <a:lnTo>
                    <a:pt x="430399" y="71858"/>
                  </a:lnTo>
                  <a:cubicBezTo>
                    <a:pt x="361034" y="80602"/>
                    <a:pt x="294860" y="106892"/>
                    <a:pt x="238280" y="148311"/>
                  </a:cubicBezTo>
                  <a:cubicBezTo>
                    <a:pt x="231979" y="152923"/>
                    <a:pt x="230610" y="161772"/>
                    <a:pt x="235222" y="168071"/>
                  </a:cubicBezTo>
                  <a:cubicBezTo>
                    <a:pt x="237991" y="171856"/>
                    <a:pt x="242288" y="173860"/>
                    <a:pt x="246643" y="173860"/>
                  </a:cubicBezTo>
                  <a:cubicBezTo>
                    <a:pt x="249542" y="173860"/>
                    <a:pt x="252466" y="172971"/>
                    <a:pt x="254983" y="171129"/>
                  </a:cubicBezTo>
                  <a:cubicBezTo>
                    <a:pt x="306724" y="133252"/>
                    <a:pt x="367080" y="108964"/>
                    <a:pt x="430399" y="100382"/>
                  </a:cubicBezTo>
                  <a:lnTo>
                    <a:pt x="430399" y="148769"/>
                  </a:lnTo>
                  <a:cubicBezTo>
                    <a:pt x="360152" y="159728"/>
                    <a:pt x="294262" y="193139"/>
                    <a:pt x="243702" y="243700"/>
                  </a:cubicBezTo>
                  <a:cubicBezTo>
                    <a:pt x="193141" y="294260"/>
                    <a:pt x="159732" y="360150"/>
                    <a:pt x="148771" y="430397"/>
                  </a:cubicBezTo>
                  <a:lnTo>
                    <a:pt x="100382" y="430397"/>
                  </a:lnTo>
                  <a:cubicBezTo>
                    <a:pt x="111475" y="348812"/>
                    <a:pt x="148917" y="272071"/>
                    <a:pt x="206830" y="212868"/>
                  </a:cubicBezTo>
                  <a:cubicBezTo>
                    <a:pt x="212289" y="207286"/>
                    <a:pt x="212191" y="198335"/>
                    <a:pt x="206609" y="192875"/>
                  </a:cubicBezTo>
                  <a:cubicBezTo>
                    <a:pt x="201027" y="187413"/>
                    <a:pt x="192076" y="187515"/>
                    <a:pt x="186614" y="193096"/>
                  </a:cubicBezTo>
                  <a:cubicBezTo>
                    <a:pt x="123560" y="257553"/>
                    <a:pt x="83129" y="341396"/>
                    <a:pt x="71877" y="430397"/>
                  </a:cubicBezTo>
                  <a:lnTo>
                    <a:pt x="14139" y="430397"/>
                  </a:lnTo>
                  <a:cubicBezTo>
                    <a:pt x="6331" y="430397"/>
                    <a:pt x="0" y="436726"/>
                    <a:pt x="0" y="444536"/>
                  </a:cubicBezTo>
                  <a:lnTo>
                    <a:pt x="0" y="520712"/>
                  </a:lnTo>
                  <a:cubicBezTo>
                    <a:pt x="0" y="528523"/>
                    <a:pt x="6331" y="534851"/>
                    <a:pt x="14139" y="534851"/>
                  </a:cubicBezTo>
                  <a:lnTo>
                    <a:pt x="71874" y="534851"/>
                  </a:lnTo>
                  <a:cubicBezTo>
                    <a:pt x="95387" y="721911"/>
                    <a:pt x="243338" y="869864"/>
                    <a:pt x="430399" y="893377"/>
                  </a:cubicBezTo>
                  <a:lnTo>
                    <a:pt x="430399" y="951113"/>
                  </a:lnTo>
                  <a:cubicBezTo>
                    <a:pt x="430399" y="958923"/>
                    <a:pt x="436729" y="965252"/>
                    <a:pt x="444538" y="965252"/>
                  </a:cubicBezTo>
                  <a:lnTo>
                    <a:pt x="520714" y="965252"/>
                  </a:lnTo>
                  <a:cubicBezTo>
                    <a:pt x="528523" y="965252"/>
                    <a:pt x="534853" y="958923"/>
                    <a:pt x="534853" y="951113"/>
                  </a:cubicBezTo>
                  <a:lnTo>
                    <a:pt x="534853" y="893378"/>
                  </a:lnTo>
                  <a:cubicBezTo>
                    <a:pt x="721914" y="869866"/>
                    <a:pt x="869866" y="721914"/>
                    <a:pt x="893378" y="534853"/>
                  </a:cubicBezTo>
                  <a:lnTo>
                    <a:pt x="951113" y="534853"/>
                  </a:lnTo>
                  <a:cubicBezTo>
                    <a:pt x="958921" y="534853"/>
                    <a:pt x="965252" y="528525"/>
                    <a:pt x="965252" y="520714"/>
                  </a:cubicBezTo>
                  <a:lnTo>
                    <a:pt x="965252" y="444538"/>
                  </a:lnTo>
                  <a:cubicBezTo>
                    <a:pt x="965252" y="436728"/>
                    <a:pt x="958921" y="430399"/>
                    <a:pt x="951113" y="430399"/>
                  </a:cubicBezTo>
                  <a:close/>
                  <a:moveTo>
                    <a:pt x="864870" y="430399"/>
                  </a:moveTo>
                  <a:lnTo>
                    <a:pt x="816479" y="430399"/>
                  </a:lnTo>
                  <a:cubicBezTo>
                    <a:pt x="805520" y="360152"/>
                    <a:pt x="772109" y="294262"/>
                    <a:pt x="721549" y="243702"/>
                  </a:cubicBezTo>
                  <a:cubicBezTo>
                    <a:pt x="670988" y="193141"/>
                    <a:pt x="605098" y="159732"/>
                    <a:pt x="534851" y="148771"/>
                  </a:cubicBezTo>
                  <a:lnTo>
                    <a:pt x="534851" y="100382"/>
                  </a:lnTo>
                  <a:cubicBezTo>
                    <a:pt x="706274" y="123533"/>
                    <a:pt x="841719" y="258978"/>
                    <a:pt x="864870" y="430399"/>
                  </a:cubicBezTo>
                  <a:close/>
                  <a:moveTo>
                    <a:pt x="458678" y="28279"/>
                  </a:moveTo>
                  <a:lnTo>
                    <a:pt x="506574" y="28279"/>
                  </a:lnTo>
                  <a:lnTo>
                    <a:pt x="506574" y="213296"/>
                  </a:lnTo>
                  <a:lnTo>
                    <a:pt x="458678" y="213296"/>
                  </a:lnTo>
                  <a:close/>
                  <a:moveTo>
                    <a:pt x="28279" y="458678"/>
                  </a:moveTo>
                  <a:lnTo>
                    <a:pt x="213294" y="458678"/>
                  </a:lnTo>
                  <a:lnTo>
                    <a:pt x="213294" y="506574"/>
                  </a:lnTo>
                  <a:lnTo>
                    <a:pt x="28279" y="506574"/>
                  </a:lnTo>
                  <a:close/>
                  <a:moveTo>
                    <a:pt x="100382" y="534853"/>
                  </a:moveTo>
                  <a:lnTo>
                    <a:pt x="148773" y="534853"/>
                  </a:lnTo>
                  <a:cubicBezTo>
                    <a:pt x="159732" y="605100"/>
                    <a:pt x="193143" y="670990"/>
                    <a:pt x="243704" y="721550"/>
                  </a:cubicBezTo>
                  <a:cubicBezTo>
                    <a:pt x="294264" y="772111"/>
                    <a:pt x="360154" y="805520"/>
                    <a:pt x="430401" y="816481"/>
                  </a:cubicBezTo>
                  <a:lnTo>
                    <a:pt x="430401" y="864871"/>
                  </a:lnTo>
                  <a:cubicBezTo>
                    <a:pt x="258978" y="841719"/>
                    <a:pt x="123533" y="706274"/>
                    <a:pt x="100382" y="534853"/>
                  </a:cubicBezTo>
                  <a:close/>
                  <a:moveTo>
                    <a:pt x="506574" y="936973"/>
                  </a:moveTo>
                  <a:lnTo>
                    <a:pt x="458678" y="936973"/>
                  </a:lnTo>
                  <a:lnTo>
                    <a:pt x="458678" y="751956"/>
                  </a:lnTo>
                  <a:lnTo>
                    <a:pt x="506574" y="751956"/>
                  </a:lnTo>
                  <a:close/>
                  <a:moveTo>
                    <a:pt x="534853" y="864870"/>
                  </a:moveTo>
                  <a:lnTo>
                    <a:pt x="534853" y="816477"/>
                  </a:lnTo>
                  <a:cubicBezTo>
                    <a:pt x="609242" y="804901"/>
                    <a:pt x="678061" y="768484"/>
                    <a:pt x="729778" y="713031"/>
                  </a:cubicBezTo>
                  <a:cubicBezTo>
                    <a:pt x="735104" y="707320"/>
                    <a:pt x="734792" y="698373"/>
                    <a:pt x="729080" y="693047"/>
                  </a:cubicBezTo>
                  <a:cubicBezTo>
                    <a:pt x="723372" y="687719"/>
                    <a:pt x="714424" y="688032"/>
                    <a:pt x="709096" y="693743"/>
                  </a:cubicBezTo>
                  <a:cubicBezTo>
                    <a:pt x="662713" y="743476"/>
                    <a:pt x="601328" y="776500"/>
                    <a:pt x="534853" y="787825"/>
                  </a:cubicBezTo>
                  <a:lnTo>
                    <a:pt x="534853" y="737815"/>
                  </a:lnTo>
                  <a:cubicBezTo>
                    <a:pt x="534853" y="730004"/>
                    <a:pt x="528523" y="723675"/>
                    <a:pt x="520714" y="723675"/>
                  </a:cubicBezTo>
                  <a:lnTo>
                    <a:pt x="444538" y="723675"/>
                  </a:lnTo>
                  <a:cubicBezTo>
                    <a:pt x="436729" y="723675"/>
                    <a:pt x="430399" y="730004"/>
                    <a:pt x="430399" y="737815"/>
                  </a:cubicBezTo>
                  <a:lnTo>
                    <a:pt x="430399" y="787838"/>
                  </a:lnTo>
                  <a:cubicBezTo>
                    <a:pt x="300406" y="765909"/>
                    <a:pt x="199340" y="664844"/>
                    <a:pt x="177410" y="534850"/>
                  </a:cubicBezTo>
                  <a:lnTo>
                    <a:pt x="227434" y="534850"/>
                  </a:lnTo>
                  <a:cubicBezTo>
                    <a:pt x="235242" y="534850"/>
                    <a:pt x="241573" y="528521"/>
                    <a:pt x="241573" y="520710"/>
                  </a:cubicBezTo>
                  <a:lnTo>
                    <a:pt x="241573" y="444534"/>
                  </a:lnTo>
                  <a:cubicBezTo>
                    <a:pt x="241573" y="436724"/>
                    <a:pt x="235242" y="430395"/>
                    <a:pt x="227434" y="430395"/>
                  </a:cubicBezTo>
                  <a:lnTo>
                    <a:pt x="177410" y="430395"/>
                  </a:lnTo>
                  <a:cubicBezTo>
                    <a:pt x="199340" y="300403"/>
                    <a:pt x="300405" y="199336"/>
                    <a:pt x="430399" y="177407"/>
                  </a:cubicBezTo>
                  <a:lnTo>
                    <a:pt x="430399" y="227430"/>
                  </a:lnTo>
                  <a:cubicBezTo>
                    <a:pt x="430399" y="235241"/>
                    <a:pt x="436729" y="241569"/>
                    <a:pt x="444538" y="241569"/>
                  </a:cubicBezTo>
                  <a:lnTo>
                    <a:pt x="520714" y="241569"/>
                  </a:lnTo>
                  <a:cubicBezTo>
                    <a:pt x="528523" y="241569"/>
                    <a:pt x="534853" y="235241"/>
                    <a:pt x="534853" y="227430"/>
                  </a:cubicBezTo>
                  <a:lnTo>
                    <a:pt x="534853" y="177410"/>
                  </a:lnTo>
                  <a:cubicBezTo>
                    <a:pt x="664846" y="199340"/>
                    <a:pt x="765912" y="300405"/>
                    <a:pt x="787842" y="430399"/>
                  </a:cubicBezTo>
                  <a:lnTo>
                    <a:pt x="737818" y="430399"/>
                  </a:lnTo>
                  <a:cubicBezTo>
                    <a:pt x="730010" y="430399"/>
                    <a:pt x="723679" y="436728"/>
                    <a:pt x="723679" y="444538"/>
                  </a:cubicBezTo>
                  <a:lnTo>
                    <a:pt x="723679" y="520714"/>
                  </a:lnTo>
                  <a:cubicBezTo>
                    <a:pt x="723679" y="528525"/>
                    <a:pt x="730010" y="534853"/>
                    <a:pt x="737818" y="534853"/>
                  </a:cubicBezTo>
                  <a:lnTo>
                    <a:pt x="787847" y="534853"/>
                  </a:lnTo>
                  <a:cubicBezTo>
                    <a:pt x="781355" y="573260"/>
                    <a:pt x="767798" y="609623"/>
                    <a:pt x="747431" y="643144"/>
                  </a:cubicBezTo>
                  <a:cubicBezTo>
                    <a:pt x="743376" y="649818"/>
                    <a:pt x="745501" y="658515"/>
                    <a:pt x="752175" y="662572"/>
                  </a:cubicBezTo>
                  <a:cubicBezTo>
                    <a:pt x="754469" y="663965"/>
                    <a:pt x="757001" y="664629"/>
                    <a:pt x="759503" y="664629"/>
                  </a:cubicBezTo>
                  <a:cubicBezTo>
                    <a:pt x="764278" y="664629"/>
                    <a:pt x="768940" y="662210"/>
                    <a:pt x="771600" y="657831"/>
                  </a:cubicBezTo>
                  <a:cubicBezTo>
                    <a:pt x="794672" y="619854"/>
                    <a:pt x="809722" y="578537"/>
                    <a:pt x="816475" y="534855"/>
                  </a:cubicBezTo>
                  <a:lnTo>
                    <a:pt x="864871" y="534855"/>
                  </a:lnTo>
                  <a:cubicBezTo>
                    <a:pt x="841719" y="706274"/>
                    <a:pt x="706274" y="841719"/>
                    <a:pt x="534853" y="864870"/>
                  </a:cubicBezTo>
                  <a:close/>
                  <a:moveTo>
                    <a:pt x="936973" y="506574"/>
                  </a:moveTo>
                  <a:lnTo>
                    <a:pt x="751958" y="506574"/>
                  </a:lnTo>
                  <a:lnTo>
                    <a:pt x="751958" y="458678"/>
                  </a:lnTo>
                  <a:lnTo>
                    <a:pt x="936973" y="458678"/>
                  </a:ln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4750848" y="4846583"/>
              <a:ext cx="312989" cy="177482"/>
            </a:xfrm>
            <a:custGeom>
              <a:avLst/>
              <a:gdLst>
                <a:gd name="connsiteX0" fmla="*/ 14155 w 312989"/>
                <a:gd name="connsiteY0" fmla="*/ 177483 h 177482"/>
                <a:gd name="connsiteX1" fmla="*/ 20716 w 312989"/>
                <a:gd name="connsiteY1" fmla="*/ 175860 h 177482"/>
                <a:gd name="connsiteX2" fmla="*/ 251164 w 312989"/>
                <a:gd name="connsiteY2" fmla="*/ 54875 h 177482"/>
                <a:gd name="connsiteX3" fmla="*/ 260969 w 312989"/>
                <a:gd name="connsiteY3" fmla="*/ 73552 h 177482"/>
                <a:gd name="connsiteX4" fmla="*/ 274153 w 312989"/>
                <a:gd name="connsiteY4" fmla="*/ 74082 h 177482"/>
                <a:gd name="connsiteX5" fmla="*/ 311800 w 312989"/>
                <a:gd name="connsiteY5" fmla="*/ 14521 h 177482"/>
                <a:gd name="connsiteX6" fmla="*/ 305667 w 312989"/>
                <a:gd name="connsiteY6" fmla="*/ 2840 h 177482"/>
                <a:gd name="connsiteX7" fmla="*/ 235264 w 312989"/>
                <a:gd name="connsiteY7" fmla="*/ 7 h 177482"/>
                <a:gd name="connsiteX8" fmla="*/ 228213 w 312989"/>
                <a:gd name="connsiteY8" fmla="*/ 11160 h 177482"/>
                <a:gd name="connsiteX9" fmla="*/ 238018 w 312989"/>
                <a:gd name="connsiteY9" fmla="*/ 29837 h 177482"/>
                <a:gd name="connsiteX10" fmla="*/ 7570 w 312989"/>
                <a:gd name="connsiteY10" fmla="*/ 150821 h 177482"/>
                <a:gd name="connsiteX11" fmla="*/ 1624 w 312989"/>
                <a:gd name="connsiteY11" fmla="*/ 169913 h 177482"/>
                <a:gd name="connsiteX12" fmla="*/ 14155 w 312989"/>
                <a:gd name="connsiteY12" fmla="*/ 177483 h 17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2989" h="177482">
                  <a:moveTo>
                    <a:pt x="14155" y="177483"/>
                  </a:moveTo>
                  <a:cubicBezTo>
                    <a:pt x="16370" y="177483"/>
                    <a:pt x="18617" y="176961"/>
                    <a:pt x="20716" y="175860"/>
                  </a:cubicBezTo>
                  <a:lnTo>
                    <a:pt x="251164" y="54875"/>
                  </a:lnTo>
                  <a:lnTo>
                    <a:pt x="260969" y="73552"/>
                  </a:lnTo>
                  <a:cubicBezTo>
                    <a:pt x="263695" y="78744"/>
                    <a:pt x="271019" y="79038"/>
                    <a:pt x="274153" y="74082"/>
                  </a:cubicBezTo>
                  <a:lnTo>
                    <a:pt x="311800" y="14521"/>
                  </a:lnTo>
                  <a:cubicBezTo>
                    <a:pt x="314933" y="9565"/>
                    <a:pt x="311526" y="3076"/>
                    <a:pt x="305667" y="2840"/>
                  </a:cubicBezTo>
                  <a:lnTo>
                    <a:pt x="235264" y="7"/>
                  </a:lnTo>
                  <a:cubicBezTo>
                    <a:pt x="229404" y="-229"/>
                    <a:pt x="225487" y="5966"/>
                    <a:pt x="228213" y="11160"/>
                  </a:cubicBezTo>
                  <a:lnTo>
                    <a:pt x="238018" y="29837"/>
                  </a:lnTo>
                  <a:lnTo>
                    <a:pt x="7570" y="150821"/>
                  </a:lnTo>
                  <a:cubicBezTo>
                    <a:pt x="657" y="154452"/>
                    <a:pt x="-2007" y="162998"/>
                    <a:pt x="1624" y="169913"/>
                  </a:cubicBezTo>
                  <a:cubicBezTo>
                    <a:pt x="4154" y="174728"/>
                    <a:pt x="9069" y="177483"/>
                    <a:pt x="14155" y="177483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4722289" y="4957695"/>
              <a:ext cx="390118" cy="310132"/>
            </a:xfrm>
            <a:custGeom>
              <a:avLst/>
              <a:gdLst>
                <a:gd name="connsiteX0" fmla="*/ 375975 w 390118"/>
                <a:gd name="connsiteY0" fmla="*/ 281854 h 310132"/>
                <a:gd name="connsiteX1" fmla="*/ 361549 w 390118"/>
                <a:gd name="connsiteY1" fmla="*/ 281854 h 310132"/>
                <a:gd name="connsiteX2" fmla="*/ 361549 w 390118"/>
                <a:gd name="connsiteY2" fmla="*/ 14139 h 310132"/>
                <a:gd name="connsiteX3" fmla="*/ 347410 w 390118"/>
                <a:gd name="connsiteY3" fmla="*/ 0 h 310132"/>
                <a:gd name="connsiteX4" fmla="*/ 286469 w 390118"/>
                <a:gd name="connsiteY4" fmla="*/ 0 h 310132"/>
                <a:gd name="connsiteX5" fmla="*/ 272329 w 390118"/>
                <a:gd name="connsiteY5" fmla="*/ 14139 h 310132"/>
                <a:gd name="connsiteX6" fmla="*/ 272329 w 390118"/>
                <a:gd name="connsiteY6" fmla="*/ 281854 h 310132"/>
                <a:gd name="connsiteX7" fmla="*/ 239667 w 390118"/>
                <a:gd name="connsiteY7" fmla="*/ 281854 h 310132"/>
                <a:gd name="connsiteX8" fmla="*/ 239667 w 390118"/>
                <a:gd name="connsiteY8" fmla="*/ 86509 h 310132"/>
                <a:gd name="connsiteX9" fmla="*/ 225528 w 390118"/>
                <a:gd name="connsiteY9" fmla="*/ 72369 h 310132"/>
                <a:gd name="connsiteX10" fmla="*/ 164587 w 390118"/>
                <a:gd name="connsiteY10" fmla="*/ 72369 h 310132"/>
                <a:gd name="connsiteX11" fmla="*/ 150447 w 390118"/>
                <a:gd name="connsiteY11" fmla="*/ 86509 h 310132"/>
                <a:gd name="connsiteX12" fmla="*/ 150447 w 390118"/>
                <a:gd name="connsiteY12" fmla="*/ 281854 h 310132"/>
                <a:gd name="connsiteX13" fmla="*/ 117785 w 390118"/>
                <a:gd name="connsiteY13" fmla="*/ 281854 h 310132"/>
                <a:gd name="connsiteX14" fmla="*/ 117785 w 390118"/>
                <a:gd name="connsiteY14" fmla="*/ 143640 h 310132"/>
                <a:gd name="connsiteX15" fmla="*/ 103646 w 390118"/>
                <a:gd name="connsiteY15" fmla="*/ 129500 h 310132"/>
                <a:gd name="connsiteX16" fmla="*/ 42705 w 390118"/>
                <a:gd name="connsiteY16" fmla="*/ 129500 h 310132"/>
                <a:gd name="connsiteX17" fmla="*/ 28565 w 390118"/>
                <a:gd name="connsiteY17" fmla="*/ 143640 h 310132"/>
                <a:gd name="connsiteX18" fmla="*/ 28565 w 390118"/>
                <a:gd name="connsiteY18" fmla="*/ 281854 h 310132"/>
                <a:gd name="connsiteX19" fmla="*/ 14139 w 390118"/>
                <a:gd name="connsiteY19" fmla="*/ 281854 h 310132"/>
                <a:gd name="connsiteX20" fmla="*/ 0 w 390118"/>
                <a:gd name="connsiteY20" fmla="*/ 295993 h 310132"/>
                <a:gd name="connsiteX21" fmla="*/ 14139 w 390118"/>
                <a:gd name="connsiteY21" fmla="*/ 310132 h 310132"/>
                <a:gd name="connsiteX22" fmla="*/ 375979 w 390118"/>
                <a:gd name="connsiteY22" fmla="*/ 310132 h 310132"/>
                <a:gd name="connsiteX23" fmla="*/ 390118 w 390118"/>
                <a:gd name="connsiteY23" fmla="*/ 295993 h 310132"/>
                <a:gd name="connsiteX24" fmla="*/ 375975 w 390118"/>
                <a:gd name="connsiteY24" fmla="*/ 281854 h 310132"/>
                <a:gd name="connsiteX25" fmla="*/ 56842 w 390118"/>
                <a:gd name="connsiteY25" fmla="*/ 281854 h 310132"/>
                <a:gd name="connsiteX26" fmla="*/ 56842 w 390118"/>
                <a:gd name="connsiteY26" fmla="*/ 157779 h 310132"/>
                <a:gd name="connsiteX27" fmla="*/ 89504 w 390118"/>
                <a:gd name="connsiteY27" fmla="*/ 157779 h 310132"/>
                <a:gd name="connsiteX28" fmla="*/ 89504 w 390118"/>
                <a:gd name="connsiteY28" fmla="*/ 281854 h 310132"/>
                <a:gd name="connsiteX29" fmla="*/ 178724 w 390118"/>
                <a:gd name="connsiteY29" fmla="*/ 281854 h 310132"/>
                <a:gd name="connsiteX30" fmla="*/ 178724 w 390118"/>
                <a:gd name="connsiteY30" fmla="*/ 100648 h 310132"/>
                <a:gd name="connsiteX31" fmla="*/ 211386 w 390118"/>
                <a:gd name="connsiteY31" fmla="*/ 100648 h 310132"/>
                <a:gd name="connsiteX32" fmla="*/ 211386 w 390118"/>
                <a:gd name="connsiteY32" fmla="*/ 281854 h 310132"/>
                <a:gd name="connsiteX33" fmla="*/ 300608 w 390118"/>
                <a:gd name="connsiteY33" fmla="*/ 281854 h 310132"/>
                <a:gd name="connsiteX34" fmla="*/ 300608 w 390118"/>
                <a:gd name="connsiteY34" fmla="*/ 28279 h 310132"/>
                <a:gd name="connsiteX35" fmla="*/ 333270 w 390118"/>
                <a:gd name="connsiteY35" fmla="*/ 28279 h 310132"/>
                <a:gd name="connsiteX36" fmla="*/ 333270 w 390118"/>
                <a:gd name="connsiteY36" fmla="*/ 281854 h 31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90118" h="310132">
                  <a:moveTo>
                    <a:pt x="375975" y="281854"/>
                  </a:moveTo>
                  <a:lnTo>
                    <a:pt x="361549" y="281854"/>
                  </a:lnTo>
                  <a:lnTo>
                    <a:pt x="361549" y="14139"/>
                  </a:lnTo>
                  <a:cubicBezTo>
                    <a:pt x="361549" y="6329"/>
                    <a:pt x="355218" y="0"/>
                    <a:pt x="347410" y="0"/>
                  </a:cubicBezTo>
                  <a:lnTo>
                    <a:pt x="286469" y="0"/>
                  </a:lnTo>
                  <a:cubicBezTo>
                    <a:pt x="278660" y="0"/>
                    <a:pt x="272329" y="6329"/>
                    <a:pt x="272329" y="14139"/>
                  </a:cubicBezTo>
                  <a:lnTo>
                    <a:pt x="272329" y="281854"/>
                  </a:lnTo>
                  <a:lnTo>
                    <a:pt x="239667" y="281854"/>
                  </a:lnTo>
                  <a:lnTo>
                    <a:pt x="239667" y="86509"/>
                  </a:lnTo>
                  <a:cubicBezTo>
                    <a:pt x="239667" y="78698"/>
                    <a:pt x="233336" y="72369"/>
                    <a:pt x="225528" y="72369"/>
                  </a:cubicBezTo>
                  <a:lnTo>
                    <a:pt x="164587" y="72369"/>
                  </a:lnTo>
                  <a:cubicBezTo>
                    <a:pt x="156778" y="72369"/>
                    <a:pt x="150447" y="78698"/>
                    <a:pt x="150447" y="86509"/>
                  </a:cubicBezTo>
                  <a:lnTo>
                    <a:pt x="150447" y="281854"/>
                  </a:lnTo>
                  <a:lnTo>
                    <a:pt x="117785" y="281854"/>
                  </a:lnTo>
                  <a:lnTo>
                    <a:pt x="117785" y="143640"/>
                  </a:lnTo>
                  <a:cubicBezTo>
                    <a:pt x="117785" y="135829"/>
                    <a:pt x="111455" y="129500"/>
                    <a:pt x="103646" y="129500"/>
                  </a:cubicBezTo>
                  <a:lnTo>
                    <a:pt x="42705" y="129500"/>
                  </a:lnTo>
                  <a:cubicBezTo>
                    <a:pt x="34896" y="129500"/>
                    <a:pt x="28565" y="135829"/>
                    <a:pt x="28565" y="143640"/>
                  </a:cubicBezTo>
                  <a:lnTo>
                    <a:pt x="28565" y="281854"/>
                  </a:lnTo>
                  <a:lnTo>
                    <a:pt x="14139" y="281854"/>
                  </a:lnTo>
                  <a:cubicBezTo>
                    <a:pt x="6331" y="281854"/>
                    <a:pt x="0" y="288182"/>
                    <a:pt x="0" y="295993"/>
                  </a:cubicBezTo>
                  <a:cubicBezTo>
                    <a:pt x="0" y="303804"/>
                    <a:pt x="6331" y="310132"/>
                    <a:pt x="14139" y="310132"/>
                  </a:cubicBezTo>
                  <a:lnTo>
                    <a:pt x="375979" y="310132"/>
                  </a:lnTo>
                  <a:cubicBezTo>
                    <a:pt x="383788" y="310132"/>
                    <a:pt x="390118" y="303804"/>
                    <a:pt x="390118" y="295993"/>
                  </a:cubicBezTo>
                  <a:cubicBezTo>
                    <a:pt x="390118" y="288182"/>
                    <a:pt x="383784" y="281854"/>
                    <a:pt x="375975" y="281854"/>
                  </a:cubicBezTo>
                  <a:close/>
                  <a:moveTo>
                    <a:pt x="56842" y="281854"/>
                  </a:moveTo>
                  <a:lnTo>
                    <a:pt x="56842" y="157779"/>
                  </a:lnTo>
                  <a:lnTo>
                    <a:pt x="89504" y="157779"/>
                  </a:lnTo>
                  <a:lnTo>
                    <a:pt x="89504" y="281854"/>
                  </a:lnTo>
                  <a:close/>
                  <a:moveTo>
                    <a:pt x="178724" y="281854"/>
                  </a:moveTo>
                  <a:lnTo>
                    <a:pt x="178724" y="100648"/>
                  </a:lnTo>
                  <a:lnTo>
                    <a:pt x="211386" y="100648"/>
                  </a:lnTo>
                  <a:lnTo>
                    <a:pt x="211386" y="281854"/>
                  </a:lnTo>
                  <a:close/>
                  <a:moveTo>
                    <a:pt x="300608" y="281854"/>
                  </a:moveTo>
                  <a:lnTo>
                    <a:pt x="300608" y="28279"/>
                  </a:lnTo>
                  <a:lnTo>
                    <a:pt x="333270" y="28279"/>
                  </a:lnTo>
                  <a:lnTo>
                    <a:pt x="333270" y="281854"/>
                  </a:ln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</p:grpSp>
      <p:pic>
        <p:nvPicPr>
          <p:cNvPr id="78" name="图片 77" descr="图片包含 游戏机&#10;&#10;描述已自动生成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4649">
            <a:off x="10280211" y="-431077"/>
            <a:ext cx="1852565" cy="1852565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图片包含 图标&#10;&#10;描述已自动生成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24" name="矩形: 圆角 23"/>
          <p:cNvSpPr/>
          <p:nvPr/>
        </p:nvSpPr>
        <p:spPr>
          <a:xfrm>
            <a:off x="3279084" y="2186906"/>
            <a:ext cx="965200" cy="965200"/>
          </a:xfrm>
          <a:prstGeom prst="roundRect">
            <a:avLst/>
          </a:prstGeom>
          <a:solidFill>
            <a:srgbClr val="0043C8"/>
          </a:solidFill>
          <a:ln>
            <a:noFill/>
          </a:ln>
          <a:effectLst>
            <a:outerShdw blurRad="685800" dist="330200" dir="5400000" sx="91000" sy="91000" algn="t" rotWithShape="0">
              <a:srgbClr val="5A41DB">
                <a:alpha val="25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3533084" y="2440906"/>
            <a:ext cx="965200" cy="965200"/>
          </a:xfrm>
          <a:prstGeom prst="roundRect">
            <a:avLst/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46310" t="-206093" r="-816848" b="-40443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7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520700" dist="254000" dir="5400000" sx="85000" sy="85000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3654852" y="2557107"/>
            <a:ext cx="732702" cy="732695"/>
            <a:chOff x="2288433" y="4576816"/>
            <a:chExt cx="965251" cy="965242"/>
          </a:xfrm>
          <a:solidFill>
            <a:srgbClr val="5A41DB"/>
          </a:solidFill>
        </p:grpSpPr>
        <p:sp>
          <p:nvSpPr>
            <p:cNvPr id="53" name="任意多边形: 形状 52"/>
            <p:cNvSpPr/>
            <p:nvPr/>
          </p:nvSpPr>
          <p:spPr>
            <a:xfrm>
              <a:off x="2594754" y="5074439"/>
              <a:ext cx="460878" cy="467619"/>
            </a:xfrm>
            <a:custGeom>
              <a:avLst/>
              <a:gdLst>
                <a:gd name="connsiteX0" fmla="*/ 404078 w 460878"/>
                <a:gd name="connsiteY0" fmla="*/ 173512 h 467619"/>
                <a:gd name="connsiteX1" fmla="*/ 380716 w 460878"/>
                <a:gd name="connsiteY1" fmla="*/ 178558 h 467619"/>
                <a:gd name="connsiteX2" fmla="*/ 328181 w 460878"/>
                <a:gd name="connsiteY2" fmla="*/ 143329 h 467619"/>
                <a:gd name="connsiteX3" fmla="*/ 290233 w 460878"/>
                <a:gd name="connsiteY3" fmla="*/ 157907 h 467619"/>
                <a:gd name="connsiteX4" fmla="*/ 252284 w 460878"/>
                <a:gd name="connsiteY4" fmla="*/ 143329 h 467619"/>
                <a:gd name="connsiteX5" fmla="*/ 233189 w 460878"/>
                <a:gd name="connsiteY5" fmla="*/ 146641 h 467619"/>
                <a:gd name="connsiteX6" fmla="*/ 233189 w 460878"/>
                <a:gd name="connsiteY6" fmla="*/ 56801 h 467619"/>
                <a:gd name="connsiteX7" fmla="*/ 176388 w 460878"/>
                <a:gd name="connsiteY7" fmla="*/ 0 h 467619"/>
                <a:gd name="connsiteX8" fmla="*/ 119587 w 460878"/>
                <a:gd name="connsiteY8" fmla="*/ 56801 h 467619"/>
                <a:gd name="connsiteX9" fmla="*/ 119587 w 460878"/>
                <a:gd name="connsiteY9" fmla="*/ 294279 h 467619"/>
                <a:gd name="connsiteX10" fmla="*/ 108750 w 460878"/>
                <a:gd name="connsiteY10" fmla="*/ 276499 h 467619"/>
                <a:gd name="connsiteX11" fmla="*/ 29294 w 460878"/>
                <a:gd name="connsiteY11" fmla="*/ 256218 h 467619"/>
                <a:gd name="connsiteX12" fmla="*/ 5789 w 460878"/>
                <a:gd name="connsiteY12" fmla="*/ 332558 h 467619"/>
                <a:gd name="connsiteX13" fmla="*/ 65847 w 460878"/>
                <a:gd name="connsiteY13" fmla="*/ 456958 h 467619"/>
                <a:gd name="connsiteX14" fmla="*/ 82839 w 460878"/>
                <a:gd name="connsiteY14" fmla="*/ 467619 h 467619"/>
                <a:gd name="connsiteX15" fmla="*/ 91021 w 460878"/>
                <a:gd name="connsiteY15" fmla="*/ 465740 h 467619"/>
                <a:gd name="connsiteX16" fmla="*/ 99803 w 460878"/>
                <a:gd name="connsiteY16" fmla="*/ 440566 h 467619"/>
                <a:gd name="connsiteX17" fmla="*/ 39744 w 460878"/>
                <a:gd name="connsiteY17" fmla="*/ 316165 h 467619"/>
                <a:gd name="connsiteX18" fmla="*/ 48149 w 460878"/>
                <a:gd name="connsiteY18" fmla="*/ 288872 h 467619"/>
                <a:gd name="connsiteX19" fmla="*/ 76554 w 460878"/>
                <a:gd name="connsiteY19" fmla="*/ 296123 h 467619"/>
                <a:gd name="connsiteX20" fmla="*/ 122341 w 460878"/>
                <a:gd name="connsiteY20" fmla="*/ 371251 h 467619"/>
                <a:gd name="connsiteX21" fmla="*/ 143535 w 460878"/>
                <a:gd name="connsiteY21" fmla="*/ 379591 h 467619"/>
                <a:gd name="connsiteX22" fmla="*/ 157292 w 460878"/>
                <a:gd name="connsiteY22" fmla="*/ 361440 h 467619"/>
                <a:gd name="connsiteX23" fmla="*/ 157292 w 460878"/>
                <a:gd name="connsiteY23" fmla="*/ 56801 h 467619"/>
                <a:gd name="connsiteX24" fmla="*/ 176388 w 460878"/>
                <a:gd name="connsiteY24" fmla="*/ 37705 h 467619"/>
                <a:gd name="connsiteX25" fmla="*/ 195483 w 460878"/>
                <a:gd name="connsiteY25" fmla="*/ 56801 h 467619"/>
                <a:gd name="connsiteX26" fmla="*/ 195483 w 460878"/>
                <a:gd name="connsiteY26" fmla="*/ 292092 h 467619"/>
                <a:gd name="connsiteX27" fmla="*/ 214336 w 460878"/>
                <a:gd name="connsiteY27" fmla="*/ 310945 h 467619"/>
                <a:gd name="connsiteX28" fmla="*/ 233189 w 460878"/>
                <a:gd name="connsiteY28" fmla="*/ 292092 h 467619"/>
                <a:gd name="connsiteX29" fmla="*/ 233189 w 460878"/>
                <a:gd name="connsiteY29" fmla="*/ 200130 h 467619"/>
                <a:gd name="connsiteX30" fmla="*/ 252284 w 460878"/>
                <a:gd name="connsiteY30" fmla="*/ 181034 h 467619"/>
                <a:gd name="connsiteX31" fmla="*/ 271380 w 460878"/>
                <a:gd name="connsiteY31" fmla="*/ 200130 h 467619"/>
                <a:gd name="connsiteX32" fmla="*/ 271380 w 460878"/>
                <a:gd name="connsiteY32" fmla="*/ 213694 h 467619"/>
                <a:gd name="connsiteX33" fmla="*/ 271380 w 460878"/>
                <a:gd name="connsiteY33" fmla="*/ 292091 h 467619"/>
                <a:gd name="connsiteX34" fmla="*/ 290233 w 460878"/>
                <a:gd name="connsiteY34" fmla="*/ 310943 h 467619"/>
                <a:gd name="connsiteX35" fmla="*/ 309085 w 460878"/>
                <a:gd name="connsiteY35" fmla="*/ 292091 h 467619"/>
                <a:gd name="connsiteX36" fmla="*/ 309085 w 460878"/>
                <a:gd name="connsiteY36" fmla="*/ 213694 h 467619"/>
                <a:gd name="connsiteX37" fmla="*/ 309085 w 460878"/>
                <a:gd name="connsiteY37" fmla="*/ 200130 h 467619"/>
                <a:gd name="connsiteX38" fmla="*/ 328181 w 460878"/>
                <a:gd name="connsiteY38" fmla="*/ 181034 h 467619"/>
                <a:gd name="connsiteX39" fmla="*/ 347277 w 460878"/>
                <a:gd name="connsiteY39" fmla="*/ 200130 h 467619"/>
                <a:gd name="connsiteX40" fmla="*/ 347277 w 460878"/>
                <a:gd name="connsiteY40" fmla="*/ 230313 h 467619"/>
                <a:gd name="connsiteX41" fmla="*/ 347277 w 460878"/>
                <a:gd name="connsiteY41" fmla="*/ 254621 h 467619"/>
                <a:gd name="connsiteX42" fmla="*/ 347277 w 460878"/>
                <a:gd name="connsiteY42" fmla="*/ 292092 h 467619"/>
                <a:gd name="connsiteX43" fmla="*/ 366129 w 460878"/>
                <a:gd name="connsiteY43" fmla="*/ 310945 h 467619"/>
                <a:gd name="connsiteX44" fmla="*/ 384982 w 460878"/>
                <a:gd name="connsiteY44" fmla="*/ 292092 h 467619"/>
                <a:gd name="connsiteX45" fmla="*/ 384982 w 460878"/>
                <a:gd name="connsiteY45" fmla="*/ 254621 h 467619"/>
                <a:gd name="connsiteX46" fmla="*/ 384982 w 460878"/>
                <a:gd name="connsiteY46" fmla="*/ 230313 h 467619"/>
                <a:gd name="connsiteX47" fmla="*/ 404078 w 460878"/>
                <a:gd name="connsiteY47" fmla="*/ 211217 h 467619"/>
                <a:gd name="connsiteX48" fmla="*/ 423173 w 460878"/>
                <a:gd name="connsiteY48" fmla="*/ 230313 h 467619"/>
                <a:gd name="connsiteX49" fmla="*/ 423173 w 460878"/>
                <a:gd name="connsiteY49" fmla="*/ 448759 h 467619"/>
                <a:gd name="connsiteX50" fmla="*/ 442026 w 460878"/>
                <a:gd name="connsiteY50" fmla="*/ 467612 h 467619"/>
                <a:gd name="connsiteX51" fmla="*/ 460879 w 460878"/>
                <a:gd name="connsiteY51" fmla="*/ 448759 h 467619"/>
                <a:gd name="connsiteX52" fmla="*/ 460879 w 460878"/>
                <a:gd name="connsiteY52" fmla="*/ 230313 h 467619"/>
                <a:gd name="connsiteX53" fmla="*/ 404078 w 460878"/>
                <a:gd name="connsiteY53" fmla="*/ 173512 h 46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60878" h="467619">
                  <a:moveTo>
                    <a:pt x="404078" y="173512"/>
                  </a:moveTo>
                  <a:cubicBezTo>
                    <a:pt x="395752" y="173512"/>
                    <a:pt x="387848" y="175327"/>
                    <a:pt x="380716" y="178558"/>
                  </a:cubicBezTo>
                  <a:cubicBezTo>
                    <a:pt x="372206" y="157907"/>
                    <a:pt x="351867" y="143329"/>
                    <a:pt x="328181" y="143329"/>
                  </a:cubicBezTo>
                  <a:cubicBezTo>
                    <a:pt x="313606" y="143329"/>
                    <a:pt x="300300" y="148851"/>
                    <a:pt x="290233" y="157907"/>
                  </a:cubicBezTo>
                  <a:cubicBezTo>
                    <a:pt x="280165" y="148851"/>
                    <a:pt x="266859" y="143329"/>
                    <a:pt x="252284" y="143329"/>
                  </a:cubicBezTo>
                  <a:cubicBezTo>
                    <a:pt x="245588" y="143329"/>
                    <a:pt x="239161" y="144501"/>
                    <a:pt x="233189" y="146641"/>
                  </a:cubicBezTo>
                  <a:lnTo>
                    <a:pt x="233189" y="56801"/>
                  </a:lnTo>
                  <a:cubicBezTo>
                    <a:pt x="233189" y="25481"/>
                    <a:pt x="207707" y="0"/>
                    <a:pt x="176388" y="0"/>
                  </a:cubicBezTo>
                  <a:cubicBezTo>
                    <a:pt x="145068" y="0"/>
                    <a:pt x="119587" y="25481"/>
                    <a:pt x="119587" y="56801"/>
                  </a:cubicBezTo>
                  <a:lnTo>
                    <a:pt x="119587" y="294279"/>
                  </a:lnTo>
                  <a:lnTo>
                    <a:pt x="108750" y="276499"/>
                  </a:lnTo>
                  <a:cubicBezTo>
                    <a:pt x="92026" y="249056"/>
                    <a:pt x="57122" y="240148"/>
                    <a:pt x="29294" y="256218"/>
                  </a:cubicBezTo>
                  <a:cubicBezTo>
                    <a:pt x="2823" y="271500"/>
                    <a:pt x="-7502" y="305033"/>
                    <a:pt x="5789" y="332558"/>
                  </a:cubicBezTo>
                  <a:lnTo>
                    <a:pt x="65847" y="456958"/>
                  </a:lnTo>
                  <a:cubicBezTo>
                    <a:pt x="69099" y="463692"/>
                    <a:pt x="75830" y="467619"/>
                    <a:pt x="82839" y="467619"/>
                  </a:cubicBezTo>
                  <a:cubicBezTo>
                    <a:pt x="85588" y="467619"/>
                    <a:pt x="88380" y="467016"/>
                    <a:pt x="91021" y="465740"/>
                  </a:cubicBezTo>
                  <a:cubicBezTo>
                    <a:pt x="100398" y="461213"/>
                    <a:pt x="104329" y="449943"/>
                    <a:pt x="99803" y="440566"/>
                  </a:cubicBezTo>
                  <a:lnTo>
                    <a:pt x="39744" y="316165"/>
                  </a:lnTo>
                  <a:cubicBezTo>
                    <a:pt x="34991" y="306324"/>
                    <a:pt x="38683" y="294338"/>
                    <a:pt x="48149" y="288872"/>
                  </a:cubicBezTo>
                  <a:cubicBezTo>
                    <a:pt x="58099" y="283128"/>
                    <a:pt x="70576" y="286312"/>
                    <a:pt x="76554" y="296123"/>
                  </a:cubicBezTo>
                  <a:lnTo>
                    <a:pt x="122341" y="371251"/>
                  </a:lnTo>
                  <a:cubicBezTo>
                    <a:pt x="126739" y="378466"/>
                    <a:pt x="135402" y="381874"/>
                    <a:pt x="143535" y="379591"/>
                  </a:cubicBezTo>
                  <a:cubicBezTo>
                    <a:pt x="151670" y="377308"/>
                    <a:pt x="157292" y="369889"/>
                    <a:pt x="157292" y="361440"/>
                  </a:cubicBezTo>
                  <a:lnTo>
                    <a:pt x="157292" y="56801"/>
                  </a:lnTo>
                  <a:cubicBezTo>
                    <a:pt x="157292" y="46272"/>
                    <a:pt x="165858" y="37705"/>
                    <a:pt x="176388" y="37705"/>
                  </a:cubicBezTo>
                  <a:cubicBezTo>
                    <a:pt x="186917" y="37705"/>
                    <a:pt x="195483" y="46272"/>
                    <a:pt x="195483" y="56801"/>
                  </a:cubicBezTo>
                  <a:lnTo>
                    <a:pt x="195483" y="292092"/>
                  </a:lnTo>
                  <a:cubicBezTo>
                    <a:pt x="195483" y="302505"/>
                    <a:pt x="203924" y="310945"/>
                    <a:pt x="214336" y="310945"/>
                  </a:cubicBezTo>
                  <a:cubicBezTo>
                    <a:pt x="224748" y="310945"/>
                    <a:pt x="233189" y="302505"/>
                    <a:pt x="233189" y="292092"/>
                  </a:cubicBezTo>
                  <a:lnTo>
                    <a:pt x="233189" y="200130"/>
                  </a:lnTo>
                  <a:cubicBezTo>
                    <a:pt x="233189" y="189600"/>
                    <a:pt x="241755" y="181034"/>
                    <a:pt x="252284" y="181034"/>
                  </a:cubicBezTo>
                  <a:cubicBezTo>
                    <a:pt x="262813" y="181034"/>
                    <a:pt x="271380" y="189600"/>
                    <a:pt x="271380" y="200130"/>
                  </a:cubicBezTo>
                  <a:lnTo>
                    <a:pt x="271380" y="213694"/>
                  </a:lnTo>
                  <a:lnTo>
                    <a:pt x="271380" y="292091"/>
                  </a:lnTo>
                  <a:cubicBezTo>
                    <a:pt x="271380" y="302503"/>
                    <a:pt x="279820" y="310943"/>
                    <a:pt x="290233" y="310943"/>
                  </a:cubicBezTo>
                  <a:cubicBezTo>
                    <a:pt x="300645" y="310943"/>
                    <a:pt x="309085" y="302503"/>
                    <a:pt x="309085" y="292091"/>
                  </a:cubicBezTo>
                  <a:lnTo>
                    <a:pt x="309085" y="213694"/>
                  </a:lnTo>
                  <a:lnTo>
                    <a:pt x="309085" y="200130"/>
                  </a:lnTo>
                  <a:cubicBezTo>
                    <a:pt x="309085" y="189600"/>
                    <a:pt x="317652" y="181034"/>
                    <a:pt x="328181" y="181034"/>
                  </a:cubicBezTo>
                  <a:cubicBezTo>
                    <a:pt x="338710" y="181034"/>
                    <a:pt x="347277" y="189600"/>
                    <a:pt x="347277" y="200130"/>
                  </a:cubicBezTo>
                  <a:lnTo>
                    <a:pt x="347277" y="230313"/>
                  </a:lnTo>
                  <a:lnTo>
                    <a:pt x="347277" y="254621"/>
                  </a:lnTo>
                  <a:lnTo>
                    <a:pt x="347277" y="292092"/>
                  </a:lnTo>
                  <a:cubicBezTo>
                    <a:pt x="347277" y="302505"/>
                    <a:pt x="355717" y="310945"/>
                    <a:pt x="366129" y="310945"/>
                  </a:cubicBezTo>
                  <a:cubicBezTo>
                    <a:pt x="376542" y="310945"/>
                    <a:pt x="384982" y="302505"/>
                    <a:pt x="384982" y="292092"/>
                  </a:cubicBezTo>
                  <a:lnTo>
                    <a:pt x="384982" y="254621"/>
                  </a:lnTo>
                  <a:lnTo>
                    <a:pt x="384982" y="230313"/>
                  </a:lnTo>
                  <a:cubicBezTo>
                    <a:pt x="384982" y="219783"/>
                    <a:pt x="393549" y="211217"/>
                    <a:pt x="404078" y="211217"/>
                  </a:cubicBezTo>
                  <a:cubicBezTo>
                    <a:pt x="414607" y="211217"/>
                    <a:pt x="423173" y="219783"/>
                    <a:pt x="423173" y="230313"/>
                  </a:cubicBezTo>
                  <a:lnTo>
                    <a:pt x="423173" y="448759"/>
                  </a:lnTo>
                  <a:cubicBezTo>
                    <a:pt x="423173" y="459172"/>
                    <a:pt x="431614" y="467612"/>
                    <a:pt x="442026" y="467612"/>
                  </a:cubicBezTo>
                  <a:cubicBezTo>
                    <a:pt x="452438" y="467612"/>
                    <a:pt x="460879" y="459172"/>
                    <a:pt x="460879" y="448759"/>
                  </a:cubicBezTo>
                  <a:lnTo>
                    <a:pt x="460879" y="230313"/>
                  </a:lnTo>
                  <a:cubicBezTo>
                    <a:pt x="460879" y="198995"/>
                    <a:pt x="435397" y="173512"/>
                    <a:pt x="404078" y="173512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2650310" y="5010410"/>
              <a:ext cx="241661" cy="139684"/>
            </a:xfrm>
            <a:custGeom>
              <a:avLst/>
              <a:gdLst>
                <a:gd name="connsiteX0" fmla="*/ 120830 w 241661"/>
                <a:gd name="connsiteY0" fmla="*/ 0 h 139684"/>
                <a:gd name="connsiteX1" fmla="*/ 0 w 241661"/>
                <a:gd name="connsiteY1" fmla="*/ 120832 h 139684"/>
                <a:gd name="connsiteX2" fmla="*/ 18853 w 241661"/>
                <a:gd name="connsiteY2" fmla="*/ 139684 h 139684"/>
                <a:gd name="connsiteX3" fmla="*/ 37705 w 241661"/>
                <a:gd name="connsiteY3" fmla="*/ 120832 h 139684"/>
                <a:gd name="connsiteX4" fmla="*/ 120832 w 241661"/>
                <a:gd name="connsiteY4" fmla="*/ 37705 h 139684"/>
                <a:gd name="connsiteX5" fmla="*/ 203957 w 241661"/>
                <a:gd name="connsiteY5" fmla="*/ 120832 h 139684"/>
                <a:gd name="connsiteX6" fmla="*/ 222809 w 241661"/>
                <a:gd name="connsiteY6" fmla="*/ 139684 h 139684"/>
                <a:gd name="connsiteX7" fmla="*/ 241662 w 241661"/>
                <a:gd name="connsiteY7" fmla="*/ 120832 h 139684"/>
                <a:gd name="connsiteX8" fmla="*/ 120830 w 241661"/>
                <a:gd name="connsiteY8" fmla="*/ 0 h 13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61" h="139684">
                  <a:moveTo>
                    <a:pt x="120830" y="0"/>
                  </a:moveTo>
                  <a:cubicBezTo>
                    <a:pt x="54203" y="0"/>
                    <a:pt x="0" y="54205"/>
                    <a:pt x="0" y="120832"/>
                  </a:cubicBezTo>
                  <a:cubicBezTo>
                    <a:pt x="0" y="131244"/>
                    <a:pt x="8440" y="139684"/>
                    <a:pt x="18853" y="139684"/>
                  </a:cubicBezTo>
                  <a:cubicBezTo>
                    <a:pt x="29265" y="139684"/>
                    <a:pt x="37705" y="131244"/>
                    <a:pt x="37705" y="120832"/>
                  </a:cubicBezTo>
                  <a:cubicBezTo>
                    <a:pt x="37705" y="74996"/>
                    <a:pt x="74996" y="37705"/>
                    <a:pt x="120832" y="37705"/>
                  </a:cubicBezTo>
                  <a:cubicBezTo>
                    <a:pt x="166668" y="37705"/>
                    <a:pt x="203957" y="74996"/>
                    <a:pt x="203957" y="120832"/>
                  </a:cubicBezTo>
                  <a:cubicBezTo>
                    <a:pt x="203957" y="131244"/>
                    <a:pt x="212397" y="139684"/>
                    <a:pt x="222809" y="139684"/>
                  </a:cubicBezTo>
                  <a:cubicBezTo>
                    <a:pt x="233221" y="139684"/>
                    <a:pt x="241662" y="131244"/>
                    <a:pt x="241662" y="120832"/>
                  </a:cubicBezTo>
                  <a:cubicBezTo>
                    <a:pt x="241662" y="54203"/>
                    <a:pt x="187457" y="0"/>
                    <a:pt x="120830" y="0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2582444" y="4942541"/>
              <a:ext cx="364246" cy="207553"/>
            </a:xfrm>
            <a:custGeom>
              <a:avLst/>
              <a:gdLst>
                <a:gd name="connsiteX0" fmla="*/ 362775 w 364246"/>
                <a:gd name="connsiteY0" fmla="*/ 115747 h 207553"/>
                <a:gd name="connsiteX1" fmla="*/ 188699 w 364246"/>
                <a:gd name="connsiteY1" fmla="*/ 0 h 207553"/>
                <a:gd name="connsiteX2" fmla="*/ 0 w 364246"/>
                <a:gd name="connsiteY2" fmla="*/ 188701 h 207553"/>
                <a:gd name="connsiteX3" fmla="*/ 18853 w 364246"/>
                <a:gd name="connsiteY3" fmla="*/ 207554 h 207553"/>
                <a:gd name="connsiteX4" fmla="*/ 37701 w 364246"/>
                <a:gd name="connsiteY4" fmla="*/ 188701 h 207553"/>
                <a:gd name="connsiteX5" fmla="*/ 188697 w 364246"/>
                <a:gd name="connsiteY5" fmla="*/ 37705 h 207553"/>
                <a:gd name="connsiteX6" fmla="*/ 328005 w 364246"/>
                <a:gd name="connsiteY6" fmla="*/ 130334 h 207553"/>
                <a:gd name="connsiteX7" fmla="*/ 352683 w 364246"/>
                <a:gd name="connsiteY7" fmla="*/ 140425 h 207553"/>
                <a:gd name="connsiteX8" fmla="*/ 362775 w 364246"/>
                <a:gd name="connsiteY8" fmla="*/ 115747 h 20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4246" h="207553">
                  <a:moveTo>
                    <a:pt x="362775" y="115747"/>
                  </a:moveTo>
                  <a:cubicBezTo>
                    <a:pt x="333276" y="45433"/>
                    <a:pt x="264947" y="0"/>
                    <a:pt x="188699" y="0"/>
                  </a:cubicBezTo>
                  <a:cubicBezTo>
                    <a:pt x="84650" y="0"/>
                    <a:pt x="0" y="84650"/>
                    <a:pt x="0" y="188701"/>
                  </a:cubicBezTo>
                  <a:cubicBezTo>
                    <a:pt x="0" y="199113"/>
                    <a:pt x="8440" y="207554"/>
                    <a:pt x="18853" y="207554"/>
                  </a:cubicBezTo>
                  <a:cubicBezTo>
                    <a:pt x="29265" y="207554"/>
                    <a:pt x="37701" y="199113"/>
                    <a:pt x="37701" y="188701"/>
                  </a:cubicBezTo>
                  <a:cubicBezTo>
                    <a:pt x="37701" y="105442"/>
                    <a:pt x="105439" y="37705"/>
                    <a:pt x="188697" y="37705"/>
                  </a:cubicBezTo>
                  <a:cubicBezTo>
                    <a:pt x="249716" y="37705"/>
                    <a:pt x="304396" y="74064"/>
                    <a:pt x="328005" y="130334"/>
                  </a:cubicBezTo>
                  <a:cubicBezTo>
                    <a:pt x="332034" y="139935"/>
                    <a:pt x="343083" y="144454"/>
                    <a:pt x="352683" y="140425"/>
                  </a:cubicBezTo>
                  <a:cubicBezTo>
                    <a:pt x="362284" y="136396"/>
                    <a:pt x="366801" y="125347"/>
                    <a:pt x="362775" y="115747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2922135" y="5111741"/>
              <a:ext cx="37705" cy="38351"/>
            </a:xfrm>
            <a:custGeom>
              <a:avLst/>
              <a:gdLst>
                <a:gd name="connsiteX0" fmla="*/ 18855 w 37705"/>
                <a:gd name="connsiteY0" fmla="*/ 0 h 38351"/>
                <a:gd name="connsiteX1" fmla="*/ 18772 w 37705"/>
                <a:gd name="connsiteY1" fmla="*/ 0 h 38351"/>
                <a:gd name="connsiteX2" fmla="*/ 0 w 37705"/>
                <a:gd name="connsiteY2" fmla="*/ 18934 h 38351"/>
                <a:gd name="connsiteX3" fmla="*/ 0 w 37705"/>
                <a:gd name="connsiteY3" fmla="*/ 19499 h 38351"/>
                <a:gd name="connsiteX4" fmla="*/ 18853 w 37705"/>
                <a:gd name="connsiteY4" fmla="*/ 38352 h 38351"/>
                <a:gd name="connsiteX5" fmla="*/ 37705 w 37705"/>
                <a:gd name="connsiteY5" fmla="*/ 19499 h 38351"/>
                <a:gd name="connsiteX6" fmla="*/ 37705 w 37705"/>
                <a:gd name="connsiteY6" fmla="*/ 18772 h 38351"/>
                <a:gd name="connsiteX7" fmla="*/ 18855 w 37705"/>
                <a:gd name="connsiteY7" fmla="*/ 0 h 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705" h="38351">
                  <a:moveTo>
                    <a:pt x="18855" y="0"/>
                  </a:moveTo>
                  <a:cubicBezTo>
                    <a:pt x="18826" y="0"/>
                    <a:pt x="18800" y="0"/>
                    <a:pt x="18772" y="0"/>
                  </a:cubicBezTo>
                  <a:cubicBezTo>
                    <a:pt x="8361" y="45"/>
                    <a:pt x="-43" y="8521"/>
                    <a:pt x="0" y="18934"/>
                  </a:cubicBezTo>
                  <a:lnTo>
                    <a:pt x="0" y="19499"/>
                  </a:lnTo>
                  <a:cubicBezTo>
                    <a:pt x="0" y="29911"/>
                    <a:pt x="8441" y="38352"/>
                    <a:pt x="18853" y="38352"/>
                  </a:cubicBezTo>
                  <a:cubicBezTo>
                    <a:pt x="29265" y="38352"/>
                    <a:pt x="37705" y="29911"/>
                    <a:pt x="37705" y="19499"/>
                  </a:cubicBezTo>
                  <a:lnTo>
                    <a:pt x="37705" y="18772"/>
                  </a:lnTo>
                  <a:cubicBezTo>
                    <a:pt x="37660" y="8389"/>
                    <a:pt x="29229" y="0"/>
                    <a:pt x="18855" y="0"/>
                  </a:cubicBezTo>
                  <a:close/>
                </a:path>
              </a:pathLst>
            </a:custGeom>
            <a:grpFill/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2701279" y="4576816"/>
              <a:ext cx="139509" cy="260418"/>
            </a:xfrm>
            <a:custGeom>
              <a:avLst/>
              <a:gdLst>
                <a:gd name="connsiteX0" fmla="*/ 69755 w 139509"/>
                <a:gd name="connsiteY0" fmla="*/ 0 h 260418"/>
                <a:gd name="connsiteX1" fmla="*/ 0 w 139509"/>
                <a:gd name="connsiteY1" fmla="*/ 69755 h 260418"/>
                <a:gd name="connsiteX2" fmla="*/ 50902 w 139509"/>
                <a:gd name="connsiteY2" fmla="*/ 136900 h 260418"/>
                <a:gd name="connsiteX3" fmla="*/ 50902 w 139509"/>
                <a:gd name="connsiteY3" fmla="*/ 241566 h 260418"/>
                <a:gd name="connsiteX4" fmla="*/ 69755 w 139509"/>
                <a:gd name="connsiteY4" fmla="*/ 260418 h 260418"/>
                <a:gd name="connsiteX5" fmla="*/ 88607 w 139509"/>
                <a:gd name="connsiteY5" fmla="*/ 241566 h 260418"/>
                <a:gd name="connsiteX6" fmla="*/ 88607 w 139509"/>
                <a:gd name="connsiteY6" fmla="*/ 136902 h 260418"/>
                <a:gd name="connsiteX7" fmla="*/ 139509 w 139509"/>
                <a:gd name="connsiteY7" fmla="*/ 69756 h 260418"/>
                <a:gd name="connsiteX8" fmla="*/ 69755 w 139509"/>
                <a:gd name="connsiteY8" fmla="*/ 0 h 260418"/>
                <a:gd name="connsiteX9" fmla="*/ 69755 w 139509"/>
                <a:gd name="connsiteY9" fmla="*/ 101806 h 260418"/>
                <a:gd name="connsiteX10" fmla="*/ 37705 w 139509"/>
                <a:gd name="connsiteY10" fmla="*/ 69756 h 260418"/>
                <a:gd name="connsiteX11" fmla="*/ 69755 w 139509"/>
                <a:gd name="connsiteY11" fmla="*/ 37707 h 260418"/>
                <a:gd name="connsiteX12" fmla="*/ 101804 w 139509"/>
                <a:gd name="connsiteY12" fmla="*/ 69756 h 260418"/>
                <a:gd name="connsiteX13" fmla="*/ 69755 w 139509"/>
                <a:gd name="connsiteY13" fmla="*/ 101806 h 260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509" h="260418">
                  <a:moveTo>
                    <a:pt x="69755" y="0"/>
                  </a:moveTo>
                  <a:cubicBezTo>
                    <a:pt x="31292" y="0"/>
                    <a:pt x="0" y="31292"/>
                    <a:pt x="0" y="69755"/>
                  </a:cubicBezTo>
                  <a:cubicBezTo>
                    <a:pt x="0" y="101685"/>
                    <a:pt x="21571" y="128654"/>
                    <a:pt x="50902" y="136900"/>
                  </a:cubicBezTo>
                  <a:lnTo>
                    <a:pt x="50902" y="241566"/>
                  </a:lnTo>
                  <a:cubicBezTo>
                    <a:pt x="50902" y="251978"/>
                    <a:pt x="59342" y="260418"/>
                    <a:pt x="69755" y="260418"/>
                  </a:cubicBezTo>
                  <a:cubicBezTo>
                    <a:pt x="80167" y="260418"/>
                    <a:pt x="88607" y="251978"/>
                    <a:pt x="88607" y="241566"/>
                  </a:cubicBezTo>
                  <a:lnTo>
                    <a:pt x="88607" y="136902"/>
                  </a:lnTo>
                  <a:cubicBezTo>
                    <a:pt x="117936" y="128656"/>
                    <a:pt x="139509" y="101687"/>
                    <a:pt x="139509" y="69756"/>
                  </a:cubicBezTo>
                  <a:cubicBezTo>
                    <a:pt x="139509" y="31293"/>
                    <a:pt x="108218" y="0"/>
                    <a:pt x="69755" y="0"/>
                  </a:cubicBezTo>
                  <a:close/>
                  <a:moveTo>
                    <a:pt x="69755" y="101806"/>
                  </a:moveTo>
                  <a:cubicBezTo>
                    <a:pt x="52082" y="101806"/>
                    <a:pt x="37705" y="87429"/>
                    <a:pt x="37705" y="69756"/>
                  </a:cubicBezTo>
                  <a:cubicBezTo>
                    <a:pt x="37705" y="52084"/>
                    <a:pt x="52082" y="37707"/>
                    <a:pt x="69755" y="37707"/>
                  </a:cubicBezTo>
                  <a:cubicBezTo>
                    <a:pt x="87427" y="37707"/>
                    <a:pt x="101804" y="52084"/>
                    <a:pt x="101804" y="69756"/>
                  </a:cubicBezTo>
                  <a:cubicBezTo>
                    <a:pt x="101804" y="87429"/>
                    <a:pt x="87427" y="101806"/>
                    <a:pt x="69755" y="101806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2993247" y="4989673"/>
              <a:ext cx="260437" cy="139509"/>
            </a:xfrm>
            <a:custGeom>
              <a:avLst/>
              <a:gdLst>
                <a:gd name="connsiteX0" fmla="*/ 190683 w 260437"/>
                <a:gd name="connsiteY0" fmla="*/ 0 h 139509"/>
                <a:gd name="connsiteX1" fmla="*/ 123537 w 260437"/>
                <a:gd name="connsiteY1" fmla="*/ 50902 h 139509"/>
                <a:gd name="connsiteX2" fmla="*/ 18853 w 260437"/>
                <a:gd name="connsiteY2" fmla="*/ 50902 h 139509"/>
                <a:gd name="connsiteX3" fmla="*/ 0 w 260437"/>
                <a:gd name="connsiteY3" fmla="*/ 69755 h 139509"/>
                <a:gd name="connsiteX4" fmla="*/ 18853 w 260437"/>
                <a:gd name="connsiteY4" fmla="*/ 88607 h 139509"/>
                <a:gd name="connsiteX5" fmla="*/ 123537 w 260437"/>
                <a:gd name="connsiteY5" fmla="*/ 88607 h 139509"/>
                <a:gd name="connsiteX6" fmla="*/ 190683 w 260437"/>
                <a:gd name="connsiteY6" fmla="*/ 139509 h 139509"/>
                <a:gd name="connsiteX7" fmla="*/ 260437 w 260437"/>
                <a:gd name="connsiteY7" fmla="*/ 69755 h 139509"/>
                <a:gd name="connsiteX8" fmla="*/ 190683 w 260437"/>
                <a:gd name="connsiteY8" fmla="*/ 0 h 139509"/>
                <a:gd name="connsiteX9" fmla="*/ 190683 w 260437"/>
                <a:gd name="connsiteY9" fmla="*/ 101802 h 139509"/>
                <a:gd name="connsiteX10" fmla="*/ 158633 w 260437"/>
                <a:gd name="connsiteY10" fmla="*/ 69753 h 139509"/>
                <a:gd name="connsiteX11" fmla="*/ 190683 w 260437"/>
                <a:gd name="connsiteY11" fmla="*/ 37703 h 139509"/>
                <a:gd name="connsiteX12" fmla="*/ 222732 w 260437"/>
                <a:gd name="connsiteY12" fmla="*/ 69753 h 139509"/>
                <a:gd name="connsiteX13" fmla="*/ 190683 w 260437"/>
                <a:gd name="connsiteY13" fmla="*/ 101802 h 13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437" h="139509">
                  <a:moveTo>
                    <a:pt x="190683" y="0"/>
                  </a:moveTo>
                  <a:cubicBezTo>
                    <a:pt x="158752" y="0"/>
                    <a:pt x="131785" y="21573"/>
                    <a:pt x="123537" y="50902"/>
                  </a:cubicBezTo>
                  <a:lnTo>
                    <a:pt x="18853" y="50902"/>
                  </a:lnTo>
                  <a:cubicBezTo>
                    <a:pt x="8440" y="50902"/>
                    <a:pt x="0" y="59342"/>
                    <a:pt x="0" y="69755"/>
                  </a:cubicBezTo>
                  <a:cubicBezTo>
                    <a:pt x="0" y="80167"/>
                    <a:pt x="8440" y="88607"/>
                    <a:pt x="18853" y="88607"/>
                  </a:cubicBezTo>
                  <a:lnTo>
                    <a:pt x="123537" y="88607"/>
                  </a:lnTo>
                  <a:cubicBezTo>
                    <a:pt x="131785" y="117936"/>
                    <a:pt x="158752" y="139509"/>
                    <a:pt x="190683" y="139509"/>
                  </a:cubicBezTo>
                  <a:cubicBezTo>
                    <a:pt x="229146" y="139509"/>
                    <a:pt x="260437" y="108218"/>
                    <a:pt x="260437" y="69755"/>
                  </a:cubicBezTo>
                  <a:cubicBezTo>
                    <a:pt x="260437" y="31290"/>
                    <a:pt x="229146" y="0"/>
                    <a:pt x="190683" y="0"/>
                  </a:cubicBezTo>
                  <a:close/>
                  <a:moveTo>
                    <a:pt x="190683" y="101802"/>
                  </a:moveTo>
                  <a:cubicBezTo>
                    <a:pt x="173010" y="101802"/>
                    <a:pt x="158633" y="87425"/>
                    <a:pt x="158633" y="69753"/>
                  </a:cubicBezTo>
                  <a:cubicBezTo>
                    <a:pt x="158633" y="52080"/>
                    <a:pt x="173010" y="37703"/>
                    <a:pt x="190683" y="37703"/>
                  </a:cubicBezTo>
                  <a:cubicBezTo>
                    <a:pt x="208355" y="37703"/>
                    <a:pt x="222732" y="52080"/>
                    <a:pt x="222732" y="69753"/>
                  </a:cubicBezTo>
                  <a:cubicBezTo>
                    <a:pt x="222732" y="87425"/>
                    <a:pt x="208355" y="101802"/>
                    <a:pt x="190683" y="101802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2409392" y="4697725"/>
              <a:ext cx="236264" cy="236298"/>
            </a:xfrm>
            <a:custGeom>
              <a:avLst/>
              <a:gdLst>
                <a:gd name="connsiteX0" fmla="*/ 230743 w 236264"/>
                <a:gd name="connsiteY0" fmla="*/ 204113 h 236298"/>
                <a:gd name="connsiteX1" fmla="*/ 130549 w 236264"/>
                <a:gd name="connsiteY1" fmla="*/ 103919 h 236298"/>
                <a:gd name="connsiteX2" fmla="*/ 139476 w 236264"/>
                <a:gd name="connsiteY2" fmla="*/ 69755 h 236298"/>
                <a:gd name="connsiteX3" fmla="*/ 119046 w 236264"/>
                <a:gd name="connsiteY3" fmla="*/ 20431 h 236298"/>
                <a:gd name="connsiteX4" fmla="*/ 69722 w 236264"/>
                <a:gd name="connsiteY4" fmla="*/ 0 h 236298"/>
                <a:gd name="connsiteX5" fmla="*/ 20398 w 236264"/>
                <a:gd name="connsiteY5" fmla="*/ 20431 h 236298"/>
                <a:gd name="connsiteX6" fmla="*/ 20398 w 236264"/>
                <a:gd name="connsiteY6" fmla="*/ 119079 h 236298"/>
                <a:gd name="connsiteX7" fmla="*/ 69723 w 236264"/>
                <a:gd name="connsiteY7" fmla="*/ 139509 h 236298"/>
                <a:gd name="connsiteX8" fmla="*/ 103888 w 236264"/>
                <a:gd name="connsiteY8" fmla="*/ 130582 h 236298"/>
                <a:gd name="connsiteX9" fmla="*/ 204082 w 236264"/>
                <a:gd name="connsiteY9" fmla="*/ 230776 h 236298"/>
                <a:gd name="connsiteX10" fmla="*/ 217413 w 236264"/>
                <a:gd name="connsiteY10" fmla="*/ 236298 h 236298"/>
                <a:gd name="connsiteX11" fmla="*/ 230743 w 236264"/>
                <a:gd name="connsiteY11" fmla="*/ 230776 h 236298"/>
                <a:gd name="connsiteX12" fmla="*/ 230743 w 236264"/>
                <a:gd name="connsiteY12" fmla="*/ 204113 h 236298"/>
                <a:gd name="connsiteX13" fmla="*/ 92390 w 236264"/>
                <a:gd name="connsiteY13" fmla="*/ 92415 h 236298"/>
                <a:gd name="connsiteX14" fmla="*/ 92386 w 236264"/>
                <a:gd name="connsiteY14" fmla="*/ 92419 h 236298"/>
                <a:gd name="connsiteX15" fmla="*/ 92382 w 236264"/>
                <a:gd name="connsiteY15" fmla="*/ 92425 h 236298"/>
                <a:gd name="connsiteX16" fmla="*/ 69725 w 236264"/>
                <a:gd name="connsiteY16" fmla="*/ 101808 h 236298"/>
                <a:gd name="connsiteX17" fmla="*/ 47063 w 236264"/>
                <a:gd name="connsiteY17" fmla="*/ 92421 h 236298"/>
                <a:gd name="connsiteX18" fmla="*/ 47061 w 236264"/>
                <a:gd name="connsiteY18" fmla="*/ 47096 h 236298"/>
                <a:gd name="connsiteX19" fmla="*/ 69723 w 236264"/>
                <a:gd name="connsiteY19" fmla="*/ 37709 h 236298"/>
                <a:gd name="connsiteX20" fmla="*/ 92386 w 236264"/>
                <a:gd name="connsiteY20" fmla="*/ 47096 h 236298"/>
                <a:gd name="connsiteX21" fmla="*/ 101773 w 236264"/>
                <a:gd name="connsiteY21" fmla="*/ 69758 h 236298"/>
                <a:gd name="connsiteX22" fmla="*/ 92390 w 236264"/>
                <a:gd name="connsiteY22" fmla="*/ 92415 h 23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264" h="236298">
                  <a:moveTo>
                    <a:pt x="230743" y="204113"/>
                  </a:moveTo>
                  <a:lnTo>
                    <a:pt x="130549" y="103919"/>
                  </a:lnTo>
                  <a:cubicBezTo>
                    <a:pt x="136364" y="93603"/>
                    <a:pt x="139476" y="81920"/>
                    <a:pt x="139476" y="69755"/>
                  </a:cubicBezTo>
                  <a:cubicBezTo>
                    <a:pt x="139476" y="51123"/>
                    <a:pt x="132220" y="33605"/>
                    <a:pt x="119046" y="20431"/>
                  </a:cubicBezTo>
                  <a:cubicBezTo>
                    <a:pt x="105871" y="7254"/>
                    <a:pt x="88354" y="0"/>
                    <a:pt x="69722" y="0"/>
                  </a:cubicBezTo>
                  <a:cubicBezTo>
                    <a:pt x="51090" y="0"/>
                    <a:pt x="33574" y="7258"/>
                    <a:pt x="20398" y="20431"/>
                  </a:cubicBezTo>
                  <a:cubicBezTo>
                    <a:pt x="-6799" y="47627"/>
                    <a:pt x="-6799" y="91882"/>
                    <a:pt x="20398" y="119079"/>
                  </a:cubicBezTo>
                  <a:cubicBezTo>
                    <a:pt x="33574" y="132255"/>
                    <a:pt x="51090" y="139509"/>
                    <a:pt x="69723" y="139509"/>
                  </a:cubicBezTo>
                  <a:cubicBezTo>
                    <a:pt x="81891" y="139509"/>
                    <a:pt x="93572" y="136397"/>
                    <a:pt x="103888" y="130582"/>
                  </a:cubicBezTo>
                  <a:lnTo>
                    <a:pt x="204082" y="230776"/>
                  </a:lnTo>
                  <a:cubicBezTo>
                    <a:pt x="207764" y="234456"/>
                    <a:pt x="212588" y="236298"/>
                    <a:pt x="217413" y="236298"/>
                  </a:cubicBezTo>
                  <a:cubicBezTo>
                    <a:pt x="222237" y="236298"/>
                    <a:pt x="227063" y="234456"/>
                    <a:pt x="230743" y="230776"/>
                  </a:cubicBezTo>
                  <a:cubicBezTo>
                    <a:pt x="238105" y="223416"/>
                    <a:pt x="238105" y="211477"/>
                    <a:pt x="230743" y="204113"/>
                  </a:cubicBezTo>
                  <a:close/>
                  <a:moveTo>
                    <a:pt x="92390" y="92415"/>
                  </a:moveTo>
                  <a:cubicBezTo>
                    <a:pt x="92388" y="92417"/>
                    <a:pt x="92386" y="92417"/>
                    <a:pt x="92386" y="92419"/>
                  </a:cubicBezTo>
                  <a:cubicBezTo>
                    <a:pt x="92384" y="92421"/>
                    <a:pt x="92384" y="92423"/>
                    <a:pt x="92382" y="92425"/>
                  </a:cubicBezTo>
                  <a:cubicBezTo>
                    <a:pt x="86329" y="98475"/>
                    <a:pt x="78284" y="101808"/>
                    <a:pt x="69725" y="101808"/>
                  </a:cubicBezTo>
                  <a:cubicBezTo>
                    <a:pt x="61164" y="101808"/>
                    <a:pt x="53116" y="98475"/>
                    <a:pt x="47063" y="92421"/>
                  </a:cubicBezTo>
                  <a:cubicBezTo>
                    <a:pt x="34565" y="79924"/>
                    <a:pt x="34565" y="59591"/>
                    <a:pt x="47061" y="47096"/>
                  </a:cubicBezTo>
                  <a:cubicBezTo>
                    <a:pt x="53114" y="41042"/>
                    <a:pt x="61161" y="37709"/>
                    <a:pt x="69723" y="37709"/>
                  </a:cubicBezTo>
                  <a:cubicBezTo>
                    <a:pt x="78286" y="37709"/>
                    <a:pt x="86333" y="41042"/>
                    <a:pt x="92386" y="47096"/>
                  </a:cubicBezTo>
                  <a:cubicBezTo>
                    <a:pt x="98440" y="53149"/>
                    <a:pt x="101773" y="61195"/>
                    <a:pt x="101773" y="69758"/>
                  </a:cubicBezTo>
                  <a:cubicBezTo>
                    <a:pt x="101773" y="78315"/>
                    <a:pt x="98442" y="86362"/>
                    <a:pt x="92390" y="92415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2752187" y="4859590"/>
              <a:ext cx="37705" cy="37705"/>
            </a:xfrm>
            <a:custGeom>
              <a:avLst/>
              <a:gdLst>
                <a:gd name="connsiteX0" fmla="*/ 32181 w 37705"/>
                <a:gd name="connsiteY0" fmla="*/ 5524 h 37705"/>
                <a:gd name="connsiteX1" fmla="*/ 18853 w 37705"/>
                <a:gd name="connsiteY1" fmla="*/ 0 h 37705"/>
                <a:gd name="connsiteX2" fmla="*/ 5524 w 37705"/>
                <a:gd name="connsiteY2" fmla="*/ 5524 h 37705"/>
                <a:gd name="connsiteX3" fmla="*/ 0 w 37705"/>
                <a:gd name="connsiteY3" fmla="*/ 18853 h 37705"/>
                <a:gd name="connsiteX4" fmla="*/ 5524 w 37705"/>
                <a:gd name="connsiteY4" fmla="*/ 32181 h 37705"/>
                <a:gd name="connsiteX5" fmla="*/ 18853 w 37705"/>
                <a:gd name="connsiteY5" fmla="*/ 37705 h 37705"/>
                <a:gd name="connsiteX6" fmla="*/ 32181 w 37705"/>
                <a:gd name="connsiteY6" fmla="*/ 32181 h 37705"/>
                <a:gd name="connsiteX7" fmla="*/ 37705 w 37705"/>
                <a:gd name="connsiteY7" fmla="*/ 18853 h 37705"/>
                <a:gd name="connsiteX8" fmla="*/ 32181 w 37705"/>
                <a:gd name="connsiteY8" fmla="*/ 5524 h 37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705" h="37705">
                  <a:moveTo>
                    <a:pt x="32181" y="5524"/>
                  </a:moveTo>
                  <a:cubicBezTo>
                    <a:pt x="28675" y="2017"/>
                    <a:pt x="23811" y="0"/>
                    <a:pt x="18853" y="0"/>
                  </a:cubicBezTo>
                  <a:cubicBezTo>
                    <a:pt x="13875" y="0"/>
                    <a:pt x="9030" y="2017"/>
                    <a:pt x="5524" y="5524"/>
                  </a:cubicBezTo>
                  <a:cubicBezTo>
                    <a:pt x="1998" y="9030"/>
                    <a:pt x="0" y="13894"/>
                    <a:pt x="0" y="18853"/>
                  </a:cubicBezTo>
                  <a:cubicBezTo>
                    <a:pt x="0" y="23811"/>
                    <a:pt x="1998" y="28675"/>
                    <a:pt x="5524" y="32181"/>
                  </a:cubicBezTo>
                  <a:cubicBezTo>
                    <a:pt x="9030" y="35688"/>
                    <a:pt x="13894" y="37705"/>
                    <a:pt x="18853" y="37705"/>
                  </a:cubicBezTo>
                  <a:cubicBezTo>
                    <a:pt x="23811" y="37705"/>
                    <a:pt x="28675" y="35688"/>
                    <a:pt x="32181" y="32181"/>
                  </a:cubicBezTo>
                  <a:cubicBezTo>
                    <a:pt x="35688" y="28675"/>
                    <a:pt x="37705" y="23811"/>
                    <a:pt x="37705" y="18853"/>
                  </a:cubicBezTo>
                  <a:cubicBezTo>
                    <a:pt x="37705" y="13894"/>
                    <a:pt x="35688" y="9029"/>
                    <a:pt x="32181" y="5524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2882287" y="4697725"/>
              <a:ext cx="250436" cy="250469"/>
            </a:xfrm>
            <a:custGeom>
              <a:avLst/>
              <a:gdLst>
                <a:gd name="connsiteX0" fmla="*/ 230039 w 250436"/>
                <a:gd name="connsiteY0" fmla="*/ 20431 h 250469"/>
                <a:gd name="connsiteX1" fmla="*/ 180715 w 250436"/>
                <a:gd name="connsiteY1" fmla="*/ 0 h 250469"/>
                <a:gd name="connsiteX2" fmla="*/ 131391 w 250436"/>
                <a:gd name="connsiteY2" fmla="*/ 20431 h 250469"/>
                <a:gd name="connsiteX3" fmla="*/ 110960 w 250436"/>
                <a:gd name="connsiteY3" fmla="*/ 69755 h 250469"/>
                <a:gd name="connsiteX4" fmla="*/ 119887 w 250436"/>
                <a:gd name="connsiteY4" fmla="*/ 103919 h 250469"/>
                <a:gd name="connsiteX5" fmla="*/ 5521 w 250436"/>
                <a:gd name="connsiteY5" fmla="*/ 218285 h 250469"/>
                <a:gd name="connsiteX6" fmla="*/ 5521 w 250436"/>
                <a:gd name="connsiteY6" fmla="*/ 244948 h 250469"/>
                <a:gd name="connsiteX7" fmla="*/ 18854 w 250436"/>
                <a:gd name="connsiteY7" fmla="*/ 250470 h 250469"/>
                <a:gd name="connsiteX8" fmla="*/ 32185 w 250436"/>
                <a:gd name="connsiteY8" fmla="*/ 244948 h 250469"/>
                <a:gd name="connsiteX9" fmla="*/ 146550 w 250436"/>
                <a:gd name="connsiteY9" fmla="*/ 130582 h 250469"/>
                <a:gd name="connsiteX10" fmla="*/ 180715 w 250436"/>
                <a:gd name="connsiteY10" fmla="*/ 139509 h 250469"/>
                <a:gd name="connsiteX11" fmla="*/ 230039 w 250436"/>
                <a:gd name="connsiteY11" fmla="*/ 119079 h 250469"/>
                <a:gd name="connsiteX12" fmla="*/ 230039 w 250436"/>
                <a:gd name="connsiteY12" fmla="*/ 20431 h 250469"/>
                <a:gd name="connsiteX13" fmla="*/ 203379 w 250436"/>
                <a:gd name="connsiteY13" fmla="*/ 92419 h 250469"/>
                <a:gd name="connsiteX14" fmla="*/ 180717 w 250436"/>
                <a:gd name="connsiteY14" fmla="*/ 101806 h 250469"/>
                <a:gd name="connsiteX15" fmla="*/ 158060 w 250436"/>
                <a:gd name="connsiteY15" fmla="*/ 92423 h 250469"/>
                <a:gd name="connsiteX16" fmla="*/ 158056 w 250436"/>
                <a:gd name="connsiteY16" fmla="*/ 92419 h 250469"/>
                <a:gd name="connsiteX17" fmla="*/ 158050 w 250436"/>
                <a:gd name="connsiteY17" fmla="*/ 92415 h 250469"/>
                <a:gd name="connsiteX18" fmla="*/ 148667 w 250436"/>
                <a:gd name="connsiteY18" fmla="*/ 69758 h 250469"/>
                <a:gd name="connsiteX19" fmla="*/ 158054 w 250436"/>
                <a:gd name="connsiteY19" fmla="*/ 47094 h 250469"/>
                <a:gd name="connsiteX20" fmla="*/ 180717 w 250436"/>
                <a:gd name="connsiteY20" fmla="*/ 37707 h 250469"/>
                <a:gd name="connsiteX21" fmla="*/ 203379 w 250436"/>
                <a:gd name="connsiteY21" fmla="*/ 47094 h 250469"/>
                <a:gd name="connsiteX22" fmla="*/ 203379 w 250436"/>
                <a:gd name="connsiteY22" fmla="*/ 92419 h 250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0436" h="250469">
                  <a:moveTo>
                    <a:pt x="230039" y="20431"/>
                  </a:moveTo>
                  <a:cubicBezTo>
                    <a:pt x="216865" y="7254"/>
                    <a:pt x="199347" y="0"/>
                    <a:pt x="180715" y="0"/>
                  </a:cubicBezTo>
                  <a:cubicBezTo>
                    <a:pt x="162083" y="0"/>
                    <a:pt x="144565" y="7256"/>
                    <a:pt x="131391" y="20431"/>
                  </a:cubicBezTo>
                  <a:cubicBezTo>
                    <a:pt x="118215" y="33605"/>
                    <a:pt x="110960" y="51123"/>
                    <a:pt x="110960" y="69755"/>
                  </a:cubicBezTo>
                  <a:cubicBezTo>
                    <a:pt x="110960" y="81922"/>
                    <a:pt x="114073" y="93603"/>
                    <a:pt x="119887" y="103919"/>
                  </a:cubicBezTo>
                  <a:lnTo>
                    <a:pt x="5521" y="218285"/>
                  </a:lnTo>
                  <a:cubicBezTo>
                    <a:pt x="-1840" y="225647"/>
                    <a:pt x="-1840" y="237584"/>
                    <a:pt x="5521" y="244948"/>
                  </a:cubicBezTo>
                  <a:cubicBezTo>
                    <a:pt x="9203" y="248630"/>
                    <a:pt x="14030" y="250470"/>
                    <a:pt x="18854" y="250470"/>
                  </a:cubicBezTo>
                  <a:cubicBezTo>
                    <a:pt x="23678" y="250470"/>
                    <a:pt x="28505" y="248630"/>
                    <a:pt x="32185" y="244948"/>
                  </a:cubicBezTo>
                  <a:lnTo>
                    <a:pt x="146550" y="130582"/>
                  </a:lnTo>
                  <a:cubicBezTo>
                    <a:pt x="156866" y="136398"/>
                    <a:pt x="168547" y="139509"/>
                    <a:pt x="180715" y="139509"/>
                  </a:cubicBezTo>
                  <a:cubicBezTo>
                    <a:pt x="199347" y="139509"/>
                    <a:pt x="216865" y="132253"/>
                    <a:pt x="230039" y="119079"/>
                  </a:cubicBezTo>
                  <a:cubicBezTo>
                    <a:pt x="257235" y="91884"/>
                    <a:pt x="257235" y="47629"/>
                    <a:pt x="230039" y="20431"/>
                  </a:cubicBezTo>
                  <a:close/>
                  <a:moveTo>
                    <a:pt x="203379" y="92419"/>
                  </a:moveTo>
                  <a:cubicBezTo>
                    <a:pt x="197326" y="98473"/>
                    <a:pt x="189279" y="101806"/>
                    <a:pt x="180717" y="101806"/>
                  </a:cubicBezTo>
                  <a:cubicBezTo>
                    <a:pt x="172157" y="101806"/>
                    <a:pt x="164113" y="98475"/>
                    <a:pt x="158060" y="92423"/>
                  </a:cubicBezTo>
                  <a:cubicBezTo>
                    <a:pt x="158058" y="92421"/>
                    <a:pt x="158058" y="92419"/>
                    <a:pt x="158056" y="92419"/>
                  </a:cubicBezTo>
                  <a:cubicBezTo>
                    <a:pt x="158054" y="92417"/>
                    <a:pt x="158052" y="92415"/>
                    <a:pt x="158050" y="92415"/>
                  </a:cubicBezTo>
                  <a:cubicBezTo>
                    <a:pt x="152000" y="86362"/>
                    <a:pt x="148667" y="78317"/>
                    <a:pt x="148667" y="69758"/>
                  </a:cubicBezTo>
                  <a:cubicBezTo>
                    <a:pt x="148665" y="61195"/>
                    <a:pt x="152000" y="53149"/>
                    <a:pt x="158054" y="47094"/>
                  </a:cubicBezTo>
                  <a:cubicBezTo>
                    <a:pt x="164107" y="41040"/>
                    <a:pt x="172154" y="37707"/>
                    <a:pt x="180717" y="37707"/>
                  </a:cubicBezTo>
                  <a:cubicBezTo>
                    <a:pt x="189279" y="37707"/>
                    <a:pt x="197326" y="41040"/>
                    <a:pt x="203379" y="47094"/>
                  </a:cubicBezTo>
                  <a:cubicBezTo>
                    <a:pt x="215875" y="59589"/>
                    <a:pt x="215875" y="79920"/>
                    <a:pt x="203379" y="92419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2288433" y="4989673"/>
              <a:ext cx="260165" cy="139509"/>
            </a:xfrm>
            <a:custGeom>
              <a:avLst/>
              <a:gdLst>
                <a:gd name="connsiteX0" fmla="*/ 241313 w 260165"/>
                <a:gd name="connsiteY0" fmla="*/ 50902 h 139509"/>
                <a:gd name="connsiteX1" fmla="*/ 136900 w 260165"/>
                <a:gd name="connsiteY1" fmla="*/ 50902 h 139509"/>
                <a:gd name="connsiteX2" fmla="*/ 69755 w 260165"/>
                <a:gd name="connsiteY2" fmla="*/ 0 h 139509"/>
                <a:gd name="connsiteX3" fmla="*/ 0 w 260165"/>
                <a:gd name="connsiteY3" fmla="*/ 69755 h 139509"/>
                <a:gd name="connsiteX4" fmla="*/ 69755 w 260165"/>
                <a:gd name="connsiteY4" fmla="*/ 139509 h 139509"/>
                <a:gd name="connsiteX5" fmla="*/ 136900 w 260165"/>
                <a:gd name="connsiteY5" fmla="*/ 88607 h 139509"/>
                <a:gd name="connsiteX6" fmla="*/ 241313 w 260165"/>
                <a:gd name="connsiteY6" fmla="*/ 88607 h 139509"/>
                <a:gd name="connsiteX7" fmla="*/ 260166 w 260165"/>
                <a:gd name="connsiteY7" fmla="*/ 69755 h 139509"/>
                <a:gd name="connsiteX8" fmla="*/ 241313 w 260165"/>
                <a:gd name="connsiteY8" fmla="*/ 50902 h 139509"/>
                <a:gd name="connsiteX9" fmla="*/ 69755 w 260165"/>
                <a:gd name="connsiteY9" fmla="*/ 101802 h 139509"/>
                <a:gd name="connsiteX10" fmla="*/ 37705 w 260165"/>
                <a:gd name="connsiteY10" fmla="*/ 69753 h 139509"/>
                <a:gd name="connsiteX11" fmla="*/ 69755 w 260165"/>
                <a:gd name="connsiteY11" fmla="*/ 37703 h 139509"/>
                <a:gd name="connsiteX12" fmla="*/ 101804 w 260165"/>
                <a:gd name="connsiteY12" fmla="*/ 69753 h 139509"/>
                <a:gd name="connsiteX13" fmla="*/ 69755 w 260165"/>
                <a:gd name="connsiteY13" fmla="*/ 101802 h 13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165" h="139509">
                  <a:moveTo>
                    <a:pt x="241313" y="50902"/>
                  </a:moveTo>
                  <a:lnTo>
                    <a:pt x="136900" y="50902"/>
                  </a:lnTo>
                  <a:cubicBezTo>
                    <a:pt x="128652" y="21573"/>
                    <a:pt x="101685" y="0"/>
                    <a:pt x="69755" y="0"/>
                  </a:cubicBezTo>
                  <a:cubicBezTo>
                    <a:pt x="31292" y="0"/>
                    <a:pt x="0" y="31291"/>
                    <a:pt x="0" y="69755"/>
                  </a:cubicBezTo>
                  <a:cubicBezTo>
                    <a:pt x="0" y="108218"/>
                    <a:pt x="31292" y="139509"/>
                    <a:pt x="69755" y="139509"/>
                  </a:cubicBezTo>
                  <a:cubicBezTo>
                    <a:pt x="101685" y="139509"/>
                    <a:pt x="128652" y="117936"/>
                    <a:pt x="136900" y="88607"/>
                  </a:cubicBezTo>
                  <a:lnTo>
                    <a:pt x="241313" y="88607"/>
                  </a:lnTo>
                  <a:cubicBezTo>
                    <a:pt x="251725" y="88607"/>
                    <a:pt x="260166" y="80167"/>
                    <a:pt x="260166" y="69755"/>
                  </a:cubicBezTo>
                  <a:cubicBezTo>
                    <a:pt x="260166" y="59342"/>
                    <a:pt x="251725" y="50902"/>
                    <a:pt x="241313" y="50902"/>
                  </a:cubicBezTo>
                  <a:close/>
                  <a:moveTo>
                    <a:pt x="69755" y="101802"/>
                  </a:moveTo>
                  <a:cubicBezTo>
                    <a:pt x="52082" y="101802"/>
                    <a:pt x="37705" y="87425"/>
                    <a:pt x="37705" y="69753"/>
                  </a:cubicBezTo>
                  <a:cubicBezTo>
                    <a:pt x="37705" y="52080"/>
                    <a:pt x="52082" y="37703"/>
                    <a:pt x="69755" y="37703"/>
                  </a:cubicBezTo>
                  <a:cubicBezTo>
                    <a:pt x="87427" y="37703"/>
                    <a:pt x="101804" y="52080"/>
                    <a:pt x="101804" y="69753"/>
                  </a:cubicBezTo>
                  <a:cubicBezTo>
                    <a:pt x="101804" y="87425"/>
                    <a:pt x="87427" y="101802"/>
                    <a:pt x="69755" y="101802"/>
                  </a:cubicBezTo>
                  <a:close/>
                </a:path>
              </a:pathLst>
            </a:custGeom>
            <a:solidFill>
              <a:srgbClr val="F5520F"/>
            </a:solidFill>
            <a:ln w="18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3128432" y="364128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6368497" y="364128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9632469" y="364128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4" name="图片 3" descr="图片包含 游戏机&#10;&#10;描述已自动生成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82" b="48681"/>
          <a:stretch>
            <a:fillRect/>
          </a:stretch>
        </p:blipFill>
        <p:spPr>
          <a:xfrm>
            <a:off x="9616111" y="4774709"/>
            <a:ext cx="2575889" cy="2083291"/>
          </a:xfrm>
          <a:custGeom>
            <a:avLst/>
            <a:gdLst>
              <a:gd name="connsiteX0" fmla="*/ 0 w 2575889"/>
              <a:gd name="connsiteY0" fmla="*/ 0 h 2083291"/>
              <a:gd name="connsiteX1" fmla="*/ 2575889 w 2575889"/>
              <a:gd name="connsiteY1" fmla="*/ 0 h 2083291"/>
              <a:gd name="connsiteX2" fmla="*/ 2575889 w 2575889"/>
              <a:gd name="connsiteY2" fmla="*/ 2083291 h 2083291"/>
              <a:gd name="connsiteX3" fmla="*/ 0 w 2575889"/>
              <a:gd name="connsiteY3" fmla="*/ 2083291 h 208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889" h="2083291">
                <a:moveTo>
                  <a:pt x="0" y="0"/>
                </a:moveTo>
                <a:lnTo>
                  <a:pt x="2575889" y="0"/>
                </a:lnTo>
                <a:lnTo>
                  <a:pt x="2575889" y="2083291"/>
                </a:lnTo>
                <a:lnTo>
                  <a:pt x="0" y="2083291"/>
                </a:lnTo>
                <a:close/>
              </a:path>
            </a:pathLst>
          </a:custGeom>
        </p:spPr>
      </p:pic>
      <p:grpSp>
        <p:nvGrpSpPr>
          <p:cNvPr id="81" name="组合 80"/>
          <p:cNvGrpSpPr/>
          <p:nvPr/>
        </p:nvGrpSpPr>
        <p:grpSpPr>
          <a:xfrm>
            <a:off x="8848725" y="260506"/>
            <a:ext cx="1534773" cy="328135"/>
            <a:chOff x="8848725" y="260506"/>
            <a:chExt cx="1534773" cy="328135"/>
          </a:xfrm>
        </p:grpSpPr>
        <p:sp>
          <p:nvSpPr>
            <p:cNvPr id="82" name="矩形 81"/>
            <p:cNvSpPr/>
            <p:nvPr/>
          </p:nvSpPr>
          <p:spPr>
            <a:xfrm>
              <a:off x="8848726" y="260506"/>
              <a:ext cx="1222424" cy="328135"/>
            </a:xfrm>
            <a:prstGeom prst="rect">
              <a:avLst/>
            </a:prstGeom>
            <a:noFill/>
            <a:ln>
              <a:solidFill>
                <a:srgbClr val="0043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43C8"/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83" name="矩形 82"/>
            <p:cNvSpPr/>
            <p:nvPr/>
          </p:nvSpPr>
          <p:spPr>
            <a:xfrm>
              <a:off x="8848725" y="260506"/>
              <a:ext cx="1534773" cy="328135"/>
            </a:xfrm>
            <a:prstGeom prst="rect">
              <a:avLst/>
            </a:prstGeom>
            <a:noFill/>
            <a:ln>
              <a:solidFill>
                <a:srgbClr val="0043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43C8"/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cxnSp>
          <p:nvCxnSpPr>
            <p:cNvPr id="86" name="直接连接符 85"/>
            <p:cNvCxnSpPr/>
            <p:nvPr/>
          </p:nvCxnSpPr>
          <p:spPr>
            <a:xfrm flipV="1">
              <a:off x="10071149" y="260506"/>
              <a:ext cx="312349" cy="328135"/>
            </a:xfrm>
            <a:prstGeom prst="line">
              <a:avLst/>
            </a:prstGeom>
            <a:ln w="12700">
              <a:solidFill>
                <a:srgbClr val="0043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文本框 86"/>
            <p:cNvSpPr txBox="1"/>
            <p:nvPr/>
          </p:nvSpPr>
          <p:spPr>
            <a:xfrm>
              <a:off x="8873199" y="315039"/>
              <a:ext cx="1173480" cy="2457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YOUR LOGO</a:t>
              </a:r>
              <a:endPara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蓝色的天空&#10;&#10;描述已自动生成"/>
          <p:cNvPicPr>
            <a:picLocks noChangeAspect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03" name="图片 102" descr="图片包含 形状&#10;&#10;描述已自动生成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63"/>
          <a:stretch>
            <a:fillRect/>
          </a:stretch>
        </p:blipFill>
        <p:spPr>
          <a:xfrm>
            <a:off x="1240064" y="4086521"/>
            <a:ext cx="9711871" cy="2771479"/>
          </a:xfrm>
          <a:custGeom>
            <a:avLst/>
            <a:gdLst>
              <a:gd name="connsiteX0" fmla="*/ 0 w 9711871"/>
              <a:gd name="connsiteY0" fmla="*/ 0 h 2771479"/>
              <a:gd name="connsiteX1" fmla="*/ 9711871 w 9711871"/>
              <a:gd name="connsiteY1" fmla="*/ 0 h 2771479"/>
              <a:gd name="connsiteX2" fmla="*/ 9711871 w 9711871"/>
              <a:gd name="connsiteY2" fmla="*/ 2771479 h 2771479"/>
              <a:gd name="connsiteX3" fmla="*/ 0 w 9711871"/>
              <a:gd name="connsiteY3" fmla="*/ 2771479 h 2771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1871" h="2771479">
                <a:moveTo>
                  <a:pt x="0" y="0"/>
                </a:moveTo>
                <a:lnTo>
                  <a:pt x="9711871" y="0"/>
                </a:lnTo>
                <a:lnTo>
                  <a:pt x="9711871" y="2771479"/>
                </a:lnTo>
                <a:lnTo>
                  <a:pt x="0" y="2771479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CD6553">
                <a:alpha val="25000"/>
              </a:srgbClr>
            </a:outerShdw>
          </a:effectLst>
        </p:spPr>
      </p:pic>
      <p:pic>
        <p:nvPicPr>
          <p:cNvPr id="122" name="图片 121" descr="形状, 圆圈&#10;&#10;描述已自动生成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9"/>
          <a:stretch>
            <a:fillRect/>
          </a:stretch>
        </p:blipFill>
        <p:spPr>
          <a:xfrm>
            <a:off x="0" y="22131"/>
            <a:ext cx="1349792" cy="3022957"/>
          </a:xfrm>
          <a:custGeom>
            <a:avLst/>
            <a:gdLst>
              <a:gd name="connsiteX0" fmla="*/ 0 w 1349792"/>
              <a:gd name="connsiteY0" fmla="*/ 0 h 3022957"/>
              <a:gd name="connsiteX1" fmla="*/ 1349792 w 1349792"/>
              <a:gd name="connsiteY1" fmla="*/ 0 h 3022957"/>
              <a:gd name="connsiteX2" fmla="*/ 1349792 w 1349792"/>
              <a:gd name="connsiteY2" fmla="*/ 3022957 h 3022957"/>
              <a:gd name="connsiteX3" fmla="*/ 0 w 1349792"/>
              <a:gd name="connsiteY3" fmla="*/ 3022957 h 302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9792" h="3022957">
                <a:moveTo>
                  <a:pt x="0" y="0"/>
                </a:moveTo>
                <a:lnTo>
                  <a:pt x="1349792" y="0"/>
                </a:lnTo>
                <a:lnTo>
                  <a:pt x="1349792" y="3022957"/>
                </a:lnTo>
                <a:lnTo>
                  <a:pt x="0" y="3022957"/>
                </a:lnTo>
                <a:close/>
              </a:path>
            </a:pathLst>
          </a:custGeom>
        </p:spPr>
      </p:pic>
      <p:sp>
        <p:nvSpPr>
          <p:cNvPr id="105" name="任意多边形: 形状 104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861699 h 6858000"/>
              <a:gd name="connsiteX3" fmla="*/ 11992756 w 12192000"/>
              <a:gd name="connsiteY3" fmla="*/ 5008207 h 6858000"/>
              <a:gd name="connsiteX4" fmla="*/ 5785038 w 12192000"/>
              <a:gd name="connsiteY4" fmla="*/ 6858000 h 6858000"/>
              <a:gd name="connsiteX5" fmla="*/ 261092 w 12192000"/>
              <a:gd name="connsiteY5" fmla="*/ 5443396 h 6858000"/>
              <a:gd name="connsiteX6" fmla="*/ 0 w 12192000"/>
              <a:gd name="connsiteY6" fmla="*/ 52851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4861699"/>
                </a:lnTo>
                <a:lnTo>
                  <a:pt x="11992756" y="5008207"/>
                </a:lnTo>
                <a:cubicBezTo>
                  <a:pt x="10353185" y="6157515"/>
                  <a:pt x="8175178" y="6858000"/>
                  <a:pt x="5785038" y="6858000"/>
                </a:cubicBezTo>
                <a:cubicBezTo>
                  <a:pt x="3713584" y="6858000"/>
                  <a:pt x="1801465" y="6331858"/>
                  <a:pt x="261092" y="5443396"/>
                </a:cubicBezTo>
                <a:lnTo>
                  <a:pt x="0" y="5285153"/>
                </a:lnTo>
                <a:close/>
              </a:path>
            </a:pathLst>
          </a:custGeom>
          <a:blipFill dpi="0"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gradFill>
              <a:gsLst>
                <a:gs pos="0">
                  <a:schemeClr val="bg1">
                    <a:lumMod val="95000"/>
                  </a:schemeClr>
                </a:gs>
                <a:gs pos="8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660400" dist="444500" dir="5400000" sx="80000" sy="8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118" name="图片 117" descr="图片包含 游戏机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82" b="48681"/>
          <a:stretch>
            <a:fillRect/>
          </a:stretch>
        </p:blipFill>
        <p:spPr>
          <a:xfrm>
            <a:off x="9616111" y="4774709"/>
            <a:ext cx="2575889" cy="2083291"/>
          </a:xfrm>
          <a:custGeom>
            <a:avLst/>
            <a:gdLst>
              <a:gd name="connsiteX0" fmla="*/ 0 w 2575889"/>
              <a:gd name="connsiteY0" fmla="*/ 0 h 2083291"/>
              <a:gd name="connsiteX1" fmla="*/ 2575889 w 2575889"/>
              <a:gd name="connsiteY1" fmla="*/ 0 h 2083291"/>
              <a:gd name="connsiteX2" fmla="*/ 2575889 w 2575889"/>
              <a:gd name="connsiteY2" fmla="*/ 2083291 h 2083291"/>
              <a:gd name="connsiteX3" fmla="*/ 0 w 2575889"/>
              <a:gd name="connsiteY3" fmla="*/ 2083291 h 208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889" h="2083291">
                <a:moveTo>
                  <a:pt x="0" y="0"/>
                </a:moveTo>
                <a:lnTo>
                  <a:pt x="2575889" y="0"/>
                </a:lnTo>
                <a:lnTo>
                  <a:pt x="2575889" y="2083291"/>
                </a:lnTo>
                <a:lnTo>
                  <a:pt x="0" y="2083291"/>
                </a:lnTo>
                <a:close/>
              </a:path>
            </a:pathLst>
          </a:custGeom>
        </p:spPr>
      </p:pic>
      <p:sp>
        <p:nvSpPr>
          <p:cNvPr id="7" name="文本框 6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80000"/>
              </a:lnSpc>
              <a:defRPr sz="3600">
                <a:solidFill>
                  <a:srgbClr val="0043C8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defRPr>
            </a:lvl1pPr>
          </a:lstStyle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點擊輸入文字標題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40" name="图片 39" descr="图片包含 游戏机&#10;&#10;描述已自动生成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4649">
            <a:off x="10280211" y="-431077"/>
            <a:ext cx="1852565" cy="1852565"/>
          </a:xfrm>
          <a:prstGeom prst="rect">
            <a:avLst/>
          </a:prstGeom>
        </p:spPr>
      </p:pic>
      <p:cxnSp>
        <p:nvCxnSpPr>
          <p:cNvPr id="42" name="直接连接符 41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图片 42" descr="图片包含 图标&#10;&#10;描述已自动生成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pic>
        <p:nvPicPr>
          <p:cNvPr id="51" name="图片 50" descr="图片包含 游戏机, 别针, 文具, 灯光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7009" y="4351189"/>
            <a:ext cx="1291298" cy="1291298"/>
          </a:xfrm>
          <a:prstGeom prst="rect">
            <a:avLst/>
          </a:prstGeom>
        </p:spPr>
      </p:pic>
      <p:sp>
        <p:nvSpPr>
          <p:cNvPr id="53" name="矩形: 圆角 52"/>
          <p:cNvSpPr/>
          <p:nvPr/>
        </p:nvSpPr>
        <p:spPr>
          <a:xfrm>
            <a:off x="720827" y="1341871"/>
            <a:ext cx="2429788" cy="3943896"/>
          </a:xfrm>
          <a:prstGeom prst="roundRect">
            <a:avLst>
              <a:gd name="adj" fmla="val 7781"/>
            </a:avLst>
          </a:prstGeom>
          <a:blipFill dpi="0"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9666" t="-34024" r="-372106" b="-39865"/>
            </a:stretch>
          </a:blip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0000" sy="8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721722" y="1341872"/>
            <a:ext cx="2429788" cy="946851"/>
          </a:xfrm>
          <a:custGeom>
            <a:avLst/>
            <a:gdLst>
              <a:gd name="connsiteX0" fmla="*/ 189062 w 2429788"/>
              <a:gd name="connsiteY0" fmla="*/ 0 h 946851"/>
              <a:gd name="connsiteX1" fmla="*/ 2240726 w 2429788"/>
              <a:gd name="connsiteY1" fmla="*/ 0 h 946851"/>
              <a:gd name="connsiteX2" fmla="*/ 2429788 w 2429788"/>
              <a:gd name="connsiteY2" fmla="*/ 189062 h 946851"/>
              <a:gd name="connsiteX3" fmla="*/ 2429788 w 2429788"/>
              <a:gd name="connsiteY3" fmla="*/ 946851 h 946851"/>
              <a:gd name="connsiteX4" fmla="*/ 0 w 2429788"/>
              <a:gd name="connsiteY4" fmla="*/ 946851 h 946851"/>
              <a:gd name="connsiteX5" fmla="*/ 0 w 2429788"/>
              <a:gd name="connsiteY5" fmla="*/ 189062 h 946851"/>
              <a:gd name="connsiteX6" fmla="*/ 189062 w 2429788"/>
              <a:gd name="connsiteY6" fmla="*/ 0 h 946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788" h="946851">
                <a:moveTo>
                  <a:pt x="189062" y="0"/>
                </a:moveTo>
                <a:lnTo>
                  <a:pt x="2240726" y="0"/>
                </a:lnTo>
                <a:cubicBezTo>
                  <a:pt x="2345142" y="0"/>
                  <a:pt x="2429788" y="84646"/>
                  <a:pt x="2429788" y="189062"/>
                </a:cubicBezTo>
                <a:lnTo>
                  <a:pt x="2429788" y="946851"/>
                </a:lnTo>
                <a:lnTo>
                  <a:pt x="0" y="946851"/>
                </a:lnTo>
                <a:lnTo>
                  <a:pt x="0" y="189062"/>
                </a:lnTo>
                <a:cubicBezTo>
                  <a:pt x="0" y="84646"/>
                  <a:pt x="84646" y="0"/>
                  <a:pt x="189062" y="0"/>
                </a:cubicBezTo>
                <a:close/>
              </a:path>
            </a:pathLst>
          </a:custGeom>
          <a:solidFill>
            <a:srgbClr val="4528DC"/>
          </a:solidFill>
          <a:ln w="22225">
            <a:gradFill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6000" b="1" dirty="0">
                <a:latin typeface="思源黑体 CN Bold" panose="020B0800000000000000" charset="-122"/>
                <a:ea typeface="思源黑体 CN Heavy" panose="020B0A00000000000000" charset="-122"/>
              </a:rPr>
              <a:t>- 01 -</a:t>
            </a:r>
            <a:endParaRPr lang="en-US" altLang="zh-CN" sz="60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57" name="图片 56" descr="图片包含 游戏机, 别针, 文具, 灯光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7473" y="4351189"/>
            <a:ext cx="1291298" cy="1291298"/>
          </a:xfrm>
          <a:prstGeom prst="rect">
            <a:avLst/>
          </a:prstGeom>
        </p:spPr>
      </p:pic>
      <p:pic>
        <p:nvPicPr>
          <p:cNvPr id="59" name="图片 58" descr="图片包含 游戏机, 别针, 文具, 灯光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26581" y="4811145"/>
            <a:ext cx="1291298" cy="1291298"/>
          </a:xfrm>
          <a:prstGeom prst="rect">
            <a:avLst/>
          </a:prstGeom>
        </p:spPr>
      </p:pic>
      <p:sp>
        <p:nvSpPr>
          <p:cNvPr id="61" name="矩形: 圆角 60"/>
          <p:cNvSpPr/>
          <p:nvPr/>
        </p:nvSpPr>
        <p:spPr>
          <a:xfrm>
            <a:off x="6318472" y="1341871"/>
            <a:ext cx="2429788" cy="3943896"/>
          </a:xfrm>
          <a:prstGeom prst="roundRect">
            <a:avLst>
              <a:gd name="adj" fmla="val 7781"/>
            </a:avLst>
          </a:prstGeom>
          <a:blipFill dpi="0"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60042" t="-34024" r="-141730" b="-39865"/>
            </a:stretch>
          </a:blip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0000" sy="8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63" name="任意多边形: 形状 62"/>
          <p:cNvSpPr/>
          <p:nvPr/>
        </p:nvSpPr>
        <p:spPr>
          <a:xfrm>
            <a:off x="6318472" y="1341872"/>
            <a:ext cx="2429788" cy="946851"/>
          </a:xfrm>
          <a:custGeom>
            <a:avLst/>
            <a:gdLst>
              <a:gd name="connsiteX0" fmla="*/ 189062 w 2429788"/>
              <a:gd name="connsiteY0" fmla="*/ 0 h 946851"/>
              <a:gd name="connsiteX1" fmla="*/ 2240726 w 2429788"/>
              <a:gd name="connsiteY1" fmla="*/ 0 h 946851"/>
              <a:gd name="connsiteX2" fmla="*/ 2429788 w 2429788"/>
              <a:gd name="connsiteY2" fmla="*/ 189062 h 946851"/>
              <a:gd name="connsiteX3" fmla="*/ 2429788 w 2429788"/>
              <a:gd name="connsiteY3" fmla="*/ 946851 h 946851"/>
              <a:gd name="connsiteX4" fmla="*/ 0 w 2429788"/>
              <a:gd name="connsiteY4" fmla="*/ 946851 h 946851"/>
              <a:gd name="connsiteX5" fmla="*/ 0 w 2429788"/>
              <a:gd name="connsiteY5" fmla="*/ 189062 h 946851"/>
              <a:gd name="connsiteX6" fmla="*/ 189062 w 2429788"/>
              <a:gd name="connsiteY6" fmla="*/ 0 h 946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788" h="946851">
                <a:moveTo>
                  <a:pt x="189062" y="0"/>
                </a:moveTo>
                <a:lnTo>
                  <a:pt x="2240726" y="0"/>
                </a:lnTo>
                <a:cubicBezTo>
                  <a:pt x="2345142" y="0"/>
                  <a:pt x="2429788" y="84646"/>
                  <a:pt x="2429788" y="189062"/>
                </a:cubicBezTo>
                <a:lnTo>
                  <a:pt x="2429788" y="946851"/>
                </a:lnTo>
                <a:lnTo>
                  <a:pt x="0" y="946851"/>
                </a:lnTo>
                <a:lnTo>
                  <a:pt x="0" y="189062"/>
                </a:lnTo>
                <a:cubicBezTo>
                  <a:pt x="0" y="84646"/>
                  <a:pt x="84646" y="0"/>
                  <a:pt x="189062" y="0"/>
                </a:cubicBezTo>
                <a:close/>
              </a:path>
            </a:pathLst>
          </a:custGeom>
          <a:solidFill>
            <a:srgbClr val="FD0263"/>
          </a:solid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6000" b="1" dirty="0">
                <a:latin typeface="思源黑体 CN Bold" panose="020B0800000000000000" charset="-122"/>
                <a:ea typeface="思源黑体 CN Heavy" panose="020B0A00000000000000" charset="-122"/>
              </a:rPr>
              <a:t>- 03 -</a:t>
            </a:r>
            <a:endParaRPr lang="en-US" altLang="zh-CN" sz="60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65" name="图片 64" descr="图片包含 游戏机, 别针, 文具, 灯光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67045" y="4811145"/>
            <a:ext cx="1291298" cy="1291298"/>
          </a:xfrm>
          <a:prstGeom prst="rect">
            <a:avLst/>
          </a:prstGeom>
        </p:spPr>
      </p:pic>
      <p:sp>
        <p:nvSpPr>
          <p:cNvPr id="67" name="矩形: 圆角 66"/>
          <p:cNvSpPr/>
          <p:nvPr/>
        </p:nvSpPr>
        <p:spPr>
          <a:xfrm>
            <a:off x="9116847" y="1817202"/>
            <a:ext cx="2429788" cy="3943896"/>
          </a:xfrm>
          <a:prstGeom prst="roundRect">
            <a:avLst>
              <a:gd name="adj" fmla="val 7781"/>
            </a:avLst>
          </a:prstGeom>
          <a:blipFill dpi="0"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75212" t="-46077" r="-26560" b="-27812"/>
            </a:stretch>
          </a:blip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0000" sy="8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69" name="任意多边形: 形状 68"/>
          <p:cNvSpPr/>
          <p:nvPr/>
        </p:nvSpPr>
        <p:spPr>
          <a:xfrm>
            <a:off x="9116847" y="1817203"/>
            <a:ext cx="2429788" cy="946851"/>
          </a:xfrm>
          <a:custGeom>
            <a:avLst/>
            <a:gdLst>
              <a:gd name="connsiteX0" fmla="*/ 189062 w 2429788"/>
              <a:gd name="connsiteY0" fmla="*/ 0 h 946851"/>
              <a:gd name="connsiteX1" fmla="*/ 2240726 w 2429788"/>
              <a:gd name="connsiteY1" fmla="*/ 0 h 946851"/>
              <a:gd name="connsiteX2" fmla="*/ 2429788 w 2429788"/>
              <a:gd name="connsiteY2" fmla="*/ 189062 h 946851"/>
              <a:gd name="connsiteX3" fmla="*/ 2429788 w 2429788"/>
              <a:gd name="connsiteY3" fmla="*/ 946851 h 946851"/>
              <a:gd name="connsiteX4" fmla="*/ 0 w 2429788"/>
              <a:gd name="connsiteY4" fmla="*/ 946851 h 946851"/>
              <a:gd name="connsiteX5" fmla="*/ 0 w 2429788"/>
              <a:gd name="connsiteY5" fmla="*/ 189062 h 946851"/>
              <a:gd name="connsiteX6" fmla="*/ 189062 w 2429788"/>
              <a:gd name="connsiteY6" fmla="*/ 0 h 946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788" h="946851">
                <a:moveTo>
                  <a:pt x="189062" y="0"/>
                </a:moveTo>
                <a:lnTo>
                  <a:pt x="2240726" y="0"/>
                </a:lnTo>
                <a:cubicBezTo>
                  <a:pt x="2345142" y="0"/>
                  <a:pt x="2429788" y="84646"/>
                  <a:pt x="2429788" y="189062"/>
                </a:cubicBezTo>
                <a:lnTo>
                  <a:pt x="2429788" y="946851"/>
                </a:lnTo>
                <a:lnTo>
                  <a:pt x="0" y="946851"/>
                </a:lnTo>
                <a:lnTo>
                  <a:pt x="0" y="189062"/>
                </a:lnTo>
                <a:cubicBezTo>
                  <a:pt x="0" y="84646"/>
                  <a:pt x="84646" y="0"/>
                  <a:pt x="189062" y="0"/>
                </a:cubicBezTo>
                <a:close/>
              </a:path>
            </a:pathLst>
          </a:custGeom>
          <a:solidFill>
            <a:srgbClr val="FDC741"/>
          </a:solid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6000" b="1" dirty="0">
                <a:latin typeface="思源黑体 CN Bold" panose="020B0800000000000000" charset="-122"/>
                <a:ea typeface="思源黑体 CN Heavy" panose="020B0A00000000000000" charset="-122"/>
              </a:rPr>
              <a:t>- 04 -</a:t>
            </a:r>
            <a:endParaRPr lang="en-US" altLang="zh-CN" sz="60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1" name="矩形: 圆角 70"/>
          <p:cNvSpPr/>
          <p:nvPr/>
        </p:nvSpPr>
        <p:spPr>
          <a:xfrm>
            <a:off x="3520097" y="1817202"/>
            <a:ext cx="2429788" cy="3943896"/>
          </a:xfrm>
          <a:prstGeom prst="roundRect">
            <a:avLst>
              <a:gd name="adj" fmla="val 7781"/>
            </a:avLst>
          </a:prstGeom>
          <a:blipFill dpi="0"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44873" t="-46077" r="-256899" b="-27812"/>
            </a:stretch>
          </a:blip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0000" sy="8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73" name="任意多边形: 形状 72"/>
          <p:cNvSpPr/>
          <p:nvPr/>
        </p:nvSpPr>
        <p:spPr>
          <a:xfrm>
            <a:off x="3520097" y="1817203"/>
            <a:ext cx="2429788" cy="946851"/>
          </a:xfrm>
          <a:custGeom>
            <a:avLst/>
            <a:gdLst>
              <a:gd name="connsiteX0" fmla="*/ 189062 w 2429788"/>
              <a:gd name="connsiteY0" fmla="*/ 0 h 946851"/>
              <a:gd name="connsiteX1" fmla="*/ 2240726 w 2429788"/>
              <a:gd name="connsiteY1" fmla="*/ 0 h 946851"/>
              <a:gd name="connsiteX2" fmla="*/ 2429788 w 2429788"/>
              <a:gd name="connsiteY2" fmla="*/ 189062 h 946851"/>
              <a:gd name="connsiteX3" fmla="*/ 2429788 w 2429788"/>
              <a:gd name="connsiteY3" fmla="*/ 946851 h 946851"/>
              <a:gd name="connsiteX4" fmla="*/ 0 w 2429788"/>
              <a:gd name="connsiteY4" fmla="*/ 946851 h 946851"/>
              <a:gd name="connsiteX5" fmla="*/ 0 w 2429788"/>
              <a:gd name="connsiteY5" fmla="*/ 189062 h 946851"/>
              <a:gd name="connsiteX6" fmla="*/ 189062 w 2429788"/>
              <a:gd name="connsiteY6" fmla="*/ 0 h 946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788" h="946851">
                <a:moveTo>
                  <a:pt x="189062" y="0"/>
                </a:moveTo>
                <a:lnTo>
                  <a:pt x="2240726" y="0"/>
                </a:lnTo>
                <a:cubicBezTo>
                  <a:pt x="2345142" y="0"/>
                  <a:pt x="2429788" y="84646"/>
                  <a:pt x="2429788" y="189062"/>
                </a:cubicBezTo>
                <a:lnTo>
                  <a:pt x="2429788" y="946851"/>
                </a:lnTo>
                <a:lnTo>
                  <a:pt x="0" y="946851"/>
                </a:lnTo>
                <a:lnTo>
                  <a:pt x="0" y="189062"/>
                </a:lnTo>
                <a:cubicBezTo>
                  <a:pt x="0" y="84646"/>
                  <a:pt x="84646" y="0"/>
                  <a:pt x="189062" y="0"/>
                </a:cubicBezTo>
                <a:close/>
              </a:path>
            </a:pathLst>
          </a:custGeom>
          <a:solidFill>
            <a:srgbClr val="50E3C2"/>
          </a:solidFill>
          <a:ln w="22225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6000" b="1" dirty="0">
                <a:latin typeface="思源黑体 CN Bold" panose="020B0800000000000000" charset="-122"/>
                <a:ea typeface="思源黑体 CN Heavy" panose="020B0A00000000000000" charset="-122"/>
              </a:rPr>
              <a:t>- 02 -</a:t>
            </a:r>
            <a:endParaRPr lang="en-US" altLang="zh-CN" sz="60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1064871" y="254688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83" name="图片 82" descr="图片包含 游戏机, 别针, 文具, 灯光&#10;&#10;描述已自动生成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8" r="40538" b="16923"/>
          <a:stretch>
            <a:fillRect/>
          </a:stretch>
        </p:blipFill>
        <p:spPr>
          <a:xfrm rot="5400000">
            <a:off x="5626308" y="4887413"/>
            <a:ext cx="310359" cy="1072779"/>
          </a:xfrm>
          <a:prstGeom prst="rect">
            <a:avLst/>
          </a:prstGeom>
        </p:spPr>
      </p:pic>
      <p:pic>
        <p:nvPicPr>
          <p:cNvPr id="85" name="图片 84" descr="图片包含 游戏机, 别针, 文具, 灯光&#10;&#10;描述已自动生成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8" r="40538" b="16923"/>
          <a:stretch>
            <a:fillRect/>
          </a:stretch>
        </p:blipFill>
        <p:spPr>
          <a:xfrm rot="5400000">
            <a:off x="2826962" y="4429935"/>
            <a:ext cx="310359" cy="1072779"/>
          </a:xfrm>
          <a:prstGeom prst="rect">
            <a:avLst/>
          </a:prstGeom>
        </p:spPr>
      </p:pic>
      <p:pic>
        <p:nvPicPr>
          <p:cNvPr id="87" name="图片 86" descr="图片包含 游戏机, 别针, 文具, 灯光&#10;&#10;描述已自动生成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8" r="40538" b="16923"/>
          <a:stretch>
            <a:fillRect/>
          </a:stretch>
        </p:blipFill>
        <p:spPr>
          <a:xfrm rot="5400000">
            <a:off x="8367873" y="4429934"/>
            <a:ext cx="310359" cy="1072779"/>
          </a:xfrm>
          <a:prstGeom prst="rect">
            <a:avLst/>
          </a:prstGeom>
        </p:spPr>
      </p:pic>
      <p:pic>
        <p:nvPicPr>
          <p:cNvPr id="89" name="图片 88" descr="图片包含 游戏机, 别针, 文具, 灯光&#10;&#10;描述已自动生成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8" r="40538" b="16923"/>
          <a:stretch>
            <a:fillRect/>
          </a:stretch>
        </p:blipFill>
        <p:spPr>
          <a:xfrm rot="5400000">
            <a:off x="11167270" y="4887412"/>
            <a:ext cx="310359" cy="1072779"/>
          </a:xfrm>
          <a:prstGeom prst="rect">
            <a:avLst/>
          </a:prstGeom>
        </p:spPr>
      </p:pic>
      <p:pic>
        <p:nvPicPr>
          <p:cNvPr id="120" name="图片 119" descr="卡通人物&#10;&#10;中度可信度描述已自动生成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7" b="16026"/>
          <a:stretch>
            <a:fillRect/>
          </a:stretch>
        </p:blipFill>
        <p:spPr>
          <a:xfrm>
            <a:off x="36411" y="4548382"/>
            <a:ext cx="2270828" cy="2306822"/>
          </a:xfrm>
          <a:custGeom>
            <a:avLst/>
            <a:gdLst>
              <a:gd name="connsiteX0" fmla="*/ 0 w 2270828"/>
              <a:gd name="connsiteY0" fmla="*/ 0 h 2306822"/>
              <a:gd name="connsiteX1" fmla="*/ 2270828 w 2270828"/>
              <a:gd name="connsiteY1" fmla="*/ 0 h 2306822"/>
              <a:gd name="connsiteX2" fmla="*/ 2270828 w 2270828"/>
              <a:gd name="connsiteY2" fmla="*/ 2306822 h 2306822"/>
              <a:gd name="connsiteX3" fmla="*/ 0 w 2270828"/>
              <a:gd name="connsiteY3" fmla="*/ 2306822 h 23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0828" h="2306822">
                <a:moveTo>
                  <a:pt x="0" y="0"/>
                </a:moveTo>
                <a:lnTo>
                  <a:pt x="2270828" y="0"/>
                </a:lnTo>
                <a:lnTo>
                  <a:pt x="2270828" y="2306822"/>
                </a:lnTo>
                <a:lnTo>
                  <a:pt x="0" y="2306822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539400">
                <a:alpha val="25000"/>
              </a:srgbClr>
            </a:outerShdw>
          </a:effectLst>
        </p:spPr>
      </p:pic>
      <p:sp>
        <p:nvSpPr>
          <p:cNvPr id="112" name="文本框 111"/>
          <p:cNvSpPr txBox="1"/>
          <p:nvPr/>
        </p:nvSpPr>
        <p:spPr>
          <a:xfrm>
            <a:off x="3854756" y="302280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6659165" y="254688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9449050" y="3022801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1064871" y="3419200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3854756" y="3895120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6659165" y="3419200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9449050" y="3895120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8848725" y="260506"/>
            <a:ext cx="1534773" cy="328135"/>
            <a:chOff x="8848725" y="260506"/>
            <a:chExt cx="1534773" cy="328135"/>
          </a:xfrm>
        </p:grpSpPr>
        <p:sp>
          <p:nvSpPr>
            <p:cNvPr id="49" name="矩形 48"/>
            <p:cNvSpPr/>
            <p:nvPr/>
          </p:nvSpPr>
          <p:spPr>
            <a:xfrm>
              <a:off x="8848726" y="260506"/>
              <a:ext cx="1222424" cy="328135"/>
            </a:xfrm>
            <a:prstGeom prst="rect">
              <a:avLst/>
            </a:prstGeom>
            <a:noFill/>
            <a:ln>
              <a:solidFill>
                <a:srgbClr val="0043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43C8"/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8848725" y="260506"/>
              <a:ext cx="1534773" cy="328135"/>
            </a:xfrm>
            <a:prstGeom prst="rect">
              <a:avLst/>
            </a:prstGeom>
            <a:noFill/>
            <a:ln>
              <a:solidFill>
                <a:srgbClr val="0043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43C8"/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>
            <a:xfrm flipV="1">
              <a:off x="10071149" y="260506"/>
              <a:ext cx="312349" cy="328135"/>
            </a:xfrm>
            <a:prstGeom prst="line">
              <a:avLst/>
            </a:prstGeom>
            <a:ln w="12700">
              <a:solidFill>
                <a:srgbClr val="0043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文本框 53"/>
            <p:cNvSpPr txBox="1"/>
            <p:nvPr/>
          </p:nvSpPr>
          <p:spPr>
            <a:xfrm>
              <a:off x="8873199" y="315039"/>
              <a:ext cx="1173480" cy="2457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YOUR LOGO</a:t>
              </a:r>
              <a:endPara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蓝色的天空&#10;&#10;描述已自动生成"/>
          <p:cNvPicPr>
            <a:picLocks noChangeAspect="1"/>
          </p:cNvPicPr>
          <p:nvPr/>
        </p:nvPicPr>
        <p:blipFill>
          <a:blip r:embed="rId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1" y="-2666999"/>
            <a:ext cx="6858000" cy="12192000"/>
          </a:xfrm>
          <a:prstGeom prst="rect">
            <a:avLst/>
          </a:prstGeom>
        </p:spPr>
      </p:pic>
      <p:pic>
        <p:nvPicPr>
          <p:cNvPr id="29" name="图片 28" descr="形状, 圆圈&#10;&#10;描述已自动生成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67" y="4060028"/>
            <a:ext cx="2408130" cy="2408130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</a:effectLst>
        </p:spPr>
      </p:pic>
      <p:pic>
        <p:nvPicPr>
          <p:cNvPr id="28" name="图片 27" descr="形状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022" y="384105"/>
            <a:ext cx="4097333" cy="4118584"/>
          </a:xfrm>
          <a:prstGeom prst="rect">
            <a:avLst/>
          </a:prstGeom>
          <a:effectLst>
            <a:softEdge rad="838200"/>
          </a:effectLst>
        </p:spPr>
      </p:pic>
      <p:sp>
        <p:nvSpPr>
          <p:cNvPr id="20" name="任意多边形: 形状 19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73387 w 12192000"/>
              <a:gd name="connsiteY1" fmla="*/ 0 h 6858000"/>
              <a:gd name="connsiteX2" fmla="*/ 2161879 w 12192000"/>
              <a:gd name="connsiteY2" fmla="*/ 138033 h 6858000"/>
              <a:gd name="connsiteX3" fmla="*/ 6096000 w 12192000"/>
              <a:gd name="connsiteY3" fmla="*/ 2229789 h 6858000"/>
              <a:gd name="connsiteX4" fmla="*/ 10030122 w 12192000"/>
              <a:gd name="connsiteY4" fmla="*/ 138033 h 6858000"/>
              <a:gd name="connsiteX5" fmla="*/ 10118613 w 12192000"/>
              <a:gd name="connsiteY5" fmla="*/ 0 h 6858000"/>
              <a:gd name="connsiteX6" fmla="*/ 12192000 w 12192000"/>
              <a:gd name="connsiteY6" fmla="*/ 0 h 6858000"/>
              <a:gd name="connsiteX7" fmla="*/ 12192000 w 12192000"/>
              <a:gd name="connsiteY7" fmla="*/ 4601545 h 6858000"/>
              <a:gd name="connsiteX8" fmla="*/ 12057844 w 12192000"/>
              <a:gd name="connsiteY8" fmla="*/ 4717754 h 6858000"/>
              <a:gd name="connsiteX9" fmla="*/ 6096000 w 12192000"/>
              <a:gd name="connsiteY9" fmla="*/ 6858000 h 6858000"/>
              <a:gd name="connsiteX10" fmla="*/ 134156 w 12192000"/>
              <a:gd name="connsiteY10" fmla="*/ 4717754 h 6858000"/>
              <a:gd name="connsiteX11" fmla="*/ 0 w 12192000"/>
              <a:gd name="connsiteY11" fmla="*/ 46015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73387" y="0"/>
                </a:lnTo>
                <a:lnTo>
                  <a:pt x="2161879" y="138033"/>
                </a:lnTo>
                <a:cubicBezTo>
                  <a:pt x="3014480" y="1400049"/>
                  <a:pt x="4458342" y="2229789"/>
                  <a:pt x="6096000" y="2229789"/>
                </a:cubicBezTo>
                <a:cubicBezTo>
                  <a:pt x="7733659" y="2229789"/>
                  <a:pt x="9177521" y="1400049"/>
                  <a:pt x="10030122" y="138033"/>
                </a:cubicBezTo>
                <a:lnTo>
                  <a:pt x="10118613" y="0"/>
                </a:lnTo>
                <a:lnTo>
                  <a:pt x="12192000" y="0"/>
                </a:lnTo>
                <a:lnTo>
                  <a:pt x="12192000" y="4601545"/>
                </a:lnTo>
                <a:lnTo>
                  <a:pt x="12057844" y="4717754"/>
                </a:lnTo>
                <a:cubicBezTo>
                  <a:pt x="10437706" y="6054811"/>
                  <a:pt x="8360651" y="6858000"/>
                  <a:pt x="6096000" y="6858000"/>
                </a:cubicBezTo>
                <a:cubicBezTo>
                  <a:pt x="3831350" y="6858000"/>
                  <a:pt x="1754294" y="6054811"/>
                  <a:pt x="134156" y="4717754"/>
                </a:cubicBezTo>
                <a:lnTo>
                  <a:pt x="0" y="4601545"/>
                </a:lnTo>
                <a:close/>
              </a:path>
            </a:pathLst>
          </a:cu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584200" dist="444500" dir="5400000" sx="76000" sy="76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27" name="图片 26" descr="形状, 圆圈&#10;&#10;描述已自动生成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363" b="39304"/>
          <a:stretch>
            <a:fillRect/>
          </a:stretch>
        </p:blipFill>
        <p:spPr>
          <a:xfrm>
            <a:off x="9435340" y="4645870"/>
            <a:ext cx="2756660" cy="2212130"/>
          </a:xfrm>
          <a:custGeom>
            <a:avLst/>
            <a:gdLst>
              <a:gd name="connsiteX0" fmla="*/ 0 w 2756660"/>
              <a:gd name="connsiteY0" fmla="*/ 0 h 2212130"/>
              <a:gd name="connsiteX1" fmla="*/ 2756660 w 2756660"/>
              <a:gd name="connsiteY1" fmla="*/ 0 h 2212130"/>
              <a:gd name="connsiteX2" fmla="*/ 2756660 w 2756660"/>
              <a:gd name="connsiteY2" fmla="*/ 2212130 h 2212130"/>
              <a:gd name="connsiteX3" fmla="*/ 0 w 2756660"/>
              <a:gd name="connsiteY3" fmla="*/ 2212130 h 221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6660" h="2212130">
                <a:moveTo>
                  <a:pt x="0" y="0"/>
                </a:moveTo>
                <a:lnTo>
                  <a:pt x="2756660" y="0"/>
                </a:lnTo>
                <a:lnTo>
                  <a:pt x="2756660" y="2212130"/>
                </a:lnTo>
                <a:lnTo>
                  <a:pt x="0" y="2212130"/>
                </a:lnTo>
                <a:close/>
              </a:path>
            </a:pathLst>
          </a:cu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</a:effectLst>
        </p:spPr>
      </p:pic>
      <p:sp>
        <p:nvSpPr>
          <p:cNvPr id="35" name="文本框 34"/>
          <p:cNvSpPr txBox="1"/>
          <p:nvPr/>
        </p:nvSpPr>
        <p:spPr>
          <a:xfrm>
            <a:off x="2926537" y="2634836"/>
            <a:ext cx="8477827" cy="6153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請於此處輸入關於本部分內容的具體正文方案。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just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請於此處輸入關於本部分內容的具體正文方案。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1351264" y="2443397"/>
            <a:ext cx="998430" cy="998430"/>
          </a:xfrm>
          <a:prstGeom prst="roundRect">
            <a:avLst/>
          </a:prstGeom>
          <a:solidFill>
            <a:srgbClr val="4528DC"/>
          </a:solid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6000" b="1" dirty="0">
                <a:latin typeface="D-DIN Exp" panose="020B0504020202030204" pitchFamily="34" charset="0"/>
                <a:ea typeface="Alibaba PuHuiTi Light" panose="00020600040101010101" pitchFamily="18" charset="-122"/>
              </a:rPr>
              <a:t>01</a:t>
            </a:r>
            <a:endParaRPr lang="zh-CN" altLang="en-US" sz="6000" b="1" dirty="0">
              <a:latin typeface="D-DIN Exp" panose="020B050402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1351264" y="3857176"/>
            <a:ext cx="998430" cy="998430"/>
          </a:xfrm>
          <a:prstGeom prst="roundRect">
            <a:avLst/>
          </a:prstGeom>
          <a:solidFill>
            <a:srgbClr val="FDC741"/>
          </a:solid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6000" b="1" dirty="0">
                <a:latin typeface="D-DIN Exp" panose="020B0504020202030204" pitchFamily="34" charset="0"/>
                <a:ea typeface="Alibaba PuHuiTi Light" panose="00020600040101010101" pitchFamily="18" charset="-122"/>
              </a:rPr>
              <a:t>02</a:t>
            </a:r>
            <a:endParaRPr lang="zh-CN" altLang="en-US" sz="6000" b="1" dirty="0">
              <a:latin typeface="D-DIN Exp" panose="020B0504020202030204" pitchFamily="34" charset="0"/>
              <a:ea typeface="Alibaba PuHuiTi Light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80000"/>
              </a:lnSpc>
              <a:defRPr sz="3600">
                <a:solidFill>
                  <a:srgbClr val="0043C8"/>
                </a:solidFill>
                <a:latin typeface="Alibaba PuHuiTi Medium" panose="00020600040101010101" pitchFamily="18" charset="-122"/>
                <a:ea typeface="Alibaba PuHuiTi Medium" panose="00020600040101010101" pitchFamily="18" charset="-122"/>
                <a:cs typeface="Alibaba PuHuiTi Medium" panose="00020600040101010101" pitchFamily="18" charset="-122"/>
              </a:defRPr>
            </a:lvl1pPr>
          </a:lstStyle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點擊輸入文字標題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图片包含 图标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8848725" y="260506"/>
            <a:ext cx="1534773" cy="328135"/>
            <a:chOff x="8848725" y="260506"/>
            <a:chExt cx="1534773" cy="328135"/>
          </a:xfrm>
        </p:grpSpPr>
        <p:sp>
          <p:nvSpPr>
            <p:cNvPr id="5" name="矩形 4"/>
            <p:cNvSpPr/>
            <p:nvPr/>
          </p:nvSpPr>
          <p:spPr>
            <a:xfrm>
              <a:off x="8848726" y="260506"/>
              <a:ext cx="1222424" cy="328135"/>
            </a:xfrm>
            <a:prstGeom prst="rect">
              <a:avLst/>
            </a:prstGeom>
            <a:noFill/>
            <a:ln>
              <a:solidFill>
                <a:srgbClr val="0043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43C8"/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8848725" y="260506"/>
              <a:ext cx="1534773" cy="328135"/>
            </a:xfrm>
            <a:prstGeom prst="rect">
              <a:avLst/>
            </a:prstGeom>
            <a:noFill/>
            <a:ln>
              <a:solidFill>
                <a:srgbClr val="0043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0043C8"/>
                </a:solidFill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V="1">
              <a:off x="10071149" y="260506"/>
              <a:ext cx="312349" cy="328135"/>
            </a:xfrm>
            <a:prstGeom prst="line">
              <a:avLst/>
            </a:prstGeom>
            <a:ln w="12700">
              <a:solidFill>
                <a:srgbClr val="0043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8873199" y="315039"/>
              <a:ext cx="1173480" cy="2457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YOUR LOGO</a:t>
              </a:r>
              <a:endPara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2926537" y="4048614"/>
            <a:ext cx="8477827" cy="6153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請於此處輸入關於本部分內容的具體正文方案。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just"/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請於此處輸入關於本部分內容的具體正文方案。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图标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562"/>
          <a:stretch>
            <a:fillRect/>
          </a:stretch>
        </p:blipFill>
        <p:spPr>
          <a:xfrm>
            <a:off x="4314147" y="5524970"/>
            <a:ext cx="6858000" cy="1333030"/>
          </a:xfrm>
          <a:custGeom>
            <a:avLst/>
            <a:gdLst>
              <a:gd name="connsiteX0" fmla="*/ 0 w 6858000"/>
              <a:gd name="connsiteY0" fmla="*/ 0 h 1333030"/>
              <a:gd name="connsiteX1" fmla="*/ 6858000 w 6858000"/>
              <a:gd name="connsiteY1" fmla="*/ 0 h 1333030"/>
              <a:gd name="connsiteX2" fmla="*/ 6858000 w 6858000"/>
              <a:gd name="connsiteY2" fmla="*/ 1333030 h 1333030"/>
              <a:gd name="connsiteX3" fmla="*/ 0 w 6858000"/>
              <a:gd name="connsiteY3" fmla="*/ 1333030 h 133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1333030">
                <a:moveTo>
                  <a:pt x="0" y="0"/>
                </a:moveTo>
                <a:lnTo>
                  <a:pt x="6858000" y="0"/>
                </a:lnTo>
                <a:lnTo>
                  <a:pt x="6858000" y="1333030"/>
                </a:lnTo>
                <a:lnTo>
                  <a:pt x="0" y="1333030"/>
                </a:lnTo>
                <a:close/>
              </a:path>
            </a:pathLst>
          </a:custGeom>
        </p:spPr>
      </p:pic>
      <p:pic>
        <p:nvPicPr>
          <p:cNvPr id="30" name="图片 29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13" t="58018"/>
          <a:stretch>
            <a:fillRect/>
          </a:stretch>
        </p:blipFill>
        <p:spPr>
          <a:xfrm>
            <a:off x="0" y="1"/>
            <a:ext cx="2563113" cy="1792151"/>
          </a:xfrm>
          <a:custGeom>
            <a:avLst/>
            <a:gdLst>
              <a:gd name="connsiteX0" fmla="*/ 0 w 2563113"/>
              <a:gd name="connsiteY0" fmla="*/ 0 h 1792151"/>
              <a:gd name="connsiteX1" fmla="*/ 2563113 w 2563113"/>
              <a:gd name="connsiteY1" fmla="*/ 0 h 1792151"/>
              <a:gd name="connsiteX2" fmla="*/ 2563113 w 2563113"/>
              <a:gd name="connsiteY2" fmla="*/ 1792151 h 1792151"/>
              <a:gd name="connsiteX3" fmla="*/ 0 w 2563113"/>
              <a:gd name="connsiteY3" fmla="*/ 1792151 h 179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113" h="1792151">
                <a:moveTo>
                  <a:pt x="0" y="0"/>
                </a:moveTo>
                <a:lnTo>
                  <a:pt x="2563113" y="0"/>
                </a:lnTo>
                <a:lnTo>
                  <a:pt x="2563113" y="1792151"/>
                </a:lnTo>
                <a:lnTo>
                  <a:pt x="0" y="1792151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6184F1">
                <a:alpha val="25000"/>
              </a:srgbClr>
            </a:outerShdw>
          </a:effectLst>
        </p:spPr>
      </p:pic>
      <p:pic>
        <p:nvPicPr>
          <p:cNvPr id="36" name="图片 35" descr="卡通人物&#10;&#10;中度可信度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290" y="3189324"/>
            <a:ext cx="4059409" cy="4059409"/>
          </a:xfrm>
          <a:prstGeom prst="rect">
            <a:avLst/>
          </a:prstGeom>
          <a:effectLst>
            <a:outerShdw blurRad="685800" dist="952500" dir="5400000" sx="94000" sy="94000" algn="t" rotWithShape="0">
              <a:srgbClr val="539400">
                <a:alpha val="25000"/>
              </a:srgbClr>
            </a:outerShdw>
          </a:effectLst>
        </p:spPr>
      </p:pic>
      <p:pic>
        <p:nvPicPr>
          <p:cNvPr id="26" name="图片 25" descr="图片包含 形状&#10;&#10;描述已自动生成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14" r="59671" b="42905"/>
          <a:stretch>
            <a:fillRect/>
          </a:stretch>
        </p:blipFill>
        <p:spPr>
          <a:xfrm>
            <a:off x="7106045" y="0"/>
            <a:ext cx="5085955" cy="6858000"/>
          </a:xfrm>
          <a:custGeom>
            <a:avLst/>
            <a:gdLst>
              <a:gd name="connsiteX0" fmla="*/ 0 w 5085955"/>
              <a:gd name="connsiteY0" fmla="*/ 0 h 6858000"/>
              <a:gd name="connsiteX1" fmla="*/ 5085955 w 5085955"/>
              <a:gd name="connsiteY1" fmla="*/ 0 h 6858000"/>
              <a:gd name="connsiteX2" fmla="*/ 5085955 w 5085955"/>
              <a:gd name="connsiteY2" fmla="*/ 6858000 h 6858000"/>
              <a:gd name="connsiteX3" fmla="*/ 0 w 50859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5955" h="6858000">
                <a:moveTo>
                  <a:pt x="0" y="0"/>
                </a:moveTo>
                <a:lnTo>
                  <a:pt x="5085955" y="0"/>
                </a:lnTo>
                <a:lnTo>
                  <a:pt x="5085955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CD6553">
                <a:alpha val="25000"/>
              </a:srgbClr>
            </a:outerShdw>
          </a:effectLst>
        </p:spPr>
      </p:pic>
      <p:pic>
        <p:nvPicPr>
          <p:cNvPr id="20" name="图片 19" descr="卡通人物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78924" y="1113254"/>
            <a:ext cx="5929456" cy="5929456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 flipH="1">
            <a:off x="4157711" y="226851"/>
            <a:ext cx="6569547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7200" cap="all" dirty="0">
                <a:ln w="6350">
                  <a:solidFill>
                    <a:schemeClr val="tx1">
                      <a:alpha val="15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CONTENTS</a:t>
            </a:r>
            <a:endParaRPr lang="en-US" altLang="zh-CN" sz="7200" cap="all" dirty="0">
              <a:ln w="6350">
                <a:solidFill>
                  <a:schemeClr val="tx1">
                    <a:alpha val="15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810814" y="1478664"/>
            <a:ext cx="8112514" cy="4693874"/>
          </a:xfrm>
          <a:prstGeom prst="roundRect">
            <a:avLst>
              <a:gd name="adj" fmla="val 5984"/>
            </a:avLst>
          </a:prstGeom>
          <a:blipFill dpi="0"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9994" t="-31501" r="-40292" b="-14604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sx="91000" sy="91000" algn="t" rotWithShape="0">
              <a:srgbClr val="000000">
                <a:alpha val="20000"/>
              </a:srgb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959158" y="2183080"/>
            <a:ext cx="2081065" cy="6153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/>
            <a:r>
              <a:rPr lang="en-US" altLang="zh-CN" sz="4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PART01:</a:t>
            </a:r>
            <a:endParaRPr lang="en-US" altLang="zh-CN" sz="4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959158" y="3045130"/>
            <a:ext cx="2081065" cy="6153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/>
            <a:r>
              <a:rPr lang="en-US" altLang="zh-CN" sz="4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PART02:</a:t>
            </a:r>
            <a:endParaRPr lang="en-US" altLang="zh-CN" sz="4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959158" y="3907180"/>
            <a:ext cx="2081065" cy="6153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/>
            <a:r>
              <a:rPr lang="en-US" altLang="zh-CN" sz="4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PART03:</a:t>
            </a:r>
            <a:endParaRPr lang="en-US" altLang="zh-CN" sz="4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959158" y="4769230"/>
            <a:ext cx="2081065" cy="6153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dist"/>
            <a:r>
              <a:rPr lang="en-US" altLang="zh-CN" sz="4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PART04:</a:t>
            </a:r>
            <a:endParaRPr lang="en-US" altLang="zh-CN" sz="4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256351" y="2213877"/>
            <a:ext cx="4160292" cy="55372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256351" y="3075927"/>
            <a:ext cx="4160292" cy="55372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5A41DB"/>
                </a:solidFill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  <a:cs typeface="阿里巴巴普惠体 2.0 65 Medium" panose="00020600040101010101" pitchFamily="18" charset="-122"/>
              </a:defRPr>
            </a:lvl1pPr>
          </a:lstStyle>
          <a:p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256351" y="3937977"/>
            <a:ext cx="4160292" cy="55372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5A41DB"/>
                </a:solidFill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  <a:cs typeface="阿里巴巴普惠体 2.0 65 Medium" panose="00020600040101010101" pitchFamily="18" charset="-122"/>
              </a:defRPr>
            </a:lvl1pPr>
          </a:lstStyle>
          <a:p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256350" y="4800027"/>
            <a:ext cx="4799409" cy="55372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5A41DB"/>
                </a:solidFill>
                <a:latin typeface="阿里巴巴普惠体 2.0 65 Medium" panose="00020600040101010101" pitchFamily="18" charset="-122"/>
                <a:ea typeface="阿里巴巴普惠体 2.0 65 Medium" panose="00020600040101010101" pitchFamily="18" charset="-122"/>
                <a:cs typeface="阿里巴巴普惠体 2.0 65 Medium" panose="00020600040101010101" pitchFamily="18" charset="-122"/>
              </a:defRPr>
            </a:lvl1pPr>
          </a:lstStyle>
          <a:p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8054991" y="1624311"/>
            <a:ext cx="699831" cy="335679"/>
            <a:chOff x="10802462" y="499919"/>
            <a:chExt cx="589125" cy="282578"/>
          </a:xfrm>
        </p:grpSpPr>
        <p:grpSp>
          <p:nvGrpSpPr>
            <p:cNvPr id="60" name="组合 59"/>
            <p:cNvGrpSpPr/>
            <p:nvPr/>
          </p:nvGrpSpPr>
          <p:grpSpPr>
            <a:xfrm>
              <a:off x="10802462" y="538540"/>
              <a:ext cx="207392" cy="209393"/>
              <a:chOff x="7343772" y="-1511300"/>
              <a:chExt cx="327028" cy="330184"/>
            </a:xfrm>
          </p:grpSpPr>
          <p:sp>
            <p:nvSpPr>
              <p:cNvPr id="64" name="矩形 63"/>
              <p:cNvSpPr/>
              <p:nvPr/>
            </p:nvSpPr>
            <p:spPr>
              <a:xfrm>
                <a:off x="7343772" y="-1511300"/>
                <a:ext cx="327028" cy="330184"/>
              </a:xfrm>
              <a:prstGeom prst="rect">
                <a:avLst/>
              </a:prstGeom>
              <a:noFill/>
              <a:ln w="31750" cap="sq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libaba PuHuiTi Light" panose="00020600040101010101" pitchFamily="18" charset="-122"/>
                  <a:ea typeface="Alibaba PuHuiTi Light" panose="00020600040101010101" pitchFamily="18" charset="-122"/>
                </a:endParaRPr>
              </a:p>
            </p:txBody>
          </p:sp>
          <p:sp>
            <p:nvSpPr>
              <p:cNvPr id="65" name="矩形 64"/>
              <p:cNvSpPr/>
              <p:nvPr/>
            </p:nvSpPr>
            <p:spPr>
              <a:xfrm>
                <a:off x="7343772" y="-1402617"/>
                <a:ext cx="327028" cy="221501"/>
              </a:xfrm>
              <a:prstGeom prst="rect">
                <a:avLst/>
              </a:prstGeom>
              <a:noFill/>
              <a:ln w="31750" cap="sq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libaba PuHuiTi Light" panose="00020600040101010101" pitchFamily="18" charset="-122"/>
                  <a:ea typeface="Alibaba PuHuiTi Light" panose="00020600040101010101" pitchFamily="18" charset="-122"/>
                </a:endParaRP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 rot="2700000">
              <a:off x="11105104" y="496014"/>
              <a:ext cx="282578" cy="290388"/>
              <a:chOff x="7683500" y="-1471504"/>
              <a:chExt cx="282578" cy="290388"/>
            </a:xfrm>
          </p:grpSpPr>
          <p:cxnSp>
            <p:nvCxnSpPr>
              <p:cNvPr id="62" name="直接连接符 61"/>
              <p:cNvCxnSpPr/>
              <p:nvPr/>
            </p:nvCxnSpPr>
            <p:spPr>
              <a:xfrm>
                <a:off x="7824789" y="-1471504"/>
                <a:ext cx="0" cy="290388"/>
              </a:xfrm>
              <a:prstGeom prst="line">
                <a:avLst/>
              </a:prstGeom>
              <a:ln w="3175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7683500" y="-1326310"/>
                <a:ext cx="282578" cy="0"/>
              </a:xfrm>
              <a:prstGeom prst="line">
                <a:avLst/>
              </a:prstGeom>
              <a:ln w="3175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文本框 24"/>
          <p:cNvSpPr txBox="1"/>
          <p:nvPr/>
        </p:nvSpPr>
        <p:spPr>
          <a:xfrm flipH="1">
            <a:off x="2348837" y="273018"/>
            <a:ext cx="1965309" cy="10153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6600" cap="all" spc="3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目錄</a:t>
            </a:r>
            <a:endParaRPr lang="zh-CN" altLang="en-US" sz="6600" cap="all" spc="3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6999"/>
            <a:ext cx="6858000" cy="12192000"/>
          </a:xfrm>
          <a:prstGeom prst="rect">
            <a:avLst/>
          </a:prstGeom>
        </p:spPr>
      </p:pic>
      <p:pic>
        <p:nvPicPr>
          <p:cNvPr id="53" name="图片 52" descr="卡通人物&#10;&#10;低可信度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5" y="118671"/>
            <a:ext cx="12192000" cy="6858000"/>
          </a:xfrm>
          <a:prstGeom prst="rect">
            <a:avLst/>
          </a:prstGeom>
        </p:spPr>
      </p:pic>
      <p:pic>
        <p:nvPicPr>
          <p:cNvPr id="3" name="图片 2" descr="形状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775" y="3314158"/>
            <a:ext cx="2537150" cy="2550309"/>
          </a:xfrm>
          <a:prstGeom prst="rect">
            <a:avLst/>
          </a:prstGeom>
        </p:spPr>
      </p:pic>
      <p:pic>
        <p:nvPicPr>
          <p:cNvPr id="23" name="图片 22" descr="图片包含 形状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2" b="42914"/>
          <a:stretch>
            <a:fillRect/>
          </a:stretch>
        </p:blipFill>
        <p:spPr>
          <a:xfrm>
            <a:off x="1" y="4900504"/>
            <a:ext cx="1965087" cy="1957496"/>
          </a:xfrm>
          <a:custGeom>
            <a:avLst/>
            <a:gdLst>
              <a:gd name="connsiteX0" fmla="*/ 0 w 1965087"/>
              <a:gd name="connsiteY0" fmla="*/ 0 h 1957496"/>
              <a:gd name="connsiteX1" fmla="*/ 1965087 w 1965087"/>
              <a:gd name="connsiteY1" fmla="*/ 0 h 1957496"/>
              <a:gd name="connsiteX2" fmla="*/ 1965087 w 1965087"/>
              <a:gd name="connsiteY2" fmla="*/ 1957496 h 1957496"/>
              <a:gd name="connsiteX3" fmla="*/ 0 w 1965087"/>
              <a:gd name="connsiteY3" fmla="*/ 1957496 h 1957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5087" h="1957496">
                <a:moveTo>
                  <a:pt x="0" y="0"/>
                </a:moveTo>
                <a:lnTo>
                  <a:pt x="1965087" y="0"/>
                </a:lnTo>
                <a:lnTo>
                  <a:pt x="1965087" y="1957496"/>
                </a:lnTo>
                <a:lnTo>
                  <a:pt x="0" y="1957496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CD6553">
                <a:alpha val="25000"/>
              </a:srgbClr>
            </a:outerShdw>
          </a:effectLst>
        </p:spPr>
      </p:pic>
      <p:pic>
        <p:nvPicPr>
          <p:cNvPr id="27" name="图片 26" descr="图标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99" r="62268"/>
          <a:stretch>
            <a:fillRect/>
          </a:stretch>
        </p:blipFill>
        <p:spPr>
          <a:xfrm>
            <a:off x="9604374" y="0"/>
            <a:ext cx="2587627" cy="3086194"/>
          </a:xfrm>
          <a:custGeom>
            <a:avLst/>
            <a:gdLst>
              <a:gd name="connsiteX0" fmla="*/ 0 w 2587627"/>
              <a:gd name="connsiteY0" fmla="*/ 0 h 3086194"/>
              <a:gd name="connsiteX1" fmla="*/ 2587627 w 2587627"/>
              <a:gd name="connsiteY1" fmla="*/ 0 h 3086194"/>
              <a:gd name="connsiteX2" fmla="*/ 2587627 w 2587627"/>
              <a:gd name="connsiteY2" fmla="*/ 3086194 h 3086194"/>
              <a:gd name="connsiteX3" fmla="*/ 0 w 2587627"/>
              <a:gd name="connsiteY3" fmla="*/ 3086194 h 308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7627" h="3086194">
                <a:moveTo>
                  <a:pt x="0" y="0"/>
                </a:moveTo>
                <a:lnTo>
                  <a:pt x="2587627" y="0"/>
                </a:lnTo>
                <a:lnTo>
                  <a:pt x="2587627" y="3086194"/>
                </a:lnTo>
                <a:lnTo>
                  <a:pt x="0" y="3086194"/>
                </a:lnTo>
                <a:close/>
              </a:path>
            </a:pathLst>
          </a:custGeom>
          <a:effectLst/>
        </p:spPr>
      </p:pic>
      <p:pic>
        <p:nvPicPr>
          <p:cNvPr id="6" name="图片 5" descr="形状, 圆圈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21" y="3309265"/>
            <a:ext cx="2686829" cy="2686829"/>
          </a:xfrm>
          <a:prstGeom prst="rect">
            <a:avLst/>
          </a:prstGeom>
        </p:spPr>
      </p:pic>
      <p:pic>
        <p:nvPicPr>
          <p:cNvPr id="25" name="图片 24" descr="形状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3" t="58018"/>
          <a:stretch>
            <a:fillRect/>
          </a:stretch>
        </p:blipFill>
        <p:spPr>
          <a:xfrm>
            <a:off x="0" y="1"/>
            <a:ext cx="2563113" cy="1792151"/>
          </a:xfrm>
          <a:custGeom>
            <a:avLst/>
            <a:gdLst>
              <a:gd name="connsiteX0" fmla="*/ 0 w 2563113"/>
              <a:gd name="connsiteY0" fmla="*/ 0 h 1792151"/>
              <a:gd name="connsiteX1" fmla="*/ 2563113 w 2563113"/>
              <a:gd name="connsiteY1" fmla="*/ 0 h 1792151"/>
              <a:gd name="connsiteX2" fmla="*/ 2563113 w 2563113"/>
              <a:gd name="connsiteY2" fmla="*/ 1792151 h 1792151"/>
              <a:gd name="connsiteX3" fmla="*/ 0 w 2563113"/>
              <a:gd name="connsiteY3" fmla="*/ 1792151 h 179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113" h="1792151">
                <a:moveTo>
                  <a:pt x="0" y="0"/>
                </a:moveTo>
                <a:lnTo>
                  <a:pt x="2563113" y="0"/>
                </a:lnTo>
                <a:lnTo>
                  <a:pt x="2563113" y="1792151"/>
                </a:lnTo>
                <a:lnTo>
                  <a:pt x="0" y="1792151"/>
                </a:lnTo>
                <a:close/>
              </a:path>
            </a:pathLst>
          </a:custGeom>
          <a:effectLst>
            <a:outerShdw blurRad="685800" dist="952500" dir="5400000" sx="94000" sy="94000" algn="t" rotWithShape="0">
              <a:srgbClr val="6184F1">
                <a:alpha val="25000"/>
              </a:srgbClr>
            </a:outerShdw>
          </a:effectLst>
        </p:spPr>
      </p:pic>
      <p:pic>
        <p:nvPicPr>
          <p:cNvPr id="29" name="图片 28" descr="图片包含 游戏机&#10;&#10;描述已自动生成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03" b="74446"/>
          <a:stretch>
            <a:fillRect/>
          </a:stretch>
        </p:blipFill>
        <p:spPr>
          <a:xfrm>
            <a:off x="9604373" y="5652792"/>
            <a:ext cx="2587627" cy="1205208"/>
          </a:xfrm>
          <a:custGeom>
            <a:avLst/>
            <a:gdLst>
              <a:gd name="connsiteX0" fmla="*/ 0 w 2587627"/>
              <a:gd name="connsiteY0" fmla="*/ 0 h 1205208"/>
              <a:gd name="connsiteX1" fmla="*/ 2587627 w 2587627"/>
              <a:gd name="connsiteY1" fmla="*/ 0 h 1205208"/>
              <a:gd name="connsiteX2" fmla="*/ 2587627 w 2587627"/>
              <a:gd name="connsiteY2" fmla="*/ 1205208 h 1205208"/>
              <a:gd name="connsiteX3" fmla="*/ 0 w 2587627"/>
              <a:gd name="connsiteY3" fmla="*/ 1205208 h 120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7627" h="1205208">
                <a:moveTo>
                  <a:pt x="0" y="0"/>
                </a:moveTo>
                <a:lnTo>
                  <a:pt x="2587627" y="0"/>
                </a:lnTo>
                <a:lnTo>
                  <a:pt x="2587627" y="1205208"/>
                </a:lnTo>
                <a:lnTo>
                  <a:pt x="0" y="1205208"/>
                </a:lnTo>
                <a:close/>
              </a:path>
            </a:pathLst>
          </a:custGeom>
        </p:spPr>
      </p:pic>
      <p:sp>
        <p:nvSpPr>
          <p:cNvPr id="28" name="任意多边形: 形状 27"/>
          <p:cNvSpPr/>
          <p:nvPr/>
        </p:nvSpPr>
        <p:spPr>
          <a:xfrm>
            <a:off x="0" y="2507454"/>
            <a:ext cx="12192000" cy="4350547"/>
          </a:xfrm>
          <a:custGeom>
            <a:avLst/>
            <a:gdLst>
              <a:gd name="connsiteX0" fmla="*/ 12192000 w 12192000"/>
              <a:gd name="connsiteY0" fmla="*/ 0 h 4350547"/>
              <a:gd name="connsiteX1" fmla="*/ 12192000 w 12192000"/>
              <a:gd name="connsiteY1" fmla="*/ 4350547 h 4350547"/>
              <a:gd name="connsiteX2" fmla="*/ 0 w 12192000"/>
              <a:gd name="connsiteY2" fmla="*/ 4350547 h 4350547"/>
              <a:gd name="connsiteX3" fmla="*/ 0 w 12192000"/>
              <a:gd name="connsiteY3" fmla="*/ 2278246 h 4350547"/>
              <a:gd name="connsiteX4" fmla="*/ 67392 w 12192000"/>
              <a:gd name="connsiteY4" fmla="*/ 2228160 h 4350547"/>
              <a:gd name="connsiteX5" fmla="*/ 2560650 w 12192000"/>
              <a:gd name="connsiteY5" fmla="*/ 1860519 h 4350547"/>
              <a:gd name="connsiteX6" fmla="*/ 4447458 w 12192000"/>
              <a:gd name="connsiteY6" fmla="*/ 2370182 h 4350547"/>
              <a:gd name="connsiteX7" fmla="*/ 6436792 w 12192000"/>
              <a:gd name="connsiteY7" fmla="*/ 2264328 h 4350547"/>
              <a:gd name="connsiteX8" fmla="*/ 11952972 w 12192000"/>
              <a:gd name="connsiteY8" fmla="*/ 81628 h 4350547"/>
              <a:gd name="connsiteX9" fmla="*/ 12150995 w 12192000"/>
              <a:gd name="connsiteY9" fmla="*/ 11379 h 435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350547">
                <a:moveTo>
                  <a:pt x="12192000" y="0"/>
                </a:moveTo>
                <a:lnTo>
                  <a:pt x="12192000" y="4350547"/>
                </a:lnTo>
                <a:lnTo>
                  <a:pt x="0" y="4350547"/>
                </a:lnTo>
                <a:lnTo>
                  <a:pt x="0" y="2278246"/>
                </a:lnTo>
                <a:lnTo>
                  <a:pt x="67392" y="2228160"/>
                </a:lnTo>
                <a:cubicBezTo>
                  <a:pt x="724929" y="1791386"/>
                  <a:pt x="1655971" y="1616148"/>
                  <a:pt x="2560650" y="1860519"/>
                </a:cubicBezTo>
                <a:lnTo>
                  <a:pt x="4447458" y="2370182"/>
                </a:lnTo>
                <a:cubicBezTo>
                  <a:pt x="5101330" y="2546806"/>
                  <a:pt x="5819480" y="2508593"/>
                  <a:pt x="6436792" y="2264328"/>
                </a:cubicBezTo>
                <a:lnTo>
                  <a:pt x="11952972" y="81628"/>
                </a:lnTo>
                <a:cubicBezTo>
                  <a:pt x="12017877" y="55945"/>
                  <a:pt x="12083950" y="32522"/>
                  <a:pt x="12150995" y="11379"/>
                </a:cubicBezTo>
                <a:close/>
              </a:path>
            </a:pathLst>
          </a:custGeom>
          <a:blipFill dpi="0"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t="-57636" b="1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 flipH="1">
            <a:off x="1471871" y="2001762"/>
            <a:ext cx="770925" cy="1011383"/>
          </a:xfrm>
          <a:custGeom>
            <a:avLst/>
            <a:gdLst/>
            <a:ahLst/>
            <a:cxnLst/>
            <a:rect l="l" t="t" r="r" b="b"/>
            <a:pathLst>
              <a:path w="770925" h="1011383">
                <a:moveTo>
                  <a:pt x="770925" y="0"/>
                </a:moveTo>
                <a:lnTo>
                  <a:pt x="0" y="0"/>
                </a:lnTo>
                <a:lnTo>
                  <a:pt x="0" y="253574"/>
                </a:lnTo>
                <a:lnTo>
                  <a:pt x="241916" y="253574"/>
                </a:lnTo>
                <a:lnTo>
                  <a:pt x="241916" y="1011383"/>
                </a:lnTo>
                <a:lnTo>
                  <a:pt x="530467" y="1011383"/>
                </a:lnTo>
                <a:lnTo>
                  <a:pt x="530467" y="253574"/>
                </a:lnTo>
                <a:lnTo>
                  <a:pt x="770925" y="253574"/>
                </a:lnTo>
                <a:lnTo>
                  <a:pt x="770925" y="0"/>
                </a:lnTo>
                <a:close/>
              </a:path>
            </a:pathLst>
          </a:custGeom>
          <a:blipFill dpi="0"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90923" t="-226341" r="-1290555" b="-35174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 flipH="1">
            <a:off x="2367582" y="2001762"/>
            <a:ext cx="900626" cy="1011383"/>
          </a:xfrm>
          <a:custGeom>
            <a:avLst/>
            <a:gdLst/>
            <a:ahLst/>
            <a:cxnLst/>
            <a:rect l="l" t="t" r="r" b="b"/>
            <a:pathLst>
              <a:path w="900626" h="1011383">
                <a:moveTo>
                  <a:pt x="900626" y="0"/>
                </a:moveTo>
                <a:lnTo>
                  <a:pt x="610619" y="0"/>
                </a:lnTo>
                <a:lnTo>
                  <a:pt x="610619" y="354130"/>
                </a:lnTo>
                <a:lnTo>
                  <a:pt x="290007" y="354130"/>
                </a:lnTo>
                <a:lnTo>
                  <a:pt x="290007" y="0"/>
                </a:lnTo>
                <a:lnTo>
                  <a:pt x="0" y="0"/>
                </a:lnTo>
                <a:lnTo>
                  <a:pt x="0" y="1011383"/>
                </a:lnTo>
                <a:lnTo>
                  <a:pt x="290007" y="1011383"/>
                </a:lnTo>
                <a:lnTo>
                  <a:pt x="290007" y="596046"/>
                </a:lnTo>
                <a:lnTo>
                  <a:pt x="610619" y="596046"/>
                </a:lnTo>
                <a:lnTo>
                  <a:pt x="610619" y="1011383"/>
                </a:lnTo>
                <a:lnTo>
                  <a:pt x="900626" y="1011383"/>
                </a:lnTo>
                <a:lnTo>
                  <a:pt x="900626" y="0"/>
                </a:lnTo>
                <a:close/>
              </a:path>
            </a:pathLst>
          </a:custGeom>
          <a:blipFill dpi="0"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62881" t="-226341" r="-990844" b="-35174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 flipH="1">
            <a:off x="3362401" y="2001762"/>
            <a:ext cx="1132342" cy="1011383"/>
          </a:xfrm>
          <a:custGeom>
            <a:avLst/>
            <a:gdLst/>
            <a:ahLst/>
            <a:cxnLst/>
            <a:rect l="l" t="t" r="r" b="b"/>
            <a:pathLst>
              <a:path w="1132342" h="1011383">
                <a:moveTo>
                  <a:pt x="760724" y="0"/>
                </a:moveTo>
                <a:lnTo>
                  <a:pt x="368703" y="0"/>
                </a:lnTo>
                <a:lnTo>
                  <a:pt x="0" y="1011383"/>
                </a:lnTo>
                <a:lnTo>
                  <a:pt x="308953" y="1011383"/>
                </a:lnTo>
                <a:lnTo>
                  <a:pt x="378905" y="798614"/>
                </a:lnTo>
                <a:lnTo>
                  <a:pt x="757809" y="798614"/>
                </a:lnTo>
                <a:lnTo>
                  <a:pt x="829218" y="1011383"/>
                </a:lnTo>
                <a:lnTo>
                  <a:pt x="1132342" y="1011383"/>
                </a:lnTo>
                <a:lnTo>
                  <a:pt x="760724" y="0"/>
                </a:lnTo>
                <a:close/>
                <a:moveTo>
                  <a:pt x="575643" y="249202"/>
                </a:moveTo>
                <a:lnTo>
                  <a:pt x="680571" y="565442"/>
                </a:lnTo>
                <a:lnTo>
                  <a:pt x="454686" y="565442"/>
                </a:lnTo>
                <a:lnTo>
                  <a:pt x="558156" y="249202"/>
                </a:lnTo>
                <a:lnTo>
                  <a:pt x="575643" y="249202"/>
                </a:lnTo>
                <a:close/>
              </a:path>
            </a:pathLst>
          </a:custGeom>
          <a:blipFill dpi="0"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96943" t="-226341" r="-679765" b="-35174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 flipH="1">
            <a:off x="4586908" y="2001762"/>
            <a:ext cx="938517" cy="1011383"/>
          </a:xfrm>
          <a:custGeom>
            <a:avLst/>
            <a:gdLst/>
            <a:ahLst/>
            <a:cxnLst/>
            <a:rect l="l" t="t" r="r" b="b"/>
            <a:pathLst>
              <a:path w="938517" h="1011383">
                <a:moveTo>
                  <a:pt x="938517" y="0"/>
                </a:moveTo>
                <a:lnTo>
                  <a:pt x="501320" y="0"/>
                </a:lnTo>
                <a:lnTo>
                  <a:pt x="291465" y="633936"/>
                </a:lnTo>
                <a:lnTo>
                  <a:pt x="282721" y="633936"/>
                </a:lnTo>
                <a:lnTo>
                  <a:pt x="282721" y="0"/>
                </a:lnTo>
                <a:lnTo>
                  <a:pt x="0" y="0"/>
                </a:lnTo>
                <a:lnTo>
                  <a:pt x="0" y="1011383"/>
                </a:lnTo>
                <a:lnTo>
                  <a:pt x="403679" y="1011383"/>
                </a:lnTo>
                <a:lnTo>
                  <a:pt x="644137" y="335184"/>
                </a:lnTo>
                <a:lnTo>
                  <a:pt x="652881" y="335184"/>
                </a:lnTo>
                <a:lnTo>
                  <a:pt x="652881" y="1011383"/>
                </a:lnTo>
                <a:lnTo>
                  <a:pt x="938517" y="1011383"/>
                </a:lnTo>
                <a:lnTo>
                  <a:pt x="938517" y="0"/>
                </a:lnTo>
                <a:close/>
              </a:path>
            </a:pathLst>
          </a:custGeom>
          <a:blipFill dpi="0"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488740" t="-226341" r="-710331" b="-35174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 flipH="1">
            <a:off x="5720383" y="2001762"/>
            <a:ext cx="922487" cy="1011383"/>
          </a:xfrm>
          <a:custGeom>
            <a:avLst/>
            <a:gdLst/>
            <a:ahLst/>
            <a:cxnLst/>
            <a:rect l="l" t="t" r="r" b="b"/>
            <a:pathLst>
              <a:path w="922487" h="1011383">
                <a:moveTo>
                  <a:pt x="922487" y="0"/>
                </a:moveTo>
                <a:lnTo>
                  <a:pt x="632480" y="0"/>
                </a:lnTo>
                <a:lnTo>
                  <a:pt x="632480" y="364331"/>
                </a:lnTo>
                <a:lnTo>
                  <a:pt x="593132" y="364331"/>
                </a:lnTo>
                <a:lnTo>
                  <a:pt x="348301" y="0"/>
                </a:lnTo>
                <a:lnTo>
                  <a:pt x="14574" y="0"/>
                </a:lnTo>
                <a:lnTo>
                  <a:pt x="349759" y="467801"/>
                </a:lnTo>
                <a:lnTo>
                  <a:pt x="0" y="1011383"/>
                </a:lnTo>
                <a:lnTo>
                  <a:pt x="345386" y="1011383"/>
                </a:lnTo>
                <a:lnTo>
                  <a:pt x="593132" y="591674"/>
                </a:lnTo>
                <a:lnTo>
                  <a:pt x="632480" y="591674"/>
                </a:lnTo>
                <a:lnTo>
                  <a:pt x="632480" y="1011383"/>
                </a:lnTo>
                <a:lnTo>
                  <a:pt x="922487" y="1011383"/>
                </a:lnTo>
                <a:lnTo>
                  <a:pt x="922487" y="0"/>
                </a:lnTo>
                <a:close/>
              </a:path>
            </a:pathLst>
          </a:custGeom>
          <a:blipFill dpi="0"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20104" t="-226341" r="-601541" b="-35174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 flipH="1">
            <a:off x="7006782" y="2001762"/>
            <a:ext cx="1041987" cy="1011383"/>
          </a:xfrm>
          <a:custGeom>
            <a:avLst/>
            <a:gdLst/>
            <a:ahLst/>
            <a:cxnLst/>
            <a:rect l="l" t="t" r="r" b="b"/>
            <a:pathLst>
              <a:path w="1041987" h="1011383">
                <a:moveTo>
                  <a:pt x="1041987" y="0"/>
                </a:moveTo>
                <a:lnTo>
                  <a:pt x="699516" y="0"/>
                </a:lnTo>
                <a:lnTo>
                  <a:pt x="526094" y="361416"/>
                </a:lnTo>
                <a:lnTo>
                  <a:pt x="517350" y="361416"/>
                </a:lnTo>
                <a:lnTo>
                  <a:pt x="329355" y="0"/>
                </a:lnTo>
                <a:lnTo>
                  <a:pt x="0" y="0"/>
                </a:lnTo>
                <a:lnTo>
                  <a:pt x="375989" y="628107"/>
                </a:lnTo>
                <a:lnTo>
                  <a:pt x="375989" y="1011383"/>
                </a:lnTo>
                <a:lnTo>
                  <a:pt x="668912" y="1011383"/>
                </a:lnTo>
                <a:lnTo>
                  <a:pt x="668912" y="636851"/>
                </a:lnTo>
                <a:lnTo>
                  <a:pt x="1041987" y="0"/>
                </a:lnTo>
                <a:close/>
              </a:path>
            </a:pathLst>
          </a:custGeom>
          <a:blipFill dpi="0" rotWithShape="1"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72444" t="-226341" r="-397628" b="-35174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 flipH="1">
            <a:off x="9240261" y="2001762"/>
            <a:ext cx="910827" cy="1025956"/>
          </a:xfrm>
          <a:custGeom>
            <a:avLst/>
            <a:gdLst/>
            <a:ahLst/>
            <a:cxnLst/>
            <a:rect l="l" t="t" r="r" b="b"/>
            <a:pathLst>
              <a:path w="910827" h="1025956">
                <a:moveTo>
                  <a:pt x="910827" y="0"/>
                </a:moveTo>
                <a:lnTo>
                  <a:pt x="620820" y="0"/>
                </a:lnTo>
                <a:lnTo>
                  <a:pt x="620820" y="648509"/>
                </a:lnTo>
                <a:cubicBezTo>
                  <a:pt x="620820" y="665026"/>
                  <a:pt x="618877" y="681056"/>
                  <a:pt x="614991" y="696601"/>
                </a:cubicBezTo>
                <a:cubicBezTo>
                  <a:pt x="611104" y="712146"/>
                  <a:pt x="603089" y="725990"/>
                  <a:pt x="590945" y="738135"/>
                </a:cubicBezTo>
                <a:cubicBezTo>
                  <a:pt x="578801" y="750279"/>
                  <a:pt x="562041" y="759995"/>
                  <a:pt x="540667" y="767281"/>
                </a:cubicBezTo>
                <a:cubicBezTo>
                  <a:pt x="519293" y="774568"/>
                  <a:pt x="491118" y="778211"/>
                  <a:pt x="456142" y="778211"/>
                </a:cubicBezTo>
                <a:cubicBezTo>
                  <a:pt x="420194" y="778211"/>
                  <a:pt x="391291" y="774082"/>
                  <a:pt x="369431" y="765824"/>
                </a:cubicBezTo>
                <a:cubicBezTo>
                  <a:pt x="347571" y="757566"/>
                  <a:pt x="330569" y="746879"/>
                  <a:pt x="318425" y="733763"/>
                </a:cubicBezTo>
                <a:cubicBezTo>
                  <a:pt x="306281" y="720647"/>
                  <a:pt x="298265" y="706559"/>
                  <a:pt x="294379" y="691500"/>
                </a:cubicBezTo>
                <a:cubicBezTo>
                  <a:pt x="290493" y="676441"/>
                  <a:pt x="288550" y="662111"/>
                  <a:pt x="288550" y="648509"/>
                </a:cubicBezTo>
                <a:lnTo>
                  <a:pt x="288550" y="0"/>
                </a:lnTo>
                <a:lnTo>
                  <a:pt x="0" y="0"/>
                </a:lnTo>
                <a:lnTo>
                  <a:pt x="0" y="668912"/>
                </a:lnTo>
                <a:cubicBezTo>
                  <a:pt x="0" y="733034"/>
                  <a:pt x="10444" y="787927"/>
                  <a:pt x="31332" y="833590"/>
                </a:cubicBezTo>
                <a:cubicBezTo>
                  <a:pt x="52220" y="879252"/>
                  <a:pt x="82339" y="916171"/>
                  <a:pt x="121686" y="944346"/>
                </a:cubicBezTo>
                <a:cubicBezTo>
                  <a:pt x="161034" y="972521"/>
                  <a:pt x="208882" y="993167"/>
                  <a:pt x="265233" y="1006282"/>
                </a:cubicBezTo>
                <a:cubicBezTo>
                  <a:pt x="321582" y="1019399"/>
                  <a:pt x="385219" y="1025956"/>
                  <a:pt x="456142" y="1025956"/>
                </a:cubicBezTo>
                <a:cubicBezTo>
                  <a:pt x="527065" y="1025956"/>
                  <a:pt x="590701" y="1020613"/>
                  <a:pt x="647052" y="1009926"/>
                </a:cubicBezTo>
                <a:cubicBezTo>
                  <a:pt x="703401" y="999239"/>
                  <a:pt x="751007" y="980537"/>
                  <a:pt x="789870" y="953819"/>
                </a:cubicBezTo>
                <a:cubicBezTo>
                  <a:pt x="828731" y="927101"/>
                  <a:pt x="858607" y="890668"/>
                  <a:pt x="879495" y="844519"/>
                </a:cubicBezTo>
                <a:cubicBezTo>
                  <a:pt x="900383" y="798371"/>
                  <a:pt x="910827" y="739835"/>
                  <a:pt x="910827" y="668912"/>
                </a:cubicBezTo>
                <a:lnTo>
                  <a:pt x="910827" y="0"/>
                </a:lnTo>
                <a:close/>
              </a:path>
            </a:pathLst>
          </a:custGeom>
          <a:blipFill dpi="0" rotWithShape="1"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014491" t="-223123" r="-224073" b="-345327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 flipH="1">
            <a:off x="10370612" y="2001762"/>
            <a:ext cx="303123" cy="590216"/>
          </a:xfrm>
          <a:custGeom>
            <a:avLst/>
            <a:gdLst/>
            <a:ahLst/>
            <a:cxnLst/>
            <a:rect l="l" t="t" r="r" b="b"/>
            <a:pathLst>
              <a:path w="303123" h="590216">
                <a:moveTo>
                  <a:pt x="303123" y="0"/>
                </a:moveTo>
                <a:lnTo>
                  <a:pt x="0" y="0"/>
                </a:lnTo>
                <a:lnTo>
                  <a:pt x="33518" y="590216"/>
                </a:lnTo>
                <a:lnTo>
                  <a:pt x="269605" y="590216"/>
                </a:lnTo>
                <a:lnTo>
                  <a:pt x="303123" y="0"/>
                </a:lnTo>
                <a:close/>
              </a:path>
            </a:pathLst>
          </a:custGeom>
          <a:blipFill dpi="0" rotWithShape="1">
            <a:blip r:embed="rId26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421256" t="-387847" r="-500874" b="-674100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 flipH="1">
            <a:off x="10374984" y="2733339"/>
            <a:ext cx="294379" cy="288550"/>
          </a:xfrm>
          <a:custGeom>
            <a:avLst/>
            <a:gdLst/>
            <a:ahLst/>
            <a:cxnLst/>
            <a:rect l="l" t="t" r="r" b="b"/>
            <a:pathLst>
              <a:path w="294379" h="288550">
                <a:moveTo>
                  <a:pt x="147190" y="0"/>
                </a:moveTo>
                <a:cubicBezTo>
                  <a:pt x="114157" y="0"/>
                  <a:pt x="87925" y="1943"/>
                  <a:pt x="68494" y="5829"/>
                </a:cubicBezTo>
                <a:cubicBezTo>
                  <a:pt x="49064" y="9715"/>
                  <a:pt x="34247" y="16759"/>
                  <a:pt x="24045" y="26960"/>
                </a:cubicBezTo>
                <a:cubicBezTo>
                  <a:pt x="13844" y="37162"/>
                  <a:pt x="7287" y="51735"/>
                  <a:pt x="4372" y="70680"/>
                </a:cubicBezTo>
                <a:cubicBezTo>
                  <a:pt x="1457" y="89625"/>
                  <a:pt x="0" y="114157"/>
                  <a:pt x="0" y="144275"/>
                </a:cubicBezTo>
                <a:cubicBezTo>
                  <a:pt x="0" y="174393"/>
                  <a:pt x="1457" y="198682"/>
                  <a:pt x="4372" y="217141"/>
                </a:cubicBezTo>
                <a:cubicBezTo>
                  <a:pt x="7287" y="235601"/>
                  <a:pt x="13844" y="250174"/>
                  <a:pt x="24045" y="260861"/>
                </a:cubicBezTo>
                <a:cubicBezTo>
                  <a:pt x="34247" y="271548"/>
                  <a:pt x="49064" y="278835"/>
                  <a:pt x="68494" y="282721"/>
                </a:cubicBezTo>
                <a:cubicBezTo>
                  <a:pt x="87925" y="286607"/>
                  <a:pt x="114157" y="288550"/>
                  <a:pt x="147190" y="288550"/>
                </a:cubicBezTo>
                <a:cubicBezTo>
                  <a:pt x="180223" y="288550"/>
                  <a:pt x="206455" y="286607"/>
                  <a:pt x="225885" y="282721"/>
                </a:cubicBezTo>
                <a:cubicBezTo>
                  <a:pt x="245316" y="278835"/>
                  <a:pt x="260132" y="271548"/>
                  <a:pt x="270334" y="260861"/>
                </a:cubicBezTo>
                <a:cubicBezTo>
                  <a:pt x="280535" y="250174"/>
                  <a:pt x="287093" y="235601"/>
                  <a:pt x="290008" y="217141"/>
                </a:cubicBezTo>
                <a:cubicBezTo>
                  <a:pt x="292922" y="198682"/>
                  <a:pt x="294379" y="174393"/>
                  <a:pt x="294379" y="144275"/>
                </a:cubicBezTo>
                <a:cubicBezTo>
                  <a:pt x="294379" y="114157"/>
                  <a:pt x="292922" y="89625"/>
                  <a:pt x="290008" y="70680"/>
                </a:cubicBezTo>
                <a:cubicBezTo>
                  <a:pt x="287093" y="51735"/>
                  <a:pt x="280535" y="37162"/>
                  <a:pt x="270334" y="26960"/>
                </a:cubicBezTo>
                <a:cubicBezTo>
                  <a:pt x="260132" y="16759"/>
                  <a:pt x="245316" y="9715"/>
                  <a:pt x="225885" y="5829"/>
                </a:cubicBezTo>
                <a:cubicBezTo>
                  <a:pt x="206455" y="1943"/>
                  <a:pt x="180223" y="0"/>
                  <a:pt x="147190" y="0"/>
                </a:cubicBezTo>
                <a:close/>
              </a:path>
            </a:pathLst>
          </a:custGeom>
          <a:blipFill dpi="0" rotWithShape="1"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524363" t="-1046861" r="-517237" b="-1229851"/>
            </a:stretch>
          </a:blipFill>
          <a:ln>
            <a:noFill/>
          </a:ln>
          <a:effectLst>
            <a:outerShdw blurRad="152400" dist="88900" dir="5400000" rotWithShape="0">
              <a:srgbClr val="000000">
                <a:alpha val="2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11500" cap="all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pic>
        <p:nvPicPr>
          <p:cNvPr id="47" name="图片 46" descr="形状, 圆圈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71" y="1941282"/>
            <a:ext cx="1132342" cy="1132342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1362075" y="5702590"/>
            <a:ext cx="9467850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MKTGTOOL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20XX/XX/XX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8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0" name="图片 29" descr="图片包含 游戏机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89" r="71837"/>
          <a:stretch>
            <a:fillRect/>
          </a:stretch>
        </p:blipFill>
        <p:spPr>
          <a:xfrm>
            <a:off x="10237096" y="0"/>
            <a:ext cx="1954905" cy="4350260"/>
          </a:xfrm>
          <a:custGeom>
            <a:avLst/>
            <a:gdLst>
              <a:gd name="connsiteX0" fmla="*/ 0 w 1954905"/>
              <a:gd name="connsiteY0" fmla="*/ 0 h 4350260"/>
              <a:gd name="connsiteX1" fmla="*/ 1954905 w 1954905"/>
              <a:gd name="connsiteY1" fmla="*/ 0 h 4350260"/>
              <a:gd name="connsiteX2" fmla="*/ 1954905 w 1954905"/>
              <a:gd name="connsiteY2" fmla="*/ 4350260 h 4350260"/>
              <a:gd name="connsiteX3" fmla="*/ 0 w 1954905"/>
              <a:gd name="connsiteY3" fmla="*/ 4350260 h 435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4905" h="4350260">
                <a:moveTo>
                  <a:pt x="0" y="0"/>
                </a:moveTo>
                <a:lnTo>
                  <a:pt x="1954905" y="0"/>
                </a:lnTo>
                <a:lnTo>
                  <a:pt x="1954905" y="4350260"/>
                </a:lnTo>
                <a:lnTo>
                  <a:pt x="0" y="4350260"/>
                </a:lnTo>
                <a:close/>
              </a:path>
            </a:pathLst>
          </a:custGeom>
        </p:spPr>
      </p:pic>
      <p:pic>
        <p:nvPicPr>
          <p:cNvPr id="20" name="图片 19" descr="形状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935" y="4244502"/>
            <a:ext cx="3937497" cy="3957919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F5520F">
                <a:alpha val="25000"/>
              </a:srgbClr>
            </a:outerShdw>
            <a:softEdge rad="1270000"/>
          </a:effectLst>
        </p:spPr>
      </p:pic>
      <p:sp>
        <p:nvSpPr>
          <p:cNvPr id="12" name="文本框 11"/>
          <p:cNvSpPr txBox="1"/>
          <p:nvPr/>
        </p:nvSpPr>
        <p:spPr>
          <a:xfrm>
            <a:off x="640311" y="-462564"/>
            <a:ext cx="5733017" cy="3677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3900" b="1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01</a:t>
            </a:r>
            <a:endParaRPr lang="en-US" altLang="zh-CN" sz="23900" b="1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810814" y="2171700"/>
            <a:ext cx="8112514" cy="3791288"/>
          </a:xfrm>
          <a:prstGeom prst="roundRect">
            <a:avLst>
              <a:gd name="adj" fmla="val 5984"/>
            </a:avLst>
          </a:prstGeom>
          <a:blipFill dpi="0"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9994" t="-57281" r="-40292" b="-23607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sx="80000" sy="80000" algn="t" rotWithShape="0">
              <a:srgbClr val="000000">
                <a:alpha val="20000"/>
              </a:srgb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 flipH="1">
            <a:off x="813659" y="1121099"/>
            <a:ext cx="6569547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7200" cap="all" dirty="0">
                <a:ln w="6350">
                  <a:solidFill>
                    <a:schemeClr val="tx1">
                      <a:alpha val="15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PART ONE</a:t>
            </a:r>
            <a:endParaRPr lang="en-US" altLang="zh-CN" sz="7200" cap="all" dirty="0">
              <a:ln w="6350">
                <a:solidFill>
                  <a:schemeClr val="tx1">
                    <a:alpha val="15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pic>
        <p:nvPicPr>
          <p:cNvPr id="10" name="图片 9" descr="图形用户界面, 图示&#10;&#10;描述已自动生成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4"/>
          <a:stretch>
            <a:fillRect/>
          </a:stretch>
        </p:blipFill>
        <p:spPr>
          <a:xfrm>
            <a:off x="6938010" y="-51035"/>
            <a:ext cx="7967270" cy="7387339"/>
          </a:xfrm>
          <a:prstGeom prst="rect">
            <a:avLst/>
          </a:prstGeom>
          <a:effectLst>
            <a:outerShdw blurRad="508000" dist="1612900" dir="5400000" sx="80000" sy="80000" algn="t" rotWithShape="0">
              <a:srgbClr val="D7D4D0">
                <a:alpha val="25000"/>
              </a:srgb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1304211" y="2996002"/>
            <a:ext cx="621960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zh-CN" altLang="en-US" sz="6000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點擊輸入文字標題</a:t>
            </a:r>
            <a:endParaRPr lang="zh-CN" altLang="en-US" sz="6000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43025" y="4505762"/>
            <a:ext cx="5976936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dist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Lorem ipsum dolor sit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amet,consectetuer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dist"/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adipiscing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elit.Maecenas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porttitor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congue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26" name="图片 25" descr="徽标, 图标&#10;&#10;描述已自动生成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45" y="2100990"/>
            <a:ext cx="670761" cy="621681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343025" y="3802870"/>
            <a:ext cx="597693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dist">
              <a:defRPr>
                <a:latin typeface="阿里巴巴普惠体 2.0 35 Thin" panose="00020600040101010101" pitchFamily="18" charset="-122"/>
                <a:ea typeface="阿里巴巴普惠体 2.0 35 Thin" panose="00020600040101010101" pitchFamily="18" charset="-122"/>
                <a:cs typeface="阿里巴巴普惠体 2.0 35 Thin" panose="00020600040101010101" pitchFamily="18" charset="-122"/>
              </a:defRPr>
            </a:lvl1pPr>
          </a:lstStyle>
          <a:p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PLEASE FILL IN THE TITLE OF THE FIRST PART HERE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416941" y="1682046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2319205" y="1344820"/>
            <a:ext cx="0" cy="1107996"/>
          </a:xfrm>
          <a:prstGeom prst="line">
            <a:avLst/>
          </a:prstGeom>
          <a:ln w="25400" cap="rnd">
            <a:solidFill>
              <a:srgbClr val="F49D59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 descr="图片包含 图标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47" name="直接连接符 46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416941" y="1239804"/>
            <a:ext cx="1756892" cy="307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XXXX</a:t>
            </a:r>
            <a:r>
              <a: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年</a:t>
            </a:r>
            <a:endParaRPr lang="zh-CN" altLang="en-US" sz="2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36621" y="1682046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52" name="直接连接符 51"/>
          <p:cNvCxnSpPr/>
          <p:nvPr/>
        </p:nvCxnSpPr>
        <p:spPr>
          <a:xfrm>
            <a:off x="4838885" y="1344820"/>
            <a:ext cx="0" cy="1107996"/>
          </a:xfrm>
          <a:prstGeom prst="line">
            <a:avLst/>
          </a:prstGeom>
          <a:ln w="25400" cap="rnd">
            <a:solidFill>
              <a:srgbClr val="F49D59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4936621" y="1239804"/>
            <a:ext cx="1756892" cy="307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XXXX</a:t>
            </a:r>
            <a:r>
              <a: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年</a:t>
            </a:r>
            <a:endParaRPr lang="zh-CN" altLang="en-US" sz="2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456301" y="1682046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7358565" y="1344820"/>
            <a:ext cx="0" cy="1107996"/>
          </a:xfrm>
          <a:prstGeom prst="line">
            <a:avLst/>
          </a:prstGeom>
          <a:ln w="25400" cap="rnd">
            <a:solidFill>
              <a:srgbClr val="F49D59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7456301" y="1239804"/>
            <a:ext cx="1756892" cy="307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XXXX</a:t>
            </a:r>
            <a:r>
              <a: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年</a:t>
            </a:r>
            <a:endParaRPr lang="zh-CN" altLang="en-US" sz="2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3676782" y="4896904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3579046" y="4405179"/>
            <a:ext cx="0" cy="1148006"/>
          </a:xfrm>
          <a:prstGeom prst="line">
            <a:avLst/>
          </a:prstGeom>
          <a:ln w="25400" cap="rnd">
            <a:solidFill>
              <a:srgbClr val="F49D59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3676782" y="4454662"/>
            <a:ext cx="1756892" cy="307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XXXX</a:t>
            </a:r>
            <a:r>
              <a: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年</a:t>
            </a:r>
            <a:endParaRPr lang="zh-CN" altLang="en-US" sz="2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196462" y="4896904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6098726" y="4405179"/>
            <a:ext cx="0" cy="1148006"/>
          </a:xfrm>
          <a:prstGeom prst="line">
            <a:avLst/>
          </a:prstGeom>
          <a:ln w="25400" cap="rnd">
            <a:solidFill>
              <a:srgbClr val="F49D59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6196462" y="4454662"/>
            <a:ext cx="1756892" cy="307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XXXX</a:t>
            </a:r>
            <a:r>
              <a: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年</a:t>
            </a:r>
            <a:endParaRPr lang="zh-CN" altLang="en-US" sz="2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8716142" y="4896904"/>
            <a:ext cx="1756892" cy="7385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cxnSp>
        <p:nvCxnSpPr>
          <p:cNvPr id="64" name="直接连接符 63"/>
          <p:cNvCxnSpPr/>
          <p:nvPr/>
        </p:nvCxnSpPr>
        <p:spPr>
          <a:xfrm>
            <a:off x="8618406" y="4405179"/>
            <a:ext cx="0" cy="1148006"/>
          </a:xfrm>
          <a:prstGeom prst="line">
            <a:avLst/>
          </a:prstGeom>
          <a:ln w="25400" cap="rnd">
            <a:solidFill>
              <a:srgbClr val="F49D59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本框 64"/>
          <p:cNvSpPr txBox="1"/>
          <p:nvPr/>
        </p:nvSpPr>
        <p:spPr>
          <a:xfrm>
            <a:off x="8716142" y="4454662"/>
            <a:ext cx="1756892" cy="307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XXXX</a:t>
            </a:r>
            <a:r>
              <a: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年</a:t>
            </a:r>
            <a:endParaRPr lang="zh-CN" altLang="en-US" sz="2000" b="1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" name="矩形: 圆角 1"/>
          <p:cNvSpPr/>
          <p:nvPr/>
        </p:nvSpPr>
        <p:spPr>
          <a:xfrm rot="2700000">
            <a:off x="1628941" y="2738734"/>
            <a:ext cx="1380529" cy="1380529"/>
          </a:xfrm>
          <a:prstGeom prst="roundRect">
            <a:avLst>
              <a:gd name="adj" fmla="val 8737"/>
            </a:avLst>
          </a:prstGeom>
          <a:blipFill dpi="0" rotWithShape="0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75197" t="-135123" r="-482961" b="-13512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711200" dist="393700" dir="5400000" sx="88000" sy="88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6" name="矩形: 圆角 5"/>
          <p:cNvSpPr/>
          <p:nvPr/>
        </p:nvSpPr>
        <p:spPr>
          <a:xfrm rot="2700000">
            <a:off x="2888781" y="2738734"/>
            <a:ext cx="1380529" cy="1380529"/>
          </a:xfrm>
          <a:prstGeom prst="roundRect">
            <a:avLst>
              <a:gd name="adj" fmla="val 8737"/>
            </a:avLst>
          </a:prstGeom>
          <a:blipFill dpi="0" rotWithShape="0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43207" t="-135123" r="-414951" b="-13512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711200" dist="393700" dir="5400000" sx="88000" sy="88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8" name="矩形: 圆角 7"/>
          <p:cNvSpPr/>
          <p:nvPr/>
        </p:nvSpPr>
        <p:spPr>
          <a:xfrm rot="2700000">
            <a:off x="4148621" y="2738733"/>
            <a:ext cx="1380529" cy="1380529"/>
          </a:xfrm>
          <a:prstGeom prst="roundRect">
            <a:avLst>
              <a:gd name="adj" fmla="val 8737"/>
            </a:avLst>
          </a:prstGeom>
          <a:blipFill dpi="0" rotWithShape="0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11216" t="-135123" r="-346942" b="-13512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711200" dist="393700" dir="5400000" sx="88000" sy="88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0" name="矩形: 圆角 9"/>
          <p:cNvSpPr/>
          <p:nvPr/>
        </p:nvSpPr>
        <p:spPr>
          <a:xfrm rot="2700000">
            <a:off x="5408461" y="2738733"/>
            <a:ext cx="1380529" cy="1380529"/>
          </a:xfrm>
          <a:prstGeom prst="roundRect">
            <a:avLst>
              <a:gd name="adj" fmla="val 8737"/>
            </a:avLst>
          </a:prstGeom>
          <a:blipFill dpi="0" rotWithShape="0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79226" t="-135123" r="-278932" b="-13512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711200" dist="393700" dir="5400000" sx="88000" sy="88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 rot="2700000">
            <a:off x="6668301" y="2738733"/>
            <a:ext cx="1380529" cy="1380529"/>
          </a:xfrm>
          <a:prstGeom prst="roundRect">
            <a:avLst>
              <a:gd name="adj" fmla="val 8737"/>
            </a:avLst>
          </a:prstGeom>
          <a:blipFill dpi="0" rotWithShape="0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47236" t="-135123" r="-210922" b="-13512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711200" dist="393700" dir="5400000" sx="88000" sy="88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 rot="2700000">
            <a:off x="7928142" y="2738733"/>
            <a:ext cx="1380529" cy="1380529"/>
          </a:xfrm>
          <a:prstGeom prst="roundRect">
            <a:avLst>
              <a:gd name="adj" fmla="val 8737"/>
            </a:avLst>
          </a:prstGeom>
          <a:blipFill dpi="0" rotWithShape="0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415246" t="-135123" r="-142912" b="-135123"/>
            </a:stretch>
          </a:blipFill>
          <a:ln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3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711200" dist="393700" dir="5400000" sx="88000" sy="88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89" name="图片 88" descr="杯子里的植物&#10;&#10;描述已自动生成"/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95" y="4361044"/>
            <a:ext cx="2597319" cy="2597319"/>
          </a:xfrm>
          <a:prstGeom prst="rect">
            <a:avLst/>
          </a:prstGeom>
          <a:effectLst>
            <a:outerShdw blurRad="482600" dist="698500" dir="5400000" sx="84000" sy="84000" algn="t" rotWithShape="0">
              <a:prstClr val="black">
                <a:alpha val="24000"/>
              </a:prstClr>
            </a:outerShdw>
          </a:effectLst>
        </p:spPr>
      </p:pic>
      <p:pic>
        <p:nvPicPr>
          <p:cNvPr id="91" name="图片 90" descr="桌子上的香蕉&#10;&#10;低可信度描述已自动生成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229" y="4454662"/>
            <a:ext cx="980162" cy="2356744"/>
          </a:xfrm>
          <a:prstGeom prst="rect">
            <a:avLst/>
          </a:prstGeom>
          <a:effectLst>
            <a:outerShdw blurRad="482600" dist="698500" dir="5400000" sx="84000" sy="84000" algn="t" rotWithShape="0">
              <a:prstClr val="black">
                <a:alpha val="24000"/>
              </a:prstClr>
            </a:outerShdw>
          </a:effectLst>
        </p:spPr>
      </p:pic>
      <p:pic>
        <p:nvPicPr>
          <p:cNvPr id="93" name="图片 92" descr="图标&#10;&#10;描述已自动生成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895" y="144171"/>
            <a:ext cx="1521393" cy="1389425"/>
          </a:xfrm>
          <a:prstGeom prst="rect">
            <a:avLst/>
          </a:prstGeom>
          <a:effectLst>
            <a:outerShdw blurRad="508000" dist="393700" dir="5400000" sx="96000" sy="96000" algn="t" rotWithShape="0">
              <a:srgbClr val="8839C8"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1" name="图片 30" descr="图片包含 游戏机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" y="3429000"/>
            <a:ext cx="2163530" cy="3761111"/>
          </a:xfrm>
          <a:prstGeom prst="rect">
            <a:avLst/>
          </a:prstGeom>
          <a:effectLst>
            <a:outerShdw blurRad="482600" dist="596900" dir="5400000" algn="t" rotWithShape="0">
              <a:srgbClr val="99D596">
                <a:alpha val="46000"/>
              </a:srgbClr>
            </a:outerShdw>
          </a:effectLst>
        </p:spPr>
      </p:pic>
      <p:sp>
        <p:nvSpPr>
          <p:cNvPr id="42" name="矩形: 圆角 41"/>
          <p:cNvSpPr/>
          <p:nvPr/>
        </p:nvSpPr>
        <p:spPr>
          <a:xfrm>
            <a:off x="1478534" y="1243416"/>
            <a:ext cx="9234933" cy="4922417"/>
          </a:xfrm>
          <a:prstGeom prst="roundRect">
            <a:avLst>
              <a:gd name="adj" fmla="val 5984"/>
            </a:avLst>
          </a:prstGeom>
          <a:blipFill dpi="0"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6010" t="-25260" r="-16010" b="-14062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270000" dist="850900" dir="5400000" sx="88000" sy="88000" algn="t" rotWithShape="0">
              <a:schemeClr val="tx1">
                <a:lumMod val="85000"/>
                <a:lumOff val="15000"/>
                <a:alpha val="30000"/>
              </a:scheme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图片包含 图标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17" name="图片 16" descr="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895" y="144171"/>
            <a:ext cx="1521393" cy="1389425"/>
          </a:xfrm>
          <a:prstGeom prst="rect">
            <a:avLst/>
          </a:prstGeom>
          <a:effectLst>
            <a:outerShdw blurRad="508000" dist="393700" dir="5400000" sx="96000" sy="96000" algn="t" rotWithShape="0">
              <a:srgbClr val="8839C8">
                <a:alpha val="30000"/>
              </a:srgbClr>
            </a:outerShdw>
          </a:effectLst>
        </p:spPr>
      </p:pic>
      <p:grpSp>
        <p:nvGrpSpPr>
          <p:cNvPr id="34" name="组合 33"/>
          <p:cNvGrpSpPr/>
          <p:nvPr/>
        </p:nvGrpSpPr>
        <p:grpSpPr>
          <a:xfrm>
            <a:off x="1848487" y="1665620"/>
            <a:ext cx="8495563" cy="4106637"/>
            <a:chOff x="1045031" y="1292677"/>
            <a:chExt cx="10088834" cy="4876802"/>
          </a:xfrm>
        </p:grpSpPr>
        <p:sp>
          <p:nvSpPr>
            <p:cNvPr id="20" name="矩形: 圆角 19"/>
            <p:cNvSpPr/>
            <p:nvPr/>
          </p:nvSpPr>
          <p:spPr>
            <a:xfrm>
              <a:off x="1045031" y="1292677"/>
              <a:ext cx="2438400" cy="3396355"/>
            </a:xfrm>
            <a:custGeom>
              <a:avLst/>
              <a:gdLst>
                <a:gd name="connsiteX0" fmla="*/ 0 w 2438400"/>
                <a:gd name="connsiteY0" fmla="*/ 943417 h 3251200"/>
                <a:gd name="connsiteX1" fmla="*/ 943417 w 2438400"/>
                <a:gd name="connsiteY1" fmla="*/ 0 h 3251200"/>
                <a:gd name="connsiteX2" fmla="*/ 1494983 w 2438400"/>
                <a:gd name="connsiteY2" fmla="*/ 0 h 3251200"/>
                <a:gd name="connsiteX3" fmla="*/ 2438400 w 2438400"/>
                <a:gd name="connsiteY3" fmla="*/ 943417 h 3251200"/>
                <a:gd name="connsiteX4" fmla="*/ 2438400 w 2438400"/>
                <a:gd name="connsiteY4" fmla="*/ 2307783 h 3251200"/>
                <a:gd name="connsiteX5" fmla="*/ 1494983 w 2438400"/>
                <a:gd name="connsiteY5" fmla="*/ 3251200 h 3251200"/>
                <a:gd name="connsiteX6" fmla="*/ 943417 w 2438400"/>
                <a:gd name="connsiteY6" fmla="*/ 3251200 h 3251200"/>
                <a:gd name="connsiteX7" fmla="*/ 0 w 2438400"/>
                <a:gd name="connsiteY7" fmla="*/ 2307783 h 3251200"/>
                <a:gd name="connsiteX8" fmla="*/ 0 w 2438400"/>
                <a:gd name="connsiteY8" fmla="*/ 943417 h 3251200"/>
                <a:gd name="connsiteX0-1" fmla="*/ 943417 w 2438400"/>
                <a:gd name="connsiteY0-2" fmla="*/ 3251200 h 3342640"/>
                <a:gd name="connsiteX1-3" fmla="*/ 0 w 2438400"/>
                <a:gd name="connsiteY1-4" fmla="*/ 2307783 h 3342640"/>
                <a:gd name="connsiteX2-5" fmla="*/ 0 w 2438400"/>
                <a:gd name="connsiteY2-6" fmla="*/ 943417 h 3342640"/>
                <a:gd name="connsiteX3-7" fmla="*/ 943417 w 2438400"/>
                <a:gd name="connsiteY3-8" fmla="*/ 0 h 3342640"/>
                <a:gd name="connsiteX4-9" fmla="*/ 1494983 w 2438400"/>
                <a:gd name="connsiteY4-10" fmla="*/ 0 h 3342640"/>
                <a:gd name="connsiteX5-11" fmla="*/ 2438400 w 2438400"/>
                <a:gd name="connsiteY5-12" fmla="*/ 943417 h 3342640"/>
                <a:gd name="connsiteX6-13" fmla="*/ 2438400 w 2438400"/>
                <a:gd name="connsiteY6-14" fmla="*/ 2307783 h 3342640"/>
                <a:gd name="connsiteX7-15" fmla="*/ 1494983 w 2438400"/>
                <a:gd name="connsiteY7-16" fmla="*/ 3251200 h 3342640"/>
                <a:gd name="connsiteX8-17" fmla="*/ 1034857 w 2438400"/>
                <a:gd name="connsiteY8-18" fmla="*/ 3342640 h 3342640"/>
                <a:gd name="connsiteX0-19" fmla="*/ 0 w 2438400"/>
                <a:gd name="connsiteY0-20" fmla="*/ 2307783 h 3342640"/>
                <a:gd name="connsiteX1-21" fmla="*/ 0 w 2438400"/>
                <a:gd name="connsiteY1-22" fmla="*/ 943417 h 3342640"/>
                <a:gd name="connsiteX2-23" fmla="*/ 943417 w 2438400"/>
                <a:gd name="connsiteY2-24" fmla="*/ 0 h 3342640"/>
                <a:gd name="connsiteX3-25" fmla="*/ 1494983 w 2438400"/>
                <a:gd name="connsiteY3-26" fmla="*/ 0 h 3342640"/>
                <a:gd name="connsiteX4-27" fmla="*/ 2438400 w 2438400"/>
                <a:gd name="connsiteY4-28" fmla="*/ 943417 h 3342640"/>
                <a:gd name="connsiteX5-29" fmla="*/ 2438400 w 2438400"/>
                <a:gd name="connsiteY5-30" fmla="*/ 2307783 h 3342640"/>
                <a:gd name="connsiteX6-31" fmla="*/ 1494983 w 2438400"/>
                <a:gd name="connsiteY6-32" fmla="*/ 3251200 h 3342640"/>
                <a:gd name="connsiteX7-33" fmla="*/ 1034857 w 2438400"/>
                <a:gd name="connsiteY7-34" fmla="*/ 3342640 h 3342640"/>
                <a:gd name="connsiteX0-35" fmla="*/ 0 w 2438400"/>
                <a:gd name="connsiteY0-36" fmla="*/ 2307783 h 3342640"/>
                <a:gd name="connsiteX1-37" fmla="*/ 0 w 2438400"/>
                <a:gd name="connsiteY1-38" fmla="*/ 943417 h 3342640"/>
                <a:gd name="connsiteX2-39" fmla="*/ 943417 w 2438400"/>
                <a:gd name="connsiteY2-40" fmla="*/ 0 h 3342640"/>
                <a:gd name="connsiteX3-41" fmla="*/ 1494983 w 2438400"/>
                <a:gd name="connsiteY3-42" fmla="*/ 0 h 3342640"/>
                <a:gd name="connsiteX4-43" fmla="*/ 2438400 w 2438400"/>
                <a:gd name="connsiteY4-44" fmla="*/ 943417 h 3342640"/>
                <a:gd name="connsiteX5-45" fmla="*/ 2438400 w 2438400"/>
                <a:gd name="connsiteY5-46" fmla="*/ 2307783 h 3342640"/>
                <a:gd name="connsiteX6-47" fmla="*/ 1034857 w 2438400"/>
                <a:gd name="connsiteY6-48" fmla="*/ 3342640 h 3342640"/>
                <a:gd name="connsiteX0-49" fmla="*/ 0 w 2438400"/>
                <a:gd name="connsiteY0-50" fmla="*/ 2307783 h 2307783"/>
                <a:gd name="connsiteX1-51" fmla="*/ 0 w 2438400"/>
                <a:gd name="connsiteY1-52" fmla="*/ 943417 h 2307783"/>
                <a:gd name="connsiteX2-53" fmla="*/ 943417 w 2438400"/>
                <a:gd name="connsiteY2-54" fmla="*/ 0 h 2307783"/>
                <a:gd name="connsiteX3-55" fmla="*/ 1494983 w 2438400"/>
                <a:gd name="connsiteY3-56" fmla="*/ 0 h 2307783"/>
                <a:gd name="connsiteX4-57" fmla="*/ 2438400 w 2438400"/>
                <a:gd name="connsiteY4-58" fmla="*/ 943417 h 2307783"/>
                <a:gd name="connsiteX5-59" fmla="*/ 2438400 w 2438400"/>
                <a:gd name="connsiteY5-60" fmla="*/ 2307783 h 2307783"/>
                <a:gd name="connsiteX0-61" fmla="*/ 0 w 2438400"/>
                <a:gd name="connsiteY0-62" fmla="*/ 3396355 h 3396355"/>
                <a:gd name="connsiteX1-63" fmla="*/ 0 w 2438400"/>
                <a:gd name="connsiteY1-64" fmla="*/ 943417 h 3396355"/>
                <a:gd name="connsiteX2-65" fmla="*/ 943417 w 2438400"/>
                <a:gd name="connsiteY2-66" fmla="*/ 0 h 3396355"/>
                <a:gd name="connsiteX3-67" fmla="*/ 1494983 w 2438400"/>
                <a:gd name="connsiteY3-68" fmla="*/ 0 h 3396355"/>
                <a:gd name="connsiteX4-69" fmla="*/ 2438400 w 2438400"/>
                <a:gd name="connsiteY4-70" fmla="*/ 943417 h 3396355"/>
                <a:gd name="connsiteX5-71" fmla="*/ 2438400 w 2438400"/>
                <a:gd name="connsiteY5-72" fmla="*/ 2307783 h 33963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438400" h="3396355">
                  <a:moveTo>
                    <a:pt x="0" y="3396355"/>
                  </a:moveTo>
                  <a:lnTo>
                    <a:pt x="0" y="943417"/>
                  </a:lnTo>
                  <a:cubicBezTo>
                    <a:pt x="0" y="422382"/>
                    <a:pt x="422382" y="0"/>
                    <a:pt x="943417" y="0"/>
                  </a:cubicBezTo>
                  <a:lnTo>
                    <a:pt x="1494983" y="0"/>
                  </a:lnTo>
                  <a:cubicBezTo>
                    <a:pt x="2016018" y="0"/>
                    <a:pt x="2438400" y="422382"/>
                    <a:pt x="2438400" y="943417"/>
                  </a:cubicBezTo>
                  <a:lnTo>
                    <a:pt x="2438400" y="2307783"/>
                  </a:lnTo>
                </a:path>
              </a:pathLst>
            </a:custGeom>
            <a:noFill/>
            <a:ln w="38100">
              <a:solidFill>
                <a:srgbClr val="4528DC"/>
              </a:solidFill>
              <a:prstDash val="lgDash"/>
              <a:headEnd type="oval" w="lg" len="lg"/>
              <a:tailEnd type="triangle" w="lg" len="lg"/>
            </a:ln>
            <a:effectLst>
              <a:outerShdw blurRad="152400" dist="76200" dir="5400000" algn="t" rotWithShape="0">
                <a:srgbClr val="4528D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5400000">
              <a:off x="6806159" y="2970709"/>
              <a:ext cx="2438400" cy="3959140"/>
            </a:xfrm>
            <a:custGeom>
              <a:avLst/>
              <a:gdLst>
                <a:gd name="connsiteX0" fmla="*/ 0 w 2438400"/>
                <a:gd name="connsiteY0" fmla="*/ 1045025 h 5004165"/>
                <a:gd name="connsiteX1" fmla="*/ 1045025 w 2438400"/>
                <a:gd name="connsiteY1" fmla="*/ 0 h 5004165"/>
                <a:gd name="connsiteX2" fmla="*/ 1393375 w 2438400"/>
                <a:gd name="connsiteY2" fmla="*/ 0 h 5004165"/>
                <a:gd name="connsiteX3" fmla="*/ 2438400 w 2438400"/>
                <a:gd name="connsiteY3" fmla="*/ 1045025 h 5004165"/>
                <a:gd name="connsiteX4" fmla="*/ 2438400 w 2438400"/>
                <a:gd name="connsiteY4" fmla="*/ 3959140 h 5004165"/>
                <a:gd name="connsiteX5" fmla="*/ 1393375 w 2438400"/>
                <a:gd name="connsiteY5" fmla="*/ 5004165 h 5004165"/>
                <a:gd name="connsiteX6" fmla="*/ 1045025 w 2438400"/>
                <a:gd name="connsiteY6" fmla="*/ 5004165 h 5004165"/>
                <a:gd name="connsiteX7" fmla="*/ 0 w 2438400"/>
                <a:gd name="connsiteY7" fmla="*/ 3959140 h 5004165"/>
                <a:gd name="connsiteX8" fmla="*/ 0 w 2438400"/>
                <a:gd name="connsiteY8" fmla="*/ 1045025 h 5004165"/>
                <a:gd name="connsiteX0-1" fmla="*/ 1045025 w 2438400"/>
                <a:gd name="connsiteY0-2" fmla="*/ 0 h 5004165"/>
                <a:gd name="connsiteX1-3" fmla="*/ 1393375 w 2438400"/>
                <a:gd name="connsiteY1-4" fmla="*/ 0 h 5004165"/>
                <a:gd name="connsiteX2-5" fmla="*/ 2438400 w 2438400"/>
                <a:gd name="connsiteY2-6" fmla="*/ 1045025 h 5004165"/>
                <a:gd name="connsiteX3-7" fmla="*/ 2438400 w 2438400"/>
                <a:gd name="connsiteY3-8" fmla="*/ 3959140 h 5004165"/>
                <a:gd name="connsiteX4-9" fmla="*/ 1393375 w 2438400"/>
                <a:gd name="connsiteY4-10" fmla="*/ 5004165 h 5004165"/>
                <a:gd name="connsiteX5-11" fmla="*/ 1045025 w 2438400"/>
                <a:gd name="connsiteY5-12" fmla="*/ 5004165 h 5004165"/>
                <a:gd name="connsiteX6-13" fmla="*/ 0 w 2438400"/>
                <a:gd name="connsiteY6-14" fmla="*/ 3959140 h 5004165"/>
                <a:gd name="connsiteX7-15" fmla="*/ 0 w 2438400"/>
                <a:gd name="connsiteY7-16" fmla="*/ 1045025 h 5004165"/>
                <a:gd name="connsiteX8-17" fmla="*/ 1136465 w 2438400"/>
                <a:gd name="connsiteY8-18" fmla="*/ 91440 h 5004165"/>
                <a:gd name="connsiteX0-19" fmla="*/ 1045025 w 2438400"/>
                <a:gd name="connsiteY0-20" fmla="*/ 0 h 5004165"/>
                <a:gd name="connsiteX1-21" fmla="*/ 1393375 w 2438400"/>
                <a:gd name="connsiteY1-22" fmla="*/ 0 h 5004165"/>
                <a:gd name="connsiteX2-23" fmla="*/ 2438400 w 2438400"/>
                <a:gd name="connsiteY2-24" fmla="*/ 1045025 h 5004165"/>
                <a:gd name="connsiteX3-25" fmla="*/ 2438400 w 2438400"/>
                <a:gd name="connsiteY3-26" fmla="*/ 3959140 h 5004165"/>
                <a:gd name="connsiteX4-27" fmla="*/ 1393375 w 2438400"/>
                <a:gd name="connsiteY4-28" fmla="*/ 5004165 h 5004165"/>
                <a:gd name="connsiteX5-29" fmla="*/ 1045025 w 2438400"/>
                <a:gd name="connsiteY5-30" fmla="*/ 5004165 h 5004165"/>
                <a:gd name="connsiteX6-31" fmla="*/ 0 w 2438400"/>
                <a:gd name="connsiteY6-32" fmla="*/ 3959140 h 5004165"/>
                <a:gd name="connsiteX7-33" fmla="*/ 0 w 2438400"/>
                <a:gd name="connsiteY7-34" fmla="*/ 1045025 h 5004165"/>
                <a:gd name="connsiteX0-35" fmla="*/ 1393375 w 2438400"/>
                <a:gd name="connsiteY0-36" fmla="*/ 0 h 5004165"/>
                <a:gd name="connsiteX1-37" fmla="*/ 2438400 w 2438400"/>
                <a:gd name="connsiteY1-38" fmla="*/ 1045025 h 5004165"/>
                <a:gd name="connsiteX2-39" fmla="*/ 2438400 w 2438400"/>
                <a:gd name="connsiteY2-40" fmla="*/ 3959140 h 5004165"/>
                <a:gd name="connsiteX3-41" fmla="*/ 1393375 w 2438400"/>
                <a:gd name="connsiteY3-42" fmla="*/ 5004165 h 5004165"/>
                <a:gd name="connsiteX4-43" fmla="*/ 1045025 w 2438400"/>
                <a:gd name="connsiteY4-44" fmla="*/ 5004165 h 5004165"/>
                <a:gd name="connsiteX5-45" fmla="*/ 0 w 2438400"/>
                <a:gd name="connsiteY5-46" fmla="*/ 3959140 h 5004165"/>
                <a:gd name="connsiteX6-47" fmla="*/ 0 w 2438400"/>
                <a:gd name="connsiteY6-48" fmla="*/ 1045025 h 5004165"/>
                <a:gd name="connsiteX0-49" fmla="*/ 2438400 w 2438400"/>
                <a:gd name="connsiteY0-50" fmla="*/ 0 h 3959140"/>
                <a:gd name="connsiteX1-51" fmla="*/ 2438400 w 2438400"/>
                <a:gd name="connsiteY1-52" fmla="*/ 2914115 h 3959140"/>
                <a:gd name="connsiteX2-53" fmla="*/ 1393375 w 2438400"/>
                <a:gd name="connsiteY2-54" fmla="*/ 3959140 h 3959140"/>
                <a:gd name="connsiteX3-55" fmla="*/ 1045025 w 2438400"/>
                <a:gd name="connsiteY3-56" fmla="*/ 3959140 h 3959140"/>
                <a:gd name="connsiteX4-57" fmla="*/ 0 w 2438400"/>
                <a:gd name="connsiteY4-58" fmla="*/ 2914115 h 3959140"/>
                <a:gd name="connsiteX5-59" fmla="*/ 0 w 2438400"/>
                <a:gd name="connsiteY5-60" fmla="*/ 0 h 395914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438400" h="3959140">
                  <a:moveTo>
                    <a:pt x="2438400" y="0"/>
                  </a:moveTo>
                  <a:lnTo>
                    <a:pt x="2438400" y="2914115"/>
                  </a:lnTo>
                  <a:cubicBezTo>
                    <a:pt x="2438400" y="3491266"/>
                    <a:pt x="1970526" y="3959140"/>
                    <a:pt x="1393375" y="3959140"/>
                  </a:cubicBezTo>
                  <a:lnTo>
                    <a:pt x="1045025" y="3959140"/>
                  </a:lnTo>
                  <a:cubicBezTo>
                    <a:pt x="467874" y="3959140"/>
                    <a:pt x="0" y="3491266"/>
                    <a:pt x="0" y="2914115"/>
                  </a:cubicBez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4528DC"/>
              </a:solidFill>
              <a:prstDash val="lgDash"/>
              <a:headEnd type="oval" w="lg" len="lg"/>
              <a:tailEnd type="none"/>
            </a:ln>
            <a:effectLst>
              <a:outerShdw blurRad="152400" dist="76200" dir="5400000" algn="t" rotWithShape="0">
                <a:srgbClr val="4528D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>
              <a:off x="3483429" y="2448473"/>
              <a:ext cx="2444752" cy="3721005"/>
            </a:xfrm>
            <a:custGeom>
              <a:avLst/>
              <a:gdLst>
                <a:gd name="connsiteX0" fmla="*/ 0 w 2438400"/>
                <a:gd name="connsiteY0" fmla="*/ 885359 h 4876800"/>
                <a:gd name="connsiteX1" fmla="*/ 885359 w 2438400"/>
                <a:gd name="connsiteY1" fmla="*/ 0 h 4876800"/>
                <a:gd name="connsiteX2" fmla="*/ 1553041 w 2438400"/>
                <a:gd name="connsiteY2" fmla="*/ 0 h 4876800"/>
                <a:gd name="connsiteX3" fmla="*/ 2438400 w 2438400"/>
                <a:gd name="connsiteY3" fmla="*/ 885359 h 4876800"/>
                <a:gd name="connsiteX4" fmla="*/ 2438400 w 2438400"/>
                <a:gd name="connsiteY4" fmla="*/ 3991441 h 4876800"/>
                <a:gd name="connsiteX5" fmla="*/ 1553041 w 2438400"/>
                <a:gd name="connsiteY5" fmla="*/ 4876800 h 4876800"/>
                <a:gd name="connsiteX6" fmla="*/ 885359 w 2438400"/>
                <a:gd name="connsiteY6" fmla="*/ 4876800 h 4876800"/>
                <a:gd name="connsiteX7" fmla="*/ 0 w 2438400"/>
                <a:gd name="connsiteY7" fmla="*/ 3991441 h 4876800"/>
                <a:gd name="connsiteX8" fmla="*/ 0 w 2438400"/>
                <a:gd name="connsiteY8" fmla="*/ 885359 h 4876800"/>
                <a:gd name="connsiteX0-1" fmla="*/ 2 w 2438402"/>
                <a:gd name="connsiteY0-2" fmla="*/ 885359 h 4876800"/>
                <a:gd name="connsiteX1-3" fmla="*/ 885361 w 2438402"/>
                <a:gd name="connsiteY1-4" fmla="*/ 0 h 4876800"/>
                <a:gd name="connsiteX2-5" fmla="*/ 1553043 w 2438402"/>
                <a:gd name="connsiteY2-6" fmla="*/ 0 h 4876800"/>
                <a:gd name="connsiteX3-7" fmla="*/ 2438402 w 2438402"/>
                <a:gd name="connsiteY3-8" fmla="*/ 885359 h 4876800"/>
                <a:gd name="connsiteX4-9" fmla="*/ 2438402 w 2438402"/>
                <a:gd name="connsiteY4-10" fmla="*/ 3991441 h 4876800"/>
                <a:gd name="connsiteX5-11" fmla="*/ 1553043 w 2438402"/>
                <a:gd name="connsiteY5-12" fmla="*/ 4876800 h 4876800"/>
                <a:gd name="connsiteX6-13" fmla="*/ 885361 w 2438402"/>
                <a:gd name="connsiteY6-14" fmla="*/ 4876800 h 4876800"/>
                <a:gd name="connsiteX7-15" fmla="*/ 2 w 2438402"/>
                <a:gd name="connsiteY7-16" fmla="*/ 3991441 h 4876800"/>
                <a:gd name="connsiteX8-17" fmla="*/ 0 w 2438402"/>
                <a:gd name="connsiteY8-18" fmla="*/ 2417631 h 4876800"/>
                <a:gd name="connsiteX9" fmla="*/ 2 w 2438402"/>
                <a:gd name="connsiteY9" fmla="*/ 885359 h 4876800"/>
                <a:gd name="connsiteX0-19" fmla="*/ 2 w 2438402"/>
                <a:gd name="connsiteY0-20" fmla="*/ 885359 h 4876800"/>
                <a:gd name="connsiteX1-21" fmla="*/ 1553043 w 2438402"/>
                <a:gd name="connsiteY1-22" fmla="*/ 0 h 4876800"/>
                <a:gd name="connsiteX2-23" fmla="*/ 2438402 w 2438402"/>
                <a:gd name="connsiteY2-24" fmla="*/ 885359 h 4876800"/>
                <a:gd name="connsiteX3-25" fmla="*/ 2438402 w 2438402"/>
                <a:gd name="connsiteY3-26" fmla="*/ 3991441 h 4876800"/>
                <a:gd name="connsiteX4-27" fmla="*/ 1553043 w 2438402"/>
                <a:gd name="connsiteY4-28" fmla="*/ 4876800 h 4876800"/>
                <a:gd name="connsiteX5-29" fmla="*/ 885361 w 2438402"/>
                <a:gd name="connsiteY5-30" fmla="*/ 4876800 h 4876800"/>
                <a:gd name="connsiteX6-31" fmla="*/ 2 w 2438402"/>
                <a:gd name="connsiteY6-32" fmla="*/ 3991441 h 4876800"/>
                <a:gd name="connsiteX7-33" fmla="*/ 0 w 2438402"/>
                <a:gd name="connsiteY7-34" fmla="*/ 2417631 h 4876800"/>
                <a:gd name="connsiteX8-35" fmla="*/ 2 w 2438402"/>
                <a:gd name="connsiteY8-36" fmla="*/ 885359 h 4876800"/>
                <a:gd name="connsiteX0-37" fmla="*/ 1553043 w 2438402"/>
                <a:gd name="connsiteY0-38" fmla="*/ 0 h 4876800"/>
                <a:gd name="connsiteX1-39" fmla="*/ 2438402 w 2438402"/>
                <a:gd name="connsiteY1-40" fmla="*/ 885359 h 4876800"/>
                <a:gd name="connsiteX2-41" fmla="*/ 2438402 w 2438402"/>
                <a:gd name="connsiteY2-42" fmla="*/ 3991441 h 4876800"/>
                <a:gd name="connsiteX3-43" fmla="*/ 1553043 w 2438402"/>
                <a:gd name="connsiteY3-44" fmla="*/ 4876800 h 4876800"/>
                <a:gd name="connsiteX4-45" fmla="*/ 885361 w 2438402"/>
                <a:gd name="connsiteY4-46" fmla="*/ 4876800 h 4876800"/>
                <a:gd name="connsiteX5-47" fmla="*/ 2 w 2438402"/>
                <a:gd name="connsiteY5-48" fmla="*/ 3991441 h 4876800"/>
                <a:gd name="connsiteX6-49" fmla="*/ 0 w 2438402"/>
                <a:gd name="connsiteY6-50" fmla="*/ 2417631 h 4876800"/>
                <a:gd name="connsiteX7-51" fmla="*/ 2 w 2438402"/>
                <a:gd name="connsiteY7-52" fmla="*/ 885359 h 4876800"/>
                <a:gd name="connsiteX8-53" fmla="*/ 1644483 w 2438402"/>
                <a:gd name="connsiteY8-54" fmla="*/ 91440 h 4876800"/>
                <a:gd name="connsiteX0-55" fmla="*/ 1553043 w 2438402"/>
                <a:gd name="connsiteY0-56" fmla="*/ 0 h 4876800"/>
                <a:gd name="connsiteX1-57" fmla="*/ 2438402 w 2438402"/>
                <a:gd name="connsiteY1-58" fmla="*/ 885359 h 4876800"/>
                <a:gd name="connsiteX2-59" fmla="*/ 2438402 w 2438402"/>
                <a:gd name="connsiteY2-60" fmla="*/ 3991441 h 4876800"/>
                <a:gd name="connsiteX3-61" fmla="*/ 1553043 w 2438402"/>
                <a:gd name="connsiteY3-62" fmla="*/ 4876800 h 4876800"/>
                <a:gd name="connsiteX4-63" fmla="*/ 885361 w 2438402"/>
                <a:gd name="connsiteY4-64" fmla="*/ 4876800 h 4876800"/>
                <a:gd name="connsiteX5-65" fmla="*/ 2 w 2438402"/>
                <a:gd name="connsiteY5-66" fmla="*/ 3991441 h 4876800"/>
                <a:gd name="connsiteX6-67" fmla="*/ 0 w 2438402"/>
                <a:gd name="connsiteY6-68" fmla="*/ 2417631 h 4876800"/>
                <a:gd name="connsiteX7-69" fmla="*/ 2 w 2438402"/>
                <a:gd name="connsiteY7-70" fmla="*/ 885359 h 4876800"/>
                <a:gd name="connsiteX0-71" fmla="*/ 2438402 w 2438402"/>
                <a:gd name="connsiteY0-72" fmla="*/ 0 h 3991441"/>
                <a:gd name="connsiteX1-73" fmla="*/ 2438402 w 2438402"/>
                <a:gd name="connsiteY1-74" fmla="*/ 3106082 h 3991441"/>
                <a:gd name="connsiteX2-75" fmla="*/ 1553043 w 2438402"/>
                <a:gd name="connsiteY2-76" fmla="*/ 3991441 h 3991441"/>
                <a:gd name="connsiteX3-77" fmla="*/ 885361 w 2438402"/>
                <a:gd name="connsiteY3-78" fmla="*/ 3991441 h 3991441"/>
                <a:gd name="connsiteX4-79" fmla="*/ 2 w 2438402"/>
                <a:gd name="connsiteY4-80" fmla="*/ 3106082 h 3991441"/>
                <a:gd name="connsiteX5-81" fmla="*/ 0 w 2438402"/>
                <a:gd name="connsiteY5-82" fmla="*/ 1532272 h 3991441"/>
                <a:gd name="connsiteX6-83" fmla="*/ 2 w 2438402"/>
                <a:gd name="connsiteY6-84" fmla="*/ 0 h 3991441"/>
                <a:gd name="connsiteX0-85" fmla="*/ 2438402 w 2438402"/>
                <a:gd name="connsiteY0-86" fmla="*/ 0 h 3991441"/>
                <a:gd name="connsiteX1-87" fmla="*/ 2438402 w 2438402"/>
                <a:gd name="connsiteY1-88" fmla="*/ 3106082 h 3991441"/>
                <a:gd name="connsiteX2-89" fmla="*/ 1553043 w 2438402"/>
                <a:gd name="connsiteY2-90" fmla="*/ 3991441 h 3991441"/>
                <a:gd name="connsiteX3-91" fmla="*/ 885361 w 2438402"/>
                <a:gd name="connsiteY3-92" fmla="*/ 3991441 h 3991441"/>
                <a:gd name="connsiteX4-93" fmla="*/ 2 w 2438402"/>
                <a:gd name="connsiteY4-94" fmla="*/ 3106082 h 3991441"/>
                <a:gd name="connsiteX5-95" fmla="*/ 0 w 2438402"/>
                <a:gd name="connsiteY5-96" fmla="*/ 1532272 h 3991441"/>
                <a:gd name="connsiteX0-97" fmla="*/ 2438402 w 2438402"/>
                <a:gd name="connsiteY0-98" fmla="*/ 0 h 3791463"/>
                <a:gd name="connsiteX1-99" fmla="*/ 2438402 w 2438402"/>
                <a:gd name="connsiteY1-100" fmla="*/ 2906104 h 3791463"/>
                <a:gd name="connsiteX2-101" fmla="*/ 1553043 w 2438402"/>
                <a:gd name="connsiteY2-102" fmla="*/ 3791463 h 3791463"/>
                <a:gd name="connsiteX3-103" fmla="*/ 885361 w 2438402"/>
                <a:gd name="connsiteY3-104" fmla="*/ 3791463 h 3791463"/>
                <a:gd name="connsiteX4-105" fmla="*/ 2 w 2438402"/>
                <a:gd name="connsiteY4-106" fmla="*/ 2906104 h 3791463"/>
                <a:gd name="connsiteX5-107" fmla="*/ 0 w 2438402"/>
                <a:gd name="connsiteY5-108" fmla="*/ 1332294 h 3791463"/>
                <a:gd name="connsiteX0-109" fmla="*/ 2438402 w 2438402"/>
                <a:gd name="connsiteY0-110" fmla="*/ 0 h 3605768"/>
                <a:gd name="connsiteX1-111" fmla="*/ 2438402 w 2438402"/>
                <a:gd name="connsiteY1-112" fmla="*/ 2720409 h 3605768"/>
                <a:gd name="connsiteX2-113" fmla="*/ 1553043 w 2438402"/>
                <a:gd name="connsiteY2-114" fmla="*/ 3605768 h 3605768"/>
                <a:gd name="connsiteX3-115" fmla="*/ 885361 w 2438402"/>
                <a:gd name="connsiteY3-116" fmla="*/ 3605768 h 3605768"/>
                <a:gd name="connsiteX4-117" fmla="*/ 2 w 2438402"/>
                <a:gd name="connsiteY4-118" fmla="*/ 2720409 h 3605768"/>
                <a:gd name="connsiteX5-119" fmla="*/ 0 w 2438402"/>
                <a:gd name="connsiteY5-120" fmla="*/ 1146599 h 3605768"/>
                <a:gd name="connsiteX0-121" fmla="*/ 2444752 w 2444752"/>
                <a:gd name="connsiteY0-122" fmla="*/ 0 h 3662012"/>
                <a:gd name="connsiteX1-123" fmla="*/ 2438402 w 2444752"/>
                <a:gd name="connsiteY1-124" fmla="*/ 2776653 h 3662012"/>
                <a:gd name="connsiteX2-125" fmla="*/ 1553043 w 2444752"/>
                <a:gd name="connsiteY2-126" fmla="*/ 3662012 h 3662012"/>
                <a:gd name="connsiteX3-127" fmla="*/ 885361 w 2444752"/>
                <a:gd name="connsiteY3-128" fmla="*/ 3662012 h 3662012"/>
                <a:gd name="connsiteX4-129" fmla="*/ 2 w 2444752"/>
                <a:gd name="connsiteY4-130" fmla="*/ 2776653 h 3662012"/>
                <a:gd name="connsiteX5-131" fmla="*/ 0 w 2444752"/>
                <a:gd name="connsiteY5-132" fmla="*/ 1202843 h 3662012"/>
                <a:gd name="connsiteX0-133" fmla="*/ 2444752 w 2444752"/>
                <a:gd name="connsiteY0-134" fmla="*/ 0 h 3662012"/>
                <a:gd name="connsiteX1-135" fmla="*/ 2438402 w 2444752"/>
                <a:gd name="connsiteY1-136" fmla="*/ 2776653 h 3662012"/>
                <a:gd name="connsiteX2-137" fmla="*/ 1553043 w 2444752"/>
                <a:gd name="connsiteY2-138" fmla="*/ 3662012 h 3662012"/>
                <a:gd name="connsiteX3-139" fmla="*/ 885361 w 2444752"/>
                <a:gd name="connsiteY3-140" fmla="*/ 3662012 h 3662012"/>
                <a:gd name="connsiteX4-141" fmla="*/ 2 w 2444752"/>
                <a:gd name="connsiteY4-142" fmla="*/ 2776653 h 3662012"/>
                <a:gd name="connsiteX5-143" fmla="*/ 0 w 2444752"/>
                <a:gd name="connsiteY5-144" fmla="*/ 1202843 h 36620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444752" h="3662012">
                  <a:moveTo>
                    <a:pt x="2444752" y="0"/>
                  </a:moveTo>
                  <a:cubicBezTo>
                    <a:pt x="2442635" y="925551"/>
                    <a:pt x="2440519" y="1851102"/>
                    <a:pt x="2438402" y="2776653"/>
                  </a:cubicBezTo>
                  <a:cubicBezTo>
                    <a:pt x="2438402" y="3265623"/>
                    <a:pt x="2042013" y="3662012"/>
                    <a:pt x="1553043" y="3662012"/>
                  </a:cubicBezTo>
                  <a:lnTo>
                    <a:pt x="885361" y="3662012"/>
                  </a:lnTo>
                  <a:cubicBezTo>
                    <a:pt x="396391" y="3662012"/>
                    <a:pt x="2" y="3265623"/>
                    <a:pt x="2" y="2776653"/>
                  </a:cubicBezTo>
                  <a:cubicBezTo>
                    <a:pt x="1" y="2252050"/>
                    <a:pt x="1" y="1727446"/>
                    <a:pt x="0" y="1202843"/>
                  </a:cubicBezTo>
                </a:path>
              </a:pathLst>
            </a:custGeom>
            <a:noFill/>
            <a:ln w="38100">
              <a:solidFill>
                <a:srgbClr val="4528DC"/>
              </a:solidFill>
              <a:prstDash val="lgDash"/>
              <a:headEnd type="triangle" w="lg" len="lg"/>
              <a:tailEnd type="none" w="lg" len="lg"/>
            </a:ln>
            <a:effectLst>
              <a:outerShdw blurRad="152400" dist="76200" dir="5400000" algn="t" rotWithShape="0">
                <a:srgbClr val="4528D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 rot="16200000" flipH="1" flipV="1">
              <a:off x="7305472" y="-97314"/>
              <a:ext cx="2438401" cy="5218384"/>
            </a:xfrm>
            <a:custGeom>
              <a:avLst/>
              <a:gdLst>
                <a:gd name="connsiteX0" fmla="*/ 0 w 2438400"/>
                <a:gd name="connsiteY0" fmla="*/ 4167011 h 5212036"/>
                <a:gd name="connsiteX1" fmla="*/ 0 w 2438400"/>
                <a:gd name="connsiteY1" fmla="*/ 3959140 h 5212036"/>
                <a:gd name="connsiteX2" fmla="*/ 0 w 2438400"/>
                <a:gd name="connsiteY2" fmla="*/ 1252896 h 5212036"/>
                <a:gd name="connsiteX3" fmla="*/ 0 w 2438400"/>
                <a:gd name="connsiteY3" fmla="*/ 1045025 h 5212036"/>
                <a:gd name="connsiteX4" fmla="*/ 1045025 w 2438400"/>
                <a:gd name="connsiteY4" fmla="*/ 0 h 5212036"/>
                <a:gd name="connsiteX5" fmla="*/ 1393375 w 2438400"/>
                <a:gd name="connsiteY5" fmla="*/ 0 h 5212036"/>
                <a:gd name="connsiteX6" fmla="*/ 2438400 w 2438400"/>
                <a:gd name="connsiteY6" fmla="*/ 1045025 h 5212036"/>
                <a:gd name="connsiteX7" fmla="*/ 1132231 w 2438400"/>
                <a:gd name="connsiteY7" fmla="*/ 2606018 h 5212036"/>
                <a:gd name="connsiteX8" fmla="*/ 2438400 w 2438400"/>
                <a:gd name="connsiteY8" fmla="*/ 4167011 h 5212036"/>
                <a:gd name="connsiteX9" fmla="*/ 1393375 w 2438400"/>
                <a:gd name="connsiteY9" fmla="*/ 5212036 h 5212036"/>
                <a:gd name="connsiteX10" fmla="*/ 1045025 w 2438400"/>
                <a:gd name="connsiteY10" fmla="*/ 5212036 h 5212036"/>
                <a:gd name="connsiteX11" fmla="*/ 0 w 2438400"/>
                <a:gd name="connsiteY11" fmla="*/ 4167011 h 5212036"/>
                <a:gd name="connsiteX0-1" fmla="*/ 0 w 2438400"/>
                <a:gd name="connsiteY0-2" fmla="*/ 4167011 h 5212036"/>
                <a:gd name="connsiteX1-3" fmla="*/ 0 w 2438400"/>
                <a:gd name="connsiteY1-4" fmla="*/ 3959140 h 5212036"/>
                <a:gd name="connsiteX2-5" fmla="*/ 0 w 2438400"/>
                <a:gd name="connsiteY2-6" fmla="*/ 1252896 h 5212036"/>
                <a:gd name="connsiteX3-7" fmla="*/ 0 w 2438400"/>
                <a:gd name="connsiteY3-8" fmla="*/ 1045025 h 5212036"/>
                <a:gd name="connsiteX4-9" fmla="*/ 1045025 w 2438400"/>
                <a:gd name="connsiteY4-10" fmla="*/ 0 h 5212036"/>
                <a:gd name="connsiteX5-11" fmla="*/ 1393375 w 2438400"/>
                <a:gd name="connsiteY5-12" fmla="*/ 0 h 5212036"/>
                <a:gd name="connsiteX6-13" fmla="*/ 2438400 w 2438400"/>
                <a:gd name="connsiteY6-14" fmla="*/ 1045025 h 5212036"/>
                <a:gd name="connsiteX7-15" fmla="*/ 2438400 w 2438400"/>
                <a:gd name="connsiteY7-16" fmla="*/ 4167011 h 5212036"/>
                <a:gd name="connsiteX8-17" fmla="*/ 1393375 w 2438400"/>
                <a:gd name="connsiteY8-18" fmla="*/ 5212036 h 5212036"/>
                <a:gd name="connsiteX9-19" fmla="*/ 1045025 w 2438400"/>
                <a:gd name="connsiteY9-20" fmla="*/ 5212036 h 5212036"/>
                <a:gd name="connsiteX10-21" fmla="*/ 0 w 2438400"/>
                <a:gd name="connsiteY10-22" fmla="*/ 4167011 h 5212036"/>
                <a:gd name="connsiteX0-23" fmla="*/ 0 w 2438400"/>
                <a:gd name="connsiteY0-24" fmla="*/ 4167011 h 5212036"/>
                <a:gd name="connsiteX1-25" fmla="*/ 0 w 2438400"/>
                <a:gd name="connsiteY1-26" fmla="*/ 3959140 h 5212036"/>
                <a:gd name="connsiteX2-27" fmla="*/ 0 w 2438400"/>
                <a:gd name="connsiteY2-28" fmla="*/ 1252896 h 5212036"/>
                <a:gd name="connsiteX3-29" fmla="*/ 0 w 2438400"/>
                <a:gd name="connsiteY3-30" fmla="*/ 1045025 h 5212036"/>
                <a:gd name="connsiteX4-31" fmla="*/ 1045025 w 2438400"/>
                <a:gd name="connsiteY4-32" fmla="*/ 0 h 5212036"/>
                <a:gd name="connsiteX5-33" fmla="*/ 1393375 w 2438400"/>
                <a:gd name="connsiteY5-34" fmla="*/ 0 h 5212036"/>
                <a:gd name="connsiteX6-35" fmla="*/ 2438400 w 2438400"/>
                <a:gd name="connsiteY6-36" fmla="*/ 1045025 h 5212036"/>
                <a:gd name="connsiteX7-37" fmla="*/ 1393375 w 2438400"/>
                <a:gd name="connsiteY7-38" fmla="*/ 5212036 h 5212036"/>
                <a:gd name="connsiteX8-39" fmla="*/ 1045025 w 2438400"/>
                <a:gd name="connsiteY8-40" fmla="*/ 5212036 h 5212036"/>
                <a:gd name="connsiteX9-41" fmla="*/ 0 w 2438400"/>
                <a:gd name="connsiteY9-42" fmla="*/ 4167011 h 5212036"/>
                <a:gd name="connsiteX0-43" fmla="*/ 1393375 w 2438400"/>
                <a:gd name="connsiteY0-44" fmla="*/ 5212036 h 5303476"/>
                <a:gd name="connsiteX1-45" fmla="*/ 1045025 w 2438400"/>
                <a:gd name="connsiteY1-46" fmla="*/ 5212036 h 5303476"/>
                <a:gd name="connsiteX2-47" fmla="*/ 0 w 2438400"/>
                <a:gd name="connsiteY2-48" fmla="*/ 4167011 h 5303476"/>
                <a:gd name="connsiteX3-49" fmla="*/ 0 w 2438400"/>
                <a:gd name="connsiteY3-50" fmla="*/ 3959140 h 5303476"/>
                <a:gd name="connsiteX4-51" fmla="*/ 0 w 2438400"/>
                <a:gd name="connsiteY4-52" fmla="*/ 1252896 h 5303476"/>
                <a:gd name="connsiteX5-53" fmla="*/ 0 w 2438400"/>
                <a:gd name="connsiteY5-54" fmla="*/ 1045025 h 5303476"/>
                <a:gd name="connsiteX6-55" fmla="*/ 1045025 w 2438400"/>
                <a:gd name="connsiteY6-56" fmla="*/ 0 h 5303476"/>
                <a:gd name="connsiteX7-57" fmla="*/ 1393375 w 2438400"/>
                <a:gd name="connsiteY7-58" fmla="*/ 0 h 5303476"/>
                <a:gd name="connsiteX8-59" fmla="*/ 2438400 w 2438400"/>
                <a:gd name="connsiteY8-60" fmla="*/ 1045025 h 5303476"/>
                <a:gd name="connsiteX9-61" fmla="*/ 1484815 w 2438400"/>
                <a:gd name="connsiteY9-62" fmla="*/ 5303476 h 5303476"/>
                <a:gd name="connsiteX0-63" fmla="*/ 1393375 w 2438400"/>
                <a:gd name="connsiteY0-64" fmla="*/ 5212036 h 5212036"/>
                <a:gd name="connsiteX1-65" fmla="*/ 1045025 w 2438400"/>
                <a:gd name="connsiteY1-66" fmla="*/ 5212036 h 5212036"/>
                <a:gd name="connsiteX2-67" fmla="*/ 0 w 2438400"/>
                <a:gd name="connsiteY2-68" fmla="*/ 4167011 h 5212036"/>
                <a:gd name="connsiteX3-69" fmla="*/ 0 w 2438400"/>
                <a:gd name="connsiteY3-70" fmla="*/ 3959140 h 5212036"/>
                <a:gd name="connsiteX4-71" fmla="*/ 0 w 2438400"/>
                <a:gd name="connsiteY4-72" fmla="*/ 1252896 h 5212036"/>
                <a:gd name="connsiteX5-73" fmla="*/ 0 w 2438400"/>
                <a:gd name="connsiteY5-74" fmla="*/ 1045025 h 5212036"/>
                <a:gd name="connsiteX6-75" fmla="*/ 1045025 w 2438400"/>
                <a:gd name="connsiteY6-76" fmla="*/ 0 h 5212036"/>
                <a:gd name="connsiteX7-77" fmla="*/ 1393375 w 2438400"/>
                <a:gd name="connsiteY7-78" fmla="*/ 0 h 5212036"/>
                <a:gd name="connsiteX8-79" fmla="*/ 2438400 w 2438400"/>
                <a:gd name="connsiteY8-80" fmla="*/ 1045025 h 5212036"/>
                <a:gd name="connsiteX0-81" fmla="*/ 1045025 w 2438400"/>
                <a:gd name="connsiteY0-82" fmla="*/ 5212036 h 5212036"/>
                <a:gd name="connsiteX1-83" fmla="*/ 0 w 2438400"/>
                <a:gd name="connsiteY1-84" fmla="*/ 4167011 h 5212036"/>
                <a:gd name="connsiteX2-85" fmla="*/ 0 w 2438400"/>
                <a:gd name="connsiteY2-86" fmla="*/ 3959140 h 5212036"/>
                <a:gd name="connsiteX3-87" fmla="*/ 0 w 2438400"/>
                <a:gd name="connsiteY3-88" fmla="*/ 1252896 h 5212036"/>
                <a:gd name="connsiteX4-89" fmla="*/ 0 w 2438400"/>
                <a:gd name="connsiteY4-90" fmla="*/ 1045025 h 5212036"/>
                <a:gd name="connsiteX5-91" fmla="*/ 1045025 w 2438400"/>
                <a:gd name="connsiteY5-92" fmla="*/ 0 h 5212036"/>
                <a:gd name="connsiteX6-93" fmla="*/ 1393375 w 2438400"/>
                <a:gd name="connsiteY6-94" fmla="*/ 0 h 5212036"/>
                <a:gd name="connsiteX7-95" fmla="*/ 2438400 w 2438400"/>
                <a:gd name="connsiteY7-96" fmla="*/ 1045025 h 5212036"/>
                <a:gd name="connsiteX0-97" fmla="*/ 1045025 w 2438400"/>
                <a:gd name="connsiteY0-98" fmla="*/ 5218386 h 5218386"/>
                <a:gd name="connsiteX1-99" fmla="*/ 0 w 2438400"/>
                <a:gd name="connsiteY1-100" fmla="*/ 4167011 h 5218386"/>
                <a:gd name="connsiteX2-101" fmla="*/ 0 w 2438400"/>
                <a:gd name="connsiteY2-102" fmla="*/ 3959140 h 5218386"/>
                <a:gd name="connsiteX3-103" fmla="*/ 0 w 2438400"/>
                <a:gd name="connsiteY3-104" fmla="*/ 1252896 h 5218386"/>
                <a:gd name="connsiteX4-105" fmla="*/ 0 w 2438400"/>
                <a:gd name="connsiteY4-106" fmla="*/ 1045025 h 5218386"/>
                <a:gd name="connsiteX5-107" fmla="*/ 1045025 w 2438400"/>
                <a:gd name="connsiteY5-108" fmla="*/ 0 h 5218386"/>
                <a:gd name="connsiteX6-109" fmla="*/ 1393375 w 2438400"/>
                <a:gd name="connsiteY6-110" fmla="*/ 0 h 5218386"/>
                <a:gd name="connsiteX7-111" fmla="*/ 2438400 w 2438400"/>
                <a:gd name="connsiteY7-112" fmla="*/ 1045025 h 521838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2438400" h="5218386">
                  <a:moveTo>
                    <a:pt x="1045025" y="5218386"/>
                  </a:moveTo>
                  <a:cubicBezTo>
                    <a:pt x="467874" y="5218386"/>
                    <a:pt x="0" y="4744162"/>
                    <a:pt x="0" y="4167011"/>
                  </a:cubicBezTo>
                  <a:lnTo>
                    <a:pt x="0" y="3959140"/>
                  </a:lnTo>
                  <a:lnTo>
                    <a:pt x="0" y="1252896"/>
                  </a:lnTo>
                  <a:lnTo>
                    <a:pt x="0" y="1045025"/>
                  </a:lnTo>
                  <a:cubicBezTo>
                    <a:pt x="0" y="467874"/>
                    <a:pt x="467874" y="0"/>
                    <a:pt x="1045025" y="0"/>
                  </a:cubicBezTo>
                  <a:lnTo>
                    <a:pt x="1393375" y="0"/>
                  </a:lnTo>
                  <a:cubicBezTo>
                    <a:pt x="1970526" y="0"/>
                    <a:pt x="2438400" y="467874"/>
                    <a:pt x="2438400" y="1045025"/>
                  </a:cubicBezTo>
                </a:path>
              </a:pathLst>
            </a:custGeom>
            <a:noFill/>
            <a:ln w="38100">
              <a:solidFill>
                <a:srgbClr val="4528DC"/>
              </a:solidFill>
              <a:prstDash val="lgDash"/>
              <a:tailEnd type="triangle" w="lg" len="lg"/>
            </a:ln>
            <a:effectLst>
              <a:outerShdw blurRad="152400" dist="76200" dir="5400000" algn="t" rotWithShape="0">
                <a:srgbClr val="4528D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libaba PuHuiTi Light" panose="00020600040101010101" pitchFamily="18" charset="-122"/>
                <a:ea typeface="Alibaba PuHuiTi Light" panose="00020600040101010101" pitchFamily="18" charset="-122"/>
              </a:endParaRPr>
            </a:p>
          </p:txBody>
        </p:sp>
      </p:grp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66"/>
          <a:stretch>
            <a:fillRect/>
          </a:stretch>
        </p:blipFill>
        <p:spPr>
          <a:xfrm flipH="1">
            <a:off x="8113643" y="5010686"/>
            <a:ext cx="3776220" cy="1605821"/>
          </a:xfrm>
          <a:prstGeom prst="rect">
            <a:avLst/>
          </a:prstGeom>
          <a:effectLst>
            <a:outerShdw blurRad="660400" dist="342900" dir="5400000" algn="t" rotWithShape="0">
              <a:srgbClr val="4561F2">
                <a:alpha val="38000"/>
              </a:srgbClr>
            </a:outerShdw>
          </a:effectLst>
        </p:spPr>
      </p:pic>
      <p:grpSp>
        <p:nvGrpSpPr>
          <p:cNvPr id="49" name="组合 48"/>
          <p:cNvGrpSpPr/>
          <p:nvPr/>
        </p:nvGrpSpPr>
        <p:grpSpPr>
          <a:xfrm>
            <a:off x="2045877" y="3998252"/>
            <a:ext cx="1756892" cy="1180747"/>
            <a:chOff x="2045877" y="3998252"/>
            <a:chExt cx="1756892" cy="1180747"/>
          </a:xfrm>
        </p:grpSpPr>
        <p:sp>
          <p:nvSpPr>
            <p:cNvPr id="46" name="文本框 45"/>
            <p:cNvSpPr txBox="1"/>
            <p:nvPr/>
          </p:nvSpPr>
          <p:spPr>
            <a:xfrm>
              <a:off x="2045877" y="4440494"/>
              <a:ext cx="1756892" cy="73850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2045877" y="3998252"/>
              <a:ext cx="1756892" cy="3073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en-US" altLang="zh-CN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XXXX</a:t>
              </a:r>
              <a:r>
                <a:rPr lang="zh-CN" altLang="en-US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年</a:t>
              </a:r>
              <a:endPara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4052691" y="3704624"/>
            <a:ext cx="1756892" cy="1180747"/>
            <a:chOff x="2045877" y="3998252"/>
            <a:chExt cx="1756892" cy="1180747"/>
          </a:xfrm>
        </p:grpSpPr>
        <p:sp>
          <p:nvSpPr>
            <p:cNvPr id="51" name="文本框 50"/>
            <p:cNvSpPr txBox="1"/>
            <p:nvPr/>
          </p:nvSpPr>
          <p:spPr>
            <a:xfrm>
              <a:off x="2045877" y="4440494"/>
              <a:ext cx="1756892" cy="73850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2045877" y="3998252"/>
              <a:ext cx="1756892" cy="3073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en-US" altLang="zh-CN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XXXX</a:t>
              </a:r>
              <a:r>
                <a:rPr lang="zh-CN" altLang="en-US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年</a:t>
              </a:r>
              <a:endPara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441517" y="2048435"/>
            <a:ext cx="3166940" cy="934367"/>
            <a:chOff x="2045877" y="3998252"/>
            <a:chExt cx="1756892" cy="934367"/>
          </a:xfrm>
        </p:grpSpPr>
        <p:sp>
          <p:nvSpPr>
            <p:cNvPr id="54" name="文本框 53"/>
            <p:cNvSpPr txBox="1"/>
            <p:nvPr/>
          </p:nvSpPr>
          <p:spPr>
            <a:xfrm>
              <a:off x="2045877" y="4440494"/>
              <a:ext cx="1756892" cy="49212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2045877" y="3998252"/>
              <a:ext cx="1756892" cy="3073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en-US" altLang="zh-CN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XXXX</a:t>
              </a:r>
              <a:r>
                <a:rPr lang="zh-CN" altLang="en-US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年</a:t>
              </a:r>
              <a:endPara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449171" y="4178046"/>
            <a:ext cx="3166940" cy="934367"/>
            <a:chOff x="2045877" y="3998252"/>
            <a:chExt cx="1756892" cy="934367"/>
          </a:xfrm>
        </p:grpSpPr>
        <p:sp>
          <p:nvSpPr>
            <p:cNvPr id="57" name="文本框 56"/>
            <p:cNvSpPr txBox="1"/>
            <p:nvPr/>
          </p:nvSpPr>
          <p:spPr>
            <a:xfrm>
              <a:off x="2045877" y="4440494"/>
              <a:ext cx="1756892" cy="49212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2045877" y="3998252"/>
              <a:ext cx="1756892" cy="3073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just"/>
              <a:r>
                <a:rPr lang="en-US" altLang="zh-CN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XXXX</a:t>
              </a:r>
              <a:r>
                <a:rPr lang="zh-CN" altLang="en-US" sz="2000" b="1" dirty="0">
                  <a:solidFill>
                    <a:srgbClr val="0043C8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Alibaba PuHuiTi Light" panose="00020600040101010101" pitchFamily="18" charset="-122"/>
                </a:rPr>
                <a:t>年</a:t>
              </a:r>
              <a:endParaRPr lang="zh-CN" altLang="en-US" sz="2000" b="1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9" name="图片 28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935" y="4244502"/>
            <a:ext cx="3937497" cy="3957919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F5520F">
                <a:alpha val="25000"/>
              </a:srgbClr>
            </a:outerShdw>
            <a:softEdge rad="1270000"/>
          </a:effectLst>
        </p:spPr>
      </p:pic>
      <p:sp>
        <p:nvSpPr>
          <p:cNvPr id="31" name="文本框 30"/>
          <p:cNvSpPr txBox="1"/>
          <p:nvPr/>
        </p:nvSpPr>
        <p:spPr>
          <a:xfrm>
            <a:off x="640311" y="-462564"/>
            <a:ext cx="5733017" cy="3677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3900" b="1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02</a:t>
            </a:r>
            <a:endParaRPr lang="en-US" altLang="zh-CN" sz="23900" b="1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810814" y="2171700"/>
            <a:ext cx="8112514" cy="3791288"/>
          </a:xfrm>
          <a:prstGeom prst="roundRect">
            <a:avLst>
              <a:gd name="adj" fmla="val 5984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9994" t="-57281" r="-40292" b="-23607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sx="80000" sy="80000" algn="t" rotWithShape="0">
              <a:srgbClr val="000000">
                <a:alpha val="20000"/>
              </a:srgb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 flipH="1">
            <a:off x="813659" y="1121099"/>
            <a:ext cx="6569547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7200" cap="all" dirty="0">
                <a:ln w="6350">
                  <a:solidFill>
                    <a:schemeClr val="tx1">
                      <a:alpha val="15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PART ONE</a:t>
            </a:r>
            <a:endParaRPr lang="en-US" altLang="zh-CN" sz="7200" cap="all" dirty="0">
              <a:ln w="6350">
                <a:solidFill>
                  <a:schemeClr val="tx1">
                    <a:alpha val="15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304211" y="2996002"/>
            <a:ext cx="621960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zh-CN" altLang="en-US" sz="6000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點擊輸入文字標題</a:t>
            </a:r>
            <a:endParaRPr lang="zh-CN" altLang="en-US" sz="6000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343025" y="4505762"/>
            <a:ext cx="5976936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dist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Lorem ipsum dolor sit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amet,consectetuer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dist"/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adipiscing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elit.Maecenas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porttitor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congue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43" name="图片 42" descr="徽标,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45" y="2100990"/>
            <a:ext cx="670761" cy="621681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1343025" y="3802870"/>
            <a:ext cx="597693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dist">
              <a:defRPr>
                <a:latin typeface="阿里巴巴普惠体 2.0 35 Thin" panose="00020600040101010101" pitchFamily="18" charset="-122"/>
                <a:ea typeface="阿里巴巴普惠体 2.0 35 Thin" panose="00020600040101010101" pitchFamily="18" charset="-122"/>
                <a:cs typeface="阿里巴巴普惠体 2.0 35 Thin" panose="00020600040101010101" pitchFamily="18" charset="-122"/>
              </a:defRPr>
            </a:lvl1pPr>
          </a:lstStyle>
          <a:p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PLEASE FILL IN THE TITLE OF THE FIRST PART HERE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53" name="图片 52" descr="图片包含 游戏机, 监控, 火车, 男人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143" y="1121100"/>
            <a:ext cx="4945809" cy="5293174"/>
          </a:xfrm>
          <a:prstGeom prst="rect">
            <a:avLst/>
          </a:prstGeom>
          <a:effectLst>
            <a:outerShdw blurRad="685800" dist="952500" dir="5400000" sx="88000" sy="88000" algn="t" rotWithShape="0">
              <a:schemeClr val="tx1">
                <a:lumMod val="85000"/>
                <a:lumOff val="15000"/>
                <a:alpha val="29000"/>
              </a:schemeClr>
            </a:outerShdw>
          </a:effectLst>
        </p:spPr>
      </p:pic>
      <p:pic>
        <p:nvPicPr>
          <p:cNvPr id="55" name="图片 54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301" y="-3343014"/>
            <a:ext cx="6191351" cy="6223463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F5520F">
                <a:alpha val="25000"/>
              </a:srgbClr>
            </a:outerShdw>
            <a:softEdge rad="11684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6" name="图片 35" descr="形状, 圆圈&#10;&#10;描述已自动生成"/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182" y="1531371"/>
            <a:ext cx="3518261" cy="3518261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  <a:softEdge rad="482600"/>
          </a:effectLst>
        </p:spPr>
      </p:pic>
      <p:pic>
        <p:nvPicPr>
          <p:cNvPr id="17" name="图片 16" descr="图片包含 游戏机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90554">
            <a:off x="10951330" y="5649655"/>
            <a:ext cx="1975110" cy="1871276"/>
          </a:xfrm>
          <a:prstGeom prst="rect">
            <a:avLst/>
          </a:prstGeom>
          <a:effectLst>
            <a:outerShdw blurRad="698500" dist="342900" dir="5400000" sx="88000" sy="88000" algn="t" rotWithShape="0">
              <a:srgbClr val="CD5630">
                <a:alpha val="25000"/>
              </a:srgbClr>
            </a:outerShdw>
          </a:effectLst>
        </p:spPr>
      </p:pic>
      <p:pic>
        <p:nvPicPr>
          <p:cNvPr id="7" name="图片 6" descr="图片包含 游戏机&#10;&#10;描述已自动生成"/>
          <p:cNvPicPr>
            <a:picLocks noChangeAspect="1"/>
          </p:cNvPicPr>
          <p:nvPr/>
        </p:nvPicPr>
        <p:blipFill>
          <a:blip r:embed="rId6">
            <a:alphaModFix amt="52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76" y="915889"/>
            <a:ext cx="1615641" cy="1530705"/>
          </a:xfrm>
          <a:prstGeom prst="rect">
            <a:avLst/>
          </a:prstGeom>
          <a:effectLst>
            <a:outerShdw blurRad="673100" dist="381000" dir="5400000" sx="88000" sy="88000" algn="t" rotWithShape="0">
              <a:srgbClr val="CD5630"/>
            </a:outerShdw>
          </a:effectLst>
        </p:spPr>
      </p:pic>
      <p:sp>
        <p:nvSpPr>
          <p:cNvPr id="8" name="矩形: 圆角 7"/>
          <p:cNvSpPr/>
          <p:nvPr/>
        </p:nvSpPr>
        <p:spPr>
          <a:xfrm>
            <a:off x="2044393" y="1539131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02897" t="-67303" r="-410745" b="-132584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8000" sy="88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2044393" y="4019008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02897" t="-175744" r="-410745" b="-24143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8000" sy="88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4549054" y="4019008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228961" t="-175744" r="-284681" b="-24143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8000" sy="88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7053715" y="1539131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55026" t="-67303" r="-158617" b="-132584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8000" sy="88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9558376" y="1539131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481089" t="-67303" r="-32554" b="-132584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8000" sy="88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9558376" y="4019008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481089" t="-175744" r="-32554" b="-24143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152400" dist="88900" dir="5400000" sx="88000" sy="88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549054" y="1539131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91815" t="-73323" r="-321827" b="-126564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673100" dist="368300" dir="5400000" sx="88000" sy="88000" algn="t" rotWithShape="0">
              <a:srgbClr val="4528D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7053715" y="4019008"/>
            <a:ext cx="1986824" cy="2286865"/>
          </a:xfrm>
          <a:prstGeom prst="roundRect">
            <a:avLst>
              <a:gd name="adj" fmla="val 10523"/>
            </a:avLst>
          </a:prstGeom>
          <a:blipFill dpi="0" rotWithShape="1"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17878" t="-181763" r="-195764" b="-18125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673100" dist="368300" dir="5400000" sx="88000" sy="88000" algn="t" rotWithShape="0">
              <a:schemeClr val="accent2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135787" y="5103478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640448" y="5103478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145109" y="5103478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649770" y="5103478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135787" y="2618121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640448" y="2618121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145109" y="2618121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649770" y="2618121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90" name="图片 89" descr="女子微笑&#10;&#10;描述已自动生成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5187" y="1691146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7" name="图片 96" descr="微笑的男人&#10;&#10;描述已自动生成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5187" y="4170552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1" name="图片 90" descr="男人戴着眼镜微笑的头像&#10;&#10;描述已自动生成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9848" y="1691146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2" name="图片 91" descr="年轻的人在微笑&#10;&#10;描述已自动生成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4509" y="1691146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3" name="图片 92" descr="小孩微笑&#10;&#10;描述已自动生成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39170" y="1691146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6" name="图片 95" descr="微笑的人&#10;&#10;描述已自动生成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9848" y="4170552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5" name="图片 94" descr="男人微笑的看着前面&#10;&#10;描述已自动生成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4509" y="4170552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pic>
        <p:nvPicPr>
          <p:cNvPr id="94" name="图片 93" descr="穿着西装的男人的头像&#10;&#10;描述已自动生成"/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39170" y="4170552"/>
            <a:ext cx="825234" cy="825234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</p:spPr>
      </p:pic>
      <p:sp>
        <p:nvSpPr>
          <p:cNvPr id="2" name="文本框 1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 descr="图片包含 图标&#10;&#10;描述已自动生成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23" name="图片 22" descr="穿着蓝色衣服的女子手里拿着玩具&#10;&#10;低可信度描述已自动生成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8715" y="2098690"/>
            <a:ext cx="4924962" cy="4924962"/>
          </a:xfrm>
          <a:prstGeom prst="rect">
            <a:avLst/>
          </a:prstGeom>
        </p:spPr>
      </p:pic>
      <p:pic>
        <p:nvPicPr>
          <p:cNvPr id="5" name="图片 4" descr="鸡蛋放在一起&#10;&#10;中度可信度描述已自动生成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166" y="-72127"/>
            <a:ext cx="1691145" cy="1691145"/>
          </a:xfrm>
          <a:prstGeom prst="rect">
            <a:avLst/>
          </a:prstGeom>
          <a:effectLst>
            <a:outerShdw blurRad="685800" dist="342900" dir="5400000" sx="96000" sy="96000" algn="t" rotWithShape="0">
              <a:srgbClr val="4372EF">
                <a:alpha val="66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 descr="形状, 圆圈&#10;&#10;描述已自动生成"/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182" y="1531371"/>
            <a:ext cx="3518261" cy="3518261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69419B">
                <a:alpha val="25000"/>
              </a:srgbClr>
            </a:outerShdw>
            <a:softEdge rad="482600"/>
          </a:effectLst>
        </p:spPr>
      </p:pic>
      <p:pic>
        <p:nvPicPr>
          <p:cNvPr id="80" name="图片 79" descr="图片包含 游戏机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5" b="32603"/>
          <a:stretch>
            <a:fillRect/>
          </a:stretch>
        </p:blipFill>
        <p:spPr>
          <a:xfrm rot="17290554">
            <a:off x="10919526" y="5672687"/>
            <a:ext cx="1581770" cy="1261191"/>
          </a:xfrm>
          <a:custGeom>
            <a:avLst/>
            <a:gdLst>
              <a:gd name="connsiteX0" fmla="*/ 1581770 w 1581770"/>
              <a:gd name="connsiteY0" fmla="*/ 0 h 1261191"/>
              <a:gd name="connsiteX1" fmla="*/ 1581770 w 1581770"/>
              <a:gd name="connsiteY1" fmla="*/ 877816 h 1261191"/>
              <a:gd name="connsiteX2" fmla="*/ 414071 w 1581770"/>
              <a:gd name="connsiteY2" fmla="*/ 1261191 h 1261191"/>
              <a:gd name="connsiteX3" fmla="*/ 0 w 1581770"/>
              <a:gd name="connsiteY3" fmla="*/ 1 h 126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1770" h="1261191">
                <a:moveTo>
                  <a:pt x="1581770" y="0"/>
                </a:moveTo>
                <a:lnTo>
                  <a:pt x="1581770" y="877816"/>
                </a:lnTo>
                <a:lnTo>
                  <a:pt x="414071" y="1261191"/>
                </a:lnTo>
                <a:lnTo>
                  <a:pt x="0" y="1"/>
                </a:lnTo>
                <a:close/>
              </a:path>
            </a:pathLst>
          </a:custGeom>
          <a:effectLst>
            <a:outerShdw blurRad="698500" dist="342900" dir="5400000" sx="88000" sy="88000" algn="t" rotWithShape="0">
              <a:srgbClr val="CD5630">
                <a:alpha val="25000"/>
              </a:srgbClr>
            </a:outerShdw>
          </a:effectLst>
        </p:spPr>
      </p:pic>
      <p:pic>
        <p:nvPicPr>
          <p:cNvPr id="9" name="图片 8" descr="图片包含 游戏机&#10;&#10;描述已自动生成"/>
          <p:cNvPicPr>
            <a:picLocks noChangeAspect="1"/>
          </p:cNvPicPr>
          <p:nvPr/>
        </p:nvPicPr>
        <p:blipFill>
          <a:blip r:embed="rId6">
            <a:alphaModFix amt="52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76" y="915889"/>
            <a:ext cx="1615641" cy="1530705"/>
          </a:xfrm>
          <a:prstGeom prst="rect">
            <a:avLst/>
          </a:prstGeom>
          <a:effectLst>
            <a:outerShdw blurRad="673100" dist="381000" dir="5400000" sx="88000" sy="88000" algn="t" rotWithShape="0">
              <a:srgbClr val="CD5630"/>
            </a:outerShdw>
          </a:effectLst>
        </p:spPr>
      </p:pic>
      <p:sp>
        <p:nvSpPr>
          <p:cNvPr id="21" name="矩形: 圆角 20"/>
          <p:cNvSpPr/>
          <p:nvPr/>
        </p:nvSpPr>
        <p:spPr>
          <a:xfrm>
            <a:off x="962025" y="1496174"/>
            <a:ext cx="8658729" cy="4551134"/>
          </a:xfrm>
          <a:prstGeom prst="roundRect">
            <a:avLst>
              <a:gd name="adj" fmla="val 7434"/>
            </a:avLst>
          </a:prstGeom>
          <a:blipFill dpi="0"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1111" t="-32875" r="-29695" b="-17813"/>
            </a:stretch>
          </a:blip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660400" dist="1206500" dir="5400000" sx="88000" sy="88000" algn="t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266005" y="260506"/>
            <a:ext cx="9038066" cy="442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點擊輸入文字標題</a:t>
            </a:r>
            <a:endParaRPr lang="zh-CN" altLang="en-US" sz="3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962025" y="692150"/>
            <a:ext cx="9410767" cy="0"/>
          </a:xfrm>
          <a:prstGeom prst="line">
            <a:avLst/>
          </a:prstGeom>
          <a:ln w="44450" cap="rnd">
            <a:solidFill>
              <a:srgbClr val="F49D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图片 62" descr="图片包含 图标&#10;&#10;描述已自动生成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19" y="144497"/>
            <a:ext cx="1232114" cy="694387"/>
          </a:xfrm>
          <a:prstGeom prst="rect">
            <a:avLst/>
          </a:prstGeom>
        </p:spPr>
      </p:pic>
      <p:sp>
        <p:nvSpPr>
          <p:cNvPr id="65" name="矩形 64"/>
          <p:cNvSpPr/>
          <p:nvPr/>
        </p:nvSpPr>
        <p:spPr>
          <a:xfrm>
            <a:off x="8848726" y="260506"/>
            <a:ext cx="1222424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848725" y="260506"/>
            <a:ext cx="1534773" cy="328135"/>
          </a:xfrm>
          <a:prstGeom prst="rect">
            <a:avLst/>
          </a:prstGeom>
          <a:noFill/>
          <a:ln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43C8"/>
              </a:solidFill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cxnSp>
        <p:nvCxnSpPr>
          <p:cNvPr id="69" name="直接连接符 68"/>
          <p:cNvCxnSpPr/>
          <p:nvPr/>
        </p:nvCxnSpPr>
        <p:spPr>
          <a:xfrm flipV="1">
            <a:off x="10071149" y="260506"/>
            <a:ext cx="312349" cy="328135"/>
          </a:xfrm>
          <a:prstGeom prst="line">
            <a:avLst/>
          </a:prstGeom>
          <a:ln w="12700">
            <a:solidFill>
              <a:srgbClr val="0043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8873199" y="315039"/>
            <a:ext cx="1173480" cy="24574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00" dirty="0">
                <a:solidFill>
                  <a:srgbClr val="0043C8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YOUR LOGO</a:t>
            </a:r>
            <a:endParaRPr lang="en-US" altLang="zh-CN" sz="1600" dirty="0">
              <a:solidFill>
                <a:srgbClr val="0043C8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77" name="图片 76" descr="图片包含 台球, 大, 灯光&#10;&#10;描述已自动生成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017" y="56321"/>
            <a:ext cx="1482809" cy="1482809"/>
          </a:xfrm>
          <a:prstGeom prst="rect">
            <a:avLst/>
          </a:prstGeom>
          <a:effectLst>
            <a:outerShdw blurRad="685800" dist="342900" dir="5400000" sx="96000" sy="96000" algn="t" rotWithShape="0">
              <a:srgbClr val="4372EF">
                <a:alpha val="66000"/>
              </a:srgbClr>
            </a:outerShdw>
          </a:effectLst>
        </p:spPr>
      </p:pic>
      <p:sp>
        <p:nvSpPr>
          <p:cNvPr id="78" name="矩形: 圆角 77"/>
          <p:cNvSpPr/>
          <p:nvPr/>
        </p:nvSpPr>
        <p:spPr>
          <a:xfrm>
            <a:off x="7612063" y="2736417"/>
            <a:ext cx="3518261" cy="2070649"/>
          </a:xfrm>
          <a:prstGeom prst="roundRect">
            <a:avLst>
              <a:gd name="adj" fmla="val 7434"/>
            </a:avLst>
          </a:prstGeom>
          <a:solidFill>
            <a:srgbClr val="4528DC">
              <a:alpha val="76000"/>
            </a:srgbClr>
          </a:solidFill>
          <a:ln w="19050"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79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outerShdw blurRad="609600" dist="342900" dir="5400000" algn="t" rotWithShape="0">
              <a:srgbClr val="4528D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pic>
        <p:nvPicPr>
          <p:cNvPr id="57" name="图片 56" descr="穿着西装的男人的头像&#10;&#10;描述已自动生成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63873" y="2071422"/>
            <a:ext cx="1115603" cy="1115603"/>
          </a:xfrm>
          <a:custGeom>
            <a:avLst/>
            <a:gdLst>
              <a:gd name="connsiteX0" fmla="*/ 237560 w 825234"/>
              <a:gd name="connsiteY0" fmla="*/ 0 h 825234"/>
              <a:gd name="connsiteX1" fmla="*/ 587674 w 825234"/>
              <a:gd name="connsiteY1" fmla="*/ 0 h 825234"/>
              <a:gd name="connsiteX2" fmla="*/ 825234 w 825234"/>
              <a:gd name="connsiteY2" fmla="*/ 237560 h 825234"/>
              <a:gd name="connsiteX3" fmla="*/ 825234 w 825234"/>
              <a:gd name="connsiteY3" fmla="*/ 587674 h 825234"/>
              <a:gd name="connsiteX4" fmla="*/ 587674 w 825234"/>
              <a:gd name="connsiteY4" fmla="*/ 825234 h 825234"/>
              <a:gd name="connsiteX5" fmla="*/ 237560 w 825234"/>
              <a:gd name="connsiteY5" fmla="*/ 825234 h 825234"/>
              <a:gd name="connsiteX6" fmla="*/ 0 w 825234"/>
              <a:gd name="connsiteY6" fmla="*/ 587674 h 825234"/>
              <a:gd name="connsiteX7" fmla="*/ 0 w 825234"/>
              <a:gd name="connsiteY7" fmla="*/ 237560 h 825234"/>
              <a:gd name="connsiteX8" fmla="*/ 237560 w 825234"/>
              <a:gd name="connsiteY8" fmla="*/ 0 h 82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5234" h="825234">
                <a:moveTo>
                  <a:pt x="237560" y="0"/>
                </a:moveTo>
                <a:lnTo>
                  <a:pt x="587674" y="0"/>
                </a:lnTo>
                <a:cubicBezTo>
                  <a:pt x="718875" y="0"/>
                  <a:pt x="825234" y="106359"/>
                  <a:pt x="825234" y="237560"/>
                </a:cubicBezTo>
                <a:lnTo>
                  <a:pt x="825234" y="587674"/>
                </a:lnTo>
                <a:cubicBezTo>
                  <a:pt x="825234" y="718875"/>
                  <a:pt x="718875" y="825234"/>
                  <a:pt x="587674" y="825234"/>
                </a:cubicBezTo>
                <a:lnTo>
                  <a:pt x="237560" y="825234"/>
                </a:lnTo>
                <a:cubicBezTo>
                  <a:pt x="106359" y="825234"/>
                  <a:pt x="0" y="718875"/>
                  <a:pt x="0" y="587674"/>
                </a:cubicBezTo>
                <a:lnTo>
                  <a:pt x="0" y="237560"/>
                </a:lnTo>
                <a:cubicBezTo>
                  <a:pt x="0" y="106359"/>
                  <a:pt x="106359" y="0"/>
                  <a:pt x="237560" y="0"/>
                </a:cubicBezTo>
                <a:close/>
              </a:path>
            </a:pathLst>
          </a:custGeom>
          <a:effectLst>
            <a:outerShdw blurRad="609600" dist="342900" dir="5400000" sx="88000" sy="88000" algn="t" rotWithShape="0">
              <a:srgbClr val="BEBDB9">
                <a:alpha val="30000"/>
              </a:srgbClr>
            </a:outerShdw>
          </a:effectLst>
        </p:spPr>
      </p:pic>
      <p:sp>
        <p:nvSpPr>
          <p:cNvPr id="82" name="文本框 81"/>
          <p:cNvSpPr txBox="1"/>
          <p:nvPr/>
        </p:nvSpPr>
        <p:spPr>
          <a:xfrm>
            <a:off x="8469175" y="3305706"/>
            <a:ext cx="1804035" cy="10458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CATHERINE</a:t>
            </a:r>
            <a:endParaRPr lang="zh-CN" altLang="en-US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TESLA CEO</a:t>
            </a:r>
            <a:endParaRPr lang="en-US" altLang="zh-CN" b="1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ctr"/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WHY DOWE USE IT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816807" y="2427430"/>
            <a:ext cx="2281519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輸入標題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1816807" y="2932949"/>
            <a:ext cx="2281519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Medium" panose="00020600040101010101" pitchFamily="18" charset="-122"/>
              </a:rPr>
              <a:t>輸入小標題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Medium" panose="00020600040101010101" pitchFamily="18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1816807" y="3230075"/>
            <a:ext cx="5314243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輸入正文內容；輸入正文內容；輸入正文內容；輸入正文內容；輸入正文內容；輸入正文內容；輸入正文內容；輸入正文內容；輸入正文內容；輸入正文內容；輸入正文內容；輸入正文內容；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90" name="图片 89" descr="卡通人物&#10;&#10;低可信度描述已自动生成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3" y="3430996"/>
            <a:ext cx="1432438" cy="3389609"/>
          </a:xfrm>
          <a:prstGeom prst="rect">
            <a:avLst/>
          </a:prstGeom>
          <a:effectLst>
            <a:outerShdw blurRad="508000" dist="393700" dir="5400000" algn="t" rotWithShape="0">
              <a:srgbClr val="99D596">
                <a:alpha val="3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 descr="蓝色的天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7" name="图片 6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935" y="4244502"/>
            <a:ext cx="3937497" cy="3957919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F5520F">
                <a:alpha val="25000"/>
              </a:srgbClr>
            </a:outerShdw>
            <a:softEdge rad="1270000"/>
          </a:effectLst>
        </p:spPr>
      </p:pic>
      <p:sp>
        <p:nvSpPr>
          <p:cNvPr id="9" name="文本框 8"/>
          <p:cNvSpPr txBox="1"/>
          <p:nvPr/>
        </p:nvSpPr>
        <p:spPr>
          <a:xfrm>
            <a:off x="640311" y="-462564"/>
            <a:ext cx="5733017" cy="3677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3900" b="1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03</a:t>
            </a:r>
            <a:endParaRPr lang="en-US" altLang="zh-CN" sz="23900" b="1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810814" y="2171700"/>
            <a:ext cx="8112514" cy="3791288"/>
          </a:xfrm>
          <a:prstGeom prst="roundRect">
            <a:avLst>
              <a:gd name="adj" fmla="val 5984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9994" t="-57281" r="-40292" b="-23607"/>
            </a:stretch>
          </a:blipFill>
          <a:ln w="31750">
            <a:gradFill>
              <a:gsLst>
                <a:gs pos="0">
                  <a:schemeClr val="bg1">
                    <a:lumMod val="95000"/>
                  </a:schemeClr>
                </a:gs>
                <a:gs pos="71000">
                  <a:schemeClr val="bg1">
                    <a:lumMod val="75000"/>
                  </a:schemeClr>
                </a:gs>
              </a:gsLst>
              <a:lin ang="5400000" scaled="1"/>
            </a:gradFill>
          </a:ln>
          <a:effectLst>
            <a:outerShdw blurRad="152400" dist="88900" dir="5400000" sx="80000" sy="80000" algn="t" rotWithShape="0">
              <a:srgbClr val="000000">
                <a:alpha val="20000"/>
              </a:srgb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libaba PuHuiTi Light" panose="00020600040101010101" pitchFamily="18" charset="-122"/>
              <a:ea typeface="Alibaba PuHuiTi Light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 flipH="1">
            <a:off x="813659" y="1121099"/>
            <a:ext cx="6569547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7200" cap="all" dirty="0">
                <a:ln w="6350">
                  <a:solidFill>
                    <a:schemeClr val="tx1">
                      <a:alpha val="15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PART THREE</a:t>
            </a:r>
            <a:endParaRPr lang="en-US" altLang="zh-CN" sz="7200" cap="all" dirty="0">
              <a:ln w="6350">
                <a:solidFill>
                  <a:schemeClr val="tx1">
                    <a:alpha val="15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04211" y="2996002"/>
            <a:ext cx="621960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zh-CN" altLang="en-US" sz="6000" dirty="0">
                <a:solidFill>
                  <a:srgbClr val="5A41DB"/>
                </a:solidFill>
                <a:latin typeface="思源黑体 CN Bold" panose="020B0800000000000000" charset="-122"/>
                <a:ea typeface="思源黑体 CN Heavy" panose="020B0A00000000000000" charset="-122"/>
                <a:cs typeface="Alibaba PuHuiTi Heavy" panose="00020600040101010101" pitchFamily="18" charset="-122"/>
              </a:rPr>
              <a:t>點擊輸入文字標題</a:t>
            </a:r>
            <a:endParaRPr lang="zh-CN" altLang="en-US" sz="6000" dirty="0">
              <a:solidFill>
                <a:srgbClr val="5A41DB"/>
              </a:solidFill>
              <a:latin typeface="思源黑体 CN Bold" panose="020B0800000000000000" charset="-122"/>
              <a:ea typeface="思源黑体 CN Heavy" panose="020B0A00000000000000" charset="-122"/>
              <a:cs typeface="Alibaba PuHuiTi Heavy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43025" y="4505762"/>
            <a:ext cx="5976936" cy="5537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dist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Lorem ipsum dolor sit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amet,consectetuer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  <a:p>
            <a:pPr algn="dist"/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adipiscing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elit.Maecenas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porttitor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 </a:t>
            </a:r>
            <a:r>
              <a:rPr lang="en-US" altLang="zh-CN" dirty="0" err="1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congue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19" name="图片 18" descr="徽标,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45" y="2100990"/>
            <a:ext cx="670761" cy="62168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343025" y="3802870"/>
            <a:ext cx="5976937" cy="2768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algn="dist">
              <a:defRPr>
                <a:latin typeface="阿里巴巴普惠体 2.0 35 Thin" panose="00020600040101010101" pitchFamily="18" charset="-122"/>
                <a:ea typeface="阿里巴巴普惠体 2.0 35 Thin" panose="00020600040101010101" pitchFamily="18" charset="-122"/>
                <a:cs typeface="阿里巴巴普惠体 2.0 35 Thin" panose="00020600040101010101" pitchFamily="18" charset="-122"/>
              </a:defRPr>
            </a:lvl1pPr>
          </a:lstStyle>
          <a:p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cs typeface="Alibaba PuHuiTi Light" panose="00020600040101010101" pitchFamily="18" charset="-122"/>
              </a:rPr>
              <a:t>PLEASE FILL IN THE TITLE OF THE FIRST PART HERE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cs typeface="Alibaba PuHuiTi Light" panose="00020600040101010101" pitchFamily="18" charset="-122"/>
            </a:endParaRPr>
          </a:p>
        </p:txBody>
      </p:sp>
      <p:pic>
        <p:nvPicPr>
          <p:cNvPr id="25" name="图片 24" descr="形状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301" y="-3343014"/>
            <a:ext cx="6191351" cy="6223463"/>
          </a:xfrm>
          <a:prstGeom prst="rect">
            <a:avLst/>
          </a:prstGeom>
          <a:effectLst>
            <a:outerShdw blurRad="736600" dist="1168400" dir="5400000" sx="88000" sy="88000" algn="t" rotWithShape="0">
              <a:srgbClr val="F5520F">
                <a:alpha val="25000"/>
              </a:srgbClr>
            </a:outerShdw>
            <a:softEdge rad="1168400"/>
          </a:effectLst>
        </p:spPr>
      </p:pic>
      <p:pic>
        <p:nvPicPr>
          <p:cNvPr id="27" name="图片 26" descr="图形用户界面&#10;&#10;描述已自动生成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456" y="1750510"/>
            <a:ext cx="4287250" cy="3460223"/>
          </a:xfrm>
          <a:prstGeom prst="rect">
            <a:avLst/>
          </a:prstGeom>
          <a:effectLst>
            <a:outerShdw blurRad="939800" dist="596900" dir="5400000" sx="88000" sy="88000" algn="t" rotWithShape="0">
              <a:srgbClr val="654EDE">
                <a:alpha val="74000"/>
              </a:srgbClr>
            </a:outerShdw>
          </a:effectLst>
        </p:spPr>
      </p:pic>
      <p:pic>
        <p:nvPicPr>
          <p:cNvPr id="16" name="图片 15" descr="图片包含 钢琴, 游戏机&#10;&#10;描述已自动生成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t="42075" r="15024" b="40705"/>
          <a:stretch>
            <a:fillRect/>
          </a:stretch>
        </p:blipFill>
        <p:spPr>
          <a:xfrm>
            <a:off x="7907268" y="5303491"/>
            <a:ext cx="3857625" cy="566738"/>
          </a:xfrm>
          <a:custGeom>
            <a:avLst/>
            <a:gdLst>
              <a:gd name="connsiteX0" fmla="*/ 3662362 w 3857625"/>
              <a:gd name="connsiteY0" fmla="*/ 0 h 566738"/>
              <a:gd name="connsiteX1" fmla="*/ 3676650 w 3857625"/>
              <a:gd name="connsiteY1" fmla="*/ 80963 h 566738"/>
              <a:gd name="connsiteX2" fmla="*/ 3724275 w 3857625"/>
              <a:gd name="connsiteY2" fmla="*/ 119063 h 566738"/>
              <a:gd name="connsiteX3" fmla="*/ 3857625 w 3857625"/>
              <a:gd name="connsiteY3" fmla="*/ 423863 h 566738"/>
              <a:gd name="connsiteX4" fmla="*/ 3857625 w 3857625"/>
              <a:gd name="connsiteY4" fmla="*/ 542925 h 566738"/>
              <a:gd name="connsiteX5" fmla="*/ 3824287 w 3857625"/>
              <a:gd name="connsiteY5" fmla="*/ 566738 h 566738"/>
              <a:gd name="connsiteX6" fmla="*/ 14287 w 3857625"/>
              <a:gd name="connsiteY6" fmla="*/ 561975 h 566738"/>
              <a:gd name="connsiteX7" fmla="*/ 0 w 3857625"/>
              <a:gd name="connsiteY7" fmla="*/ 466725 h 566738"/>
              <a:gd name="connsiteX8" fmla="*/ 0 w 3857625"/>
              <a:gd name="connsiteY8" fmla="*/ 409575 h 566738"/>
              <a:gd name="connsiteX9" fmla="*/ 152400 w 3857625"/>
              <a:gd name="connsiteY9" fmla="*/ 85725 h 566738"/>
              <a:gd name="connsiteX10" fmla="*/ 190500 w 3857625"/>
              <a:gd name="connsiteY10" fmla="*/ 14288 h 566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7625" h="566738">
                <a:moveTo>
                  <a:pt x="3662362" y="0"/>
                </a:moveTo>
                <a:lnTo>
                  <a:pt x="3676650" y="80963"/>
                </a:lnTo>
                <a:lnTo>
                  <a:pt x="3724275" y="119063"/>
                </a:lnTo>
                <a:lnTo>
                  <a:pt x="3857625" y="423863"/>
                </a:lnTo>
                <a:lnTo>
                  <a:pt x="3857625" y="542925"/>
                </a:lnTo>
                <a:lnTo>
                  <a:pt x="3824287" y="566738"/>
                </a:lnTo>
                <a:lnTo>
                  <a:pt x="14287" y="561975"/>
                </a:lnTo>
                <a:lnTo>
                  <a:pt x="0" y="466725"/>
                </a:lnTo>
                <a:lnTo>
                  <a:pt x="0" y="409575"/>
                </a:lnTo>
                <a:lnTo>
                  <a:pt x="152400" y="85725"/>
                </a:lnTo>
                <a:lnTo>
                  <a:pt x="190500" y="14288"/>
                </a:lnTo>
                <a:close/>
              </a:path>
            </a:pathLst>
          </a:custGeom>
          <a:effectLst>
            <a:outerShdw blurRad="736600" dist="393700" dir="5400000" sx="92000" sy="92000" algn="t" rotWithShape="0">
              <a:srgbClr val="FF7F55">
                <a:alpha val="70000"/>
              </a:srgbClr>
            </a:outerShdw>
          </a:effectLst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M4MDk4M2FhMDRmMmQyMDdjYzQ2N2EwNGM3YmI3NWYifQ=="/>
  <p:tag name="FULLTEXTBEAUTIFY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2455</Words>
  <Application>WPS 演示</Application>
  <PresentationFormat>宽屏</PresentationFormat>
  <Paragraphs>375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Arial</vt:lpstr>
      <vt:lpstr>SimSun</vt:lpstr>
      <vt:lpstr>Wingdings</vt:lpstr>
      <vt:lpstr>Alibaba PuHuiTi Light</vt:lpstr>
      <vt:lpstr>Alibaba PuHuiTi Heavy</vt:lpstr>
      <vt:lpstr>点点像素体-方形</vt:lpstr>
      <vt:lpstr>Alibaba PuHuiTi Medium</vt:lpstr>
      <vt:lpstr>阿里巴巴普惠体 2.0 65 Medium</vt:lpstr>
      <vt:lpstr>D-DIN Exp</vt:lpstr>
      <vt:lpstr>Game of Thrones</vt:lpstr>
      <vt:lpstr>阿里巴巴普惠体 2.0 35 Thin</vt:lpstr>
      <vt:lpstr>D-DIN</vt:lpstr>
      <vt:lpstr>Microsoft YaHei</vt:lpstr>
      <vt:lpstr>Calibri</vt:lpstr>
      <vt:lpstr>Arial Unicode MS</vt:lpstr>
      <vt:lpstr>思源黑体 CN Normal</vt:lpstr>
      <vt:lpstr>思源黑体 CN Heavy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18</cp:revision>
  <dcterms:created xsi:type="dcterms:W3CDTF">2022-06-03T16:05:00Z</dcterms:created>
  <dcterms:modified xsi:type="dcterms:W3CDTF">2022-08-21T04:06:16Z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5F431C93419E4A66BB64692B7723C587</vt:lpwstr>
  </property>
  <property fmtid="{D5CDD505-2E9C-101B-9397-08002B2CF9AE}" pid="3" name="KSOProductBuildVer">
    <vt:lpwstr>2052-11.1.0.12349</vt:lpwstr>
  </property>
</Properties>
</file>