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6"/>
  </p:notesMasterIdLst>
  <p:sldIdLst>
    <p:sldId id="1664" r:id="rId2"/>
    <p:sldId id="384" r:id="rId3"/>
    <p:sldId id="931" r:id="rId4"/>
    <p:sldId id="932" r:id="rId5"/>
    <p:sldId id="933" r:id="rId6"/>
    <p:sldId id="936" r:id="rId7"/>
    <p:sldId id="1727" r:id="rId8"/>
    <p:sldId id="654" r:id="rId9"/>
    <p:sldId id="656" r:id="rId10"/>
    <p:sldId id="655" r:id="rId11"/>
    <p:sldId id="658" r:id="rId12"/>
    <p:sldId id="659" r:id="rId13"/>
    <p:sldId id="660" r:id="rId14"/>
    <p:sldId id="1700" r:id="rId15"/>
    <p:sldId id="1701" r:id="rId16"/>
    <p:sldId id="1702" r:id="rId17"/>
    <p:sldId id="1717" r:id="rId18"/>
    <p:sldId id="1703" r:id="rId19"/>
    <p:sldId id="1704" r:id="rId20"/>
    <p:sldId id="1719" r:id="rId21"/>
    <p:sldId id="271" r:id="rId22"/>
    <p:sldId id="280" r:id="rId23"/>
    <p:sldId id="283" r:id="rId24"/>
    <p:sldId id="29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08"/>
    <p:restoredTop sz="95994"/>
  </p:normalViewPr>
  <p:slideViewPr>
    <p:cSldViewPr snapToGrid="0" snapToObjects="1" showGuides="1">
      <p:cViewPr varScale="1">
        <p:scale>
          <a:sx n="88" d="100"/>
          <a:sy n="88" d="100"/>
        </p:scale>
        <p:origin x="138" y="84"/>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072A5A2-4EC3-2246-9601-BF96DEDEB828}" type="datetimeFigureOut">
              <a:rPr lang="en-US" smtClean="0"/>
              <a:t>2/19/2021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C29C64-DFD7-A542-9E5F-4312304F7A30}" type="slidenum">
              <a:rPr lang="en-US" smtClean="0"/>
              <a:t>‹#›</a:t>
            </a:fld>
            <a:endParaRPr lang="en-US"/>
          </a:p>
        </p:txBody>
      </p:sp>
    </p:spTree>
    <p:extLst>
      <p:ext uri="{BB962C8B-B14F-4D97-AF65-F5344CB8AC3E}">
        <p14:creationId xmlns:p14="http://schemas.microsoft.com/office/powerpoint/2010/main" val="15896425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23A2C2-5970-9148-8B90-2CA44300E48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47458D21-9BBA-D441-B12E-0F7BB208278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21D2263-432F-1C4C-8B19-9ABA25345057}"/>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CBCAA40-FDCF-8F4B-BB36-8675381102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E7A3598-6387-1745-A3E6-A2BCF5E3239F}"/>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726462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61B439-C89A-F64B-A07A-9D97F7A8A90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A19272E-E2E6-6640-B2E6-10D793A7B936}"/>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871278D-1424-AA4B-9BBD-5C94ADF30D28}"/>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0F3BEA1C-9F9C-2649-B2A5-B012AFDF993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F2C80F9-A245-F546-958E-BA21A23A976D}"/>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7694971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D828691-C408-0745-B9BD-ABD838254E64}"/>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D451FF1C-395E-1C40-B1D3-B1E95DFD69AA}"/>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2DC8F93-8124-344F-BB43-6B4AF2B358D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55898755-0A8C-7C41-9BA2-9E5568C509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7445C-0431-1A4E-9403-20B0A40F7DF7}"/>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7257407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mp; Subtitle">
    <p:spTree>
      <p:nvGrpSpPr>
        <p:cNvPr id="1" name=""/>
        <p:cNvGrpSpPr/>
        <p:nvPr/>
      </p:nvGrpSpPr>
      <p:grpSpPr>
        <a:xfrm>
          <a:off x="0" y="0"/>
          <a:ext cx="0" cy="0"/>
          <a:chOff x="0" y="0"/>
          <a:chExt cx="0" cy="0"/>
        </a:xfrm>
      </p:grpSpPr>
      <p:sp>
        <p:nvSpPr>
          <p:cNvPr id="6" name="Slide Number Placeholder 9"/>
          <p:cNvSpPr>
            <a:spLocks noGrp="1"/>
          </p:cNvSpPr>
          <p:nvPr>
            <p:ph type="sldNum" sz="quarter" idx="4"/>
          </p:nvPr>
        </p:nvSpPr>
        <p:spPr>
          <a:xfrm>
            <a:off x="11382375" y="-15871"/>
            <a:ext cx="430181" cy="360388"/>
          </a:xfrm>
          <a:prstGeom prst="rect">
            <a:avLst/>
          </a:prstGeom>
        </p:spPr>
        <p:txBody>
          <a:bodyPr vert="horz" lIns="91440" tIns="45720" rIns="91440" bIns="45720" rtlCol="0" anchor="ctr"/>
          <a:lstStyle>
            <a:lvl1pPr algn="ctr">
              <a:defRPr sz="1067">
                <a:solidFill>
                  <a:schemeClr val="bg1"/>
                </a:solidFill>
              </a:defRPr>
            </a:lvl1pPr>
          </a:lstStyle>
          <a:p>
            <a:fld id="{4A8454CE-A017-41A1-B2AF-6CF4C99720F1}" type="slidenum">
              <a:rPr lang="en-US" smtClean="0"/>
              <a:pPr/>
              <a:t>‹#›</a:t>
            </a:fld>
            <a:endParaRPr lang="en-US" dirty="0"/>
          </a:p>
        </p:txBody>
      </p:sp>
    </p:spTree>
    <p:extLst>
      <p:ext uri="{BB962C8B-B14F-4D97-AF65-F5344CB8AC3E}">
        <p14:creationId xmlns:p14="http://schemas.microsoft.com/office/powerpoint/2010/main" val="2377452384"/>
      </p:ext>
    </p:extLst>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Title and Footer">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p>
            <a:r>
              <a:rPr lang="en-US" dirty="0"/>
              <a:t>CLICK TO EDIT MASTER TITLE STYLE</a:t>
            </a:r>
          </a:p>
        </p:txBody>
      </p:sp>
      <p:sp>
        <p:nvSpPr>
          <p:cNvPr id="4" name="Date Placeholder 3"/>
          <p:cNvSpPr>
            <a:spLocks noGrp="1"/>
          </p:cNvSpPr>
          <p:nvPr>
            <p:ph type="dt" sz="half" idx="10"/>
          </p:nvPr>
        </p:nvSpPr>
        <p:spPr>
          <a:xfrm>
            <a:off x="609600" y="8333734"/>
            <a:ext cx="2844800" cy="365125"/>
          </a:xfrm>
          <a:prstGeom prst="rect">
            <a:avLst/>
          </a:prstGeom>
        </p:spPr>
        <p:txBody>
          <a:bodyPr/>
          <a:lstStyle/>
          <a:p>
            <a:r>
              <a:rPr lang="en-US" dirty="0"/>
              <a:t>www.bestppt.com</a:t>
            </a:r>
          </a:p>
        </p:txBody>
      </p:sp>
      <p:sp>
        <p:nvSpPr>
          <p:cNvPr id="6" name="Slide Number Placeholder 5"/>
          <p:cNvSpPr>
            <a:spLocks noGrp="1"/>
          </p:cNvSpPr>
          <p:nvPr>
            <p:ph type="sldNum" sz="quarter" idx="12"/>
          </p:nvPr>
        </p:nvSpPr>
        <p:spPr/>
        <p:txBody>
          <a:bodyPr/>
          <a:lstStyle/>
          <a:p>
            <a:fld id="{D60D1EDE-7116-2443-9BDD-368CE5B37660}" type="slidenum">
              <a:rPr lang="en-US" smtClean="0"/>
              <a:t>‹#›</a:t>
            </a:fld>
            <a:endParaRPr lang="en-US" dirty="0"/>
          </a:p>
        </p:txBody>
      </p:sp>
    </p:spTree>
    <p:extLst>
      <p:ext uri="{BB962C8B-B14F-4D97-AF65-F5344CB8AC3E}">
        <p14:creationId xmlns:p14="http://schemas.microsoft.com/office/powerpoint/2010/main" val="23396761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userDrawn="1">
  <p:cSld name="1_Big_Picture_place-holder">
    <p:spTree>
      <p:nvGrpSpPr>
        <p:cNvPr id="1" name=""/>
        <p:cNvGrpSpPr/>
        <p:nvPr/>
      </p:nvGrpSpPr>
      <p:grpSpPr>
        <a:xfrm>
          <a:off x="0" y="0"/>
          <a:ext cx="0" cy="0"/>
          <a:chOff x="0" y="0"/>
          <a:chExt cx="0" cy="0"/>
        </a:xfrm>
      </p:grpSpPr>
      <p:sp>
        <p:nvSpPr>
          <p:cNvPr id="9" name="Picture Placeholder 22"/>
          <p:cNvSpPr>
            <a:spLocks noGrp="1" noChangeAspect="1"/>
          </p:cNvSpPr>
          <p:nvPr>
            <p:ph type="pic" sz="quarter" idx="13"/>
          </p:nvPr>
        </p:nvSpPr>
        <p:spPr>
          <a:xfrm>
            <a:off x="0" y="-1"/>
            <a:ext cx="12203142" cy="6858000"/>
          </a:xfrm>
        </p:spPr>
        <p:txBody>
          <a:bodyPr rtlCol="0">
            <a:normAutofit/>
          </a:bodyPr>
          <a:lstStyle>
            <a:lvl1pPr marL="0" indent="0">
              <a:buNone/>
              <a:defRPr sz="1600">
                <a:latin typeface="Lato Light"/>
                <a:cs typeface="Lato Light"/>
              </a:defRPr>
            </a:lvl1pPr>
          </a:lstStyle>
          <a:p>
            <a:pPr lvl="0"/>
            <a:endParaRPr lang="id-ID" noProof="0" dirty="0"/>
          </a:p>
        </p:txBody>
      </p:sp>
    </p:spTree>
    <p:extLst>
      <p:ext uri="{BB962C8B-B14F-4D97-AF65-F5344CB8AC3E}">
        <p14:creationId xmlns:p14="http://schemas.microsoft.com/office/powerpoint/2010/main" val="585416102"/>
      </p:ext>
    </p:extLst>
  </p:cSld>
  <p:clrMapOvr>
    <a:masterClrMapping/>
  </p:clrMapOvr>
  <p:transition spd="slow"/>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userDrawn="1">
  <p:cSld name="Text-with-picture">
    <p:spTree>
      <p:nvGrpSpPr>
        <p:cNvPr id="1" name=""/>
        <p:cNvGrpSpPr/>
        <p:nvPr/>
      </p:nvGrpSpPr>
      <p:grpSpPr>
        <a:xfrm>
          <a:off x="0" y="0"/>
          <a:ext cx="0" cy="0"/>
          <a:chOff x="0" y="0"/>
          <a:chExt cx="0" cy="0"/>
        </a:xfrm>
      </p:grpSpPr>
      <p:sp>
        <p:nvSpPr>
          <p:cNvPr id="23" name="Picture Placeholder 22"/>
          <p:cNvSpPr>
            <a:spLocks noGrp="1"/>
          </p:cNvSpPr>
          <p:nvPr>
            <p:ph type="pic" sz="quarter" idx="13"/>
          </p:nvPr>
        </p:nvSpPr>
        <p:spPr>
          <a:xfrm>
            <a:off x="864160" y="1689540"/>
            <a:ext cx="5050818" cy="3609515"/>
          </a:xfrm>
        </p:spPr>
        <p:txBody>
          <a:bodyPr rtlCol="0">
            <a:normAutofit/>
          </a:bodyPr>
          <a:lstStyle>
            <a:lvl1pPr marL="0" indent="0">
              <a:buNone/>
              <a:defRPr sz="1600">
                <a:latin typeface="Calibri Light"/>
                <a:cs typeface="Calibri Light"/>
              </a:defRPr>
            </a:lvl1pPr>
          </a:lstStyle>
          <a:p>
            <a:pPr lvl="0"/>
            <a:endParaRPr lang="id-ID" noProof="0" dirty="0"/>
          </a:p>
        </p:txBody>
      </p:sp>
    </p:spTree>
    <p:extLst>
      <p:ext uri="{BB962C8B-B14F-4D97-AF65-F5344CB8AC3E}">
        <p14:creationId xmlns:p14="http://schemas.microsoft.com/office/powerpoint/2010/main" val="1172520708"/>
      </p:ext>
    </p:extLst>
  </p:cSld>
  <p:clrMapOvr>
    <a:masterClrMapping/>
  </p:clrMapOvr>
  <p:transition spd="slow"/>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457798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F8E548-23A1-0241-BF54-897F046D32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458D148-4CA4-B241-BA45-10B99FAB964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3A0A814-40B7-5F49-956A-4AE91E9E307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7AA0EA4A-677B-174E-9601-0395C2E6E11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3A11534-0841-404B-9734-6EB60122D1A0}"/>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12271850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A4F50F-AFE9-9C47-A135-7B53D03F1B8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C6586C6-7B70-6C47-B0AC-FCE5B758E3E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C5D7380-FA38-8D41-BDD4-35C8444C928B}"/>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3EFB0850-EB32-634C-A7AC-14CA00B4E20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9F91FF-9C7D-C248-8FFD-BE5C476EF5C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8523010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E51129-B542-B845-803E-9174030FF62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672F364-3151-B54A-9D7B-4DFB0CF2A65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33791C2-4D5D-364C-90BD-9A6E4B3AC2D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711B38EF-A7E6-F04B-86C2-418FAA54483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0A39CE48-238A-5B41-A672-9E452AEAACF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BEB91A2-5241-7544-8846-52D5B599D579}"/>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168581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4E7B65-9BD4-B143-B75B-95F0AF430BE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95DC8DC-7A2A-584A-BD33-58985695B37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4D8A927-5908-A047-915B-5EBA8DC0ED8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8A4BCFF-8410-AB44-B08F-CA8793F5348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1E12852-F08C-F142-BF96-68A23A672A20}"/>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ED6C074-F679-4149-B195-F1E088ABA7EC}"/>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8" name="Footer Placeholder 7">
            <a:extLst>
              <a:ext uri="{FF2B5EF4-FFF2-40B4-BE49-F238E27FC236}">
                <a16:creationId xmlns:a16="http://schemas.microsoft.com/office/drawing/2014/main" id="{8779252E-3B20-5C43-ABB5-C2190BB18C0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0076E6A-7D3C-A747-9C40-BD806A12E542}"/>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3491646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B159C4-2C51-7746-8599-B84368D8238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4DCACE41-43B7-E84B-AB19-9D83E7BDF556}"/>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4" name="Footer Placeholder 3">
            <a:extLst>
              <a:ext uri="{FF2B5EF4-FFF2-40B4-BE49-F238E27FC236}">
                <a16:creationId xmlns:a16="http://schemas.microsoft.com/office/drawing/2014/main" id="{F165F53D-45BA-2D47-889B-5B530069138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AAC5E49-FA59-C147-9AB5-C9E3B982C9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22336058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FAFD41-424E-1846-B8BF-67EF16A69F4F}"/>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3" name="Footer Placeholder 2">
            <a:extLst>
              <a:ext uri="{FF2B5EF4-FFF2-40B4-BE49-F238E27FC236}">
                <a16:creationId xmlns:a16="http://schemas.microsoft.com/office/drawing/2014/main" id="{CBB3B46B-69AE-3441-851D-5ECEBDE0DA7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D121D23-376A-B04F-87F4-875891F771F8}"/>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63087760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883786-C2E3-574B-8DA7-28F91F9F4C3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8A48368-18B3-7C48-B36A-B6F3C870316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8128FEA-1832-4244-AD1A-9F14B00D1C1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77E0FA5-FAB6-0043-91B7-8963AFD7E061}"/>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D08327DE-FAF2-C34A-BDFE-FE132B6CFE1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8858F51-328C-7349-847F-B2FB4578CA13}"/>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3616363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CE6B27-B63E-AE48-902D-7244F3392AE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A777494-E0E5-DE43-B754-AB97578DE14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926E82B-99BF-DE4D-BA80-F6C38447F61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7DB14EC-A16B-5847-9E9E-97C445ECD6FD}"/>
              </a:ext>
            </a:extLst>
          </p:cNvPr>
          <p:cNvSpPr>
            <a:spLocks noGrp="1"/>
          </p:cNvSpPr>
          <p:nvPr>
            <p:ph type="dt" sz="half" idx="10"/>
          </p:nvPr>
        </p:nvSpPr>
        <p:spPr/>
        <p:txBody>
          <a:bodyPr/>
          <a:lstStyle/>
          <a:p>
            <a:fld id="{C28CD938-605D-4845-AAF8-BD14E87B16D3}" type="datetimeFigureOut">
              <a:rPr lang="en-US" smtClean="0"/>
              <a:t>2/19/2021</a:t>
            </a:fld>
            <a:endParaRPr lang="en-US"/>
          </a:p>
        </p:txBody>
      </p:sp>
      <p:sp>
        <p:nvSpPr>
          <p:cNvPr id="6" name="Footer Placeholder 5">
            <a:extLst>
              <a:ext uri="{FF2B5EF4-FFF2-40B4-BE49-F238E27FC236}">
                <a16:creationId xmlns:a16="http://schemas.microsoft.com/office/drawing/2014/main" id="{7427A779-D97A-6E43-A260-68906DB502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E39EE51-0BC0-B043-9AB0-571BE8A6E891}"/>
              </a:ext>
            </a:extLst>
          </p:cNvPr>
          <p:cNvSpPr>
            <a:spLocks noGrp="1"/>
          </p:cNvSpPr>
          <p:nvPr>
            <p:ph type="sldNum" sz="quarter" idx="12"/>
          </p:nvPr>
        </p:nvSpPr>
        <p:spPr/>
        <p:txBody>
          <a:bodyPr/>
          <a:lstStyle/>
          <a:p>
            <a:fld id="{A2503F98-6F2A-8848-9747-CD3C0AC3E447}" type="slidenum">
              <a:rPr lang="en-US" smtClean="0"/>
              <a:t>‹#›</a:t>
            </a:fld>
            <a:endParaRPr lang="en-US"/>
          </a:p>
        </p:txBody>
      </p:sp>
    </p:spTree>
    <p:extLst>
      <p:ext uri="{BB962C8B-B14F-4D97-AF65-F5344CB8AC3E}">
        <p14:creationId xmlns:p14="http://schemas.microsoft.com/office/powerpoint/2010/main" val="5399318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8">
            <a:alphaModFix amt="20000"/>
            <a:lum/>
          </a:blip>
          <a:srcRect/>
          <a:stretch>
            <a:fillRect t="-1000" b="-1000"/>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A360D7B-9197-AA43-9CD1-F058A2A7D50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6F8D0E4-E272-BF41-A473-03CFF9FE84C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DE5B5BD-F31F-0E4B-9051-BF6E6763E0F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8CD938-605D-4845-AAF8-BD14E87B16D3}" type="datetimeFigureOut">
              <a:rPr lang="en-US" smtClean="0"/>
              <a:t>2/19/2021</a:t>
            </a:fld>
            <a:endParaRPr lang="en-US"/>
          </a:p>
        </p:txBody>
      </p:sp>
      <p:sp>
        <p:nvSpPr>
          <p:cNvPr id="5" name="Footer Placeholder 4">
            <a:extLst>
              <a:ext uri="{FF2B5EF4-FFF2-40B4-BE49-F238E27FC236}">
                <a16:creationId xmlns:a16="http://schemas.microsoft.com/office/drawing/2014/main" id="{CE0C1533-8B51-B047-9CBC-88D6401E69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DC19450-D38E-1840-8507-246AE1AB9D1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503F98-6F2A-8848-9747-CD3C0AC3E447}" type="slidenum">
              <a:rPr lang="en-US" smtClean="0"/>
              <a:t>‹#›</a:t>
            </a:fld>
            <a:endParaRPr lang="en-US"/>
          </a:p>
        </p:txBody>
      </p:sp>
    </p:spTree>
    <p:extLst>
      <p:ext uri="{BB962C8B-B14F-4D97-AF65-F5344CB8AC3E}">
        <p14:creationId xmlns:p14="http://schemas.microsoft.com/office/powerpoint/2010/main" val="2019877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4.xml"/></Relationships>
</file>

<file path=ppt/slides/_rels/slide1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625559-8725-7046-A660-11E8201E9411}"/>
              </a:ext>
            </a:extLst>
          </p:cNvPr>
          <p:cNvSpPr>
            <a:spLocks noGrp="1"/>
          </p:cNvSpPr>
          <p:nvPr>
            <p:ph type="ctrTitle"/>
          </p:nvPr>
        </p:nvSpPr>
        <p:spPr>
          <a:xfrm>
            <a:off x="2655517" y="1122363"/>
            <a:ext cx="6880966" cy="2387600"/>
          </a:xfrm>
        </p:spPr>
        <p:txBody>
          <a:bodyPr>
            <a:normAutofit/>
          </a:bodyPr>
          <a:lstStyle/>
          <a:p>
            <a:r>
              <a:rPr lang="en-US" sz="5400" b="1" dirty="0">
                <a:solidFill>
                  <a:schemeClr val="tx2">
                    <a:lumMod val="60000"/>
                    <a:lumOff val="40000"/>
                  </a:schemeClr>
                </a:solidFill>
                <a:latin typeface="Arial" panose="020B0604020202020204" pitchFamily="34" charset="0"/>
                <a:cs typeface="Arial" panose="020B0604020202020204" pitchFamily="34" charset="0"/>
              </a:rPr>
              <a:t>PARAGRAPH</a:t>
            </a:r>
            <a:r>
              <a:rPr lang="en-US" sz="5400" dirty="0">
                <a:solidFill>
                  <a:schemeClr val="tx2">
                    <a:lumMod val="60000"/>
                    <a:lumOff val="40000"/>
                  </a:schemeClr>
                </a:solidFill>
                <a:latin typeface="Arial" panose="020B0604020202020204" pitchFamily="34" charset="0"/>
                <a:cs typeface="Arial" panose="020B0604020202020204" pitchFamily="34" charset="0"/>
              </a:rPr>
              <a:t> LAYOUT</a:t>
            </a:r>
          </a:p>
        </p:txBody>
      </p:sp>
      <p:sp>
        <p:nvSpPr>
          <p:cNvPr id="3" name="Subtitle 2">
            <a:extLst>
              <a:ext uri="{FF2B5EF4-FFF2-40B4-BE49-F238E27FC236}">
                <a16:creationId xmlns:a16="http://schemas.microsoft.com/office/drawing/2014/main" id="{B8FC64DD-11A6-DE4C-949B-173EB6A77B8B}"/>
              </a:ext>
            </a:extLst>
          </p:cNvPr>
          <p:cNvSpPr>
            <a:spLocks noGrp="1"/>
          </p:cNvSpPr>
          <p:nvPr>
            <p:ph type="subTitle" idx="1"/>
          </p:nvPr>
        </p:nvSpPr>
        <p:spPr/>
        <p:txBody>
          <a:bodyPr>
            <a:normAutofit/>
          </a:bodyPr>
          <a:lstStyle/>
          <a:p>
            <a:r>
              <a:rPr lang="en-US" sz="1600" dirty="0">
                <a:solidFill>
                  <a:schemeClr val="tx2">
                    <a:lumMod val="60000"/>
                    <a:lumOff val="40000"/>
                  </a:schemeClr>
                </a:solidFill>
                <a:latin typeface="Arial" panose="020B0604020202020204" pitchFamily="34" charset="0"/>
                <a:cs typeface="Arial" panose="020B0604020202020204" pitchFamily="34" charset="0"/>
              </a:rPr>
              <a:t>SMART SLIDE 2.0</a:t>
            </a:r>
          </a:p>
        </p:txBody>
      </p:sp>
      <p:sp>
        <p:nvSpPr>
          <p:cNvPr id="4" name="Arrow: Chevron 3">
            <a:extLst>
              <a:ext uri="{FF2B5EF4-FFF2-40B4-BE49-F238E27FC236}">
                <a16:creationId xmlns:a16="http://schemas.microsoft.com/office/drawing/2014/main" id="{0DDACB65-3A77-4036-85E2-1A09B48890B7}"/>
              </a:ext>
            </a:extLst>
          </p:cNvPr>
          <p:cNvSpPr/>
          <p:nvPr/>
        </p:nvSpPr>
        <p:spPr>
          <a:xfrm>
            <a:off x="-1390388" y="0"/>
            <a:ext cx="4045906" cy="5622903"/>
          </a:xfrm>
          <a:prstGeom prst="chevron">
            <a:avLst>
              <a:gd name="adj" fmla="val 65534"/>
            </a:avLst>
          </a:prstGeom>
          <a:gradFill flip="none" rotWithShape="1">
            <a:gsLst>
              <a:gs pos="0">
                <a:schemeClr val="accent1"/>
              </a:gs>
              <a:gs pos="100000">
                <a:schemeClr val="accent2">
                  <a:lumMod val="75000"/>
                </a:schemeClr>
              </a:gs>
            </a:gsLst>
            <a:path path="circle">
              <a:fillToRect l="100000" b="100000"/>
            </a:path>
            <a:tileRect t="-100000" r="-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5" name="Arrow: Chevron 4">
            <a:extLst>
              <a:ext uri="{FF2B5EF4-FFF2-40B4-BE49-F238E27FC236}">
                <a16:creationId xmlns:a16="http://schemas.microsoft.com/office/drawing/2014/main" id="{0CFB8851-A3D7-413F-A1A3-30A3DB0087E0}"/>
              </a:ext>
            </a:extLst>
          </p:cNvPr>
          <p:cNvSpPr/>
          <p:nvPr/>
        </p:nvSpPr>
        <p:spPr>
          <a:xfrm flipH="1">
            <a:off x="9536483" y="1352227"/>
            <a:ext cx="4045905" cy="5622903"/>
          </a:xfrm>
          <a:prstGeom prst="chevron">
            <a:avLst>
              <a:gd name="adj" fmla="val 65534"/>
            </a:avLst>
          </a:prstGeom>
          <a:gradFill flip="none" rotWithShape="1">
            <a:gsLst>
              <a:gs pos="0">
                <a:schemeClr val="accent6"/>
              </a:gs>
              <a:gs pos="100000">
                <a:schemeClr val="accent5"/>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D">
              <a:solidFill>
                <a:schemeClr val="tx1"/>
              </a:solidFill>
            </a:endParaRPr>
          </a:p>
        </p:txBody>
      </p:sp>
      <p:sp>
        <p:nvSpPr>
          <p:cNvPr id="6" name="Rectangle 5">
            <a:extLst>
              <a:ext uri="{FF2B5EF4-FFF2-40B4-BE49-F238E27FC236}">
                <a16:creationId xmlns:a16="http://schemas.microsoft.com/office/drawing/2014/main" id="{DC979FBB-BF1B-4E9E-908F-78B47088E3A7}"/>
              </a:ext>
            </a:extLst>
          </p:cNvPr>
          <p:cNvSpPr/>
          <p:nvPr/>
        </p:nvSpPr>
        <p:spPr>
          <a:xfrm>
            <a:off x="5559574" y="4986818"/>
            <a:ext cx="1272170" cy="1272170"/>
          </a:xfrm>
          <a:prstGeom prst="rect">
            <a:avLst/>
          </a:prstGeom>
          <a:blipFill>
            <a:blip r:embed="rId2" cstate="hqprint">
              <a:duotone>
                <a:prstClr val="black"/>
                <a:schemeClr val="accent2">
                  <a:tint val="45000"/>
                  <a:satMod val="400000"/>
                </a:schemeClr>
              </a:duotone>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40363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8400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par>
                                <p:cTn id="9" presetID="2" presetClass="entr" presetSubtype="2" decel="84000" fill="hold" grpId="0"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additive="base">
                                        <p:cTn id="11" dur="500" fill="hold"/>
                                        <p:tgtEl>
                                          <p:spTgt spid="5"/>
                                        </p:tgtEl>
                                        <p:attrNameLst>
                                          <p:attrName>ppt_x</p:attrName>
                                        </p:attrNameLst>
                                      </p:cBhvr>
                                      <p:tavLst>
                                        <p:tav tm="0">
                                          <p:val>
                                            <p:strVal val="1+#ppt_w/2"/>
                                          </p:val>
                                        </p:tav>
                                        <p:tav tm="100000">
                                          <p:val>
                                            <p:strVal val="#ppt_x"/>
                                          </p:val>
                                        </p:tav>
                                      </p:tavLst>
                                    </p:anim>
                                    <p:anim calcmode="lin" valueType="num">
                                      <p:cBhvr additive="base">
                                        <p:cTn id="12" dur="500" fill="hold"/>
                                        <p:tgtEl>
                                          <p:spTgt spid="5"/>
                                        </p:tgtEl>
                                        <p:attrNameLst>
                                          <p:attrName>ppt_y</p:attrName>
                                        </p:attrNameLst>
                                      </p:cBhvr>
                                      <p:tavLst>
                                        <p:tav tm="0">
                                          <p:val>
                                            <p:strVal val="#ppt_y"/>
                                          </p:val>
                                        </p:tav>
                                        <p:tav tm="100000">
                                          <p:val>
                                            <p:strVal val="#ppt_y"/>
                                          </p:val>
                                        </p:tav>
                                      </p:tavLst>
                                    </p:anim>
                                  </p:childTnLst>
                                </p:cTn>
                              </p:par>
                            </p:childTnLst>
                          </p:cTn>
                        </p:par>
                        <p:par>
                          <p:cTn id="13" fill="hold">
                            <p:stCondLst>
                              <p:cond delay="500"/>
                            </p:stCondLst>
                            <p:childTnLst>
                              <p:par>
                                <p:cTn id="14" presetID="53" presetClass="entr" presetSubtype="1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 calcmode="lin" valueType="num">
                                      <p:cBhvr>
                                        <p:cTn id="16" dur="500" fill="hold"/>
                                        <p:tgtEl>
                                          <p:spTgt spid="6"/>
                                        </p:tgtEl>
                                        <p:attrNameLst>
                                          <p:attrName>ppt_w</p:attrName>
                                        </p:attrNameLst>
                                      </p:cBhvr>
                                      <p:tavLst>
                                        <p:tav tm="0">
                                          <p:val>
                                            <p:fltVal val="0"/>
                                          </p:val>
                                        </p:tav>
                                        <p:tav tm="100000">
                                          <p:val>
                                            <p:strVal val="#ppt_w"/>
                                          </p:val>
                                        </p:tav>
                                      </p:tavLst>
                                    </p:anim>
                                    <p:anim calcmode="lin" valueType="num">
                                      <p:cBhvr>
                                        <p:cTn id="17" dur="500" fill="hold"/>
                                        <p:tgtEl>
                                          <p:spTgt spid="6"/>
                                        </p:tgtEl>
                                        <p:attrNameLst>
                                          <p:attrName>ppt_h</p:attrName>
                                        </p:attrNameLst>
                                      </p:cBhvr>
                                      <p:tavLst>
                                        <p:tav tm="0">
                                          <p:val>
                                            <p:fltVal val="0"/>
                                          </p:val>
                                        </p:tav>
                                        <p:tav tm="100000">
                                          <p:val>
                                            <p:strVal val="#ppt_h"/>
                                          </p:val>
                                        </p:tav>
                                      </p:tavLst>
                                    </p:anim>
                                    <p:animEffect transition="in" filter="fade">
                                      <p:cBhvr>
                                        <p:cTn id="18" dur="500"/>
                                        <p:tgtEl>
                                          <p:spTgt spid="6"/>
                                        </p:tgtEl>
                                      </p:cBhvr>
                                    </p:animEffect>
                                  </p:childTnLst>
                                </p:cTn>
                              </p:par>
                            </p:childTnLst>
                          </p:cTn>
                        </p:par>
                        <p:par>
                          <p:cTn id="19" fill="hold">
                            <p:stCondLst>
                              <p:cond delay="1000"/>
                            </p:stCondLst>
                            <p:childTnLst>
                              <p:par>
                                <p:cTn id="20" presetID="2" presetClass="entr" presetSubtype="1" decel="92000"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 calcmode="lin" valueType="num">
                                      <p:cBhvr additive="base">
                                        <p:cTn id="22" dur="500" fill="hold"/>
                                        <p:tgtEl>
                                          <p:spTgt spid="2"/>
                                        </p:tgtEl>
                                        <p:attrNameLst>
                                          <p:attrName>ppt_x</p:attrName>
                                        </p:attrNameLst>
                                      </p:cBhvr>
                                      <p:tavLst>
                                        <p:tav tm="0">
                                          <p:val>
                                            <p:strVal val="#ppt_x"/>
                                          </p:val>
                                        </p:tav>
                                        <p:tav tm="100000">
                                          <p:val>
                                            <p:strVal val="#ppt_x"/>
                                          </p:val>
                                        </p:tav>
                                      </p:tavLst>
                                    </p:anim>
                                    <p:anim calcmode="lin" valueType="num">
                                      <p:cBhvr additive="base">
                                        <p:cTn id="23" dur="500" fill="hold"/>
                                        <p:tgtEl>
                                          <p:spTgt spid="2"/>
                                        </p:tgtEl>
                                        <p:attrNameLst>
                                          <p:attrName>ppt_y</p:attrName>
                                        </p:attrNameLst>
                                      </p:cBhvr>
                                      <p:tavLst>
                                        <p:tav tm="0">
                                          <p:val>
                                            <p:strVal val="0-#ppt_h/2"/>
                                          </p:val>
                                        </p:tav>
                                        <p:tav tm="100000">
                                          <p:val>
                                            <p:strVal val="#ppt_y"/>
                                          </p:val>
                                        </p:tav>
                                      </p:tavLst>
                                    </p:anim>
                                  </p:childTnLst>
                                </p:cTn>
                              </p:par>
                              <p:par>
                                <p:cTn id="24" presetID="2" presetClass="entr" presetSubtype="4" decel="92000" fill="hold" grpId="0" nodeType="withEffect">
                                  <p:stCondLst>
                                    <p:cond delay="0"/>
                                  </p:stCondLst>
                                  <p:childTnLst>
                                    <p:set>
                                      <p:cBhvr>
                                        <p:cTn id="25" dur="1" fill="hold">
                                          <p:stCondLst>
                                            <p:cond delay="0"/>
                                          </p:stCondLst>
                                        </p:cTn>
                                        <p:tgtEl>
                                          <p:spTgt spid="3">
                                            <p:txEl>
                                              <p:pRg st="0" end="0"/>
                                            </p:txEl>
                                          </p:spTgt>
                                        </p:tgtEl>
                                        <p:attrNameLst>
                                          <p:attrName>style.visibility</p:attrName>
                                        </p:attrNameLst>
                                      </p:cBhvr>
                                      <p:to>
                                        <p:strVal val="visible"/>
                                      </p:to>
                                    </p:set>
                                    <p:anim calcmode="lin" valueType="num">
                                      <p:cBhvr additive="base">
                                        <p:cTn id="26"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27"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4" grpId="0" animBg="1"/>
      <p:bldP spid="5" grpId="0" animBg="1"/>
      <p:bldP spid="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11065DBB-92EE-3E40-8D86-8686AFEE93A8}"/>
              </a:ext>
            </a:extLst>
          </p:cNvPr>
          <p:cNvSpPr/>
          <p:nvPr/>
        </p:nvSpPr>
        <p:spPr>
          <a:xfrm>
            <a:off x="224400" y="208800"/>
            <a:ext cx="11743200" cy="6440400"/>
          </a:xfrm>
          <a:prstGeom prst="roundRect">
            <a:avLst>
              <a:gd name="adj" fmla="val 5978"/>
            </a:avLst>
          </a:prstGeom>
          <a:solidFill>
            <a:schemeClr val="accent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Freeform 21">
            <a:extLst>
              <a:ext uri="{FF2B5EF4-FFF2-40B4-BE49-F238E27FC236}">
                <a16:creationId xmlns:a16="http://schemas.microsoft.com/office/drawing/2014/main" id="{A5B5A907-1688-3E4D-B291-2C3F239DB7C0}"/>
              </a:ext>
            </a:extLst>
          </p:cNvPr>
          <p:cNvSpPr/>
          <p:nvPr/>
        </p:nvSpPr>
        <p:spPr>
          <a:xfrm>
            <a:off x="723900" y="4199334"/>
            <a:ext cx="10762236" cy="2449866"/>
          </a:xfrm>
          <a:custGeom>
            <a:avLst/>
            <a:gdLst>
              <a:gd name="connsiteX0" fmla="*/ 5381118 w 10762236"/>
              <a:gd name="connsiteY0" fmla="*/ 0 h 4647785"/>
              <a:gd name="connsiteX1" fmla="*/ 10762236 w 10762236"/>
              <a:gd name="connsiteY1" fmla="*/ 4552274 h 4647785"/>
              <a:gd name="connsiteX2" fmla="*/ 10756535 w 10762236"/>
              <a:gd name="connsiteY2" fmla="*/ 4647785 h 4647785"/>
              <a:gd name="connsiteX3" fmla="*/ 5701 w 10762236"/>
              <a:gd name="connsiteY3" fmla="*/ 4647785 h 4647785"/>
              <a:gd name="connsiteX4" fmla="*/ 0 w 10762236"/>
              <a:gd name="connsiteY4" fmla="*/ 4552274 h 4647785"/>
              <a:gd name="connsiteX5" fmla="*/ 5381118 w 10762236"/>
              <a:gd name="connsiteY5" fmla="*/ 0 h 464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2236" h="4647785">
                <a:moveTo>
                  <a:pt x="5381118" y="0"/>
                </a:moveTo>
                <a:cubicBezTo>
                  <a:pt x="8353028" y="0"/>
                  <a:pt x="10762236" y="2038123"/>
                  <a:pt x="10762236" y="4552274"/>
                </a:cubicBezTo>
                <a:lnTo>
                  <a:pt x="10756535" y="4647785"/>
                </a:lnTo>
                <a:lnTo>
                  <a:pt x="5701" y="4647785"/>
                </a:lnTo>
                <a:lnTo>
                  <a:pt x="0" y="4552274"/>
                </a:lnTo>
                <a:cubicBezTo>
                  <a:pt x="0" y="2038123"/>
                  <a:pt x="2409208" y="0"/>
                  <a:pt x="5381118" y="0"/>
                </a:cubicBezTo>
                <a:close/>
              </a:path>
            </a:pathLst>
          </a:custGeom>
          <a:solidFill>
            <a:schemeClr val="accent2">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1215043" y="804705"/>
            <a:ext cx="3814157" cy="776446"/>
          </a:xfrm>
        </p:spPr>
        <p:txBody>
          <a:bodyPr>
            <a:normAutofit/>
          </a:bodyPr>
          <a:lstStyle/>
          <a:p>
            <a:r>
              <a:rPr lang="en-US" sz="3200" b="1" dirty="0">
                <a:solidFill>
                  <a:schemeClr val="bg1"/>
                </a:solidFill>
                <a:latin typeface="Arial" panose="020B0604020202020204" pitchFamily="34" charset="0"/>
                <a:cs typeface="Arial" panose="020B0604020202020204" pitchFamily="34" charset="0"/>
              </a:rPr>
              <a:t>TWO </a:t>
            </a:r>
            <a:r>
              <a:rPr lang="en-US" sz="3200" dirty="0">
                <a:solidFill>
                  <a:schemeClr val="bg1"/>
                </a:solidFill>
                <a:latin typeface="Arial" panose="020B0604020202020204" pitchFamily="34" charset="0"/>
                <a:cs typeface="Arial" panose="020B0604020202020204" pitchFamily="34" charset="0"/>
              </a:rPr>
              <a:t>COLUMNS</a:t>
            </a:r>
          </a:p>
        </p:txBody>
      </p:sp>
      <p:sp>
        <p:nvSpPr>
          <p:cNvPr id="2" name="TextBox 1"/>
          <p:cNvSpPr txBox="1"/>
          <p:nvPr/>
        </p:nvSpPr>
        <p:spPr>
          <a:xfrm>
            <a:off x="1140490" y="1852921"/>
            <a:ext cx="4569155" cy="3970318"/>
          </a:xfrm>
          <a:prstGeom prst="rect">
            <a:avLst/>
          </a:prstGeom>
          <a:noFill/>
        </p:spPr>
        <p:txBody>
          <a:bodyPr wrap="square" rtlCol="0">
            <a:spAutoFit/>
          </a:bodyPr>
          <a:lstStyle/>
          <a:p>
            <a:pPr algn="just"/>
            <a:r>
              <a:rPr lang="en-US" sz="1200" dirty="0">
                <a:solidFill>
                  <a:schemeClr val="bg1"/>
                </a:solidFill>
                <a:latin typeface="Arial" panose="020B0604020202020204" pitchFamily="34" charset="0"/>
                <a:cs typeface="Arial" panose="020B0604020202020204" pitchFamily="34" charset="0"/>
              </a:rPr>
              <a:t>Cookie donut lollipop sugar plum topping icing. Cake jelly beans cheesecake. Jelly beans pastry macaroon donut cupcake lollipop carrot cake apple pie. Topping pudding croissant donut gummi bears jujubes cake oat cake candy. Candy chocolate sesame snaps gummies. Bonbon candy wafer </a:t>
            </a:r>
            <a:r>
              <a:rPr lang="en-US" sz="1200" dirty="0" err="1">
                <a:solidFill>
                  <a:schemeClr val="bg1"/>
                </a:solidFill>
                <a:latin typeface="Arial" panose="020B0604020202020204" pitchFamily="34" charset="0"/>
                <a:cs typeface="Arial" panose="020B0604020202020204" pitchFamily="34" charset="0"/>
              </a:rPr>
              <a:t>dragée</a:t>
            </a:r>
            <a:r>
              <a:rPr lang="en-US" sz="1200" dirty="0">
                <a:solidFill>
                  <a:schemeClr val="bg1"/>
                </a:solidFill>
                <a:latin typeface="Arial" panose="020B0604020202020204" pitchFamily="34" charset="0"/>
                <a:cs typeface="Arial" panose="020B0604020202020204" pitchFamily="34" charset="0"/>
              </a:rPr>
              <a:t> pastry cotton candy topping tootsie roll. Cotton candy pie dessert tootsie roll donut. Sugar plum soufflé sweet roll marshmallow cotton candy toffee pie.</a:t>
            </a:r>
          </a:p>
          <a:p>
            <a:pPr algn="just"/>
            <a:endParaRPr lang="en-US" sz="1200" dirty="0">
              <a:solidFill>
                <a:schemeClr val="bg1"/>
              </a:solidFill>
              <a:latin typeface="Arial" panose="020B0604020202020204" pitchFamily="34" charset="0"/>
              <a:cs typeface="Arial" panose="020B0604020202020204" pitchFamily="34" charset="0"/>
            </a:endParaRPr>
          </a:p>
          <a:p>
            <a:pPr algn="just"/>
            <a:r>
              <a:rPr lang="en-US" sz="1200" dirty="0">
                <a:solidFill>
                  <a:schemeClr val="bg1"/>
                </a:solidFill>
                <a:latin typeface="Arial" panose="020B0604020202020204" pitchFamily="34" charset="0"/>
                <a:cs typeface="Arial" panose="020B0604020202020204" pitchFamily="34" charset="0"/>
              </a:rPr>
              <a:t>Ice cream cake candy canes pie oat cake. Candy liquorice halvah cotton candy topping icing. Bear claw cheesecake marzipan muffin pie tiramisu liquorice. Gummi bears donut jelly. Chocolate </a:t>
            </a:r>
            <a:r>
              <a:rPr lang="en-US" sz="1200" dirty="0" err="1">
                <a:solidFill>
                  <a:schemeClr val="bg1"/>
                </a:solidFill>
                <a:latin typeface="Arial" panose="020B0604020202020204" pitchFamily="34" charset="0"/>
                <a:cs typeface="Arial" panose="020B0604020202020204" pitchFamily="34" charset="0"/>
              </a:rPr>
              <a:t>dragée</a:t>
            </a:r>
            <a:r>
              <a:rPr lang="en-US" sz="1200" dirty="0">
                <a:solidFill>
                  <a:schemeClr val="bg1"/>
                </a:solidFill>
                <a:latin typeface="Arial" panose="020B0604020202020204" pitchFamily="34" charset="0"/>
                <a:cs typeface="Arial" panose="020B0604020202020204" pitchFamily="34" charset="0"/>
              </a:rPr>
              <a:t> tootsie roll soufflé </a:t>
            </a:r>
            <a:r>
              <a:rPr lang="en-US" sz="1200" dirty="0" err="1">
                <a:solidFill>
                  <a:schemeClr val="bg1"/>
                </a:solidFill>
                <a:latin typeface="Arial" panose="020B0604020202020204" pitchFamily="34" charset="0"/>
                <a:cs typeface="Arial" panose="020B0604020202020204" pitchFamily="34" charset="0"/>
              </a:rPr>
              <a:t>chupa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chups</a:t>
            </a:r>
            <a:r>
              <a:rPr lang="en-US" sz="1200" dirty="0">
                <a:solidFill>
                  <a:schemeClr val="bg1"/>
                </a:solidFill>
                <a:latin typeface="Arial" panose="020B0604020202020204" pitchFamily="34" charset="0"/>
                <a:cs typeface="Arial" panose="020B0604020202020204" pitchFamily="34" charset="0"/>
              </a:rPr>
              <a:t> toffee sweet croissant. Apple pie lemon drops donut cheesecake. Bonbon candy wafer </a:t>
            </a:r>
            <a:r>
              <a:rPr lang="en-US" sz="1200" dirty="0" err="1">
                <a:solidFill>
                  <a:schemeClr val="bg1"/>
                </a:solidFill>
                <a:latin typeface="Arial" panose="020B0604020202020204" pitchFamily="34" charset="0"/>
                <a:cs typeface="Arial" panose="020B0604020202020204" pitchFamily="34" charset="0"/>
              </a:rPr>
              <a:t>dragée</a:t>
            </a:r>
            <a:endParaRPr lang="en-US" sz="1200" dirty="0">
              <a:solidFill>
                <a:schemeClr val="bg1"/>
              </a:solidFill>
              <a:latin typeface="Arial" panose="020B0604020202020204" pitchFamily="34" charset="0"/>
              <a:cs typeface="Arial" panose="020B0604020202020204" pitchFamily="34" charset="0"/>
            </a:endParaRPr>
          </a:p>
          <a:p>
            <a:pPr algn="just"/>
            <a:endParaRPr lang="en-US" sz="1200" dirty="0">
              <a:solidFill>
                <a:schemeClr val="bg1"/>
              </a:solidFill>
              <a:latin typeface="Arial" panose="020B0604020202020204" pitchFamily="34" charset="0"/>
              <a:cs typeface="Arial" panose="020B0604020202020204" pitchFamily="34" charset="0"/>
            </a:endParaRPr>
          </a:p>
          <a:p>
            <a:pPr algn="just"/>
            <a:r>
              <a:rPr lang="en-US" sz="1200" dirty="0">
                <a:solidFill>
                  <a:schemeClr val="bg1"/>
                </a:solidFill>
                <a:latin typeface="Arial" panose="020B0604020202020204" pitchFamily="34" charset="0"/>
                <a:cs typeface="Arial" panose="020B0604020202020204" pitchFamily="34" charset="0"/>
              </a:rPr>
              <a:t>pastry cotton candy topping tootsie roll. Cotton candy pie dessert tootsie roll donut. Sugar plum soufflé sweet roll marshmallow cotton candy toffee pie.</a:t>
            </a:r>
          </a:p>
          <a:p>
            <a:pPr algn="just"/>
            <a:endParaRPr lang="en-US" sz="1200" dirty="0">
              <a:solidFill>
                <a:schemeClr val="bg1"/>
              </a:solidFill>
              <a:latin typeface="Arial" panose="020B0604020202020204" pitchFamily="34" charset="0"/>
              <a:cs typeface="Arial" panose="020B0604020202020204" pitchFamily="34" charset="0"/>
            </a:endParaRPr>
          </a:p>
          <a:p>
            <a:pPr algn="just"/>
            <a:endParaRPr lang="en-US" sz="1200" dirty="0">
              <a:solidFill>
                <a:schemeClr val="bg1"/>
              </a:solidFill>
              <a:latin typeface="Arial" panose="020B0604020202020204" pitchFamily="34" charset="0"/>
              <a:cs typeface="Arial" panose="020B0604020202020204" pitchFamily="34" charset="0"/>
            </a:endParaRPr>
          </a:p>
        </p:txBody>
      </p:sp>
      <p:sp>
        <p:nvSpPr>
          <p:cNvPr id="5" name="Rectangle 4"/>
          <p:cNvSpPr/>
          <p:nvPr/>
        </p:nvSpPr>
        <p:spPr>
          <a:xfrm>
            <a:off x="6391592" y="1852920"/>
            <a:ext cx="4576016" cy="3600986"/>
          </a:xfrm>
          <a:prstGeom prst="rect">
            <a:avLst/>
          </a:prstGeom>
        </p:spPr>
        <p:txBody>
          <a:bodyPr wrap="square">
            <a:spAutoFit/>
          </a:bodyPr>
          <a:lstStyle/>
          <a:p>
            <a:pPr algn="just"/>
            <a:r>
              <a:rPr lang="en-US" sz="1200" dirty="0">
                <a:solidFill>
                  <a:schemeClr val="bg1"/>
                </a:solidFill>
                <a:latin typeface="Arial" panose="020B0604020202020204" pitchFamily="34" charset="0"/>
                <a:cs typeface="Arial" panose="020B0604020202020204" pitchFamily="34" charset="0"/>
              </a:rPr>
              <a:t>Liquorice marshmallow sugar plum powder. Oat cake </a:t>
            </a:r>
            <a:r>
              <a:rPr lang="en-US" sz="1200" dirty="0" err="1">
                <a:solidFill>
                  <a:schemeClr val="bg1"/>
                </a:solidFill>
                <a:latin typeface="Arial" panose="020B0604020202020204" pitchFamily="34" charset="0"/>
                <a:cs typeface="Arial" panose="020B0604020202020204" pitchFamily="34" charset="0"/>
              </a:rPr>
              <a:t>danish</a:t>
            </a:r>
            <a:r>
              <a:rPr lang="en-US" sz="1200" dirty="0">
                <a:solidFill>
                  <a:schemeClr val="bg1"/>
                </a:solidFill>
                <a:latin typeface="Arial" panose="020B0604020202020204" pitchFamily="34" charset="0"/>
                <a:cs typeface="Arial" panose="020B0604020202020204" pitchFamily="34" charset="0"/>
              </a:rPr>
              <a:t> tiramisu candy gummi bears croissant chocolate bar. Icing marshmallow chocolate cake tart icing sugar plum. Lemon drops sugar plum cookie cake tart. Gummi bears jujubes cake cheesecake. Fruitcake topping tootsie roll bonbon chocolate brownie muffin candy canes muffin. Caramels sugar plum wafer. Ice cream tart gingerbread toffee. Liquorice chocolate bar gummi bears sesame snaps. Fruitcake tiramisu caramels croissant jujubes halvah pudding bonbon tootsie roll.</a:t>
            </a:r>
          </a:p>
          <a:p>
            <a:pPr algn="just"/>
            <a:endParaRPr lang="en-US" sz="1200" dirty="0">
              <a:solidFill>
                <a:schemeClr val="bg1"/>
              </a:solidFill>
              <a:latin typeface="Arial" panose="020B0604020202020204" pitchFamily="34" charset="0"/>
              <a:cs typeface="Arial" panose="020B0604020202020204" pitchFamily="34" charset="0"/>
            </a:endParaRPr>
          </a:p>
          <a:p>
            <a:pPr algn="just"/>
            <a:r>
              <a:rPr lang="en-US" sz="1200" dirty="0">
                <a:solidFill>
                  <a:schemeClr val="bg1"/>
                </a:solidFill>
                <a:latin typeface="Arial" panose="020B0604020202020204" pitchFamily="34" charset="0"/>
                <a:cs typeface="Arial" panose="020B0604020202020204" pitchFamily="34" charset="0"/>
              </a:rPr>
              <a:t>Soufflé jelly-o tiramisu candy oat cake gingerbread. Jelly-o candy muffin </a:t>
            </a:r>
            <a:r>
              <a:rPr lang="en-US" sz="1200" dirty="0" err="1">
                <a:solidFill>
                  <a:schemeClr val="bg1"/>
                </a:solidFill>
                <a:latin typeface="Arial" panose="020B0604020202020204" pitchFamily="34" charset="0"/>
                <a:cs typeface="Arial" panose="020B0604020202020204" pitchFamily="34" charset="0"/>
              </a:rPr>
              <a:t>danish</a:t>
            </a:r>
            <a:r>
              <a:rPr lang="en-US" sz="1200" dirty="0">
                <a:solidFill>
                  <a:schemeClr val="bg1"/>
                </a:solidFill>
                <a:latin typeface="Arial" panose="020B0604020202020204" pitchFamily="34" charset="0"/>
                <a:cs typeface="Arial" panose="020B0604020202020204" pitchFamily="34" charset="0"/>
              </a:rPr>
              <a:t>. Cheesecake lemon drops sweet oat cake gingerbread tiramisu oat cake. </a:t>
            </a:r>
            <a:r>
              <a:rPr lang="en-US" sz="1200" dirty="0" err="1">
                <a:solidFill>
                  <a:schemeClr val="bg1"/>
                </a:solidFill>
                <a:latin typeface="Arial" panose="020B0604020202020204" pitchFamily="34" charset="0"/>
                <a:cs typeface="Arial" panose="020B0604020202020204" pitchFamily="34" charset="0"/>
              </a:rPr>
              <a:t>Dragée</a:t>
            </a:r>
            <a:r>
              <a:rPr lang="en-US" sz="1200" dirty="0">
                <a:solidFill>
                  <a:schemeClr val="bg1"/>
                </a:solidFill>
                <a:latin typeface="Arial" panose="020B0604020202020204" pitchFamily="34" charset="0"/>
                <a:cs typeface="Arial" panose="020B0604020202020204" pitchFamily="34" charset="0"/>
              </a:rPr>
              <a:t> caramels macaroon sugar plum sesame snaps. Cotton candy halvah sesame snaps soufflé. Wafer toffee tart. Halvah biscuit cotton candy biscuit powder pie cake.</a:t>
            </a:r>
          </a:p>
          <a:p>
            <a:pPr algn="just"/>
            <a:endParaRPr lang="en-US" sz="1200" dirty="0">
              <a:solidFill>
                <a:schemeClr val="bg1"/>
              </a:solidFill>
              <a:latin typeface="Arial" panose="020B0604020202020204" pitchFamily="34" charset="0"/>
              <a:cs typeface="Arial" panose="020B0604020202020204" pitchFamily="34" charset="0"/>
            </a:endParaRPr>
          </a:p>
          <a:p>
            <a:pPr algn="just"/>
            <a:r>
              <a:rPr lang="en-US" sz="1200" dirty="0">
                <a:solidFill>
                  <a:schemeClr val="bg1"/>
                </a:solidFill>
                <a:latin typeface="Arial" panose="020B0604020202020204" pitchFamily="34" charset="0"/>
                <a:cs typeface="Arial" panose="020B0604020202020204" pitchFamily="34" charset="0"/>
              </a:rPr>
              <a:t>Bonbon candy wafer </a:t>
            </a:r>
            <a:r>
              <a:rPr lang="en-US" sz="1200" dirty="0" err="1">
                <a:solidFill>
                  <a:schemeClr val="bg1"/>
                </a:solidFill>
                <a:latin typeface="Arial" panose="020B0604020202020204" pitchFamily="34" charset="0"/>
                <a:cs typeface="Arial" panose="020B0604020202020204" pitchFamily="34" charset="0"/>
              </a:rPr>
              <a:t>dragée</a:t>
            </a:r>
            <a:r>
              <a:rPr lang="en-US" sz="1200" dirty="0">
                <a:solidFill>
                  <a:schemeClr val="bg1"/>
                </a:solidFill>
                <a:latin typeface="Arial" panose="020B0604020202020204" pitchFamily="34" charset="0"/>
                <a:cs typeface="Arial" panose="020B0604020202020204" pitchFamily="34" charset="0"/>
              </a:rPr>
              <a:t> pastry cotton candy topping tootsie roll. Cotton candy pie dessert tootsie roll donut. </a:t>
            </a:r>
          </a:p>
        </p:txBody>
      </p:sp>
      <p:sp>
        <p:nvSpPr>
          <p:cNvPr id="27" name="Down Arrow 26">
            <a:extLst>
              <a:ext uri="{FF2B5EF4-FFF2-40B4-BE49-F238E27FC236}">
                <a16:creationId xmlns:a16="http://schemas.microsoft.com/office/drawing/2014/main" id="{D01CC02B-1C50-F242-A1EC-FE2093B616B8}"/>
              </a:ext>
            </a:extLst>
          </p:cNvPr>
          <p:cNvSpPr/>
          <p:nvPr/>
        </p:nvSpPr>
        <p:spPr>
          <a:xfrm>
            <a:off x="8024972" y="222190"/>
            <a:ext cx="758367" cy="7056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Down Arrow 27">
            <a:extLst>
              <a:ext uri="{FF2B5EF4-FFF2-40B4-BE49-F238E27FC236}">
                <a16:creationId xmlns:a16="http://schemas.microsoft.com/office/drawing/2014/main" id="{C124B203-76AF-E648-AD76-186426EE6205}"/>
              </a:ext>
            </a:extLst>
          </p:cNvPr>
          <p:cNvSpPr/>
          <p:nvPr/>
        </p:nvSpPr>
        <p:spPr>
          <a:xfrm>
            <a:off x="9362378" y="208800"/>
            <a:ext cx="758367" cy="705600"/>
          </a:xfrm>
          <a:prstGeom prst="downArrow">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91901318"/>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additive="base">
                                        <p:cTn id="12" dur="500" fill="hold"/>
                                        <p:tgtEl>
                                          <p:spTgt spid="22"/>
                                        </p:tgtEl>
                                        <p:attrNameLst>
                                          <p:attrName>ppt_x</p:attrName>
                                        </p:attrNameLst>
                                      </p:cBhvr>
                                      <p:tavLst>
                                        <p:tav tm="0">
                                          <p:val>
                                            <p:strVal val="#ppt_x"/>
                                          </p:val>
                                        </p:tav>
                                        <p:tav tm="100000">
                                          <p:val>
                                            <p:strVal val="#ppt_x"/>
                                          </p:val>
                                        </p:tav>
                                      </p:tavLst>
                                    </p:anim>
                                    <p:anim calcmode="lin" valueType="num">
                                      <p:cBhvr additive="base">
                                        <p:cTn id="13" dur="500" fill="hold"/>
                                        <p:tgtEl>
                                          <p:spTgt spid="22"/>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8" presetClass="entr" presetSubtype="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Right)">
                                      <p:cBhvr>
                                        <p:cTn id="22" dur="500"/>
                                        <p:tgtEl>
                                          <p:spTgt spid="2"/>
                                        </p:tgtEl>
                                      </p:cBhvr>
                                    </p:animEffect>
                                  </p:childTnLst>
                                </p:cTn>
                              </p:par>
                            </p:childTnLst>
                          </p:cTn>
                        </p:par>
                        <p:par>
                          <p:cTn id="23" fill="hold">
                            <p:stCondLst>
                              <p:cond delay="2000"/>
                            </p:stCondLst>
                            <p:childTnLst>
                              <p:par>
                                <p:cTn id="24" presetID="18" presetClass="entr" presetSubtype="6" fill="hold" grpId="0" nodeType="afterEffect">
                                  <p:stCondLst>
                                    <p:cond delay="0"/>
                                  </p:stCondLst>
                                  <p:childTnLst>
                                    <p:set>
                                      <p:cBhvr>
                                        <p:cTn id="25" dur="1" fill="hold">
                                          <p:stCondLst>
                                            <p:cond delay="0"/>
                                          </p:stCondLst>
                                        </p:cTn>
                                        <p:tgtEl>
                                          <p:spTgt spid="5"/>
                                        </p:tgtEl>
                                        <p:attrNameLst>
                                          <p:attrName>style.visibility</p:attrName>
                                        </p:attrNameLst>
                                      </p:cBhvr>
                                      <p:to>
                                        <p:strVal val="visible"/>
                                      </p:to>
                                    </p:set>
                                    <p:animEffect transition="in" filter="strips(downRight)">
                                      <p:cBhvr>
                                        <p:cTn id="26" dur="500"/>
                                        <p:tgtEl>
                                          <p:spTgt spid="5"/>
                                        </p:tgtEl>
                                      </p:cBhvr>
                                    </p:animEffect>
                                  </p:childTnLst>
                                </p:cTn>
                              </p:par>
                            </p:childTnLst>
                          </p:cTn>
                        </p:par>
                        <p:par>
                          <p:cTn id="27" fill="hold">
                            <p:stCondLst>
                              <p:cond delay="2500"/>
                            </p:stCondLst>
                            <p:childTnLst>
                              <p:par>
                                <p:cTn id="28" presetID="2" presetClass="entr" presetSubtype="1" decel="100000" fill="hold" grpId="0" nodeType="afterEffect">
                                  <p:stCondLst>
                                    <p:cond delay="0"/>
                                  </p:stCondLst>
                                  <p:childTnLst>
                                    <p:set>
                                      <p:cBhvr>
                                        <p:cTn id="29" dur="1" fill="hold">
                                          <p:stCondLst>
                                            <p:cond delay="0"/>
                                          </p:stCondLst>
                                        </p:cTn>
                                        <p:tgtEl>
                                          <p:spTgt spid="27"/>
                                        </p:tgtEl>
                                        <p:attrNameLst>
                                          <p:attrName>style.visibility</p:attrName>
                                        </p:attrNameLst>
                                      </p:cBhvr>
                                      <p:to>
                                        <p:strVal val="visible"/>
                                      </p:to>
                                    </p:set>
                                    <p:anim calcmode="lin" valueType="num">
                                      <p:cBhvr additive="base">
                                        <p:cTn id="30" dur="500" fill="hold"/>
                                        <p:tgtEl>
                                          <p:spTgt spid="27"/>
                                        </p:tgtEl>
                                        <p:attrNameLst>
                                          <p:attrName>ppt_x</p:attrName>
                                        </p:attrNameLst>
                                      </p:cBhvr>
                                      <p:tavLst>
                                        <p:tav tm="0">
                                          <p:val>
                                            <p:strVal val="#ppt_x"/>
                                          </p:val>
                                        </p:tav>
                                        <p:tav tm="100000">
                                          <p:val>
                                            <p:strVal val="#ppt_x"/>
                                          </p:val>
                                        </p:tav>
                                      </p:tavLst>
                                    </p:anim>
                                    <p:anim calcmode="lin" valueType="num">
                                      <p:cBhvr additive="base">
                                        <p:cTn id="31" dur="500" fill="hold"/>
                                        <p:tgtEl>
                                          <p:spTgt spid="27"/>
                                        </p:tgtEl>
                                        <p:attrNameLst>
                                          <p:attrName>ppt_y</p:attrName>
                                        </p:attrNameLst>
                                      </p:cBhvr>
                                      <p:tavLst>
                                        <p:tav tm="0">
                                          <p:val>
                                            <p:strVal val="0-#ppt_h/2"/>
                                          </p:val>
                                        </p:tav>
                                        <p:tav tm="100000">
                                          <p:val>
                                            <p:strVal val="#ppt_y"/>
                                          </p:val>
                                        </p:tav>
                                      </p:tavLst>
                                    </p:anim>
                                  </p:childTnLst>
                                </p:cTn>
                              </p:par>
                            </p:childTnLst>
                          </p:cTn>
                        </p:par>
                        <p:par>
                          <p:cTn id="32" fill="hold">
                            <p:stCondLst>
                              <p:cond delay="3000"/>
                            </p:stCondLst>
                            <p:childTnLst>
                              <p:par>
                                <p:cTn id="33" presetID="2" presetClass="entr" presetSubtype="1" decel="100000" fill="hold" grpId="0" nodeType="afterEffect">
                                  <p:stCondLst>
                                    <p:cond delay="0"/>
                                  </p:stCondLst>
                                  <p:childTnLst>
                                    <p:set>
                                      <p:cBhvr>
                                        <p:cTn id="34" dur="1" fill="hold">
                                          <p:stCondLst>
                                            <p:cond delay="0"/>
                                          </p:stCondLst>
                                        </p:cTn>
                                        <p:tgtEl>
                                          <p:spTgt spid="28"/>
                                        </p:tgtEl>
                                        <p:attrNameLst>
                                          <p:attrName>style.visibility</p:attrName>
                                        </p:attrNameLst>
                                      </p:cBhvr>
                                      <p:to>
                                        <p:strVal val="visible"/>
                                      </p:to>
                                    </p:set>
                                    <p:anim calcmode="lin" valueType="num">
                                      <p:cBhvr additive="base">
                                        <p:cTn id="35" dur="500" fill="hold"/>
                                        <p:tgtEl>
                                          <p:spTgt spid="28"/>
                                        </p:tgtEl>
                                        <p:attrNameLst>
                                          <p:attrName>ppt_x</p:attrName>
                                        </p:attrNameLst>
                                      </p:cBhvr>
                                      <p:tavLst>
                                        <p:tav tm="0">
                                          <p:val>
                                            <p:strVal val="#ppt_x"/>
                                          </p:val>
                                        </p:tav>
                                        <p:tav tm="100000">
                                          <p:val>
                                            <p:strVal val="#ppt_x"/>
                                          </p:val>
                                        </p:tav>
                                      </p:tavLst>
                                    </p:anim>
                                    <p:anim calcmode="lin" valueType="num">
                                      <p:cBhvr additive="base">
                                        <p:cTn id="36" dur="500" fill="hold"/>
                                        <p:tgtEl>
                                          <p:spTgt spid="28"/>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2" grpId="0" animBg="1"/>
      <p:bldP spid="3" grpId="0"/>
      <p:bldP spid="2" grpId="0"/>
      <p:bldP spid="5" grpId="0"/>
      <p:bldP spid="27" grpId="0" animBg="1"/>
      <p:bldP spid="2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ounded Rectangle 11">
            <a:extLst>
              <a:ext uri="{FF2B5EF4-FFF2-40B4-BE49-F238E27FC236}">
                <a16:creationId xmlns:a16="http://schemas.microsoft.com/office/drawing/2014/main" id="{BA03EE15-4B01-434E-907E-B6E6B5597387}"/>
              </a:ext>
            </a:extLst>
          </p:cNvPr>
          <p:cNvSpPr/>
          <p:nvPr/>
        </p:nvSpPr>
        <p:spPr>
          <a:xfrm>
            <a:off x="224400" y="208800"/>
            <a:ext cx="11743200" cy="6440400"/>
          </a:xfrm>
          <a:prstGeom prst="roundRect">
            <a:avLst>
              <a:gd name="adj" fmla="val 5978"/>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12">
            <a:extLst>
              <a:ext uri="{FF2B5EF4-FFF2-40B4-BE49-F238E27FC236}">
                <a16:creationId xmlns:a16="http://schemas.microsoft.com/office/drawing/2014/main" id="{FA5EA526-A5D4-3E4C-B691-C3726BD31E9A}"/>
              </a:ext>
            </a:extLst>
          </p:cNvPr>
          <p:cNvSpPr/>
          <p:nvPr/>
        </p:nvSpPr>
        <p:spPr>
          <a:xfrm flipV="1">
            <a:off x="723900" y="229016"/>
            <a:ext cx="10762236" cy="3970318"/>
          </a:xfrm>
          <a:custGeom>
            <a:avLst/>
            <a:gdLst>
              <a:gd name="connsiteX0" fmla="*/ 5381118 w 10762236"/>
              <a:gd name="connsiteY0" fmla="*/ 0 h 4647785"/>
              <a:gd name="connsiteX1" fmla="*/ 10762236 w 10762236"/>
              <a:gd name="connsiteY1" fmla="*/ 4552274 h 4647785"/>
              <a:gd name="connsiteX2" fmla="*/ 10756535 w 10762236"/>
              <a:gd name="connsiteY2" fmla="*/ 4647785 h 4647785"/>
              <a:gd name="connsiteX3" fmla="*/ 5701 w 10762236"/>
              <a:gd name="connsiteY3" fmla="*/ 4647785 h 4647785"/>
              <a:gd name="connsiteX4" fmla="*/ 0 w 10762236"/>
              <a:gd name="connsiteY4" fmla="*/ 4552274 h 4647785"/>
              <a:gd name="connsiteX5" fmla="*/ 5381118 w 10762236"/>
              <a:gd name="connsiteY5" fmla="*/ 0 h 464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2236" h="4647785">
                <a:moveTo>
                  <a:pt x="5381118" y="0"/>
                </a:moveTo>
                <a:cubicBezTo>
                  <a:pt x="8353028" y="0"/>
                  <a:pt x="10762236" y="2038123"/>
                  <a:pt x="10762236" y="4552274"/>
                </a:cubicBezTo>
                <a:lnTo>
                  <a:pt x="10756535" y="4647785"/>
                </a:lnTo>
                <a:lnTo>
                  <a:pt x="5701" y="4647785"/>
                </a:lnTo>
                <a:lnTo>
                  <a:pt x="0" y="4552274"/>
                </a:lnTo>
                <a:cubicBezTo>
                  <a:pt x="0" y="2038123"/>
                  <a:pt x="2409208" y="0"/>
                  <a:pt x="5381118" y="0"/>
                </a:cubicBezTo>
                <a:close/>
              </a:path>
            </a:pathLst>
          </a:custGeom>
          <a:solidFill>
            <a:schemeClr val="accent4">
              <a:lumMod val="75000"/>
              <a:alpha val="2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1433620" y="832183"/>
            <a:ext cx="5576781" cy="691818"/>
          </a:xfrm>
        </p:spPr>
        <p:txBody>
          <a:bodyPr>
            <a:normAutofit/>
          </a:bodyPr>
          <a:lstStyle/>
          <a:p>
            <a:r>
              <a:rPr lang="en-US" sz="2800" b="1" dirty="0">
                <a:solidFill>
                  <a:schemeClr val="bg1"/>
                </a:solidFill>
                <a:latin typeface="Arial" panose="020B0604020202020204" pitchFamily="34" charset="0"/>
                <a:cs typeface="Arial" panose="020B0604020202020204" pitchFamily="34" charset="0"/>
              </a:rPr>
              <a:t>TWO COLUMN</a:t>
            </a:r>
            <a:r>
              <a:rPr lang="en-US" sz="2800" dirty="0">
                <a:solidFill>
                  <a:schemeClr val="bg1"/>
                </a:solidFill>
                <a:latin typeface="Arial" panose="020B0604020202020204" pitchFamily="34" charset="0"/>
                <a:cs typeface="Arial" panose="020B0604020202020204" pitchFamily="34" charset="0"/>
              </a:rPr>
              <a:t> &amp; MARK</a:t>
            </a:r>
          </a:p>
        </p:txBody>
      </p:sp>
      <p:sp>
        <p:nvSpPr>
          <p:cNvPr id="15" name="TextBox 14"/>
          <p:cNvSpPr txBox="1"/>
          <p:nvPr/>
        </p:nvSpPr>
        <p:spPr>
          <a:xfrm>
            <a:off x="1216685" y="1728559"/>
            <a:ext cx="9758629" cy="3971452"/>
          </a:xfrm>
          <a:prstGeom prst="rect">
            <a:avLst/>
          </a:prstGeom>
          <a:noFill/>
        </p:spPr>
        <p:txBody>
          <a:bodyPr wrap="square" numCol="2" spcCol="457200" rtlCol="0">
            <a:noAutofit/>
          </a:bodyPr>
          <a:lstStyle/>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Sesame snaps jelly dessert tootsie roll sweet roll. </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Muffin marshmallow ice cream. Macaroon lemon drops</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gummies liquorice jelly beans cake</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Sesame snaps jelly dessert tootsie roll sweet roll candy</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Muffin marshmallow ice cream. Macaroon lemon drops</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gummies liquorice jelly beans cake</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Sesame snaps jelly dessert tootsie roll sweet roll. </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Muffin marshmallow ice cream. Macaroon lemon drops</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gummies liquorice jelly beans cake</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Sesame snaps jelly dessert tootsie roll sweet roll candy</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Muffin marshmallow ice cream. Macaroon lemon drops</a:t>
            </a:r>
          </a:p>
          <a:p>
            <a:pPr>
              <a:buClr>
                <a:schemeClr val="accent2"/>
              </a:buCl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Raleway" panose="020B0003030101060003" pitchFamily="34" charset="0"/>
              <a:buChar char="—"/>
            </a:pPr>
            <a:endParaRPr lang="en-US" sz="1200" dirty="0">
              <a:solidFill>
                <a:schemeClr val="bg1"/>
              </a:solidFill>
              <a:latin typeface="Arial" panose="020B0604020202020204" pitchFamily="34" charset="0"/>
              <a:cs typeface="Arial" panose="020B0604020202020204" pitchFamily="34" charset="0"/>
            </a:endParaRPr>
          </a:p>
          <a:p>
            <a:pPr marL="380990" indent="-380990">
              <a:buClr>
                <a:schemeClr val="accent2"/>
              </a:buClr>
              <a:buFont typeface="Raleway" panose="020B0003030101060003" pitchFamily="34" charset="0"/>
              <a:buChar char="—"/>
            </a:pPr>
            <a:r>
              <a:rPr lang="en-US" sz="1200" dirty="0">
                <a:solidFill>
                  <a:schemeClr val="bg1"/>
                </a:solidFill>
                <a:latin typeface="Arial" panose="020B0604020202020204" pitchFamily="34" charset="0"/>
                <a:cs typeface="Arial" panose="020B0604020202020204" pitchFamily="34" charset="0"/>
              </a:rPr>
              <a:t>Jujubes sweet roll gummies liquorice jelly beans cake</a:t>
            </a:r>
          </a:p>
        </p:txBody>
      </p:sp>
      <p:sp>
        <p:nvSpPr>
          <p:cNvPr id="2" name="Right Triangle 1">
            <a:extLst>
              <a:ext uri="{FF2B5EF4-FFF2-40B4-BE49-F238E27FC236}">
                <a16:creationId xmlns:a16="http://schemas.microsoft.com/office/drawing/2014/main" id="{715744DA-3050-8941-9258-D1D9EE1FC554}"/>
              </a:ext>
            </a:extLst>
          </p:cNvPr>
          <p:cNvSpPr/>
          <p:nvPr/>
        </p:nvSpPr>
        <p:spPr>
          <a:xfrm>
            <a:off x="7065819" y="5724462"/>
            <a:ext cx="1039091" cy="949189"/>
          </a:xfrm>
          <a:prstGeom prst="rtTriangl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ight Triangle 15">
            <a:extLst>
              <a:ext uri="{FF2B5EF4-FFF2-40B4-BE49-F238E27FC236}">
                <a16:creationId xmlns:a16="http://schemas.microsoft.com/office/drawing/2014/main" id="{E80FB874-F2B9-024C-AEA2-389F5152C42C}"/>
              </a:ext>
            </a:extLst>
          </p:cNvPr>
          <p:cNvSpPr/>
          <p:nvPr/>
        </p:nvSpPr>
        <p:spPr>
          <a:xfrm flipV="1">
            <a:off x="5971310" y="184348"/>
            <a:ext cx="1039091" cy="750833"/>
          </a:xfrm>
          <a:prstGeom prst="rtTriangle">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85391600"/>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13"/>
                                        </p:tgtEl>
                                        <p:attrNameLst>
                                          <p:attrName>style.visibility</p:attrName>
                                        </p:attrNameLst>
                                      </p:cBhvr>
                                      <p:to>
                                        <p:strVal val="visible"/>
                                      </p:to>
                                    </p:set>
                                    <p:anim calcmode="lin" valueType="num">
                                      <p:cBhvr additive="base">
                                        <p:cTn id="12" dur="500" fill="hold"/>
                                        <p:tgtEl>
                                          <p:spTgt spid="13"/>
                                        </p:tgtEl>
                                        <p:attrNameLst>
                                          <p:attrName>ppt_x</p:attrName>
                                        </p:attrNameLst>
                                      </p:cBhvr>
                                      <p:tavLst>
                                        <p:tav tm="0">
                                          <p:val>
                                            <p:strVal val="#ppt_x"/>
                                          </p:val>
                                        </p:tav>
                                        <p:tav tm="100000">
                                          <p:val>
                                            <p:strVal val="#ppt_x"/>
                                          </p:val>
                                        </p:tav>
                                      </p:tavLst>
                                    </p:anim>
                                    <p:anim calcmode="lin" valueType="num">
                                      <p:cBhvr additive="base">
                                        <p:cTn id="13" dur="500" fill="hold"/>
                                        <p:tgtEl>
                                          <p:spTgt spid="13"/>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8" presetClass="entr" presetSubtype="6" fill="hold" grpId="0" nodeType="after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strips(downRight)">
                                      <p:cBhvr>
                                        <p:cTn id="22" dur="500"/>
                                        <p:tgtEl>
                                          <p:spTgt spid="15"/>
                                        </p:tgtEl>
                                      </p:cBhvr>
                                    </p:animEffect>
                                  </p:childTnLst>
                                </p:cTn>
                              </p:par>
                            </p:childTnLst>
                          </p:cTn>
                        </p:par>
                        <p:par>
                          <p:cTn id="23" fill="hold">
                            <p:stCondLst>
                              <p:cond delay="2000"/>
                            </p:stCondLst>
                            <p:childTnLst>
                              <p:par>
                                <p:cTn id="24" presetID="2" presetClass="entr" presetSubtype="1" decel="100000" fill="hold" grpId="0" nodeType="afterEffect">
                                  <p:stCondLst>
                                    <p:cond delay="0"/>
                                  </p:stCondLst>
                                  <p:childTnLst>
                                    <p:set>
                                      <p:cBhvr>
                                        <p:cTn id="25" dur="1" fill="hold">
                                          <p:stCondLst>
                                            <p:cond delay="0"/>
                                          </p:stCondLst>
                                        </p:cTn>
                                        <p:tgtEl>
                                          <p:spTgt spid="16"/>
                                        </p:tgtEl>
                                        <p:attrNameLst>
                                          <p:attrName>style.visibility</p:attrName>
                                        </p:attrNameLst>
                                      </p:cBhvr>
                                      <p:to>
                                        <p:strVal val="visible"/>
                                      </p:to>
                                    </p:set>
                                    <p:anim calcmode="lin" valueType="num">
                                      <p:cBhvr additive="base">
                                        <p:cTn id="26" dur="500" fill="hold"/>
                                        <p:tgtEl>
                                          <p:spTgt spid="16"/>
                                        </p:tgtEl>
                                        <p:attrNameLst>
                                          <p:attrName>ppt_x</p:attrName>
                                        </p:attrNameLst>
                                      </p:cBhvr>
                                      <p:tavLst>
                                        <p:tav tm="0">
                                          <p:val>
                                            <p:strVal val="#ppt_x"/>
                                          </p:val>
                                        </p:tav>
                                        <p:tav tm="100000">
                                          <p:val>
                                            <p:strVal val="#ppt_x"/>
                                          </p:val>
                                        </p:tav>
                                      </p:tavLst>
                                    </p:anim>
                                    <p:anim calcmode="lin" valueType="num">
                                      <p:cBhvr additive="base">
                                        <p:cTn id="27" dur="500" fill="hold"/>
                                        <p:tgtEl>
                                          <p:spTgt spid="16"/>
                                        </p:tgtEl>
                                        <p:attrNameLst>
                                          <p:attrName>ppt_y</p:attrName>
                                        </p:attrNameLst>
                                      </p:cBhvr>
                                      <p:tavLst>
                                        <p:tav tm="0">
                                          <p:val>
                                            <p:strVal val="0-#ppt_h/2"/>
                                          </p:val>
                                        </p:tav>
                                        <p:tav tm="100000">
                                          <p:val>
                                            <p:strVal val="#ppt_y"/>
                                          </p:val>
                                        </p:tav>
                                      </p:tavLst>
                                    </p:anim>
                                  </p:childTnLst>
                                </p:cTn>
                              </p:par>
                            </p:childTnLst>
                          </p:cTn>
                        </p:par>
                        <p:par>
                          <p:cTn id="28" fill="hold">
                            <p:stCondLst>
                              <p:cond delay="2500"/>
                            </p:stCondLst>
                            <p:childTnLst>
                              <p:par>
                                <p:cTn id="29" presetID="2" presetClass="entr" presetSubtype="4" decel="100000" fill="hold" grpId="0" nodeType="afterEffect">
                                  <p:stCondLst>
                                    <p:cond delay="0"/>
                                  </p:stCondLst>
                                  <p:childTnLst>
                                    <p:set>
                                      <p:cBhvr>
                                        <p:cTn id="30" dur="1" fill="hold">
                                          <p:stCondLst>
                                            <p:cond delay="0"/>
                                          </p:stCondLst>
                                        </p:cTn>
                                        <p:tgtEl>
                                          <p:spTgt spid="2"/>
                                        </p:tgtEl>
                                        <p:attrNameLst>
                                          <p:attrName>style.visibility</p:attrName>
                                        </p:attrNameLst>
                                      </p:cBhvr>
                                      <p:to>
                                        <p:strVal val="visible"/>
                                      </p:to>
                                    </p:set>
                                    <p:anim calcmode="lin" valueType="num">
                                      <p:cBhvr additive="base">
                                        <p:cTn id="31" dur="500" fill="hold"/>
                                        <p:tgtEl>
                                          <p:spTgt spid="2"/>
                                        </p:tgtEl>
                                        <p:attrNameLst>
                                          <p:attrName>ppt_x</p:attrName>
                                        </p:attrNameLst>
                                      </p:cBhvr>
                                      <p:tavLst>
                                        <p:tav tm="0">
                                          <p:val>
                                            <p:strVal val="#ppt_x"/>
                                          </p:val>
                                        </p:tav>
                                        <p:tav tm="100000">
                                          <p:val>
                                            <p:strVal val="#ppt_x"/>
                                          </p:val>
                                        </p:tav>
                                      </p:tavLst>
                                    </p:anim>
                                    <p:anim calcmode="lin" valueType="num">
                                      <p:cBhvr additive="base">
                                        <p:cTn id="3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P spid="3" grpId="0"/>
      <p:bldP spid="15" grpId="0"/>
      <p:bldP spid="2" grpId="0" animBg="1"/>
      <p:bldP spid="16"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1270132" y="552451"/>
            <a:ext cx="4978268" cy="590210"/>
          </a:xfrm>
        </p:spPr>
        <p:txBody>
          <a:bodyPr>
            <a:normAutofit/>
          </a:bodyPr>
          <a:lstStyle/>
          <a:p>
            <a:r>
              <a:rPr lang="en-US" sz="2800" dirty="0">
                <a:solidFill>
                  <a:schemeClr val="tx2">
                    <a:lumMod val="60000"/>
                    <a:lumOff val="40000"/>
                  </a:schemeClr>
                </a:solidFill>
                <a:latin typeface="Arial" panose="020B0604020202020204" pitchFamily="34" charset="0"/>
                <a:cs typeface="Arial" panose="020B0604020202020204" pitchFamily="34" charset="0"/>
              </a:rPr>
              <a:t>ORDERED LIST</a:t>
            </a:r>
          </a:p>
        </p:txBody>
      </p:sp>
      <p:sp>
        <p:nvSpPr>
          <p:cNvPr id="4" name="Slide Number Placeholder 3"/>
          <p:cNvSpPr>
            <a:spLocks noGrp="1"/>
          </p:cNvSpPr>
          <p:nvPr>
            <p:ph type="sldNum" sz="quarter" idx="12"/>
          </p:nvPr>
        </p:nvSpPr>
        <p:spPr/>
        <p:txBody>
          <a:bodyPr/>
          <a:lstStyle/>
          <a:p>
            <a:fld id="{D60D1EDE-7116-2443-9BDD-368CE5B37660}" type="slidenum">
              <a:rPr lang="en-US" smtClean="0"/>
              <a:t>12</a:t>
            </a:fld>
            <a:endParaRPr lang="en-US" dirty="0"/>
          </a:p>
        </p:txBody>
      </p:sp>
      <p:sp>
        <p:nvSpPr>
          <p:cNvPr id="15" name="TextBox 14"/>
          <p:cNvSpPr txBox="1"/>
          <p:nvPr/>
        </p:nvSpPr>
        <p:spPr>
          <a:xfrm>
            <a:off x="1270133" y="1588959"/>
            <a:ext cx="9651735" cy="4316555"/>
          </a:xfrm>
          <a:prstGeom prst="rect">
            <a:avLst/>
          </a:prstGeom>
          <a:noFill/>
        </p:spPr>
        <p:txBody>
          <a:bodyPr wrap="square" numCol="2" spcCol="457200" rtlCol="0">
            <a:noAutofit/>
          </a:bodyPr>
          <a:lstStyle/>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Sesame snaps jelly dessert tootsie roll sweet roll candy canes. Sesame snaps sweet roll jujubes cheesecake marzipan. Toffee fruitcake chocolate cake.</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Muffin marshmallow ice cream. Macaroon lemon drops dessert biscuit. Jelly-o candy canes bear claw cheesecake icing powder pastry pudding.</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Cake apple pie bonbon jelly-o cake. Cake pudding ice cream cake dessert chocolate cake chocolate. Chocolate tootsie roll cake marshmallow</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jelly-o chocolate bar wafer soufflé donut gingerbread sesame snaps. Apple pie cookie toffee tart powder sweet bonbon</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gummies liquorice jelly beans cake jujubes lemon drops. Danish dessert bonbon macaroon. Cupcake soufflé wafer</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Sesame snaps jelly dessert tootsie roll sweet roll candy canes. Sesame snaps sweet roll jujubes cheesecake marzipan. Toffee fruitcake chocolate cake.</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Muffin marshmallow ice cream. Macaroon lemon drops dessert biscuit. Jelly-o candy canes bear claw cheesecake icing powder pastry pudding.</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Cake apple pie bonbon jelly-o cake. Cake pudding ice cream cake dessert chocolate cake chocolate. Chocolate tootsie roll cake marshmallow</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jelly-o chocolate bar wafer soufflé donut gingerbread sesame snaps. Apple pie cookie toffee tart powder sweet bonbon</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gummies liquorice jelly beans cake jujubes lemon drops. Danish dessert bonbon macaroon. Cupcake soufflé wafer</a:t>
            </a:r>
          </a:p>
        </p:txBody>
      </p:sp>
      <p:grpSp>
        <p:nvGrpSpPr>
          <p:cNvPr id="5" name="Group 4">
            <a:extLst>
              <a:ext uri="{FF2B5EF4-FFF2-40B4-BE49-F238E27FC236}">
                <a16:creationId xmlns:a16="http://schemas.microsoft.com/office/drawing/2014/main" id="{A3BE9D94-B23A-AF43-BB37-E9B941627AFC}"/>
              </a:ext>
            </a:extLst>
          </p:cNvPr>
          <p:cNvGrpSpPr/>
          <p:nvPr/>
        </p:nvGrpSpPr>
        <p:grpSpPr>
          <a:xfrm>
            <a:off x="-4630" y="0"/>
            <a:ext cx="609065" cy="6858000"/>
            <a:chOff x="-4630" y="0"/>
            <a:chExt cx="609065" cy="6858000"/>
          </a:xfrm>
        </p:grpSpPr>
        <p:sp>
          <p:nvSpPr>
            <p:cNvPr id="6" name="Rectangle 5">
              <a:extLst>
                <a:ext uri="{FF2B5EF4-FFF2-40B4-BE49-F238E27FC236}">
                  <a16:creationId xmlns:a16="http://schemas.microsoft.com/office/drawing/2014/main" id="{B3191401-6332-7A4B-823F-14966F955D3A}"/>
                </a:ext>
              </a:extLst>
            </p:cNvPr>
            <p:cNvSpPr/>
            <p:nvPr/>
          </p:nvSpPr>
          <p:spPr>
            <a:xfrm>
              <a:off x="-4630" y="0"/>
              <a:ext cx="609065" cy="6858000"/>
            </a:xfrm>
            <a:prstGeom prst="rect">
              <a:avLst/>
            </a:prstGeom>
            <a:gradFill flip="none" rotWithShape="1">
              <a:gsLst>
                <a:gs pos="0">
                  <a:srgbClr val="00B0F0"/>
                </a:gs>
                <a:gs pos="48000">
                  <a:srgbClr val="FF729B"/>
                </a:gs>
                <a:gs pos="100000">
                  <a:schemeClr val="accent2">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47">
              <a:extLst>
                <a:ext uri="{FF2B5EF4-FFF2-40B4-BE49-F238E27FC236}">
                  <a16:creationId xmlns:a16="http://schemas.microsoft.com/office/drawing/2014/main" id="{965249ED-DC7E-674E-BAE0-243C9C75D3D7}"/>
                </a:ext>
              </a:extLst>
            </p:cNvPr>
            <p:cNvSpPr>
              <a:spLocks/>
            </p:cNvSpPr>
            <p:nvPr/>
          </p:nvSpPr>
          <p:spPr bwMode="auto">
            <a:xfrm>
              <a:off x="230762" y="6013215"/>
              <a:ext cx="90364" cy="72874"/>
            </a:xfrm>
            <a:custGeom>
              <a:avLst/>
              <a:gdLst>
                <a:gd name="T0" fmla="*/ 90 w 100"/>
                <a:gd name="T1" fmla="*/ 20 h 81"/>
                <a:gd name="T2" fmla="*/ 32 w 100"/>
                <a:gd name="T3" fmla="*/ 81 h 81"/>
                <a:gd name="T4" fmla="*/ 0 w 100"/>
                <a:gd name="T5" fmla="*/ 72 h 81"/>
                <a:gd name="T6" fmla="*/ 31 w 100"/>
                <a:gd name="T7" fmla="*/ 63 h 81"/>
                <a:gd name="T8" fmla="*/ 12 w 100"/>
                <a:gd name="T9" fmla="*/ 49 h 81"/>
                <a:gd name="T10" fmla="*/ 21 w 100"/>
                <a:gd name="T11" fmla="*/ 48 h 81"/>
                <a:gd name="T12" fmla="*/ 4 w 100"/>
                <a:gd name="T13" fmla="*/ 28 h 81"/>
                <a:gd name="T14" fmla="*/ 14 w 100"/>
                <a:gd name="T15" fmla="*/ 31 h 81"/>
                <a:gd name="T16" fmla="*/ 7 w 100"/>
                <a:gd name="T17" fmla="*/ 3 h 81"/>
                <a:gd name="T18" fmla="*/ 50 w 100"/>
                <a:gd name="T19" fmla="*/ 25 h 81"/>
                <a:gd name="T20" fmla="*/ 70 w 100"/>
                <a:gd name="T21" fmla="*/ 0 h 81"/>
                <a:gd name="T22" fmla="*/ 85 w 100"/>
                <a:gd name="T23" fmla="*/ 6 h 81"/>
                <a:gd name="T24" fmla="*/ 98 w 100"/>
                <a:gd name="T25" fmla="*/ 1 h 81"/>
                <a:gd name="T26" fmla="*/ 89 w 100"/>
                <a:gd name="T27" fmla="*/ 12 h 81"/>
                <a:gd name="T28" fmla="*/ 100 w 100"/>
                <a:gd name="T29" fmla="*/ 9 h 81"/>
                <a:gd name="T30" fmla="*/ 90 w 100"/>
                <a:gd name="T31"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81">
                  <a:moveTo>
                    <a:pt x="90" y="20"/>
                  </a:moveTo>
                  <a:cubicBezTo>
                    <a:pt x="91" y="49"/>
                    <a:pt x="70" y="81"/>
                    <a:pt x="32" y="81"/>
                  </a:cubicBezTo>
                  <a:cubicBezTo>
                    <a:pt x="20" y="81"/>
                    <a:pt x="9" y="77"/>
                    <a:pt x="0" y="72"/>
                  </a:cubicBezTo>
                  <a:cubicBezTo>
                    <a:pt x="11" y="73"/>
                    <a:pt x="22" y="70"/>
                    <a:pt x="31" y="63"/>
                  </a:cubicBezTo>
                  <a:cubicBezTo>
                    <a:pt x="22" y="63"/>
                    <a:pt x="14" y="57"/>
                    <a:pt x="12" y="49"/>
                  </a:cubicBezTo>
                  <a:cubicBezTo>
                    <a:pt x="15" y="49"/>
                    <a:pt x="18" y="49"/>
                    <a:pt x="21" y="48"/>
                  </a:cubicBezTo>
                  <a:cubicBezTo>
                    <a:pt x="11" y="47"/>
                    <a:pt x="4" y="38"/>
                    <a:pt x="4" y="28"/>
                  </a:cubicBezTo>
                  <a:cubicBezTo>
                    <a:pt x="7" y="30"/>
                    <a:pt x="10" y="31"/>
                    <a:pt x="14" y="31"/>
                  </a:cubicBezTo>
                  <a:cubicBezTo>
                    <a:pt x="4" y="25"/>
                    <a:pt x="2" y="13"/>
                    <a:pt x="7" y="3"/>
                  </a:cubicBezTo>
                  <a:cubicBezTo>
                    <a:pt x="17" y="16"/>
                    <a:pt x="33" y="24"/>
                    <a:pt x="50" y="25"/>
                  </a:cubicBezTo>
                  <a:cubicBezTo>
                    <a:pt x="47" y="12"/>
                    <a:pt x="56" y="0"/>
                    <a:pt x="70" y="0"/>
                  </a:cubicBezTo>
                  <a:cubicBezTo>
                    <a:pt x="75" y="0"/>
                    <a:pt x="81" y="2"/>
                    <a:pt x="85" y="6"/>
                  </a:cubicBezTo>
                  <a:cubicBezTo>
                    <a:pt x="89" y="5"/>
                    <a:pt x="94" y="3"/>
                    <a:pt x="98" y="1"/>
                  </a:cubicBezTo>
                  <a:cubicBezTo>
                    <a:pt x="96" y="6"/>
                    <a:pt x="93" y="10"/>
                    <a:pt x="89" y="12"/>
                  </a:cubicBezTo>
                  <a:cubicBezTo>
                    <a:pt x="93" y="12"/>
                    <a:pt x="97" y="11"/>
                    <a:pt x="100" y="9"/>
                  </a:cubicBezTo>
                  <a:cubicBezTo>
                    <a:pt x="98" y="13"/>
                    <a:pt x="94" y="17"/>
                    <a:pt x="90" y="2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8" name="Freeform 90">
              <a:extLst>
                <a:ext uri="{FF2B5EF4-FFF2-40B4-BE49-F238E27FC236}">
                  <a16:creationId xmlns:a16="http://schemas.microsoft.com/office/drawing/2014/main" id="{CC5FE53A-3662-644E-BBD7-8B2502A83ABD}"/>
                </a:ext>
              </a:extLst>
            </p:cNvPr>
            <p:cNvSpPr>
              <a:spLocks/>
            </p:cNvSpPr>
            <p:nvPr/>
          </p:nvSpPr>
          <p:spPr bwMode="auto">
            <a:xfrm>
              <a:off x="246267" y="6202583"/>
              <a:ext cx="57571" cy="106397"/>
            </a:xfrm>
            <a:custGeom>
              <a:avLst/>
              <a:gdLst>
                <a:gd name="T0" fmla="*/ 0 w 64"/>
                <a:gd name="T1" fmla="*/ 64 h 119"/>
                <a:gd name="T2" fmla="*/ 0 w 64"/>
                <a:gd name="T3" fmla="*/ 40 h 119"/>
                <a:gd name="T4" fmla="*/ 18 w 64"/>
                <a:gd name="T5" fmla="*/ 40 h 119"/>
                <a:gd name="T6" fmla="*/ 18 w 64"/>
                <a:gd name="T7" fmla="*/ 31 h 119"/>
                <a:gd name="T8" fmla="*/ 45 w 64"/>
                <a:gd name="T9" fmla="*/ 0 h 119"/>
                <a:gd name="T10" fmla="*/ 64 w 64"/>
                <a:gd name="T11" fmla="*/ 0 h 119"/>
                <a:gd name="T12" fmla="*/ 64 w 64"/>
                <a:gd name="T13" fmla="*/ 24 h 119"/>
                <a:gd name="T14" fmla="*/ 45 w 64"/>
                <a:gd name="T15" fmla="*/ 24 h 119"/>
                <a:gd name="T16" fmla="*/ 40 w 64"/>
                <a:gd name="T17" fmla="*/ 30 h 119"/>
                <a:gd name="T18" fmla="*/ 40 w 64"/>
                <a:gd name="T19" fmla="*/ 40 h 119"/>
                <a:gd name="T20" fmla="*/ 64 w 64"/>
                <a:gd name="T21" fmla="*/ 40 h 119"/>
                <a:gd name="T22" fmla="*/ 64 w 64"/>
                <a:gd name="T23" fmla="*/ 64 h 119"/>
                <a:gd name="T24" fmla="*/ 40 w 64"/>
                <a:gd name="T25" fmla="*/ 64 h 119"/>
                <a:gd name="T26" fmla="*/ 40 w 64"/>
                <a:gd name="T27" fmla="*/ 119 h 119"/>
                <a:gd name="T28" fmla="*/ 18 w 64"/>
                <a:gd name="T29" fmla="*/ 119 h 119"/>
                <a:gd name="T30" fmla="*/ 18 w 64"/>
                <a:gd name="T31" fmla="*/ 64 h 119"/>
                <a:gd name="T32" fmla="*/ 0 w 64"/>
                <a:gd name="T33"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119">
                  <a:moveTo>
                    <a:pt x="0" y="64"/>
                  </a:moveTo>
                  <a:cubicBezTo>
                    <a:pt x="0" y="40"/>
                    <a:pt x="0" y="40"/>
                    <a:pt x="0" y="40"/>
                  </a:cubicBezTo>
                  <a:cubicBezTo>
                    <a:pt x="18" y="40"/>
                    <a:pt x="18" y="40"/>
                    <a:pt x="18" y="40"/>
                  </a:cubicBezTo>
                  <a:cubicBezTo>
                    <a:pt x="18" y="31"/>
                    <a:pt x="18" y="31"/>
                    <a:pt x="18" y="31"/>
                  </a:cubicBezTo>
                  <a:cubicBezTo>
                    <a:pt x="18" y="14"/>
                    <a:pt x="30" y="0"/>
                    <a:pt x="45" y="0"/>
                  </a:cubicBezTo>
                  <a:cubicBezTo>
                    <a:pt x="64" y="0"/>
                    <a:pt x="64" y="0"/>
                    <a:pt x="64" y="0"/>
                  </a:cubicBezTo>
                  <a:cubicBezTo>
                    <a:pt x="64" y="24"/>
                    <a:pt x="64" y="24"/>
                    <a:pt x="64" y="24"/>
                  </a:cubicBezTo>
                  <a:cubicBezTo>
                    <a:pt x="45" y="24"/>
                    <a:pt x="45" y="24"/>
                    <a:pt x="45" y="24"/>
                  </a:cubicBezTo>
                  <a:cubicBezTo>
                    <a:pt x="43" y="24"/>
                    <a:pt x="40" y="26"/>
                    <a:pt x="40" y="30"/>
                  </a:cubicBezTo>
                  <a:cubicBezTo>
                    <a:pt x="40" y="40"/>
                    <a:pt x="40" y="40"/>
                    <a:pt x="40" y="40"/>
                  </a:cubicBezTo>
                  <a:cubicBezTo>
                    <a:pt x="64" y="40"/>
                    <a:pt x="64" y="40"/>
                    <a:pt x="64" y="40"/>
                  </a:cubicBezTo>
                  <a:cubicBezTo>
                    <a:pt x="64" y="64"/>
                    <a:pt x="64" y="64"/>
                    <a:pt x="64" y="64"/>
                  </a:cubicBezTo>
                  <a:cubicBezTo>
                    <a:pt x="40" y="64"/>
                    <a:pt x="40" y="64"/>
                    <a:pt x="40" y="64"/>
                  </a:cubicBezTo>
                  <a:cubicBezTo>
                    <a:pt x="40" y="119"/>
                    <a:pt x="40" y="119"/>
                    <a:pt x="40" y="119"/>
                  </a:cubicBezTo>
                  <a:cubicBezTo>
                    <a:pt x="18" y="119"/>
                    <a:pt x="18" y="119"/>
                    <a:pt x="18" y="119"/>
                  </a:cubicBezTo>
                  <a:cubicBezTo>
                    <a:pt x="18" y="64"/>
                    <a:pt x="18" y="64"/>
                    <a:pt x="18" y="64"/>
                  </a:cubicBezTo>
                  <a:lnTo>
                    <a:pt x="0" y="64"/>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 name="Freeform 126">
              <a:extLst>
                <a:ext uri="{FF2B5EF4-FFF2-40B4-BE49-F238E27FC236}">
                  <a16:creationId xmlns:a16="http://schemas.microsoft.com/office/drawing/2014/main" id="{83906175-A878-BF46-977C-E82D8A97CFBE}"/>
                </a:ext>
              </a:extLst>
            </p:cNvPr>
            <p:cNvSpPr>
              <a:spLocks noEditPoints="1"/>
            </p:cNvSpPr>
            <p:nvPr/>
          </p:nvSpPr>
          <p:spPr bwMode="auto">
            <a:xfrm>
              <a:off x="228778" y="5789872"/>
              <a:ext cx="96923" cy="96585"/>
            </a:xfrm>
            <a:custGeom>
              <a:avLst/>
              <a:gdLst>
                <a:gd name="T0" fmla="*/ 86 w 107"/>
                <a:gd name="T1" fmla="*/ 0 h 107"/>
                <a:gd name="T2" fmla="*/ 21 w 107"/>
                <a:gd name="T3" fmla="*/ 0 h 107"/>
                <a:gd name="T4" fmla="*/ 0 w 107"/>
                <a:gd name="T5" fmla="*/ 21 h 107"/>
                <a:gd name="T6" fmla="*/ 0 w 107"/>
                <a:gd name="T7" fmla="*/ 86 h 107"/>
                <a:gd name="T8" fmla="*/ 21 w 107"/>
                <a:gd name="T9" fmla="*/ 107 h 107"/>
                <a:gd name="T10" fmla="*/ 86 w 107"/>
                <a:gd name="T11" fmla="*/ 107 h 107"/>
                <a:gd name="T12" fmla="*/ 107 w 107"/>
                <a:gd name="T13" fmla="*/ 86 h 107"/>
                <a:gd name="T14" fmla="*/ 107 w 107"/>
                <a:gd name="T15" fmla="*/ 21 h 107"/>
                <a:gd name="T16" fmla="*/ 86 w 107"/>
                <a:gd name="T17" fmla="*/ 0 h 107"/>
                <a:gd name="T18" fmla="*/ 72 w 107"/>
                <a:gd name="T19" fmla="*/ 19 h 107"/>
                <a:gd name="T20" fmla="*/ 79 w 107"/>
                <a:gd name="T21" fmla="*/ 12 h 107"/>
                <a:gd name="T22" fmla="*/ 85 w 107"/>
                <a:gd name="T23" fmla="*/ 12 h 107"/>
                <a:gd name="T24" fmla="*/ 92 w 107"/>
                <a:gd name="T25" fmla="*/ 19 h 107"/>
                <a:gd name="T26" fmla="*/ 92 w 107"/>
                <a:gd name="T27" fmla="*/ 25 h 107"/>
                <a:gd name="T28" fmla="*/ 85 w 107"/>
                <a:gd name="T29" fmla="*/ 33 h 107"/>
                <a:gd name="T30" fmla="*/ 79 w 107"/>
                <a:gd name="T31" fmla="*/ 33 h 107"/>
                <a:gd name="T32" fmla="*/ 72 w 107"/>
                <a:gd name="T33" fmla="*/ 25 h 107"/>
                <a:gd name="T34" fmla="*/ 72 w 107"/>
                <a:gd name="T35" fmla="*/ 19 h 107"/>
                <a:gd name="T36" fmla="*/ 54 w 107"/>
                <a:gd name="T37" fmla="*/ 38 h 107"/>
                <a:gd name="T38" fmla="*/ 72 w 107"/>
                <a:gd name="T39" fmla="*/ 57 h 107"/>
                <a:gd name="T40" fmla="*/ 54 w 107"/>
                <a:gd name="T41" fmla="*/ 75 h 107"/>
                <a:gd name="T42" fmla="*/ 35 w 107"/>
                <a:gd name="T43" fmla="*/ 57 h 107"/>
                <a:gd name="T44" fmla="*/ 54 w 107"/>
                <a:gd name="T45" fmla="*/ 38 h 107"/>
                <a:gd name="T46" fmla="*/ 98 w 107"/>
                <a:gd name="T47" fmla="*/ 86 h 107"/>
                <a:gd name="T48" fmla="*/ 86 w 107"/>
                <a:gd name="T49" fmla="*/ 98 h 107"/>
                <a:gd name="T50" fmla="*/ 21 w 107"/>
                <a:gd name="T51" fmla="*/ 98 h 107"/>
                <a:gd name="T52" fmla="*/ 9 w 107"/>
                <a:gd name="T53" fmla="*/ 86 h 107"/>
                <a:gd name="T54" fmla="*/ 9 w 107"/>
                <a:gd name="T55" fmla="*/ 43 h 107"/>
                <a:gd name="T56" fmla="*/ 28 w 107"/>
                <a:gd name="T57" fmla="*/ 43 h 107"/>
                <a:gd name="T58" fmla="*/ 25 w 107"/>
                <a:gd name="T59" fmla="*/ 57 h 107"/>
                <a:gd name="T60" fmla="*/ 54 w 107"/>
                <a:gd name="T61" fmla="*/ 86 h 107"/>
                <a:gd name="T62" fmla="*/ 83 w 107"/>
                <a:gd name="T63" fmla="*/ 57 h 107"/>
                <a:gd name="T64" fmla="*/ 79 w 107"/>
                <a:gd name="T65" fmla="*/ 43 h 107"/>
                <a:gd name="T66" fmla="*/ 98 w 107"/>
                <a:gd name="T67" fmla="*/ 43 h 107"/>
                <a:gd name="T68" fmla="*/ 98 w 107"/>
                <a:gd name="T69" fmla="*/ 8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107">
                  <a:moveTo>
                    <a:pt x="86" y="0"/>
                  </a:moveTo>
                  <a:cubicBezTo>
                    <a:pt x="21" y="0"/>
                    <a:pt x="21" y="0"/>
                    <a:pt x="21" y="0"/>
                  </a:cubicBezTo>
                  <a:cubicBezTo>
                    <a:pt x="10" y="0"/>
                    <a:pt x="0" y="10"/>
                    <a:pt x="0" y="21"/>
                  </a:cubicBezTo>
                  <a:cubicBezTo>
                    <a:pt x="0" y="86"/>
                    <a:pt x="0" y="86"/>
                    <a:pt x="0" y="86"/>
                  </a:cubicBezTo>
                  <a:cubicBezTo>
                    <a:pt x="0" y="98"/>
                    <a:pt x="10" y="107"/>
                    <a:pt x="21" y="107"/>
                  </a:cubicBezTo>
                  <a:cubicBezTo>
                    <a:pt x="86" y="107"/>
                    <a:pt x="86" y="107"/>
                    <a:pt x="86" y="107"/>
                  </a:cubicBezTo>
                  <a:cubicBezTo>
                    <a:pt x="98" y="107"/>
                    <a:pt x="107" y="98"/>
                    <a:pt x="107" y="86"/>
                  </a:cubicBezTo>
                  <a:cubicBezTo>
                    <a:pt x="107" y="21"/>
                    <a:pt x="107" y="21"/>
                    <a:pt x="107" y="21"/>
                  </a:cubicBezTo>
                  <a:cubicBezTo>
                    <a:pt x="107" y="10"/>
                    <a:pt x="98" y="0"/>
                    <a:pt x="86" y="0"/>
                  </a:cubicBezTo>
                  <a:close/>
                  <a:moveTo>
                    <a:pt x="72" y="19"/>
                  </a:moveTo>
                  <a:cubicBezTo>
                    <a:pt x="72" y="15"/>
                    <a:pt x="75" y="12"/>
                    <a:pt x="79" y="12"/>
                  </a:cubicBezTo>
                  <a:cubicBezTo>
                    <a:pt x="85" y="12"/>
                    <a:pt x="85" y="12"/>
                    <a:pt x="85" y="12"/>
                  </a:cubicBezTo>
                  <a:cubicBezTo>
                    <a:pt x="89" y="12"/>
                    <a:pt x="92" y="15"/>
                    <a:pt x="92" y="19"/>
                  </a:cubicBezTo>
                  <a:cubicBezTo>
                    <a:pt x="92" y="25"/>
                    <a:pt x="92" y="25"/>
                    <a:pt x="92" y="25"/>
                  </a:cubicBezTo>
                  <a:cubicBezTo>
                    <a:pt x="92" y="29"/>
                    <a:pt x="89" y="33"/>
                    <a:pt x="85" y="33"/>
                  </a:cubicBezTo>
                  <a:cubicBezTo>
                    <a:pt x="79" y="33"/>
                    <a:pt x="79" y="33"/>
                    <a:pt x="79" y="33"/>
                  </a:cubicBezTo>
                  <a:cubicBezTo>
                    <a:pt x="75" y="33"/>
                    <a:pt x="72" y="29"/>
                    <a:pt x="72" y="25"/>
                  </a:cubicBezTo>
                  <a:lnTo>
                    <a:pt x="72" y="19"/>
                  </a:lnTo>
                  <a:close/>
                  <a:moveTo>
                    <a:pt x="54" y="38"/>
                  </a:moveTo>
                  <a:cubicBezTo>
                    <a:pt x="64" y="38"/>
                    <a:pt x="72" y="46"/>
                    <a:pt x="72" y="57"/>
                  </a:cubicBezTo>
                  <a:cubicBezTo>
                    <a:pt x="72" y="67"/>
                    <a:pt x="64" y="75"/>
                    <a:pt x="54" y="75"/>
                  </a:cubicBezTo>
                  <a:cubicBezTo>
                    <a:pt x="43" y="75"/>
                    <a:pt x="35" y="67"/>
                    <a:pt x="35" y="57"/>
                  </a:cubicBezTo>
                  <a:cubicBezTo>
                    <a:pt x="35" y="46"/>
                    <a:pt x="43" y="38"/>
                    <a:pt x="54" y="38"/>
                  </a:cubicBezTo>
                  <a:close/>
                  <a:moveTo>
                    <a:pt x="98" y="86"/>
                  </a:moveTo>
                  <a:cubicBezTo>
                    <a:pt x="98" y="93"/>
                    <a:pt x="93" y="98"/>
                    <a:pt x="86" y="98"/>
                  </a:cubicBezTo>
                  <a:cubicBezTo>
                    <a:pt x="21" y="98"/>
                    <a:pt x="21" y="98"/>
                    <a:pt x="21" y="98"/>
                  </a:cubicBezTo>
                  <a:cubicBezTo>
                    <a:pt x="14" y="98"/>
                    <a:pt x="9" y="93"/>
                    <a:pt x="9" y="86"/>
                  </a:cubicBezTo>
                  <a:cubicBezTo>
                    <a:pt x="9" y="43"/>
                    <a:pt x="9" y="43"/>
                    <a:pt x="9" y="43"/>
                  </a:cubicBezTo>
                  <a:cubicBezTo>
                    <a:pt x="28" y="43"/>
                    <a:pt x="28" y="43"/>
                    <a:pt x="28" y="43"/>
                  </a:cubicBezTo>
                  <a:cubicBezTo>
                    <a:pt x="26" y="47"/>
                    <a:pt x="25" y="52"/>
                    <a:pt x="25" y="57"/>
                  </a:cubicBezTo>
                  <a:cubicBezTo>
                    <a:pt x="25" y="73"/>
                    <a:pt x="38" y="86"/>
                    <a:pt x="54" y="86"/>
                  </a:cubicBezTo>
                  <a:cubicBezTo>
                    <a:pt x="70" y="86"/>
                    <a:pt x="83" y="73"/>
                    <a:pt x="83" y="57"/>
                  </a:cubicBezTo>
                  <a:cubicBezTo>
                    <a:pt x="83" y="52"/>
                    <a:pt x="81" y="47"/>
                    <a:pt x="79" y="43"/>
                  </a:cubicBezTo>
                  <a:cubicBezTo>
                    <a:pt x="98" y="43"/>
                    <a:pt x="98" y="43"/>
                    <a:pt x="98" y="43"/>
                  </a:cubicBezTo>
                  <a:lnTo>
                    <a:pt x="98" y="8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grpSp>
    </p:spTree>
    <p:extLst>
      <p:ext uri="{BB962C8B-B14F-4D97-AF65-F5344CB8AC3E}">
        <p14:creationId xmlns:p14="http://schemas.microsoft.com/office/powerpoint/2010/main" val="1639346946"/>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4"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strips(downRight)">
                                      <p:cBhvr>
                                        <p:cTn id="17" dur="500"/>
                                        <p:tgtEl>
                                          <p:spTgt spid="15"/>
                                        </p:tgtEl>
                                      </p:cBhvr>
                                    </p:animEffect>
                                  </p:childTnLst>
                                </p:cTn>
                              </p:par>
                            </p:childTnLst>
                          </p:cTn>
                        </p:par>
                        <p:par>
                          <p:cTn id="18" fill="hold">
                            <p:stCondLst>
                              <p:cond delay="1500"/>
                            </p:stCondLst>
                            <p:childTnLst>
                              <p:par>
                                <p:cTn id="19" presetID="2" presetClass="entr" presetSubtype="2" decel="10000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a:extLst>
              <a:ext uri="{FF2B5EF4-FFF2-40B4-BE49-F238E27FC236}">
                <a16:creationId xmlns:a16="http://schemas.microsoft.com/office/drawing/2014/main" id="{20E53433-A344-0943-8B6A-FA330440524C}"/>
              </a:ext>
            </a:extLst>
          </p:cNvPr>
          <p:cNvGrpSpPr/>
          <p:nvPr/>
        </p:nvGrpSpPr>
        <p:grpSpPr>
          <a:xfrm>
            <a:off x="-2" y="6298634"/>
            <a:ext cx="12192002" cy="559366"/>
            <a:chOff x="-1" y="6298636"/>
            <a:chExt cx="12192002" cy="559366"/>
          </a:xfrm>
        </p:grpSpPr>
        <p:sp>
          <p:nvSpPr>
            <p:cNvPr id="6" name="Rectangle 5">
              <a:extLst>
                <a:ext uri="{FF2B5EF4-FFF2-40B4-BE49-F238E27FC236}">
                  <a16:creationId xmlns:a16="http://schemas.microsoft.com/office/drawing/2014/main" id="{81E527A1-C472-ED4F-8492-E1FC678DF83A}"/>
                </a:ext>
              </a:extLst>
            </p:cNvPr>
            <p:cNvSpPr/>
            <p:nvPr/>
          </p:nvSpPr>
          <p:spPr>
            <a:xfrm rot="5400000">
              <a:off x="5816317" y="482318"/>
              <a:ext cx="559366" cy="12192002"/>
            </a:xfrm>
            <a:prstGeom prst="rect">
              <a:avLst/>
            </a:prstGeom>
            <a:gradFill flip="none" rotWithShape="1">
              <a:gsLst>
                <a:gs pos="0">
                  <a:srgbClr val="00B0F0"/>
                </a:gs>
                <a:gs pos="48000">
                  <a:srgbClr val="FF729B"/>
                </a:gs>
                <a:gs pos="100000">
                  <a:schemeClr val="accent2">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47">
              <a:extLst>
                <a:ext uri="{FF2B5EF4-FFF2-40B4-BE49-F238E27FC236}">
                  <a16:creationId xmlns:a16="http://schemas.microsoft.com/office/drawing/2014/main" id="{1F8B0793-63A7-E448-B408-9BA8C3544491}"/>
                </a:ext>
              </a:extLst>
            </p:cNvPr>
            <p:cNvSpPr>
              <a:spLocks/>
            </p:cNvSpPr>
            <p:nvPr/>
          </p:nvSpPr>
          <p:spPr bwMode="auto">
            <a:xfrm>
              <a:off x="763165" y="6542773"/>
              <a:ext cx="90364" cy="72874"/>
            </a:xfrm>
            <a:custGeom>
              <a:avLst/>
              <a:gdLst>
                <a:gd name="T0" fmla="*/ 90 w 100"/>
                <a:gd name="T1" fmla="*/ 20 h 81"/>
                <a:gd name="T2" fmla="*/ 32 w 100"/>
                <a:gd name="T3" fmla="*/ 81 h 81"/>
                <a:gd name="T4" fmla="*/ 0 w 100"/>
                <a:gd name="T5" fmla="*/ 72 h 81"/>
                <a:gd name="T6" fmla="*/ 31 w 100"/>
                <a:gd name="T7" fmla="*/ 63 h 81"/>
                <a:gd name="T8" fmla="*/ 12 w 100"/>
                <a:gd name="T9" fmla="*/ 49 h 81"/>
                <a:gd name="T10" fmla="*/ 21 w 100"/>
                <a:gd name="T11" fmla="*/ 48 h 81"/>
                <a:gd name="T12" fmla="*/ 4 w 100"/>
                <a:gd name="T13" fmla="*/ 28 h 81"/>
                <a:gd name="T14" fmla="*/ 14 w 100"/>
                <a:gd name="T15" fmla="*/ 31 h 81"/>
                <a:gd name="T16" fmla="*/ 7 w 100"/>
                <a:gd name="T17" fmla="*/ 3 h 81"/>
                <a:gd name="T18" fmla="*/ 50 w 100"/>
                <a:gd name="T19" fmla="*/ 25 h 81"/>
                <a:gd name="T20" fmla="*/ 70 w 100"/>
                <a:gd name="T21" fmla="*/ 0 h 81"/>
                <a:gd name="T22" fmla="*/ 85 w 100"/>
                <a:gd name="T23" fmla="*/ 6 h 81"/>
                <a:gd name="T24" fmla="*/ 98 w 100"/>
                <a:gd name="T25" fmla="*/ 1 h 81"/>
                <a:gd name="T26" fmla="*/ 89 w 100"/>
                <a:gd name="T27" fmla="*/ 12 h 81"/>
                <a:gd name="T28" fmla="*/ 100 w 100"/>
                <a:gd name="T29" fmla="*/ 9 h 81"/>
                <a:gd name="T30" fmla="*/ 90 w 100"/>
                <a:gd name="T31"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81">
                  <a:moveTo>
                    <a:pt x="90" y="20"/>
                  </a:moveTo>
                  <a:cubicBezTo>
                    <a:pt x="91" y="49"/>
                    <a:pt x="70" y="81"/>
                    <a:pt x="32" y="81"/>
                  </a:cubicBezTo>
                  <a:cubicBezTo>
                    <a:pt x="20" y="81"/>
                    <a:pt x="9" y="77"/>
                    <a:pt x="0" y="72"/>
                  </a:cubicBezTo>
                  <a:cubicBezTo>
                    <a:pt x="11" y="73"/>
                    <a:pt x="22" y="70"/>
                    <a:pt x="31" y="63"/>
                  </a:cubicBezTo>
                  <a:cubicBezTo>
                    <a:pt x="22" y="63"/>
                    <a:pt x="14" y="57"/>
                    <a:pt x="12" y="49"/>
                  </a:cubicBezTo>
                  <a:cubicBezTo>
                    <a:pt x="15" y="49"/>
                    <a:pt x="18" y="49"/>
                    <a:pt x="21" y="48"/>
                  </a:cubicBezTo>
                  <a:cubicBezTo>
                    <a:pt x="11" y="47"/>
                    <a:pt x="4" y="38"/>
                    <a:pt x="4" y="28"/>
                  </a:cubicBezTo>
                  <a:cubicBezTo>
                    <a:pt x="7" y="30"/>
                    <a:pt x="10" y="31"/>
                    <a:pt x="14" y="31"/>
                  </a:cubicBezTo>
                  <a:cubicBezTo>
                    <a:pt x="4" y="25"/>
                    <a:pt x="2" y="13"/>
                    <a:pt x="7" y="3"/>
                  </a:cubicBezTo>
                  <a:cubicBezTo>
                    <a:pt x="17" y="16"/>
                    <a:pt x="33" y="24"/>
                    <a:pt x="50" y="25"/>
                  </a:cubicBezTo>
                  <a:cubicBezTo>
                    <a:pt x="47" y="12"/>
                    <a:pt x="56" y="0"/>
                    <a:pt x="70" y="0"/>
                  </a:cubicBezTo>
                  <a:cubicBezTo>
                    <a:pt x="75" y="0"/>
                    <a:pt x="81" y="2"/>
                    <a:pt x="85" y="6"/>
                  </a:cubicBezTo>
                  <a:cubicBezTo>
                    <a:pt x="89" y="5"/>
                    <a:pt x="94" y="3"/>
                    <a:pt x="98" y="1"/>
                  </a:cubicBezTo>
                  <a:cubicBezTo>
                    <a:pt x="96" y="6"/>
                    <a:pt x="93" y="10"/>
                    <a:pt x="89" y="12"/>
                  </a:cubicBezTo>
                  <a:cubicBezTo>
                    <a:pt x="93" y="12"/>
                    <a:pt x="97" y="11"/>
                    <a:pt x="100" y="9"/>
                  </a:cubicBezTo>
                  <a:cubicBezTo>
                    <a:pt x="98" y="13"/>
                    <a:pt x="94" y="17"/>
                    <a:pt x="90" y="2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9" name="Freeform 90">
              <a:extLst>
                <a:ext uri="{FF2B5EF4-FFF2-40B4-BE49-F238E27FC236}">
                  <a16:creationId xmlns:a16="http://schemas.microsoft.com/office/drawing/2014/main" id="{D7CB3D0B-0C38-E04B-851A-75E11F46570A}"/>
                </a:ext>
              </a:extLst>
            </p:cNvPr>
            <p:cNvSpPr>
              <a:spLocks/>
            </p:cNvSpPr>
            <p:nvPr/>
          </p:nvSpPr>
          <p:spPr bwMode="auto">
            <a:xfrm>
              <a:off x="573433" y="6525120"/>
              <a:ext cx="57571" cy="106397"/>
            </a:xfrm>
            <a:custGeom>
              <a:avLst/>
              <a:gdLst>
                <a:gd name="T0" fmla="*/ 0 w 64"/>
                <a:gd name="T1" fmla="*/ 64 h 119"/>
                <a:gd name="T2" fmla="*/ 0 w 64"/>
                <a:gd name="T3" fmla="*/ 40 h 119"/>
                <a:gd name="T4" fmla="*/ 18 w 64"/>
                <a:gd name="T5" fmla="*/ 40 h 119"/>
                <a:gd name="T6" fmla="*/ 18 w 64"/>
                <a:gd name="T7" fmla="*/ 31 h 119"/>
                <a:gd name="T8" fmla="*/ 45 w 64"/>
                <a:gd name="T9" fmla="*/ 0 h 119"/>
                <a:gd name="T10" fmla="*/ 64 w 64"/>
                <a:gd name="T11" fmla="*/ 0 h 119"/>
                <a:gd name="T12" fmla="*/ 64 w 64"/>
                <a:gd name="T13" fmla="*/ 24 h 119"/>
                <a:gd name="T14" fmla="*/ 45 w 64"/>
                <a:gd name="T15" fmla="*/ 24 h 119"/>
                <a:gd name="T16" fmla="*/ 40 w 64"/>
                <a:gd name="T17" fmla="*/ 30 h 119"/>
                <a:gd name="T18" fmla="*/ 40 w 64"/>
                <a:gd name="T19" fmla="*/ 40 h 119"/>
                <a:gd name="T20" fmla="*/ 64 w 64"/>
                <a:gd name="T21" fmla="*/ 40 h 119"/>
                <a:gd name="T22" fmla="*/ 64 w 64"/>
                <a:gd name="T23" fmla="*/ 64 h 119"/>
                <a:gd name="T24" fmla="*/ 40 w 64"/>
                <a:gd name="T25" fmla="*/ 64 h 119"/>
                <a:gd name="T26" fmla="*/ 40 w 64"/>
                <a:gd name="T27" fmla="*/ 119 h 119"/>
                <a:gd name="T28" fmla="*/ 18 w 64"/>
                <a:gd name="T29" fmla="*/ 119 h 119"/>
                <a:gd name="T30" fmla="*/ 18 w 64"/>
                <a:gd name="T31" fmla="*/ 64 h 119"/>
                <a:gd name="T32" fmla="*/ 0 w 64"/>
                <a:gd name="T33"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119">
                  <a:moveTo>
                    <a:pt x="0" y="64"/>
                  </a:moveTo>
                  <a:cubicBezTo>
                    <a:pt x="0" y="40"/>
                    <a:pt x="0" y="40"/>
                    <a:pt x="0" y="40"/>
                  </a:cubicBezTo>
                  <a:cubicBezTo>
                    <a:pt x="18" y="40"/>
                    <a:pt x="18" y="40"/>
                    <a:pt x="18" y="40"/>
                  </a:cubicBezTo>
                  <a:cubicBezTo>
                    <a:pt x="18" y="31"/>
                    <a:pt x="18" y="31"/>
                    <a:pt x="18" y="31"/>
                  </a:cubicBezTo>
                  <a:cubicBezTo>
                    <a:pt x="18" y="14"/>
                    <a:pt x="30" y="0"/>
                    <a:pt x="45" y="0"/>
                  </a:cubicBezTo>
                  <a:cubicBezTo>
                    <a:pt x="64" y="0"/>
                    <a:pt x="64" y="0"/>
                    <a:pt x="64" y="0"/>
                  </a:cubicBezTo>
                  <a:cubicBezTo>
                    <a:pt x="64" y="24"/>
                    <a:pt x="64" y="24"/>
                    <a:pt x="64" y="24"/>
                  </a:cubicBezTo>
                  <a:cubicBezTo>
                    <a:pt x="45" y="24"/>
                    <a:pt x="45" y="24"/>
                    <a:pt x="45" y="24"/>
                  </a:cubicBezTo>
                  <a:cubicBezTo>
                    <a:pt x="43" y="24"/>
                    <a:pt x="40" y="26"/>
                    <a:pt x="40" y="30"/>
                  </a:cubicBezTo>
                  <a:cubicBezTo>
                    <a:pt x="40" y="40"/>
                    <a:pt x="40" y="40"/>
                    <a:pt x="40" y="40"/>
                  </a:cubicBezTo>
                  <a:cubicBezTo>
                    <a:pt x="64" y="40"/>
                    <a:pt x="64" y="40"/>
                    <a:pt x="64" y="40"/>
                  </a:cubicBezTo>
                  <a:cubicBezTo>
                    <a:pt x="64" y="64"/>
                    <a:pt x="64" y="64"/>
                    <a:pt x="64" y="64"/>
                  </a:cubicBezTo>
                  <a:cubicBezTo>
                    <a:pt x="40" y="64"/>
                    <a:pt x="40" y="64"/>
                    <a:pt x="40" y="64"/>
                  </a:cubicBezTo>
                  <a:cubicBezTo>
                    <a:pt x="40" y="119"/>
                    <a:pt x="40" y="119"/>
                    <a:pt x="40" y="119"/>
                  </a:cubicBezTo>
                  <a:cubicBezTo>
                    <a:pt x="18" y="119"/>
                    <a:pt x="18" y="119"/>
                    <a:pt x="18" y="119"/>
                  </a:cubicBezTo>
                  <a:cubicBezTo>
                    <a:pt x="18" y="64"/>
                    <a:pt x="18" y="64"/>
                    <a:pt x="18" y="64"/>
                  </a:cubicBezTo>
                  <a:lnTo>
                    <a:pt x="0" y="64"/>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10" name="Freeform 126">
              <a:extLst>
                <a:ext uri="{FF2B5EF4-FFF2-40B4-BE49-F238E27FC236}">
                  <a16:creationId xmlns:a16="http://schemas.microsoft.com/office/drawing/2014/main" id="{996A7095-DECD-8042-96E1-DDBB17BA60E1}"/>
                </a:ext>
              </a:extLst>
            </p:cNvPr>
            <p:cNvSpPr>
              <a:spLocks noEditPoints="1"/>
            </p:cNvSpPr>
            <p:nvPr/>
          </p:nvSpPr>
          <p:spPr bwMode="auto">
            <a:xfrm>
              <a:off x="971374" y="6532213"/>
              <a:ext cx="96923" cy="96585"/>
            </a:xfrm>
            <a:custGeom>
              <a:avLst/>
              <a:gdLst>
                <a:gd name="T0" fmla="*/ 86 w 107"/>
                <a:gd name="T1" fmla="*/ 0 h 107"/>
                <a:gd name="T2" fmla="*/ 21 w 107"/>
                <a:gd name="T3" fmla="*/ 0 h 107"/>
                <a:gd name="T4" fmla="*/ 0 w 107"/>
                <a:gd name="T5" fmla="*/ 21 h 107"/>
                <a:gd name="T6" fmla="*/ 0 w 107"/>
                <a:gd name="T7" fmla="*/ 86 h 107"/>
                <a:gd name="T8" fmla="*/ 21 w 107"/>
                <a:gd name="T9" fmla="*/ 107 h 107"/>
                <a:gd name="T10" fmla="*/ 86 w 107"/>
                <a:gd name="T11" fmla="*/ 107 h 107"/>
                <a:gd name="T12" fmla="*/ 107 w 107"/>
                <a:gd name="T13" fmla="*/ 86 h 107"/>
                <a:gd name="T14" fmla="*/ 107 w 107"/>
                <a:gd name="T15" fmla="*/ 21 h 107"/>
                <a:gd name="T16" fmla="*/ 86 w 107"/>
                <a:gd name="T17" fmla="*/ 0 h 107"/>
                <a:gd name="T18" fmla="*/ 72 w 107"/>
                <a:gd name="T19" fmla="*/ 19 h 107"/>
                <a:gd name="T20" fmla="*/ 79 w 107"/>
                <a:gd name="T21" fmla="*/ 12 h 107"/>
                <a:gd name="T22" fmla="*/ 85 w 107"/>
                <a:gd name="T23" fmla="*/ 12 h 107"/>
                <a:gd name="T24" fmla="*/ 92 w 107"/>
                <a:gd name="T25" fmla="*/ 19 h 107"/>
                <a:gd name="T26" fmla="*/ 92 w 107"/>
                <a:gd name="T27" fmla="*/ 25 h 107"/>
                <a:gd name="T28" fmla="*/ 85 w 107"/>
                <a:gd name="T29" fmla="*/ 33 h 107"/>
                <a:gd name="T30" fmla="*/ 79 w 107"/>
                <a:gd name="T31" fmla="*/ 33 h 107"/>
                <a:gd name="T32" fmla="*/ 72 w 107"/>
                <a:gd name="T33" fmla="*/ 25 h 107"/>
                <a:gd name="T34" fmla="*/ 72 w 107"/>
                <a:gd name="T35" fmla="*/ 19 h 107"/>
                <a:gd name="T36" fmla="*/ 54 w 107"/>
                <a:gd name="T37" fmla="*/ 38 h 107"/>
                <a:gd name="T38" fmla="*/ 72 w 107"/>
                <a:gd name="T39" fmla="*/ 57 h 107"/>
                <a:gd name="T40" fmla="*/ 54 w 107"/>
                <a:gd name="T41" fmla="*/ 75 h 107"/>
                <a:gd name="T42" fmla="*/ 35 w 107"/>
                <a:gd name="T43" fmla="*/ 57 h 107"/>
                <a:gd name="T44" fmla="*/ 54 w 107"/>
                <a:gd name="T45" fmla="*/ 38 h 107"/>
                <a:gd name="T46" fmla="*/ 98 w 107"/>
                <a:gd name="T47" fmla="*/ 86 h 107"/>
                <a:gd name="T48" fmla="*/ 86 w 107"/>
                <a:gd name="T49" fmla="*/ 98 h 107"/>
                <a:gd name="T50" fmla="*/ 21 w 107"/>
                <a:gd name="T51" fmla="*/ 98 h 107"/>
                <a:gd name="T52" fmla="*/ 9 w 107"/>
                <a:gd name="T53" fmla="*/ 86 h 107"/>
                <a:gd name="T54" fmla="*/ 9 w 107"/>
                <a:gd name="T55" fmla="*/ 43 h 107"/>
                <a:gd name="T56" fmla="*/ 28 w 107"/>
                <a:gd name="T57" fmla="*/ 43 h 107"/>
                <a:gd name="T58" fmla="*/ 25 w 107"/>
                <a:gd name="T59" fmla="*/ 57 h 107"/>
                <a:gd name="T60" fmla="*/ 54 w 107"/>
                <a:gd name="T61" fmla="*/ 86 h 107"/>
                <a:gd name="T62" fmla="*/ 83 w 107"/>
                <a:gd name="T63" fmla="*/ 57 h 107"/>
                <a:gd name="T64" fmla="*/ 79 w 107"/>
                <a:gd name="T65" fmla="*/ 43 h 107"/>
                <a:gd name="T66" fmla="*/ 98 w 107"/>
                <a:gd name="T67" fmla="*/ 43 h 107"/>
                <a:gd name="T68" fmla="*/ 98 w 107"/>
                <a:gd name="T69" fmla="*/ 8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107">
                  <a:moveTo>
                    <a:pt x="86" y="0"/>
                  </a:moveTo>
                  <a:cubicBezTo>
                    <a:pt x="21" y="0"/>
                    <a:pt x="21" y="0"/>
                    <a:pt x="21" y="0"/>
                  </a:cubicBezTo>
                  <a:cubicBezTo>
                    <a:pt x="10" y="0"/>
                    <a:pt x="0" y="10"/>
                    <a:pt x="0" y="21"/>
                  </a:cubicBezTo>
                  <a:cubicBezTo>
                    <a:pt x="0" y="86"/>
                    <a:pt x="0" y="86"/>
                    <a:pt x="0" y="86"/>
                  </a:cubicBezTo>
                  <a:cubicBezTo>
                    <a:pt x="0" y="98"/>
                    <a:pt x="10" y="107"/>
                    <a:pt x="21" y="107"/>
                  </a:cubicBezTo>
                  <a:cubicBezTo>
                    <a:pt x="86" y="107"/>
                    <a:pt x="86" y="107"/>
                    <a:pt x="86" y="107"/>
                  </a:cubicBezTo>
                  <a:cubicBezTo>
                    <a:pt x="98" y="107"/>
                    <a:pt x="107" y="98"/>
                    <a:pt x="107" y="86"/>
                  </a:cubicBezTo>
                  <a:cubicBezTo>
                    <a:pt x="107" y="21"/>
                    <a:pt x="107" y="21"/>
                    <a:pt x="107" y="21"/>
                  </a:cubicBezTo>
                  <a:cubicBezTo>
                    <a:pt x="107" y="10"/>
                    <a:pt x="98" y="0"/>
                    <a:pt x="86" y="0"/>
                  </a:cubicBezTo>
                  <a:close/>
                  <a:moveTo>
                    <a:pt x="72" y="19"/>
                  </a:moveTo>
                  <a:cubicBezTo>
                    <a:pt x="72" y="15"/>
                    <a:pt x="75" y="12"/>
                    <a:pt x="79" y="12"/>
                  </a:cubicBezTo>
                  <a:cubicBezTo>
                    <a:pt x="85" y="12"/>
                    <a:pt x="85" y="12"/>
                    <a:pt x="85" y="12"/>
                  </a:cubicBezTo>
                  <a:cubicBezTo>
                    <a:pt x="89" y="12"/>
                    <a:pt x="92" y="15"/>
                    <a:pt x="92" y="19"/>
                  </a:cubicBezTo>
                  <a:cubicBezTo>
                    <a:pt x="92" y="25"/>
                    <a:pt x="92" y="25"/>
                    <a:pt x="92" y="25"/>
                  </a:cubicBezTo>
                  <a:cubicBezTo>
                    <a:pt x="92" y="29"/>
                    <a:pt x="89" y="33"/>
                    <a:pt x="85" y="33"/>
                  </a:cubicBezTo>
                  <a:cubicBezTo>
                    <a:pt x="79" y="33"/>
                    <a:pt x="79" y="33"/>
                    <a:pt x="79" y="33"/>
                  </a:cubicBezTo>
                  <a:cubicBezTo>
                    <a:pt x="75" y="33"/>
                    <a:pt x="72" y="29"/>
                    <a:pt x="72" y="25"/>
                  </a:cubicBezTo>
                  <a:lnTo>
                    <a:pt x="72" y="19"/>
                  </a:lnTo>
                  <a:close/>
                  <a:moveTo>
                    <a:pt x="54" y="38"/>
                  </a:moveTo>
                  <a:cubicBezTo>
                    <a:pt x="64" y="38"/>
                    <a:pt x="72" y="46"/>
                    <a:pt x="72" y="57"/>
                  </a:cubicBezTo>
                  <a:cubicBezTo>
                    <a:pt x="72" y="67"/>
                    <a:pt x="64" y="75"/>
                    <a:pt x="54" y="75"/>
                  </a:cubicBezTo>
                  <a:cubicBezTo>
                    <a:pt x="43" y="75"/>
                    <a:pt x="35" y="67"/>
                    <a:pt x="35" y="57"/>
                  </a:cubicBezTo>
                  <a:cubicBezTo>
                    <a:pt x="35" y="46"/>
                    <a:pt x="43" y="38"/>
                    <a:pt x="54" y="38"/>
                  </a:cubicBezTo>
                  <a:close/>
                  <a:moveTo>
                    <a:pt x="98" y="86"/>
                  </a:moveTo>
                  <a:cubicBezTo>
                    <a:pt x="98" y="93"/>
                    <a:pt x="93" y="98"/>
                    <a:pt x="86" y="98"/>
                  </a:cubicBezTo>
                  <a:cubicBezTo>
                    <a:pt x="21" y="98"/>
                    <a:pt x="21" y="98"/>
                    <a:pt x="21" y="98"/>
                  </a:cubicBezTo>
                  <a:cubicBezTo>
                    <a:pt x="14" y="98"/>
                    <a:pt x="9" y="93"/>
                    <a:pt x="9" y="86"/>
                  </a:cubicBezTo>
                  <a:cubicBezTo>
                    <a:pt x="9" y="43"/>
                    <a:pt x="9" y="43"/>
                    <a:pt x="9" y="43"/>
                  </a:cubicBezTo>
                  <a:cubicBezTo>
                    <a:pt x="28" y="43"/>
                    <a:pt x="28" y="43"/>
                    <a:pt x="28" y="43"/>
                  </a:cubicBezTo>
                  <a:cubicBezTo>
                    <a:pt x="26" y="47"/>
                    <a:pt x="25" y="52"/>
                    <a:pt x="25" y="57"/>
                  </a:cubicBezTo>
                  <a:cubicBezTo>
                    <a:pt x="25" y="73"/>
                    <a:pt x="38" y="86"/>
                    <a:pt x="54" y="86"/>
                  </a:cubicBezTo>
                  <a:cubicBezTo>
                    <a:pt x="70" y="86"/>
                    <a:pt x="83" y="73"/>
                    <a:pt x="83" y="57"/>
                  </a:cubicBezTo>
                  <a:cubicBezTo>
                    <a:pt x="83" y="52"/>
                    <a:pt x="81" y="47"/>
                    <a:pt x="79" y="43"/>
                  </a:cubicBezTo>
                  <a:cubicBezTo>
                    <a:pt x="98" y="43"/>
                    <a:pt x="98" y="43"/>
                    <a:pt x="98" y="43"/>
                  </a:cubicBezTo>
                  <a:lnTo>
                    <a:pt x="98" y="8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grpSp>
      <p:sp>
        <p:nvSpPr>
          <p:cNvPr id="3" name="Title 2"/>
          <p:cNvSpPr>
            <a:spLocks noGrp="1"/>
          </p:cNvSpPr>
          <p:nvPr>
            <p:ph type="title"/>
          </p:nvPr>
        </p:nvSpPr>
        <p:spPr>
          <a:xfrm>
            <a:off x="838200" y="608013"/>
            <a:ext cx="6286500" cy="839788"/>
          </a:xfrm>
        </p:spPr>
        <p:txBody>
          <a:bodyPr>
            <a:normAutofit/>
          </a:bodyPr>
          <a:lstStyle/>
          <a:p>
            <a:r>
              <a:rPr lang="en-US" sz="2800" dirty="0">
                <a:solidFill>
                  <a:schemeClr val="tx2">
                    <a:lumMod val="60000"/>
                    <a:lumOff val="40000"/>
                  </a:schemeClr>
                </a:solidFill>
                <a:latin typeface="Arial" panose="020B0604020202020204" pitchFamily="34" charset="0"/>
                <a:cs typeface="Arial" panose="020B0604020202020204" pitchFamily="34" charset="0"/>
              </a:rPr>
              <a:t>ORDERED LIST SHORT ITEMS</a:t>
            </a:r>
          </a:p>
        </p:txBody>
      </p:sp>
      <p:sp>
        <p:nvSpPr>
          <p:cNvPr id="4" name="Slide Number Placeholder 3"/>
          <p:cNvSpPr>
            <a:spLocks noGrp="1"/>
          </p:cNvSpPr>
          <p:nvPr>
            <p:ph type="sldNum" sz="quarter" idx="12"/>
          </p:nvPr>
        </p:nvSpPr>
        <p:spPr/>
        <p:txBody>
          <a:bodyPr/>
          <a:lstStyle/>
          <a:p>
            <a:fld id="{D60D1EDE-7116-2443-9BDD-368CE5B37660}" type="slidenum">
              <a:rPr lang="en-US" smtClean="0">
                <a:solidFill>
                  <a:schemeClr val="bg1"/>
                </a:solidFill>
              </a:rPr>
              <a:t>13</a:t>
            </a:fld>
            <a:endParaRPr lang="en-US" dirty="0">
              <a:solidFill>
                <a:schemeClr val="bg1"/>
              </a:solidFill>
            </a:endParaRPr>
          </a:p>
        </p:txBody>
      </p:sp>
      <p:sp>
        <p:nvSpPr>
          <p:cNvPr id="7" name="TextBox 6"/>
          <p:cNvSpPr txBox="1"/>
          <p:nvPr/>
        </p:nvSpPr>
        <p:spPr>
          <a:xfrm>
            <a:off x="928736" y="1649857"/>
            <a:ext cx="10334529" cy="3791571"/>
          </a:xfrm>
          <a:prstGeom prst="rect">
            <a:avLst/>
          </a:prstGeom>
          <a:noFill/>
        </p:spPr>
        <p:txBody>
          <a:bodyPr wrap="square" numCol="2" spcCol="457200" rtlCol="0">
            <a:noAutofit/>
          </a:bodyPr>
          <a:lstStyle/>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Sesame snaps jelly dessert tootsie roll sweet roll. </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Muffin marshmallow ice cream. Macaroon lemon drops</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gummies liquorice jelly beans cake</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Sesame snaps jelly dessert tootsie roll sweet roll candy</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Muffin marshmallow ice cream. Macaroon lemon drops</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gummies liquorice jelly beans cake</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Sesame snaps jelly dessert tootsie roll sweet roll. </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Muffin marshmallow ice cream. Macaroon lemon drops</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gummies liquorice jelly beans cake</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Sesame snaps jelly dessert tootsie roll sweet roll candy</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Muffin marshmallow ice cream. Macaroon lemon drops</a:t>
            </a:r>
          </a:p>
          <a:p>
            <a:pPr marL="304792" indent="-304792">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Cake apple pie bonbon jelly-o cake. Cake pudding ice</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jelly-o chocolate bar wafer soufflé</a:t>
            </a:r>
          </a:p>
          <a:p>
            <a:pPr marL="380990" indent="-380990">
              <a:buClr>
                <a:schemeClr val="accent2"/>
              </a:buClr>
              <a:buFont typeface="+mj-lt"/>
              <a:buAutoNum type="arabicPeriod"/>
            </a:pPr>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marL="380990" indent="-380990">
              <a:buClr>
                <a:schemeClr val="accent2"/>
              </a:buClr>
              <a:buFont typeface="+mj-lt"/>
              <a:buAutoNum type="arabicPeriod"/>
            </a:pPr>
            <a:r>
              <a:rPr lang="en-US" sz="1200" dirty="0">
                <a:solidFill>
                  <a:schemeClr val="tx2">
                    <a:lumMod val="60000"/>
                    <a:lumOff val="40000"/>
                  </a:schemeClr>
                </a:solidFill>
                <a:latin typeface="Arial" panose="020B0604020202020204" pitchFamily="34" charset="0"/>
                <a:cs typeface="Arial" panose="020B0604020202020204" pitchFamily="34" charset="0"/>
              </a:rPr>
              <a:t>Jujubes sweet roll gummies liquorice jelly beans cake</a:t>
            </a:r>
          </a:p>
        </p:txBody>
      </p:sp>
    </p:spTree>
    <p:extLst>
      <p:ext uri="{BB962C8B-B14F-4D97-AF65-F5344CB8AC3E}">
        <p14:creationId xmlns:p14="http://schemas.microsoft.com/office/powerpoint/2010/main" val="158584872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8" presetClass="entr" presetSubtype="6"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strips(downRight)">
                                      <p:cBhvr>
                                        <p:cTn id="12" dur="500"/>
                                        <p:tgtEl>
                                          <p:spTgt spid="7"/>
                                        </p:tgtEl>
                                      </p:cBhvr>
                                    </p:animEffect>
                                  </p:childTnLst>
                                </p:cTn>
                              </p:par>
                            </p:childTnLst>
                          </p:cTn>
                        </p:par>
                        <p:par>
                          <p:cTn id="13" fill="hold">
                            <p:stCondLst>
                              <p:cond delay="1000"/>
                            </p:stCondLst>
                            <p:childTnLst>
                              <p:par>
                                <p:cTn id="14" presetID="2" presetClass="entr" presetSubtype="8" decel="10000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additive="base">
                                        <p:cTn id="16" dur="500" fill="hold"/>
                                        <p:tgtEl>
                                          <p:spTgt spid="5"/>
                                        </p:tgtEl>
                                        <p:attrNameLst>
                                          <p:attrName>ppt_x</p:attrName>
                                        </p:attrNameLst>
                                      </p:cBhvr>
                                      <p:tavLst>
                                        <p:tav tm="0">
                                          <p:val>
                                            <p:strVal val="0-#ppt_w/2"/>
                                          </p:val>
                                        </p:tav>
                                        <p:tav tm="100000">
                                          <p:val>
                                            <p:strVal val="#ppt_x"/>
                                          </p:val>
                                        </p:tav>
                                      </p:tavLst>
                                    </p:anim>
                                    <p:anim calcmode="lin" valueType="num">
                                      <p:cBhvr additive="base">
                                        <p:cTn id="17" dur="500" fill="hold"/>
                                        <p:tgtEl>
                                          <p:spTgt spid="5"/>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2" presetClass="entr" presetSubtype="2" decel="100000" fill="hold" grpId="0"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7"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8A1BBC5E-DF97-4346-82DA-8E8895A7491F}"/>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t="7851" b="7851"/>
          <a:stretch>
            <a:fillRect/>
          </a:stretch>
        </p:blipFill>
        <p:spPr/>
      </p:pic>
      <p:sp>
        <p:nvSpPr>
          <p:cNvPr id="23" name="Rectangle 22">
            <a:extLst>
              <a:ext uri="{FF2B5EF4-FFF2-40B4-BE49-F238E27FC236}">
                <a16:creationId xmlns:a16="http://schemas.microsoft.com/office/drawing/2014/main" id="{7E3DE1A8-977A-9F47-BE14-939048C7BA98}"/>
              </a:ext>
            </a:extLst>
          </p:cNvPr>
          <p:cNvSpPr/>
          <p:nvPr/>
        </p:nvSpPr>
        <p:spPr>
          <a:xfrm>
            <a:off x="1588" y="0"/>
            <a:ext cx="12188825" cy="6858000"/>
          </a:xfrm>
          <a:prstGeom prst="rect">
            <a:avLst/>
          </a:prstGeom>
          <a:solidFill>
            <a:schemeClr val="accent1">
              <a:alpha val="58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a:p>
        </p:txBody>
      </p:sp>
      <p:sp>
        <p:nvSpPr>
          <p:cNvPr id="446467" name="TextBox 53">
            <a:extLst>
              <a:ext uri="{FF2B5EF4-FFF2-40B4-BE49-F238E27FC236}">
                <a16:creationId xmlns:a16="http://schemas.microsoft.com/office/drawing/2014/main" id="{A7FB2381-FCE2-2043-A78D-B26985B70476}"/>
              </a:ext>
            </a:extLst>
          </p:cNvPr>
          <p:cNvSpPr txBox="1">
            <a:spLocks noChangeArrowheads="1"/>
          </p:cNvSpPr>
          <p:nvPr/>
        </p:nvSpPr>
        <p:spPr bwMode="auto">
          <a:xfrm>
            <a:off x="2816225" y="3318669"/>
            <a:ext cx="6568282" cy="13676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20000"/>
              </a:lnSpc>
            </a:pPr>
            <a:r>
              <a:rPr lang="pt-BR" altLang="en-US" sz="1400" b="1" dirty="0">
                <a:solidFill>
                  <a:schemeClr val="bg1"/>
                </a:solidFill>
                <a:latin typeface="Calibri Light" panose="020F0302020204030204" pitchFamily="34" charset="0"/>
              </a:rPr>
              <a:t>Lorem ipsum dolor </a:t>
            </a:r>
            <a:r>
              <a:rPr lang="pt-BR" altLang="en-US" sz="1400" dirty="0">
                <a:solidFill>
                  <a:schemeClr val="bg1"/>
                </a:solidFill>
                <a:latin typeface="Calibri Light" panose="020F0302020204030204" pitchFamily="34" charset="0"/>
              </a:rPr>
              <a:t>sit amet, eos numquam accommodare et. In cibo graeco dicunt sea. Augue zril sapientem ne mei, ad suas voluptatibus eum. Tempor mediocrem imperdiet no usu, tractatos salutatus ut est. Eu vel detraxit laboramus. Cu nam unum liber audiam, sed an graeci prompta invenire, in gubergren percipitur scribentur nam. Sale omnis indoctum has ei, ne sed ludus tamquam urbanitas. Vis id illud iusto, id omnium percipitur duo. </a:t>
            </a:r>
            <a:endParaRPr lang="en-US" altLang="en-US" sz="1400" dirty="0">
              <a:solidFill>
                <a:schemeClr val="bg1"/>
              </a:solidFill>
              <a:latin typeface="Calibri Light" panose="020F0302020204030204" pitchFamily="34" charset="0"/>
            </a:endParaRPr>
          </a:p>
        </p:txBody>
      </p:sp>
      <p:sp>
        <p:nvSpPr>
          <p:cNvPr id="15" name="TextBox 14">
            <a:extLst>
              <a:ext uri="{FF2B5EF4-FFF2-40B4-BE49-F238E27FC236}">
                <a16:creationId xmlns:a16="http://schemas.microsoft.com/office/drawing/2014/main" id="{345C229F-D8BD-4646-88D5-B28C0A6652D4}"/>
              </a:ext>
            </a:extLst>
          </p:cNvPr>
          <p:cNvSpPr txBox="1"/>
          <p:nvPr/>
        </p:nvSpPr>
        <p:spPr>
          <a:xfrm>
            <a:off x="5319551" y="2393950"/>
            <a:ext cx="1560043" cy="246221"/>
          </a:xfrm>
          <a:prstGeom prst="rect">
            <a:avLst/>
          </a:prstGeom>
          <a:noFill/>
        </p:spPr>
        <p:txBody>
          <a:bodyPr wrap="none">
            <a:spAutoFit/>
          </a:bodyPr>
          <a:lstStyle/>
          <a:p>
            <a:pPr algn="ctr" defTabSz="914217">
              <a:defRPr/>
            </a:pPr>
            <a:r>
              <a:rPr lang="en-US" sz="1000" b="1" spc="300" dirty="0">
                <a:solidFill>
                  <a:schemeClr val="bg1"/>
                </a:solidFill>
                <a:latin typeface="Lato Regular"/>
                <a:cs typeface="Lato Regular"/>
              </a:rPr>
              <a:t>Features Slides</a:t>
            </a:r>
          </a:p>
        </p:txBody>
      </p:sp>
      <p:grpSp>
        <p:nvGrpSpPr>
          <p:cNvPr id="446469" name="Group 15">
            <a:extLst>
              <a:ext uri="{FF2B5EF4-FFF2-40B4-BE49-F238E27FC236}">
                <a16:creationId xmlns:a16="http://schemas.microsoft.com/office/drawing/2014/main" id="{BC3A16BB-B57D-744C-88E4-2E49DD042C3A}"/>
              </a:ext>
            </a:extLst>
          </p:cNvPr>
          <p:cNvGrpSpPr>
            <a:grpSpLocks/>
          </p:cNvGrpSpPr>
          <p:nvPr/>
        </p:nvGrpSpPr>
        <p:grpSpPr bwMode="auto">
          <a:xfrm>
            <a:off x="5726907" y="3059907"/>
            <a:ext cx="738188" cy="129381"/>
            <a:chOff x="1703388" y="2006913"/>
            <a:chExt cx="1478230" cy="258682"/>
          </a:xfrm>
        </p:grpSpPr>
        <p:sp>
          <p:nvSpPr>
            <p:cNvPr id="17" name="Oval 16">
              <a:extLst>
                <a:ext uri="{FF2B5EF4-FFF2-40B4-BE49-F238E27FC236}">
                  <a16:creationId xmlns:a16="http://schemas.microsoft.com/office/drawing/2014/main" id="{171AA707-46A9-B64D-A48E-077C88008FAA}"/>
                </a:ext>
              </a:extLst>
            </p:cNvPr>
            <p:cNvSpPr/>
            <p:nvPr/>
          </p:nvSpPr>
          <p:spPr>
            <a:xfrm>
              <a:off x="1703388" y="2006913"/>
              <a:ext cx="259087" cy="258682"/>
            </a:xfrm>
            <a:prstGeom prst="ellipse">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18" name="Oval 17">
              <a:extLst>
                <a:ext uri="{FF2B5EF4-FFF2-40B4-BE49-F238E27FC236}">
                  <a16:creationId xmlns:a16="http://schemas.microsoft.com/office/drawing/2014/main" id="{13C9B786-AA2D-284A-AC92-226724AE9559}"/>
                </a:ext>
              </a:extLst>
            </p:cNvPr>
            <p:cNvSpPr/>
            <p:nvPr/>
          </p:nvSpPr>
          <p:spPr>
            <a:xfrm>
              <a:off x="2008571" y="2006913"/>
              <a:ext cx="259087" cy="258682"/>
            </a:xfrm>
            <a:prstGeom prst="ellipse">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19" name="Oval 18">
              <a:extLst>
                <a:ext uri="{FF2B5EF4-FFF2-40B4-BE49-F238E27FC236}">
                  <a16:creationId xmlns:a16="http://schemas.microsoft.com/office/drawing/2014/main" id="{9E6DEFC2-B63C-6949-9A0D-EA6233ECE6A3}"/>
                </a:ext>
              </a:extLst>
            </p:cNvPr>
            <p:cNvSpPr/>
            <p:nvPr/>
          </p:nvSpPr>
          <p:spPr>
            <a:xfrm>
              <a:off x="2313754" y="2006913"/>
              <a:ext cx="257498" cy="258682"/>
            </a:xfrm>
            <a:prstGeom prst="ellipse">
              <a:avLst/>
            </a:prstGeom>
            <a:solidFill>
              <a:schemeClr val="accent3"/>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20" name="Oval 19">
              <a:extLst>
                <a:ext uri="{FF2B5EF4-FFF2-40B4-BE49-F238E27FC236}">
                  <a16:creationId xmlns:a16="http://schemas.microsoft.com/office/drawing/2014/main" id="{84E01B05-026C-0D4A-9DC8-F03F04F036A3}"/>
                </a:ext>
              </a:extLst>
            </p:cNvPr>
            <p:cNvSpPr/>
            <p:nvPr/>
          </p:nvSpPr>
          <p:spPr>
            <a:xfrm>
              <a:off x="2617347" y="2006913"/>
              <a:ext cx="259088" cy="258682"/>
            </a:xfrm>
            <a:prstGeom prst="ellipse">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sp>
          <p:nvSpPr>
            <p:cNvPr id="21" name="Oval 20">
              <a:extLst>
                <a:ext uri="{FF2B5EF4-FFF2-40B4-BE49-F238E27FC236}">
                  <a16:creationId xmlns:a16="http://schemas.microsoft.com/office/drawing/2014/main" id="{B4F02C60-2866-7A42-B345-1CAB7DCAEC48}"/>
                </a:ext>
              </a:extLst>
            </p:cNvPr>
            <p:cNvSpPr/>
            <p:nvPr/>
          </p:nvSpPr>
          <p:spPr>
            <a:xfrm>
              <a:off x="2922530" y="2006913"/>
              <a:ext cx="259088" cy="258682"/>
            </a:xfrm>
            <a:prstGeom prst="ellipse">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914217">
                <a:defRPr/>
              </a:pPr>
              <a:endParaRPr lang="en-US" sz="900" dirty="0">
                <a:solidFill>
                  <a:schemeClr val="bg1"/>
                </a:solidFill>
              </a:endParaRPr>
            </a:p>
          </p:txBody>
        </p:sp>
      </p:grpSp>
      <p:sp>
        <p:nvSpPr>
          <p:cNvPr id="446470" name="TextBox 72">
            <a:extLst>
              <a:ext uri="{FF2B5EF4-FFF2-40B4-BE49-F238E27FC236}">
                <a16:creationId xmlns:a16="http://schemas.microsoft.com/office/drawing/2014/main" id="{7E7FDEA7-D17F-7E4D-B6DB-A46325178183}"/>
              </a:ext>
            </a:extLst>
          </p:cNvPr>
          <p:cNvSpPr txBox="1">
            <a:spLocks noChangeArrowheads="1"/>
          </p:cNvSpPr>
          <p:nvPr/>
        </p:nvSpPr>
        <p:spPr bwMode="auto">
          <a:xfrm>
            <a:off x="4676904" y="2506663"/>
            <a:ext cx="284930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bg1"/>
                </a:solidFill>
                <a:latin typeface="Lato Regular" charset="0"/>
              </a:rPr>
              <a:t>Text With Image</a:t>
            </a:r>
          </a:p>
        </p:txBody>
      </p:sp>
    </p:spTree>
    <p:extLst>
      <p:ext uri="{BB962C8B-B14F-4D97-AF65-F5344CB8AC3E}">
        <p14:creationId xmlns:p14="http://schemas.microsoft.com/office/powerpoint/2010/main" val="2625276820"/>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nodeType="after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15"/>
                                        </p:tgtEl>
                                        <p:attrNameLst>
                                          <p:attrName>style.visibility</p:attrName>
                                        </p:attrNameLst>
                                      </p:cBhvr>
                                      <p:to>
                                        <p:strVal val="visible"/>
                                      </p:to>
                                    </p:set>
                                    <p:anim calcmode="lin" valueType="num">
                                      <p:cBhvr additive="base">
                                        <p:cTn id="17" dur="500" fill="hold"/>
                                        <p:tgtEl>
                                          <p:spTgt spid="15"/>
                                        </p:tgtEl>
                                        <p:attrNameLst>
                                          <p:attrName>ppt_x</p:attrName>
                                        </p:attrNameLst>
                                      </p:cBhvr>
                                      <p:tavLst>
                                        <p:tav tm="0">
                                          <p:val>
                                            <p:strVal val="0-#ppt_w/2"/>
                                          </p:val>
                                        </p:tav>
                                        <p:tav tm="100000">
                                          <p:val>
                                            <p:strVal val="#ppt_x"/>
                                          </p:val>
                                        </p:tav>
                                      </p:tavLst>
                                    </p:anim>
                                    <p:anim calcmode="lin" valueType="num">
                                      <p:cBhvr additive="base">
                                        <p:cTn id="18" dur="500" fill="hold"/>
                                        <p:tgtEl>
                                          <p:spTgt spid="15"/>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2" presetClass="entr" presetSubtype="2" decel="100000" fill="hold" grpId="0" nodeType="afterEffect">
                                  <p:stCondLst>
                                    <p:cond delay="0"/>
                                  </p:stCondLst>
                                  <p:childTnLst>
                                    <p:set>
                                      <p:cBhvr>
                                        <p:cTn id="21" dur="1" fill="hold">
                                          <p:stCondLst>
                                            <p:cond delay="0"/>
                                          </p:stCondLst>
                                        </p:cTn>
                                        <p:tgtEl>
                                          <p:spTgt spid="446470"/>
                                        </p:tgtEl>
                                        <p:attrNameLst>
                                          <p:attrName>style.visibility</p:attrName>
                                        </p:attrNameLst>
                                      </p:cBhvr>
                                      <p:to>
                                        <p:strVal val="visible"/>
                                      </p:to>
                                    </p:set>
                                    <p:anim calcmode="lin" valueType="num">
                                      <p:cBhvr additive="base">
                                        <p:cTn id="22" dur="500" fill="hold"/>
                                        <p:tgtEl>
                                          <p:spTgt spid="446470"/>
                                        </p:tgtEl>
                                        <p:attrNameLst>
                                          <p:attrName>ppt_x</p:attrName>
                                        </p:attrNameLst>
                                      </p:cBhvr>
                                      <p:tavLst>
                                        <p:tav tm="0">
                                          <p:val>
                                            <p:strVal val="1+#ppt_w/2"/>
                                          </p:val>
                                        </p:tav>
                                        <p:tav tm="100000">
                                          <p:val>
                                            <p:strVal val="#ppt_x"/>
                                          </p:val>
                                        </p:tav>
                                      </p:tavLst>
                                    </p:anim>
                                    <p:anim calcmode="lin" valueType="num">
                                      <p:cBhvr additive="base">
                                        <p:cTn id="23" dur="500" fill="hold"/>
                                        <p:tgtEl>
                                          <p:spTgt spid="446470"/>
                                        </p:tgtEl>
                                        <p:attrNameLst>
                                          <p:attrName>ppt_y</p:attrName>
                                        </p:attrNameLst>
                                      </p:cBhvr>
                                      <p:tavLst>
                                        <p:tav tm="0">
                                          <p:val>
                                            <p:strVal val="#ppt_y"/>
                                          </p:val>
                                        </p:tav>
                                        <p:tav tm="100000">
                                          <p:val>
                                            <p:strVal val="#ppt_y"/>
                                          </p:val>
                                        </p:tav>
                                      </p:tavLst>
                                    </p:anim>
                                  </p:childTnLst>
                                </p:cTn>
                              </p:par>
                            </p:childTnLst>
                          </p:cTn>
                        </p:par>
                        <p:par>
                          <p:cTn id="24" fill="hold">
                            <p:stCondLst>
                              <p:cond delay="2000"/>
                            </p:stCondLst>
                            <p:childTnLst>
                              <p:par>
                                <p:cTn id="25" presetID="22" presetClass="entr" presetSubtype="8" fill="hold" nodeType="afterEffect">
                                  <p:stCondLst>
                                    <p:cond delay="0"/>
                                  </p:stCondLst>
                                  <p:childTnLst>
                                    <p:set>
                                      <p:cBhvr>
                                        <p:cTn id="26" dur="1" fill="hold">
                                          <p:stCondLst>
                                            <p:cond delay="0"/>
                                          </p:stCondLst>
                                        </p:cTn>
                                        <p:tgtEl>
                                          <p:spTgt spid="446469"/>
                                        </p:tgtEl>
                                        <p:attrNameLst>
                                          <p:attrName>style.visibility</p:attrName>
                                        </p:attrNameLst>
                                      </p:cBhvr>
                                      <p:to>
                                        <p:strVal val="visible"/>
                                      </p:to>
                                    </p:set>
                                    <p:animEffect transition="in" filter="wipe(left)">
                                      <p:cBhvr>
                                        <p:cTn id="27" dur="500"/>
                                        <p:tgtEl>
                                          <p:spTgt spid="446469"/>
                                        </p:tgtEl>
                                      </p:cBhvr>
                                    </p:animEffect>
                                  </p:childTnLst>
                                </p:cTn>
                              </p:par>
                            </p:childTnLst>
                          </p:cTn>
                        </p:par>
                        <p:par>
                          <p:cTn id="28" fill="hold">
                            <p:stCondLst>
                              <p:cond delay="2500"/>
                            </p:stCondLst>
                            <p:childTnLst>
                              <p:par>
                                <p:cTn id="29" presetID="18" presetClass="entr" presetSubtype="6" fill="hold" grpId="0" nodeType="afterEffect">
                                  <p:stCondLst>
                                    <p:cond delay="0"/>
                                  </p:stCondLst>
                                  <p:childTnLst>
                                    <p:set>
                                      <p:cBhvr>
                                        <p:cTn id="30" dur="1" fill="hold">
                                          <p:stCondLst>
                                            <p:cond delay="0"/>
                                          </p:stCondLst>
                                        </p:cTn>
                                        <p:tgtEl>
                                          <p:spTgt spid="446467"/>
                                        </p:tgtEl>
                                        <p:attrNameLst>
                                          <p:attrName>style.visibility</p:attrName>
                                        </p:attrNameLst>
                                      </p:cBhvr>
                                      <p:to>
                                        <p:strVal val="visible"/>
                                      </p:to>
                                    </p:set>
                                    <p:animEffect transition="in" filter="strips(downRight)">
                                      <p:cBhvr>
                                        <p:cTn id="31" dur="500"/>
                                        <p:tgtEl>
                                          <p:spTgt spid="4464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446467" grpId="0"/>
      <p:bldP spid="15" grpId="0"/>
      <p:bldP spid="44647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89" name="TextBox 19">
            <a:extLst>
              <a:ext uri="{FF2B5EF4-FFF2-40B4-BE49-F238E27FC236}">
                <a16:creationId xmlns:a16="http://schemas.microsoft.com/office/drawing/2014/main" id="{BFA01AD9-D716-DC4E-9642-E89505D0DD1A}"/>
              </a:ext>
            </a:extLst>
          </p:cNvPr>
          <p:cNvSpPr txBox="1">
            <a:spLocks noChangeArrowheads="1"/>
          </p:cNvSpPr>
          <p:nvPr/>
        </p:nvSpPr>
        <p:spPr bwMode="auto">
          <a:xfrm>
            <a:off x="6072983" y="1905000"/>
            <a:ext cx="5049836" cy="40605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20000"/>
              </a:lnSpc>
            </a:pPr>
            <a:r>
              <a:rPr lang="pt-BR" altLang="en-US" sz="1200" b="1" dirty="0" err="1">
                <a:solidFill>
                  <a:schemeClr val="tx2">
                    <a:lumMod val="60000"/>
                    <a:lumOff val="40000"/>
                  </a:schemeClr>
                </a:solidFill>
                <a:latin typeface="Lato Regular" charset="0"/>
              </a:rPr>
              <a:t>Lorem</a:t>
            </a:r>
            <a:r>
              <a:rPr lang="pt-BR" altLang="en-US" sz="1200" b="1" dirty="0">
                <a:solidFill>
                  <a:schemeClr val="tx2">
                    <a:lumMod val="60000"/>
                    <a:lumOff val="40000"/>
                  </a:schemeClr>
                </a:solidFill>
                <a:latin typeface="Lato Regular" charset="0"/>
              </a:rPr>
              <a:t> ipsum </a:t>
            </a:r>
            <a:r>
              <a:rPr lang="pt-BR" altLang="en-US" sz="1200" b="1" dirty="0" err="1">
                <a:solidFill>
                  <a:schemeClr val="tx2">
                    <a:lumMod val="60000"/>
                    <a:lumOff val="40000"/>
                  </a:schemeClr>
                </a:solidFill>
                <a:latin typeface="Lato Regular" charset="0"/>
              </a:rPr>
              <a:t>dolor</a:t>
            </a:r>
            <a:r>
              <a:rPr lang="pt-BR" altLang="en-US" sz="1200" b="1" dirty="0">
                <a:solidFill>
                  <a:schemeClr val="tx2">
                    <a:lumMod val="60000"/>
                    <a:lumOff val="40000"/>
                  </a:schemeClr>
                </a:solidFill>
                <a:latin typeface="Lato Regular" charset="0"/>
              </a:rPr>
              <a:t> </a:t>
            </a:r>
            <a:r>
              <a:rPr lang="pt-BR" altLang="en-US" sz="1200" dirty="0" err="1">
                <a:solidFill>
                  <a:schemeClr val="tx2">
                    <a:lumMod val="60000"/>
                    <a:lumOff val="40000"/>
                  </a:schemeClr>
                </a:solidFill>
              </a:rPr>
              <a:t>sit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amet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eos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numquam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accommodare</a:t>
            </a:r>
            <a:r>
              <a:rPr lang="pt-BR" altLang="en-US" sz="1200" dirty="0">
                <a:solidFill>
                  <a:schemeClr val="tx2">
                    <a:lumMod val="60000"/>
                    <a:lumOff val="40000"/>
                  </a:schemeClr>
                </a:solidFill>
              </a:rPr>
              <a:t> et. In cibo </a:t>
            </a:r>
            <a:r>
              <a:rPr lang="pt-BR" altLang="en-US" sz="1200" dirty="0" err="1">
                <a:solidFill>
                  <a:schemeClr val="tx2">
                    <a:lumMod val="60000"/>
                    <a:lumOff val="40000"/>
                  </a:schemeClr>
                </a:solidFill>
              </a:rPr>
              <a:t>graeco</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dicunt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sea</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Augue</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zril</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sapientem</a:t>
            </a:r>
            <a:r>
              <a:rPr lang="pt-BR" altLang="en-US" sz="1200" dirty="0">
                <a:solidFill>
                  <a:schemeClr val="tx2">
                    <a:lumMod val="60000"/>
                    <a:lumOff val="40000"/>
                  </a:schemeClr>
                </a:solidFill>
              </a:rPr>
              <a:t> ne </a:t>
            </a:r>
            <a:r>
              <a:rPr lang="pt-BR" altLang="en-US" sz="1200" dirty="0" err="1">
                <a:solidFill>
                  <a:schemeClr val="tx2">
                    <a:lumMod val="60000"/>
                    <a:lumOff val="40000"/>
                  </a:schemeClr>
                </a:solidFill>
              </a:rPr>
              <a:t>mei</a:t>
            </a:r>
            <a:r>
              <a:rPr lang="pt-BR" altLang="en-US" sz="1200" dirty="0">
                <a:solidFill>
                  <a:schemeClr val="tx2">
                    <a:lumMod val="60000"/>
                    <a:lumOff val="40000"/>
                  </a:schemeClr>
                </a:solidFill>
              </a:rPr>
              <a:t>, ad suas </a:t>
            </a:r>
            <a:r>
              <a:rPr lang="pt-BR" altLang="en-US" sz="1200" dirty="0" err="1">
                <a:solidFill>
                  <a:schemeClr val="tx2">
                    <a:lumMod val="60000"/>
                    <a:lumOff val="40000"/>
                  </a:schemeClr>
                </a:solidFill>
              </a:rPr>
              <a:t>voluptatibus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eum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Tempor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mediocrem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imperdiet</a:t>
            </a:r>
            <a:r>
              <a:rPr lang="pt-BR" altLang="en-US" sz="1200" dirty="0">
                <a:solidFill>
                  <a:schemeClr val="tx2">
                    <a:lumMod val="60000"/>
                    <a:lumOff val="40000"/>
                  </a:schemeClr>
                </a:solidFill>
              </a:rPr>
              <a:t> no </a:t>
            </a:r>
            <a:r>
              <a:rPr lang="pt-BR" altLang="en-US" sz="1200" dirty="0" err="1">
                <a:solidFill>
                  <a:schemeClr val="tx2">
                    <a:lumMod val="60000"/>
                    <a:lumOff val="40000"/>
                  </a:schemeClr>
                </a:solidFill>
              </a:rPr>
              <a:t>usu</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tractatos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salutatus</a:t>
            </a:r>
            <a:r>
              <a:rPr lang="pt-BR" altLang="en-US" sz="1200" dirty="0">
                <a:solidFill>
                  <a:schemeClr val="tx2">
                    <a:lumMod val="60000"/>
                    <a:lumOff val="40000"/>
                  </a:schemeClr>
                </a:solidFill>
              </a:rPr>
              <a:t> ut est. Eu </a:t>
            </a:r>
            <a:r>
              <a:rPr lang="pt-BR" altLang="en-US" sz="1200" dirty="0" err="1">
                <a:solidFill>
                  <a:schemeClr val="tx2">
                    <a:lumMod val="60000"/>
                    <a:lumOff val="40000"/>
                  </a:schemeClr>
                </a:solidFill>
              </a:rPr>
              <a:t>vel</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detraxit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laboramus</a:t>
            </a:r>
            <a:r>
              <a:rPr lang="pt-BR" altLang="en-US" sz="1200" dirty="0">
                <a:solidFill>
                  <a:schemeClr val="tx2">
                    <a:lumMod val="60000"/>
                    <a:lumOff val="40000"/>
                  </a:schemeClr>
                </a:solidFill>
              </a:rPr>
              <a:t>. Cu </a:t>
            </a:r>
            <a:r>
              <a:rPr lang="pt-BR" altLang="en-US" sz="1200" dirty="0" err="1">
                <a:solidFill>
                  <a:schemeClr val="tx2">
                    <a:lumMod val="60000"/>
                    <a:lumOff val="40000"/>
                  </a:schemeClr>
                </a:solidFill>
              </a:rPr>
              <a:t>nam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unum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liber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audiam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sed</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an</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graeci</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prompta</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invenire</a:t>
            </a:r>
            <a:r>
              <a:rPr lang="pt-BR" altLang="en-US" sz="1200" dirty="0">
                <a:solidFill>
                  <a:schemeClr val="tx2">
                    <a:lumMod val="60000"/>
                    <a:lumOff val="40000"/>
                  </a:schemeClr>
                </a:solidFill>
              </a:rPr>
              <a:t>, in </a:t>
            </a:r>
            <a:r>
              <a:rPr lang="pt-BR" altLang="en-US" sz="1200" dirty="0" err="1">
                <a:solidFill>
                  <a:schemeClr val="tx2">
                    <a:lumMod val="60000"/>
                    <a:lumOff val="40000"/>
                  </a:schemeClr>
                </a:solidFill>
              </a:rPr>
              <a:t>gubergren</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percipitur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scribentur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nam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Sale</a:t>
            </a:r>
            <a:r>
              <a:rPr lang="pt-BR" altLang="en-US" sz="1200" dirty="0">
                <a:solidFill>
                  <a:schemeClr val="tx2">
                    <a:lumMod val="60000"/>
                    <a:lumOff val="40000"/>
                  </a:schemeClr>
                </a:solidFill>
              </a:rPr>
              <a:t> omnis </a:t>
            </a:r>
            <a:r>
              <a:rPr lang="pt-BR" altLang="en-US" sz="1200" dirty="0" err="1">
                <a:solidFill>
                  <a:schemeClr val="tx2">
                    <a:lumMod val="60000"/>
                    <a:lumOff val="40000"/>
                  </a:schemeClr>
                </a:solidFill>
              </a:rPr>
              <a:t>indoctum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has</a:t>
            </a:r>
            <a:r>
              <a:rPr lang="pt-BR" altLang="en-US" sz="1200" dirty="0">
                <a:solidFill>
                  <a:schemeClr val="tx2">
                    <a:lumMod val="60000"/>
                    <a:lumOff val="40000"/>
                  </a:schemeClr>
                </a:solidFill>
              </a:rPr>
              <a:t> ei, ne </a:t>
            </a:r>
            <a:r>
              <a:rPr lang="pt-BR" altLang="en-US" sz="1200" dirty="0" err="1">
                <a:solidFill>
                  <a:schemeClr val="tx2">
                    <a:lumMod val="60000"/>
                    <a:lumOff val="40000"/>
                  </a:schemeClr>
                </a:solidFill>
              </a:rPr>
              <a:t>sed</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ludus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tamquam</a:t>
            </a:r>
            <a:r>
              <a:rPr lang="pt-BR" altLang="en-US" sz="1200" dirty="0">
                <a:solidFill>
                  <a:schemeClr val="tx2">
                    <a:lumMod val="60000"/>
                    <a:lumOff val="40000"/>
                  </a:schemeClr>
                </a:solidFill>
              </a:rPr>
              <a:t> urbanitas. Vis id </a:t>
            </a:r>
            <a:r>
              <a:rPr lang="pt-BR" altLang="en-US" sz="1200" dirty="0" err="1">
                <a:solidFill>
                  <a:schemeClr val="tx2">
                    <a:lumMod val="60000"/>
                    <a:lumOff val="40000"/>
                  </a:schemeClr>
                </a:solidFill>
              </a:rPr>
              <a:t>illud</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iusto</a:t>
            </a:r>
            <a:r>
              <a:rPr lang="pt-BR" altLang="en-US" sz="1200" dirty="0">
                <a:solidFill>
                  <a:schemeClr val="tx2">
                    <a:lumMod val="60000"/>
                    <a:lumOff val="40000"/>
                  </a:schemeClr>
                </a:solidFill>
              </a:rPr>
              <a:t>, id </a:t>
            </a:r>
            <a:r>
              <a:rPr lang="pt-BR" altLang="en-US" sz="1200" dirty="0" err="1">
                <a:solidFill>
                  <a:schemeClr val="tx2">
                    <a:lumMod val="60000"/>
                    <a:lumOff val="40000"/>
                  </a:schemeClr>
                </a:solidFill>
              </a:rPr>
              <a:t>omnium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percipitur</a:t>
            </a:r>
            <a:r>
              <a:rPr lang="pt-BR" altLang="en-US" sz="1200" dirty="0">
                <a:solidFill>
                  <a:schemeClr val="tx2">
                    <a:lumMod val="60000"/>
                    <a:lumOff val="40000"/>
                  </a:schemeClr>
                </a:solidFill>
              </a:rPr>
              <a:t> duo. </a:t>
            </a:r>
          </a:p>
          <a:p>
            <a:pPr algn="just" eaLnBrk="1" hangingPunct="1">
              <a:lnSpc>
                <a:spcPct val="120000"/>
              </a:lnSpc>
            </a:pPr>
            <a:endParaRPr lang="pt-BR" altLang="en-US" sz="1200" dirty="0">
              <a:solidFill>
                <a:schemeClr val="tx2">
                  <a:lumMod val="60000"/>
                  <a:lumOff val="40000"/>
                </a:schemeClr>
              </a:solidFill>
            </a:endParaRPr>
          </a:p>
          <a:p>
            <a:pPr algn="just" eaLnBrk="1" hangingPunct="1">
              <a:lnSpc>
                <a:spcPct val="120000"/>
              </a:lnSpc>
            </a:pPr>
            <a:r>
              <a:rPr lang="pt-BR" altLang="en-US" sz="1200" dirty="0" err="1">
                <a:solidFill>
                  <a:schemeClr val="tx2">
                    <a:lumMod val="60000"/>
                    <a:lumOff val="40000"/>
                  </a:schemeClr>
                </a:solidFill>
              </a:rPr>
              <a:t>Ex</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habemus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imperdiet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maiestatis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sit</a:t>
            </a:r>
            <a:r>
              <a:rPr lang="pt-BR" altLang="en-US" sz="1200" dirty="0">
                <a:solidFill>
                  <a:schemeClr val="tx2">
                    <a:lumMod val="60000"/>
                    <a:lumOff val="40000"/>
                  </a:schemeClr>
                </a:solidFill>
              </a:rPr>
              <a:t>, ei </a:t>
            </a:r>
            <a:r>
              <a:rPr lang="pt-BR" altLang="en-US" sz="1200" dirty="0" err="1">
                <a:solidFill>
                  <a:schemeClr val="tx2">
                    <a:lumMod val="60000"/>
                    <a:lumOff val="40000"/>
                  </a:schemeClr>
                </a:solidFill>
              </a:rPr>
              <a:t>utroque</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laoreet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philosophia</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mea</a:t>
            </a:r>
            <a:r>
              <a:rPr lang="pt-BR" altLang="en-US" sz="1200" dirty="0">
                <a:solidFill>
                  <a:schemeClr val="tx2">
                    <a:lumMod val="60000"/>
                    <a:lumOff val="40000"/>
                  </a:schemeClr>
                </a:solidFill>
              </a:rPr>
              <a:t>. Est </a:t>
            </a:r>
            <a:r>
              <a:rPr lang="pt-BR" altLang="en-US" sz="1200" dirty="0" err="1">
                <a:solidFill>
                  <a:schemeClr val="tx2">
                    <a:lumMod val="60000"/>
                    <a:lumOff val="40000"/>
                  </a:schemeClr>
                </a:solidFill>
              </a:rPr>
              <a:t>movet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omnium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principes</a:t>
            </a:r>
            <a:r>
              <a:rPr lang="pt-BR" altLang="en-US" sz="1200" dirty="0">
                <a:solidFill>
                  <a:schemeClr val="tx2">
                    <a:lumMod val="60000"/>
                    <a:lumOff val="40000"/>
                  </a:schemeClr>
                </a:solidFill>
              </a:rPr>
              <a:t> te, id suas </a:t>
            </a:r>
            <a:r>
              <a:rPr lang="pt-BR" altLang="en-US" sz="1200" dirty="0" err="1">
                <a:solidFill>
                  <a:schemeClr val="tx2">
                    <a:lumMod val="60000"/>
                    <a:lumOff val="40000"/>
                  </a:schemeClr>
                </a:solidFill>
              </a:rPr>
              <a:t>mandamus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patrioque</a:t>
            </a:r>
            <a:r>
              <a:rPr lang="pt-BR" altLang="en-US" sz="1200" dirty="0">
                <a:solidFill>
                  <a:schemeClr val="tx2">
                    <a:lumMod val="60000"/>
                    <a:lumOff val="40000"/>
                  </a:schemeClr>
                </a:solidFill>
              </a:rPr>
              <a:t> est. Eu quo </a:t>
            </a:r>
            <a:r>
              <a:rPr lang="pt-BR" altLang="en-US" sz="1200" dirty="0" err="1">
                <a:solidFill>
                  <a:schemeClr val="tx2">
                    <a:lumMod val="60000"/>
                    <a:lumOff val="40000"/>
                  </a:schemeClr>
                </a:solidFill>
              </a:rPr>
              <a:t>solet</a:t>
            </a:r>
            <a:r>
              <a:rPr lang="pt-BR" altLang="en-US" sz="1200" dirty="0">
                <a:solidFill>
                  <a:schemeClr val="tx2">
                    <a:lumMod val="60000"/>
                    <a:lumOff val="40000"/>
                  </a:schemeClr>
                </a:solidFill>
              </a:rPr>
              <a:t> facete </a:t>
            </a:r>
            <a:r>
              <a:rPr lang="pt-BR" altLang="en-US" sz="1200" dirty="0" err="1">
                <a:solidFill>
                  <a:schemeClr val="tx2">
                    <a:lumMod val="60000"/>
                    <a:lumOff val="40000"/>
                  </a:schemeClr>
                </a:solidFill>
              </a:rPr>
              <a:t>dignissim</a:t>
            </a:r>
            <a:r>
              <a:rPr lang="pt-BR" altLang="en-US" sz="1200" dirty="0">
                <a:solidFill>
                  <a:schemeClr val="tx2">
                    <a:lumMod val="60000"/>
                    <a:lumOff val="40000"/>
                  </a:schemeClr>
                </a:solidFill>
              </a:rPr>
              <a:t>, et </a:t>
            </a:r>
            <a:r>
              <a:rPr lang="pt-BR" altLang="en-US" sz="1200" dirty="0" err="1">
                <a:solidFill>
                  <a:schemeClr val="tx2">
                    <a:lumMod val="60000"/>
                    <a:lumOff val="40000"/>
                  </a:schemeClr>
                </a:solidFill>
              </a:rPr>
              <a:t>has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iuvaret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ullamcorper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intellegebat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ex</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doming</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facilis</a:t>
            </a:r>
            <a:r>
              <a:rPr lang="pt-BR" altLang="en-US" sz="1200" dirty="0">
                <a:solidFill>
                  <a:schemeClr val="tx2">
                    <a:lumMod val="60000"/>
                    <a:lumOff val="40000"/>
                  </a:schemeClr>
                </a:solidFill>
              </a:rPr>
              <a:t> urbanitas est. Quis </a:t>
            </a:r>
            <a:r>
              <a:rPr lang="pt-BR" altLang="en-US" sz="1200" dirty="0" err="1">
                <a:solidFill>
                  <a:schemeClr val="tx2">
                    <a:lumMod val="60000"/>
                    <a:lumOff val="40000"/>
                  </a:schemeClr>
                </a:solidFill>
              </a:rPr>
              <a:t>ridens</a:t>
            </a:r>
            <a:r>
              <a:rPr lang="pt-BR" altLang="en-US" sz="1200" dirty="0">
                <a:solidFill>
                  <a:schemeClr val="tx2">
                    <a:lumMod val="60000"/>
                    <a:lumOff val="40000"/>
                  </a:schemeClr>
                </a:solidFill>
              </a:rPr>
              <a:t> te pro, quo no </a:t>
            </a:r>
            <a:r>
              <a:rPr lang="pt-BR" altLang="en-US" sz="1200" dirty="0" err="1">
                <a:solidFill>
                  <a:schemeClr val="tx2">
                    <a:lumMod val="60000"/>
                    <a:lumOff val="40000"/>
                  </a:schemeClr>
                </a:solidFill>
              </a:rPr>
              <a:t>appareat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mnesarchum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Elitr</a:t>
            </a:r>
            <a:r>
              <a:rPr lang="pt-BR" altLang="en-US" sz="1200" dirty="0">
                <a:solidFill>
                  <a:schemeClr val="tx2">
                    <a:lumMod val="60000"/>
                    <a:lumOff val="40000"/>
                  </a:schemeClr>
                </a:solidFill>
              </a:rPr>
              <a:t> latine per ne. Id </a:t>
            </a:r>
            <a:r>
              <a:rPr lang="pt-BR" altLang="en-US" sz="1200" dirty="0" err="1">
                <a:solidFill>
                  <a:schemeClr val="tx2">
                    <a:lumMod val="60000"/>
                    <a:lumOff val="40000"/>
                  </a:schemeClr>
                </a:solidFill>
              </a:rPr>
              <a:t>mazim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graecis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usu</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mollis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posidonium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ius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ea</a:t>
            </a:r>
            <a:r>
              <a:rPr lang="pt-BR" altLang="en-US" sz="1200" dirty="0">
                <a:solidFill>
                  <a:schemeClr val="tx2">
                    <a:lumMod val="60000"/>
                    <a:lumOff val="40000"/>
                  </a:schemeClr>
                </a:solidFill>
              </a:rPr>
              <a:t>, id </a:t>
            </a:r>
            <a:r>
              <a:rPr lang="pt-BR" altLang="en-US" sz="1200" dirty="0" err="1">
                <a:solidFill>
                  <a:schemeClr val="tx2">
                    <a:lumMod val="60000"/>
                    <a:lumOff val="40000"/>
                  </a:schemeClr>
                </a:solidFill>
              </a:rPr>
              <a:t>tempor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graecis</a:t>
            </a:r>
            <a:r>
              <a:rPr lang="pt-BR" altLang="en-US" sz="1200" dirty="0">
                <a:solidFill>
                  <a:schemeClr val="tx2">
                    <a:lumMod val="60000"/>
                    <a:lumOff val="40000"/>
                  </a:schemeClr>
                </a:solidFill>
              </a:rPr>
              <a:t> mel. </a:t>
            </a:r>
          </a:p>
          <a:p>
            <a:pPr algn="just" eaLnBrk="1" hangingPunct="1">
              <a:lnSpc>
                <a:spcPct val="120000"/>
              </a:lnSpc>
            </a:pPr>
            <a:endParaRPr lang="pt-BR" altLang="en-US" sz="1200" dirty="0">
              <a:solidFill>
                <a:schemeClr val="tx2">
                  <a:lumMod val="60000"/>
                  <a:lumOff val="40000"/>
                </a:schemeClr>
              </a:solidFill>
            </a:endParaRPr>
          </a:p>
          <a:p>
            <a:pPr algn="just" eaLnBrk="1" hangingPunct="1">
              <a:lnSpc>
                <a:spcPct val="120000"/>
              </a:lnSpc>
            </a:pPr>
            <a:r>
              <a:rPr lang="pt-BR" altLang="en-US" sz="1200" dirty="0" err="1">
                <a:solidFill>
                  <a:schemeClr val="tx2">
                    <a:lumMod val="60000"/>
                    <a:lumOff val="40000"/>
                  </a:schemeClr>
                </a:solidFill>
              </a:rPr>
              <a:t>Mea</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iusto</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oratio</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commodo</a:t>
            </a:r>
            <a:r>
              <a:rPr lang="pt-BR" altLang="en-US" sz="1200" dirty="0">
                <a:solidFill>
                  <a:schemeClr val="tx2">
                    <a:lumMod val="60000"/>
                    <a:lumOff val="40000"/>
                  </a:schemeClr>
                </a:solidFill>
              </a:rPr>
              <a:t> te. Ut </a:t>
            </a:r>
            <a:r>
              <a:rPr lang="pt-BR" altLang="en-US" sz="1200" dirty="0" err="1">
                <a:solidFill>
                  <a:schemeClr val="tx2">
                    <a:lumMod val="60000"/>
                    <a:lumOff val="40000"/>
                  </a:schemeClr>
                </a:solidFill>
              </a:rPr>
              <a:t>doming</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officiis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facilisi</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usu</a:t>
            </a:r>
            <a:r>
              <a:rPr lang="pt-BR" altLang="en-US" sz="1200" dirty="0">
                <a:solidFill>
                  <a:schemeClr val="tx2">
                    <a:lumMod val="60000"/>
                    <a:lumOff val="40000"/>
                  </a:schemeClr>
                </a:solidFill>
              </a:rPr>
              <a:t>. Per te </a:t>
            </a:r>
            <a:r>
              <a:rPr lang="pt-BR" altLang="en-US" sz="1200" dirty="0" err="1">
                <a:solidFill>
                  <a:schemeClr val="tx2">
                    <a:lumMod val="60000"/>
                    <a:lumOff val="40000"/>
                  </a:schemeClr>
                </a:solidFill>
              </a:rPr>
              <a:t>erant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ceteros</a:t>
            </a:r>
            <a:r>
              <a:rPr lang="pt-BR" altLang="en-US" sz="1200" dirty="0">
                <a:solidFill>
                  <a:schemeClr val="tx2">
                    <a:lumMod val="60000"/>
                    <a:lumOff val="40000"/>
                  </a:schemeClr>
                </a:solidFill>
              </a:rPr>
              <a:t>, duo in vitae </a:t>
            </a:r>
            <a:r>
              <a:rPr lang="pt-BR" altLang="en-US" sz="1200" dirty="0" err="1">
                <a:solidFill>
                  <a:schemeClr val="tx2">
                    <a:lumMod val="60000"/>
                    <a:lumOff val="40000"/>
                  </a:schemeClr>
                </a:solidFill>
              </a:rPr>
              <a:t>tacimates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expetendis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ex</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has</a:t>
            </a:r>
            <a:r>
              <a:rPr lang="pt-BR" altLang="en-US" sz="1200" dirty="0">
                <a:solidFill>
                  <a:schemeClr val="tx2">
                    <a:lumMod val="60000"/>
                    <a:lumOff val="40000"/>
                  </a:schemeClr>
                </a:solidFill>
              </a:rPr>
              <a:t> inani </a:t>
            </a:r>
            <a:r>
              <a:rPr lang="pt-BR" altLang="en-US" sz="1200" dirty="0" err="1">
                <a:solidFill>
                  <a:schemeClr val="tx2">
                    <a:lumMod val="60000"/>
                    <a:lumOff val="40000"/>
                  </a:schemeClr>
                </a:solidFill>
              </a:rPr>
              <a:t>feugait</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Inermis</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antiopam</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quaerendum</a:t>
            </a:r>
            <a:r>
              <a:rPr lang="pt-BR" altLang="en-US" sz="1200" dirty="0">
                <a:solidFill>
                  <a:schemeClr val="tx2">
                    <a:lumMod val="60000"/>
                    <a:lumOff val="40000"/>
                  </a:schemeClr>
                </a:solidFill>
              </a:rPr>
              <a:t> pro no, </a:t>
            </a:r>
            <a:r>
              <a:rPr lang="pt-BR" altLang="en-US" sz="1200" dirty="0" err="1">
                <a:solidFill>
                  <a:schemeClr val="tx2">
                    <a:lumMod val="60000"/>
                    <a:lumOff val="40000"/>
                  </a:schemeClr>
                </a:solidFill>
              </a:rPr>
              <a:t>pri</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liber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neglegentur</a:t>
            </a:r>
            <a:r>
              <a:rPr lang="pt-BR" altLang="en-US" sz="1200" dirty="0">
                <a:solidFill>
                  <a:schemeClr val="tx2">
                    <a:lumMod val="60000"/>
                    <a:lumOff val="40000"/>
                  </a:schemeClr>
                </a:solidFill>
              </a:rPr>
              <a:t> </a:t>
            </a:r>
            <a:r>
              <a:rPr lang="pt-BR" altLang="en-US" sz="1200" dirty="0" err="1">
                <a:solidFill>
                  <a:schemeClr val="tx2">
                    <a:lumMod val="60000"/>
                    <a:lumOff val="40000"/>
                  </a:schemeClr>
                </a:solidFill>
              </a:rPr>
              <a:t>deterruisset</a:t>
            </a:r>
            <a:r>
              <a:rPr lang="pt-BR" altLang="en-US" sz="1200" dirty="0">
                <a:solidFill>
                  <a:schemeClr val="tx2">
                    <a:lumMod val="60000"/>
                    <a:lumOff val="40000"/>
                  </a:schemeClr>
                </a:solidFill>
              </a:rPr>
              <a:t> no. </a:t>
            </a:r>
            <a:endParaRPr lang="en-US" altLang="en-US" sz="1200" dirty="0">
              <a:solidFill>
                <a:schemeClr val="tx2">
                  <a:lumMod val="60000"/>
                  <a:lumOff val="40000"/>
                </a:schemeClr>
              </a:solidFill>
            </a:endParaRPr>
          </a:p>
        </p:txBody>
      </p:sp>
      <p:grpSp>
        <p:nvGrpSpPr>
          <p:cNvPr id="2" name="Group 1">
            <a:extLst>
              <a:ext uri="{FF2B5EF4-FFF2-40B4-BE49-F238E27FC236}">
                <a16:creationId xmlns:a16="http://schemas.microsoft.com/office/drawing/2014/main" id="{ECA796CE-ECCB-424E-B5D3-BD71A980ECD0}"/>
              </a:ext>
            </a:extLst>
          </p:cNvPr>
          <p:cNvGrpSpPr/>
          <p:nvPr/>
        </p:nvGrpSpPr>
        <p:grpSpPr>
          <a:xfrm>
            <a:off x="4688334" y="527368"/>
            <a:ext cx="2849306" cy="722620"/>
            <a:chOff x="4688334" y="527368"/>
            <a:chExt cx="2849306" cy="722620"/>
          </a:xfrm>
        </p:grpSpPr>
        <p:sp>
          <p:nvSpPr>
            <p:cNvPr id="19" name="TextBox 18">
              <a:extLst>
                <a:ext uri="{FF2B5EF4-FFF2-40B4-BE49-F238E27FC236}">
                  <a16:creationId xmlns:a16="http://schemas.microsoft.com/office/drawing/2014/main" id="{39D592EB-2664-474F-A331-5988DC4D66AC}"/>
                </a:ext>
              </a:extLst>
            </p:cNvPr>
            <p:cNvSpPr txBox="1"/>
            <p:nvPr/>
          </p:nvSpPr>
          <p:spPr>
            <a:xfrm>
              <a:off x="5319551" y="527368"/>
              <a:ext cx="1560043" cy="246221"/>
            </a:xfrm>
            <a:prstGeom prst="rect">
              <a:avLst/>
            </a:prstGeom>
            <a:noFill/>
          </p:spPr>
          <p:txBody>
            <a:bodyPr wrap="none">
              <a:spAutoFit/>
            </a:bodyPr>
            <a:lstStyle/>
            <a:p>
              <a:pPr algn="ctr" defTabSz="914217">
                <a:defRPr/>
              </a:pPr>
              <a:r>
                <a:rPr lang="en-US" sz="1000" b="1" spc="300" dirty="0">
                  <a:solidFill>
                    <a:schemeClr val="tx2">
                      <a:lumMod val="60000"/>
                      <a:lumOff val="40000"/>
                    </a:schemeClr>
                  </a:solidFill>
                  <a:latin typeface="Lato Regular"/>
                  <a:cs typeface="Lato Regular"/>
                </a:rPr>
                <a:t>Features Slides</a:t>
              </a:r>
            </a:p>
          </p:txBody>
        </p:sp>
        <p:sp>
          <p:nvSpPr>
            <p:cNvPr id="447492" name="TextBox 72">
              <a:extLst>
                <a:ext uri="{FF2B5EF4-FFF2-40B4-BE49-F238E27FC236}">
                  <a16:creationId xmlns:a16="http://schemas.microsoft.com/office/drawing/2014/main" id="{C2B8C34D-EAEC-2B4D-B233-825E6CE4BD72}"/>
                </a:ext>
              </a:extLst>
            </p:cNvPr>
            <p:cNvSpPr txBox="1">
              <a:spLocks noChangeArrowheads="1"/>
            </p:cNvSpPr>
            <p:nvPr/>
          </p:nvSpPr>
          <p:spPr bwMode="auto">
            <a:xfrm>
              <a:off x="4688334" y="742157"/>
              <a:ext cx="2849306"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tx2">
                      <a:lumMod val="60000"/>
                      <a:lumOff val="40000"/>
                    </a:schemeClr>
                  </a:solidFill>
                  <a:latin typeface="Lato Regular" charset="0"/>
                </a:rPr>
                <a:t>Text With Image</a:t>
              </a:r>
            </a:p>
          </p:txBody>
        </p:sp>
      </p:grpSp>
      <p:pic>
        <p:nvPicPr>
          <p:cNvPr id="3" name="Picture Placeholder 2">
            <a:extLst>
              <a:ext uri="{FF2B5EF4-FFF2-40B4-BE49-F238E27FC236}">
                <a16:creationId xmlns:a16="http://schemas.microsoft.com/office/drawing/2014/main" id="{DF3725E8-0639-3F43-A922-A9D067BACEE9}"/>
              </a:ext>
            </a:extLst>
          </p:cNvPr>
          <p:cNvPicPr>
            <a:picLocks noGrp="1" noChangeAspect="1"/>
          </p:cNvPicPr>
          <p:nvPr>
            <p:ph type="pic" sz="quarter" idx="13"/>
          </p:nvPr>
        </p:nvPicPr>
        <p:blipFill>
          <a:blip r:embed="rId2" cstate="hqprint">
            <a:extLst>
              <a:ext uri="{28A0092B-C50C-407E-A947-70E740481C1C}">
                <a14:useLocalDpi xmlns:a14="http://schemas.microsoft.com/office/drawing/2010/main"/>
              </a:ext>
            </a:extLst>
          </a:blip>
          <a:srcRect l="10640" r="10640"/>
          <a:stretch>
            <a:fillRect/>
          </a:stretch>
        </p:blipFill>
        <p:spPr>
          <a:xfrm>
            <a:off x="865188" y="1995488"/>
            <a:ext cx="5049837" cy="3608387"/>
          </a:xfrm>
        </p:spPr>
      </p:pic>
      <p:sp>
        <p:nvSpPr>
          <p:cNvPr id="14" name="Oval 13">
            <a:extLst>
              <a:ext uri="{FF2B5EF4-FFF2-40B4-BE49-F238E27FC236}">
                <a16:creationId xmlns:a16="http://schemas.microsoft.com/office/drawing/2014/main" id="{4E1C465B-24C0-9B4E-B944-FD5EA135B479}"/>
              </a:ext>
            </a:extLst>
          </p:cNvPr>
          <p:cNvSpPr/>
          <p:nvPr/>
        </p:nvSpPr>
        <p:spPr>
          <a:xfrm>
            <a:off x="538126" y="-1032622"/>
            <a:ext cx="1980403" cy="198040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5" name="Oval 14">
            <a:extLst>
              <a:ext uri="{FF2B5EF4-FFF2-40B4-BE49-F238E27FC236}">
                <a16:creationId xmlns:a16="http://schemas.microsoft.com/office/drawing/2014/main" id="{F015FBA7-97D3-234F-A673-FE48F071ACAD}"/>
              </a:ext>
            </a:extLst>
          </p:cNvPr>
          <p:cNvSpPr/>
          <p:nvPr/>
        </p:nvSpPr>
        <p:spPr>
          <a:xfrm>
            <a:off x="2575537" y="-704850"/>
            <a:ext cx="1409700" cy="1409700"/>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11BD720B-7C70-5940-A168-6EA4B9D8093C}"/>
              </a:ext>
            </a:extLst>
          </p:cNvPr>
          <p:cNvSpPr/>
          <p:nvPr/>
        </p:nvSpPr>
        <p:spPr>
          <a:xfrm>
            <a:off x="1528327" y="505001"/>
            <a:ext cx="981012" cy="92988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D9F141F0-18CF-CD4C-9E12-A604A136EE89}"/>
              </a:ext>
            </a:extLst>
          </p:cNvPr>
          <p:cNvSpPr/>
          <p:nvPr/>
        </p:nvSpPr>
        <p:spPr>
          <a:xfrm>
            <a:off x="1968858" y="-592829"/>
            <a:ext cx="981012" cy="929882"/>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8" name="Triangle 17">
            <a:extLst>
              <a:ext uri="{FF2B5EF4-FFF2-40B4-BE49-F238E27FC236}">
                <a16:creationId xmlns:a16="http://schemas.microsoft.com/office/drawing/2014/main" id="{99DCEB9C-A4AC-0941-AB99-C2627E1FA71F}"/>
              </a:ext>
            </a:extLst>
          </p:cNvPr>
          <p:cNvSpPr/>
          <p:nvPr/>
        </p:nvSpPr>
        <p:spPr>
          <a:xfrm>
            <a:off x="2056438" y="105824"/>
            <a:ext cx="827582" cy="671434"/>
          </a:xfrm>
          <a:prstGeom prst="triangl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26444135"/>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1000"/>
                            </p:stCondLst>
                            <p:childTnLst>
                              <p:par>
                                <p:cTn id="16" presetID="18" presetClass="entr" presetSubtype="6" fill="hold" grpId="0" nodeType="afterEffect">
                                  <p:stCondLst>
                                    <p:cond delay="0"/>
                                  </p:stCondLst>
                                  <p:childTnLst>
                                    <p:set>
                                      <p:cBhvr>
                                        <p:cTn id="17" dur="1" fill="hold">
                                          <p:stCondLst>
                                            <p:cond delay="0"/>
                                          </p:stCondLst>
                                        </p:cTn>
                                        <p:tgtEl>
                                          <p:spTgt spid="447489"/>
                                        </p:tgtEl>
                                        <p:attrNameLst>
                                          <p:attrName>style.visibility</p:attrName>
                                        </p:attrNameLst>
                                      </p:cBhvr>
                                      <p:to>
                                        <p:strVal val="visible"/>
                                      </p:to>
                                    </p:set>
                                    <p:animEffect transition="in" filter="strips(downRight)">
                                      <p:cBhvr>
                                        <p:cTn id="18" dur="500"/>
                                        <p:tgtEl>
                                          <p:spTgt spid="447489"/>
                                        </p:tgtEl>
                                      </p:cBhvr>
                                    </p:animEffect>
                                  </p:childTnLst>
                                </p:cTn>
                              </p:par>
                            </p:childTnLst>
                          </p:cTn>
                        </p:par>
                        <p:par>
                          <p:cTn id="19" fill="hold">
                            <p:stCondLst>
                              <p:cond delay="1500"/>
                            </p:stCondLst>
                            <p:childTnLst>
                              <p:par>
                                <p:cTn id="20" presetID="53" presetClass="entr" presetSubtype="16" fill="hold" grpId="0" nodeType="afterEffect">
                                  <p:stCondLst>
                                    <p:cond delay="0"/>
                                  </p:stCondLst>
                                  <p:childTnLst>
                                    <p:set>
                                      <p:cBhvr>
                                        <p:cTn id="21" dur="1" fill="hold">
                                          <p:stCondLst>
                                            <p:cond delay="0"/>
                                          </p:stCondLst>
                                        </p:cTn>
                                        <p:tgtEl>
                                          <p:spTgt spid="14"/>
                                        </p:tgtEl>
                                        <p:attrNameLst>
                                          <p:attrName>style.visibility</p:attrName>
                                        </p:attrNameLst>
                                      </p:cBhvr>
                                      <p:to>
                                        <p:strVal val="visible"/>
                                      </p:to>
                                    </p:set>
                                    <p:anim calcmode="lin" valueType="num">
                                      <p:cBhvr>
                                        <p:cTn id="22" dur="250" fill="hold"/>
                                        <p:tgtEl>
                                          <p:spTgt spid="14"/>
                                        </p:tgtEl>
                                        <p:attrNameLst>
                                          <p:attrName>ppt_w</p:attrName>
                                        </p:attrNameLst>
                                      </p:cBhvr>
                                      <p:tavLst>
                                        <p:tav tm="0">
                                          <p:val>
                                            <p:fltVal val="0"/>
                                          </p:val>
                                        </p:tav>
                                        <p:tav tm="100000">
                                          <p:val>
                                            <p:strVal val="#ppt_w"/>
                                          </p:val>
                                        </p:tav>
                                      </p:tavLst>
                                    </p:anim>
                                    <p:anim calcmode="lin" valueType="num">
                                      <p:cBhvr>
                                        <p:cTn id="23" dur="250" fill="hold"/>
                                        <p:tgtEl>
                                          <p:spTgt spid="14"/>
                                        </p:tgtEl>
                                        <p:attrNameLst>
                                          <p:attrName>ppt_h</p:attrName>
                                        </p:attrNameLst>
                                      </p:cBhvr>
                                      <p:tavLst>
                                        <p:tav tm="0">
                                          <p:val>
                                            <p:fltVal val="0"/>
                                          </p:val>
                                        </p:tav>
                                        <p:tav tm="100000">
                                          <p:val>
                                            <p:strVal val="#ppt_h"/>
                                          </p:val>
                                        </p:tav>
                                      </p:tavLst>
                                    </p:anim>
                                    <p:animEffect transition="in" filter="fade">
                                      <p:cBhvr>
                                        <p:cTn id="24" dur="250"/>
                                        <p:tgtEl>
                                          <p:spTgt spid="14"/>
                                        </p:tgtEl>
                                      </p:cBhvr>
                                    </p:animEffect>
                                  </p:childTnLst>
                                </p:cTn>
                              </p:par>
                            </p:childTnLst>
                          </p:cTn>
                        </p:par>
                        <p:par>
                          <p:cTn id="25" fill="hold">
                            <p:stCondLst>
                              <p:cond delay="1750"/>
                            </p:stCondLst>
                            <p:childTnLst>
                              <p:par>
                                <p:cTn id="26" presetID="53" presetClass="entr" presetSubtype="16" fill="hold" grpId="0" nodeType="afterEffect">
                                  <p:stCondLst>
                                    <p:cond delay="0"/>
                                  </p:stCondLst>
                                  <p:childTnLst>
                                    <p:set>
                                      <p:cBhvr>
                                        <p:cTn id="27" dur="1" fill="hold">
                                          <p:stCondLst>
                                            <p:cond delay="0"/>
                                          </p:stCondLst>
                                        </p:cTn>
                                        <p:tgtEl>
                                          <p:spTgt spid="15"/>
                                        </p:tgtEl>
                                        <p:attrNameLst>
                                          <p:attrName>style.visibility</p:attrName>
                                        </p:attrNameLst>
                                      </p:cBhvr>
                                      <p:to>
                                        <p:strVal val="visible"/>
                                      </p:to>
                                    </p:set>
                                    <p:anim calcmode="lin" valueType="num">
                                      <p:cBhvr>
                                        <p:cTn id="28" dur="250" fill="hold"/>
                                        <p:tgtEl>
                                          <p:spTgt spid="15"/>
                                        </p:tgtEl>
                                        <p:attrNameLst>
                                          <p:attrName>ppt_w</p:attrName>
                                        </p:attrNameLst>
                                      </p:cBhvr>
                                      <p:tavLst>
                                        <p:tav tm="0">
                                          <p:val>
                                            <p:fltVal val="0"/>
                                          </p:val>
                                        </p:tav>
                                        <p:tav tm="100000">
                                          <p:val>
                                            <p:strVal val="#ppt_w"/>
                                          </p:val>
                                        </p:tav>
                                      </p:tavLst>
                                    </p:anim>
                                    <p:anim calcmode="lin" valueType="num">
                                      <p:cBhvr>
                                        <p:cTn id="29" dur="250" fill="hold"/>
                                        <p:tgtEl>
                                          <p:spTgt spid="15"/>
                                        </p:tgtEl>
                                        <p:attrNameLst>
                                          <p:attrName>ppt_h</p:attrName>
                                        </p:attrNameLst>
                                      </p:cBhvr>
                                      <p:tavLst>
                                        <p:tav tm="0">
                                          <p:val>
                                            <p:fltVal val="0"/>
                                          </p:val>
                                        </p:tav>
                                        <p:tav tm="100000">
                                          <p:val>
                                            <p:strVal val="#ppt_h"/>
                                          </p:val>
                                        </p:tav>
                                      </p:tavLst>
                                    </p:anim>
                                    <p:animEffect transition="in" filter="fade">
                                      <p:cBhvr>
                                        <p:cTn id="30" dur="250"/>
                                        <p:tgtEl>
                                          <p:spTgt spid="15"/>
                                        </p:tgtEl>
                                      </p:cBhvr>
                                    </p:animEffect>
                                  </p:childTnLst>
                                </p:cTn>
                              </p:par>
                            </p:childTnLst>
                          </p:cTn>
                        </p:par>
                        <p:par>
                          <p:cTn id="31" fill="hold">
                            <p:stCondLst>
                              <p:cond delay="2000"/>
                            </p:stCondLst>
                            <p:childTnLst>
                              <p:par>
                                <p:cTn id="32" presetID="53" presetClass="entr" presetSubtype="16" fill="hold" grpId="0" nodeType="afterEffect">
                                  <p:stCondLst>
                                    <p:cond delay="0"/>
                                  </p:stCondLst>
                                  <p:childTnLst>
                                    <p:set>
                                      <p:cBhvr>
                                        <p:cTn id="33" dur="1" fill="hold">
                                          <p:stCondLst>
                                            <p:cond delay="0"/>
                                          </p:stCondLst>
                                        </p:cTn>
                                        <p:tgtEl>
                                          <p:spTgt spid="16"/>
                                        </p:tgtEl>
                                        <p:attrNameLst>
                                          <p:attrName>style.visibility</p:attrName>
                                        </p:attrNameLst>
                                      </p:cBhvr>
                                      <p:to>
                                        <p:strVal val="visible"/>
                                      </p:to>
                                    </p:set>
                                    <p:anim calcmode="lin" valueType="num">
                                      <p:cBhvr>
                                        <p:cTn id="34" dur="250" fill="hold"/>
                                        <p:tgtEl>
                                          <p:spTgt spid="16"/>
                                        </p:tgtEl>
                                        <p:attrNameLst>
                                          <p:attrName>ppt_w</p:attrName>
                                        </p:attrNameLst>
                                      </p:cBhvr>
                                      <p:tavLst>
                                        <p:tav tm="0">
                                          <p:val>
                                            <p:fltVal val="0"/>
                                          </p:val>
                                        </p:tav>
                                        <p:tav tm="100000">
                                          <p:val>
                                            <p:strVal val="#ppt_w"/>
                                          </p:val>
                                        </p:tav>
                                      </p:tavLst>
                                    </p:anim>
                                    <p:anim calcmode="lin" valueType="num">
                                      <p:cBhvr>
                                        <p:cTn id="35" dur="250" fill="hold"/>
                                        <p:tgtEl>
                                          <p:spTgt spid="16"/>
                                        </p:tgtEl>
                                        <p:attrNameLst>
                                          <p:attrName>ppt_h</p:attrName>
                                        </p:attrNameLst>
                                      </p:cBhvr>
                                      <p:tavLst>
                                        <p:tav tm="0">
                                          <p:val>
                                            <p:fltVal val="0"/>
                                          </p:val>
                                        </p:tav>
                                        <p:tav tm="100000">
                                          <p:val>
                                            <p:strVal val="#ppt_h"/>
                                          </p:val>
                                        </p:tav>
                                      </p:tavLst>
                                    </p:anim>
                                    <p:animEffect transition="in" filter="fade">
                                      <p:cBhvr>
                                        <p:cTn id="36" dur="250"/>
                                        <p:tgtEl>
                                          <p:spTgt spid="16"/>
                                        </p:tgtEl>
                                      </p:cBhvr>
                                    </p:animEffect>
                                  </p:childTnLst>
                                </p:cTn>
                              </p:par>
                            </p:childTnLst>
                          </p:cTn>
                        </p:par>
                        <p:par>
                          <p:cTn id="37" fill="hold">
                            <p:stCondLst>
                              <p:cond delay="2250"/>
                            </p:stCondLst>
                            <p:childTnLst>
                              <p:par>
                                <p:cTn id="38" presetID="53" presetClass="entr" presetSubtype="16" fill="hold" grpId="0" nodeType="afterEffect">
                                  <p:stCondLst>
                                    <p:cond delay="0"/>
                                  </p:stCondLst>
                                  <p:childTnLst>
                                    <p:set>
                                      <p:cBhvr>
                                        <p:cTn id="39" dur="1" fill="hold">
                                          <p:stCondLst>
                                            <p:cond delay="0"/>
                                          </p:stCondLst>
                                        </p:cTn>
                                        <p:tgtEl>
                                          <p:spTgt spid="17"/>
                                        </p:tgtEl>
                                        <p:attrNameLst>
                                          <p:attrName>style.visibility</p:attrName>
                                        </p:attrNameLst>
                                      </p:cBhvr>
                                      <p:to>
                                        <p:strVal val="visible"/>
                                      </p:to>
                                    </p:set>
                                    <p:anim calcmode="lin" valueType="num">
                                      <p:cBhvr>
                                        <p:cTn id="40" dur="250" fill="hold"/>
                                        <p:tgtEl>
                                          <p:spTgt spid="17"/>
                                        </p:tgtEl>
                                        <p:attrNameLst>
                                          <p:attrName>ppt_w</p:attrName>
                                        </p:attrNameLst>
                                      </p:cBhvr>
                                      <p:tavLst>
                                        <p:tav tm="0">
                                          <p:val>
                                            <p:fltVal val="0"/>
                                          </p:val>
                                        </p:tav>
                                        <p:tav tm="100000">
                                          <p:val>
                                            <p:strVal val="#ppt_w"/>
                                          </p:val>
                                        </p:tav>
                                      </p:tavLst>
                                    </p:anim>
                                    <p:anim calcmode="lin" valueType="num">
                                      <p:cBhvr>
                                        <p:cTn id="41" dur="250" fill="hold"/>
                                        <p:tgtEl>
                                          <p:spTgt spid="17"/>
                                        </p:tgtEl>
                                        <p:attrNameLst>
                                          <p:attrName>ppt_h</p:attrName>
                                        </p:attrNameLst>
                                      </p:cBhvr>
                                      <p:tavLst>
                                        <p:tav tm="0">
                                          <p:val>
                                            <p:fltVal val="0"/>
                                          </p:val>
                                        </p:tav>
                                        <p:tav tm="100000">
                                          <p:val>
                                            <p:strVal val="#ppt_h"/>
                                          </p:val>
                                        </p:tav>
                                      </p:tavLst>
                                    </p:anim>
                                    <p:animEffect transition="in" filter="fade">
                                      <p:cBhvr>
                                        <p:cTn id="42" dur="250"/>
                                        <p:tgtEl>
                                          <p:spTgt spid="17"/>
                                        </p:tgtEl>
                                      </p:cBhvr>
                                    </p:animEffect>
                                  </p:childTnLst>
                                </p:cTn>
                              </p:par>
                            </p:childTnLst>
                          </p:cTn>
                        </p:par>
                        <p:par>
                          <p:cTn id="43" fill="hold">
                            <p:stCondLst>
                              <p:cond delay="2500"/>
                            </p:stCondLst>
                            <p:childTnLst>
                              <p:par>
                                <p:cTn id="44" presetID="53" presetClass="entr" presetSubtype="16" fill="hold" grpId="0" nodeType="afterEffect">
                                  <p:stCondLst>
                                    <p:cond delay="0"/>
                                  </p:stCondLst>
                                  <p:childTnLst>
                                    <p:set>
                                      <p:cBhvr>
                                        <p:cTn id="45" dur="1" fill="hold">
                                          <p:stCondLst>
                                            <p:cond delay="0"/>
                                          </p:stCondLst>
                                        </p:cTn>
                                        <p:tgtEl>
                                          <p:spTgt spid="18"/>
                                        </p:tgtEl>
                                        <p:attrNameLst>
                                          <p:attrName>style.visibility</p:attrName>
                                        </p:attrNameLst>
                                      </p:cBhvr>
                                      <p:to>
                                        <p:strVal val="visible"/>
                                      </p:to>
                                    </p:set>
                                    <p:anim calcmode="lin" valueType="num">
                                      <p:cBhvr>
                                        <p:cTn id="46" dur="250" fill="hold"/>
                                        <p:tgtEl>
                                          <p:spTgt spid="18"/>
                                        </p:tgtEl>
                                        <p:attrNameLst>
                                          <p:attrName>ppt_w</p:attrName>
                                        </p:attrNameLst>
                                      </p:cBhvr>
                                      <p:tavLst>
                                        <p:tav tm="0">
                                          <p:val>
                                            <p:fltVal val="0"/>
                                          </p:val>
                                        </p:tav>
                                        <p:tav tm="100000">
                                          <p:val>
                                            <p:strVal val="#ppt_w"/>
                                          </p:val>
                                        </p:tav>
                                      </p:tavLst>
                                    </p:anim>
                                    <p:anim calcmode="lin" valueType="num">
                                      <p:cBhvr>
                                        <p:cTn id="47" dur="250" fill="hold"/>
                                        <p:tgtEl>
                                          <p:spTgt spid="18"/>
                                        </p:tgtEl>
                                        <p:attrNameLst>
                                          <p:attrName>ppt_h</p:attrName>
                                        </p:attrNameLst>
                                      </p:cBhvr>
                                      <p:tavLst>
                                        <p:tav tm="0">
                                          <p:val>
                                            <p:fltVal val="0"/>
                                          </p:val>
                                        </p:tav>
                                        <p:tav tm="100000">
                                          <p:val>
                                            <p:strVal val="#ppt_h"/>
                                          </p:val>
                                        </p:tav>
                                      </p:tavLst>
                                    </p:anim>
                                    <p:animEffect transition="in" filter="fade">
                                      <p:cBhvr>
                                        <p:cTn id="48" dur="25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7489" grpId="0"/>
      <p:bldP spid="14" grpId="0" animBg="1"/>
      <p:bldP spid="15" grpId="0" animBg="1"/>
      <p:bldP spid="16" grpId="0" animBg="1"/>
      <p:bldP spid="17" grpId="0" animBg="1"/>
      <p:bldP spid="1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9" name="Group 18">
            <a:extLst>
              <a:ext uri="{FF2B5EF4-FFF2-40B4-BE49-F238E27FC236}">
                <a16:creationId xmlns:a16="http://schemas.microsoft.com/office/drawing/2014/main" id="{9125A6C5-823A-C347-9AAC-42D66629001A}"/>
              </a:ext>
            </a:extLst>
          </p:cNvPr>
          <p:cNvGrpSpPr/>
          <p:nvPr/>
        </p:nvGrpSpPr>
        <p:grpSpPr>
          <a:xfrm>
            <a:off x="-2" y="6298634"/>
            <a:ext cx="12192002" cy="559366"/>
            <a:chOff x="-1" y="6298636"/>
            <a:chExt cx="12192002" cy="559366"/>
          </a:xfrm>
        </p:grpSpPr>
        <p:sp>
          <p:nvSpPr>
            <p:cNvPr id="20" name="Rectangle 19">
              <a:extLst>
                <a:ext uri="{FF2B5EF4-FFF2-40B4-BE49-F238E27FC236}">
                  <a16:creationId xmlns:a16="http://schemas.microsoft.com/office/drawing/2014/main" id="{47B72C8A-DDE9-FD45-A992-19C235E45FEA}"/>
                </a:ext>
              </a:extLst>
            </p:cNvPr>
            <p:cNvSpPr/>
            <p:nvPr/>
          </p:nvSpPr>
          <p:spPr>
            <a:xfrm rot="5400000">
              <a:off x="5816317" y="482318"/>
              <a:ext cx="559366" cy="12192002"/>
            </a:xfrm>
            <a:prstGeom prst="rect">
              <a:avLst/>
            </a:prstGeom>
            <a:gradFill flip="none" rotWithShape="1">
              <a:gsLst>
                <a:gs pos="0">
                  <a:srgbClr val="00B0F0"/>
                </a:gs>
                <a:gs pos="48000">
                  <a:srgbClr val="FF729B"/>
                </a:gs>
                <a:gs pos="100000">
                  <a:schemeClr val="accent2">
                    <a:lumMod val="60000"/>
                    <a:lumOff val="40000"/>
                  </a:schemeClr>
                </a:gs>
              </a:gsLst>
              <a:lin ang="162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Freeform 47">
              <a:extLst>
                <a:ext uri="{FF2B5EF4-FFF2-40B4-BE49-F238E27FC236}">
                  <a16:creationId xmlns:a16="http://schemas.microsoft.com/office/drawing/2014/main" id="{A3CE169A-EB37-0248-AF44-63B39A3AF296}"/>
                </a:ext>
              </a:extLst>
            </p:cNvPr>
            <p:cNvSpPr>
              <a:spLocks/>
            </p:cNvSpPr>
            <p:nvPr/>
          </p:nvSpPr>
          <p:spPr bwMode="auto">
            <a:xfrm>
              <a:off x="763165" y="6542773"/>
              <a:ext cx="90364" cy="72874"/>
            </a:xfrm>
            <a:custGeom>
              <a:avLst/>
              <a:gdLst>
                <a:gd name="T0" fmla="*/ 90 w 100"/>
                <a:gd name="T1" fmla="*/ 20 h 81"/>
                <a:gd name="T2" fmla="*/ 32 w 100"/>
                <a:gd name="T3" fmla="*/ 81 h 81"/>
                <a:gd name="T4" fmla="*/ 0 w 100"/>
                <a:gd name="T5" fmla="*/ 72 h 81"/>
                <a:gd name="T6" fmla="*/ 31 w 100"/>
                <a:gd name="T7" fmla="*/ 63 h 81"/>
                <a:gd name="T8" fmla="*/ 12 w 100"/>
                <a:gd name="T9" fmla="*/ 49 h 81"/>
                <a:gd name="T10" fmla="*/ 21 w 100"/>
                <a:gd name="T11" fmla="*/ 48 h 81"/>
                <a:gd name="T12" fmla="*/ 4 w 100"/>
                <a:gd name="T13" fmla="*/ 28 h 81"/>
                <a:gd name="T14" fmla="*/ 14 w 100"/>
                <a:gd name="T15" fmla="*/ 31 h 81"/>
                <a:gd name="T16" fmla="*/ 7 w 100"/>
                <a:gd name="T17" fmla="*/ 3 h 81"/>
                <a:gd name="T18" fmla="*/ 50 w 100"/>
                <a:gd name="T19" fmla="*/ 25 h 81"/>
                <a:gd name="T20" fmla="*/ 70 w 100"/>
                <a:gd name="T21" fmla="*/ 0 h 81"/>
                <a:gd name="T22" fmla="*/ 85 w 100"/>
                <a:gd name="T23" fmla="*/ 6 h 81"/>
                <a:gd name="T24" fmla="*/ 98 w 100"/>
                <a:gd name="T25" fmla="*/ 1 h 81"/>
                <a:gd name="T26" fmla="*/ 89 w 100"/>
                <a:gd name="T27" fmla="*/ 12 h 81"/>
                <a:gd name="T28" fmla="*/ 100 w 100"/>
                <a:gd name="T29" fmla="*/ 9 h 81"/>
                <a:gd name="T30" fmla="*/ 90 w 100"/>
                <a:gd name="T31" fmla="*/ 20 h 8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0" h="81">
                  <a:moveTo>
                    <a:pt x="90" y="20"/>
                  </a:moveTo>
                  <a:cubicBezTo>
                    <a:pt x="91" y="49"/>
                    <a:pt x="70" y="81"/>
                    <a:pt x="32" y="81"/>
                  </a:cubicBezTo>
                  <a:cubicBezTo>
                    <a:pt x="20" y="81"/>
                    <a:pt x="9" y="77"/>
                    <a:pt x="0" y="72"/>
                  </a:cubicBezTo>
                  <a:cubicBezTo>
                    <a:pt x="11" y="73"/>
                    <a:pt x="22" y="70"/>
                    <a:pt x="31" y="63"/>
                  </a:cubicBezTo>
                  <a:cubicBezTo>
                    <a:pt x="22" y="63"/>
                    <a:pt x="14" y="57"/>
                    <a:pt x="12" y="49"/>
                  </a:cubicBezTo>
                  <a:cubicBezTo>
                    <a:pt x="15" y="49"/>
                    <a:pt x="18" y="49"/>
                    <a:pt x="21" y="48"/>
                  </a:cubicBezTo>
                  <a:cubicBezTo>
                    <a:pt x="11" y="47"/>
                    <a:pt x="4" y="38"/>
                    <a:pt x="4" y="28"/>
                  </a:cubicBezTo>
                  <a:cubicBezTo>
                    <a:pt x="7" y="30"/>
                    <a:pt x="10" y="31"/>
                    <a:pt x="14" y="31"/>
                  </a:cubicBezTo>
                  <a:cubicBezTo>
                    <a:pt x="4" y="25"/>
                    <a:pt x="2" y="13"/>
                    <a:pt x="7" y="3"/>
                  </a:cubicBezTo>
                  <a:cubicBezTo>
                    <a:pt x="17" y="16"/>
                    <a:pt x="33" y="24"/>
                    <a:pt x="50" y="25"/>
                  </a:cubicBezTo>
                  <a:cubicBezTo>
                    <a:pt x="47" y="12"/>
                    <a:pt x="56" y="0"/>
                    <a:pt x="70" y="0"/>
                  </a:cubicBezTo>
                  <a:cubicBezTo>
                    <a:pt x="75" y="0"/>
                    <a:pt x="81" y="2"/>
                    <a:pt x="85" y="6"/>
                  </a:cubicBezTo>
                  <a:cubicBezTo>
                    <a:pt x="89" y="5"/>
                    <a:pt x="94" y="3"/>
                    <a:pt x="98" y="1"/>
                  </a:cubicBezTo>
                  <a:cubicBezTo>
                    <a:pt x="96" y="6"/>
                    <a:pt x="93" y="10"/>
                    <a:pt x="89" y="12"/>
                  </a:cubicBezTo>
                  <a:cubicBezTo>
                    <a:pt x="93" y="12"/>
                    <a:pt x="97" y="11"/>
                    <a:pt x="100" y="9"/>
                  </a:cubicBezTo>
                  <a:cubicBezTo>
                    <a:pt x="98" y="13"/>
                    <a:pt x="94" y="17"/>
                    <a:pt x="90" y="20"/>
                  </a:cubicBez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2" name="Freeform 90">
              <a:extLst>
                <a:ext uri="{FF2B5EF4-FFF2-40B4-BE49-F238E27FC236}">
                  <a16:creationId xmlns:a16="http://schemas.microsoft.com/office/drawing/2014/main" id="{790854EA-B44E-D741-8D62-4C3D980F78D3}"/>
                </a:ext>
              </a:extLst>
            </p:cNvPr>
            <p:cNvSpPr>
              <a:spLocks/>
            </p:cNvSpPr>
            <p:nvPr/>
          </p:nvSpPr>
          <p:spPr bwMode="auto">
            <a:xfrm>
              <a:off x="573433" y="6525120"/>
              <a:ext cx="57571" cy="106397"/>
            </a:xfrm>
            <a:custGeom>
              <a:avLst/>
              <a:gdLst>
                <a:gd name="T0" fmla="*/ 0 w 64"/>
                <a:gd name="T1" fmla="*/ 64 h 119"/>
                <a:gd name="T2" fmla="*/ 0 w 64"/>
                <a:gd name="T3" fmla="*/ 40 h 119"/>
                <a:gd name="T4" fmla="*/ 18 w 64"/>
                <a:gd name="T5" fmla="*/ 40 h 119"/>
                <a:gd name="T6" fmla="*/ 18 w 64"/>
                <a:gd name="T7" fmla="*/ 31 h 119"/>
                <a:gd name="T8" fmla="*/ 45 w 64"/>
                <a:gd name="T9" fmla="*/ 0 h 119"/>
                <a:gd name="T10" fmla="*/ 64 w 64"/>
                <a:gd name="T11" fmla="*/ 0 h 119"/>
                <a:gd name="T12" fmla="*/ 64 w 64"/>
                <a:gd name="T13" fmla="*/ 24 h 119"/>
                <a:gd name="T14" fmla="*/ 45 w 64"/>
                <a:gd name="T15" fmla="*/ 24 h 119"/>
                <a:gd name="T16" fmla="*/ 40 w 64"/>
                <a:gd name="T17" fmla="*/ 30 h 119"/>
                <a:gd name="T18" fmla="*/ 40 w 64"/>
                <a:gd name="T19" fmla="*/ 40 h 119"/>
                <a:gd name="T20" fmla="*/ 64 w 64"/>
                <a:gd name="T21" fmla="*/ 40 h 119"/>
                <a:gd name="T22" fmla="*/ 64 w 64"/>
                <a:gd name="T23" fmla="*/ 64 h 119"/>
                <a:gd name="T24" fmla="*/ 40 w 64"/>
                <a:gd name="T25" fmla="*/ 64 h 119"/>
                <a:gd name="T26" fmla="*/ 40 w 64"/>
                <a:gd name="T27" fmla="*/ 119 h 119"/>
                <a:gd name="T28" fmla="*/ 18 w 64"/>
                <a:gd name="T29" fmla="*/ 119 h 119"/>
                <a:gd name="T30" fmla="*/ 18 w 64"/>
                <a:gd name="T31" fmla="*/ 64 h 119"/>
                <a:gd name="T32" fmla="*/ 0 w 64"/>
                <a:gd name="T33" fmla="*/ 64 h 1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64" h="119">
                  <a:moveTo>
                    <a:pt x="0" y="64"/>
                  </a:moveTo>
                  <a:cubicBezTo>
                    <a:pt x="0" y="40"/>
                    <a:pt x="0" y="40"/>
                    <a:pt x="0" y="40"/>
                  </a:cubicBezTo>
                  <a:cubicBezTo>
                    <a:pt x="18" y="40"/>
                    <a:pt x="18" y="40"/>
                    <a:pt x="18" y="40"/>
                  </a:cubicBezTo>
                  <a:cubicBezTo>
                    <a:pt x="18" y="31"/>
                    <a:pt x="18" y="31"/>
                    <a:pt x="18" y="31"/>
                  </a:cubicBezTo>
                  <a:cubicBezTo>
                    <a:pt x="18" y="14"/>
                    <a:pt x="30" y="0"/>
                    <a:pt x="45" y="0"/>
                  </a:cubicBezTo>
                  <a:cubicBezTo>
                    <a:pt x="64" y="0"/>
                    <a:pt x="64" y="0"/>
                    <a:pt x="64" y="0"/>
                  </a:cubicBezTo>
                  <a:cubicBezTo>
                    <a:pt x="64" y="24"/>
                    <a:pt x="64" y="24"/>
                    <a:pt x="64" y="24"/>
                  </a:cubicBezTo>
                  <a:cubicBezTo>
                    <a:pt x="45" y="24"/>
                    <a:pt x="45" y="24"/>
                    <a:pt x="45" y="24"/>
                  </a:cubicBezTo>
                  <a:cubicBezTo>
                    <a:pt x="43" y="24"/>
                    <a:pt x="40" y="26"/>
                    <a:pt x="40" y="30"/>
                  </a:cubicBezTo>
                  <a:cubicBezTo>
                    <a:pt x="40" y="40"/>
                    <a:pt x="40" y="40"/>
                    <a:pt x="40" y="40"/>
                  </a:cubicBezTo>
                  <a:cubicBezTo>
                    <a:pt x="64" y="40"/>
                    <a:pt x="64" y="40"/>
                    <a:pt x="64" y="40"/>
                  </a:cubicBezTo>
                  <a:cubicBezTo>
                    <a:pt x="64" y="64"/>
                    <a:pt x="64" y="64"/>
                    <a:pt x="64" y="64"/>
                  </a:cubicBezTo>
                  <a:cubicBezTo>
                    <a:pt x="40" y="64"/>
                    <a:pt x="40" y="64"/>
                    <a:pt x="40" y="64"/>
                  </a:cubicBezTo>
                  <a:cubicBezTo>
                    <a:pt x="40" y="119"/>
                    <a:pt x="40" y="119"/>
                    <a:pt x="40" y="119"/>
                  </a:cubicBezTo>
                  <a:cubicBezTo>
                    <a:pt x="18" y="119"/>
                    <a:pt x="18" y="119"/>
                    <a:pt x="18" y="119"/>
                  </a:cubicBezTo>
                  <a:cubicBezTo>
                    <a:pt x="18" y="64"/>
                    <a:pt x="18" y="64"/>
                    <a:pt x="18" y="64"/>
                  </a:cubicBezTo>
                  <a:lnTo>
                    <a:pt x="0" y="64"/>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sp>
          <p:nvSpPr>
            <p:cNvPr id="23" name="Freeform 126">
              <a:extLst>
                <a:ext uri="{FF2B5EF4-FFF2-40B4-BE49-F238E27FC236}">
                  <a16:creationId xmlns:a16="http://schemas.microsoft.com/office/drawing/2014/main" id="{5DAD82EF-8532-0B4C-903E-57C53E05B180}"/>
                </a:ext>
              </a:extLst>
            </p:cNvPr>
            <p:cNvSpPr>
              <a:spLocks noEditPoints="1"/>
            </p:cNvSpPr>
            <p:nvPr/>
          </p:nvSpPr>
          <p:spPr bwMode="auto">
            <a:xfrm>
              <a:off x="971374" y="6532213"/>
              <a:ext cx="96923" cy="96585"/>
            </a:xfrm>
            <a:custGeom>
              <a:avLst/>
              <a:gdLst>
                <a:gd name="T0" fmla="*/ 86 w 107"/>
                <a:gd name="T1" fmla="*/ 0 h 107"/>
                <a:gd name="T2" fmla="*/ 21 w 107"/>
                <a:gd name="T3" fmla="*/ 0 h 107"/>
                <a:gd name="T4" fmla="*/ 0 w 107"/>
                <a:gd name="T5" fmla="*/ 21 h 107"/>
                <a:gd name="T6" fmla="*/ 0 w 107"/>
                <a:gd name="T7" fmla="*/ 86 h 107"/>
                <a:gd name="T8" fmla="*/ 21 w 107"/>
                <a:gd name="T9" fmla="*/ 107 h 107"/>
                <a:gd name="T10" fmla="*/ 86 w 107"/>
                <a:gd name="T11" fmla="*/ 107 h 107"/>
                <a:gd name="T12" fmla="*/ 107 w 107"/>
                <a:gd name="T13" fmla="*/ 86 h 107"/>
                <a:gd name="T14" fmla="*/ 107 w 107"/>
                <a:gd name="T15" fmla="*/ 21 h 107"/>
                <a:gd name="T16" fmla="*/ 86 w 107"/>
                <a:gd name="T17" fmla="*/ 0 h 107"/>
                <a:gd name="T18" fmla="*/ 72 w 107"/>
                <a:gd name="T19" fmla="*/ 19 h 107"/>
                <a:gd name="T20" fmla="*/ 79 w 107"/>
                <a:gd name="T21" fmla="*/ 12 h 107"/>
                <a:gd name="T22" fmla="*/ 85 w 107"/>
                <a:gd name="T23" fmla="*/ 12 h 107"/>
                <a:gd name="T24" fmla="*/ 92 w 107"/>
                <a:gd name="T25" fmla="*/ 19 h 107"/>
                <a:gd name="T26" fmla="*/ 92 w 107"/>
                <a:gd name="T27" fmla="*/ 25 h 107"/>
                <a:gd name="T28" fmla="*/ 85 w 107"/>
                <a:gd name="T29" fmla="*/ 33 h 107"/>
                <a:gd name="T30" fmla="*/ 79 w 107"/>
                <a:gd name="T31" fmla="*/ 33 h 107"/>
                <a:gd name="T32" fmla="*/ 72 w 107"/>
                <a:gd name="T33" fmla="*/ 25 h 107"/>
                <a:gd name="T34" fmla="*/ 72 w 107"/>
                <a:gd name="T35" fmla="*/ 19 h 107"/>
                <a:gd name="T36" fmla="*/ 54 w 107"/>
                <a:gd name="T37" fmla="*/ 38 h 107"/>
                <a:gd name="T38" fmla="*/ 72 w 107"/>
                <a:gd name="T39" fmla="*/ 57 h 107"/>
                <a:gd name="T40" fmla="*/ 54 w 107"/>
                <a:gd name="T41" fmla="*/ 75 h 107"/>
                <a:gd name="T42" fmla="*/ 35 w 107"/>
                <a:gd name="T43" fmla="*/ 57 h 107"/>
                <a:gd name="T44" fmla="*/ 54 w 107"/>
                <a:gd name="T45" fmla="*/ 38 h 107"/>
                <a:gd name="T46" fmla="*/ 98 w 107"/>
                <a:gd name="T47" fmla="*/ 86 h 107"/>
                <a:gd name="T48" fmla="*/ 86 w 107"/>
                <a:gd name="T49" fmla="*/ 98 h 107"/>
                <a:gd name="T50" fmla="*/ 21 w 107"/>
                <a:gd name="T51" fmla="*/ 98 h 107"/>
                <a:gd name="T52" fmla="*/ 9 w 107"/>
                <a:gd name="T53" fmla="*/ 86 h 107"/>
                <a:gd name="T54" fmla="*/ 9 w 107"/>
                <a:gd name="T55" fmla="*/ 43 h 107"/>
                <a:gd name="T56" fmla="*/ 28 w 107"/>
                <a:gd name="T57" fmla="*/ 43 h 107"/>
                <a:gd name="T58" fmla="*/ 25 w 107"/>
                <a:gd name="T59" fmla="*/ 57 h 107"/>
                <a:gd name="T60" fmla="*/ 54 w 107"/>
                <a:gd name="T61" fmla="*/ 86 h 107"/>
                <a:gd name="T62" fmla="*/ 83 w 107"/>
                <a:gd name="T63" fmla="*/ 57 h 107"/>
                <a:gd name="T64" fmla="*/ 79 w 107"/>
                <a:gd name="T65" fmla="*/ 43 h 107"/>
                <a:gd name="T66" fmla="*/ 98 w 107"/>
                <a:gd name="T67" fmla="*/ 43 h 107"/>
                <a:gd name="T68" fmla="*/ 98 w 107"/>
                <a:gd name="T69" fmla="*/ 86 h 10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107" h="107">
                  <a:moveTo>
                    <a:pt x="86" y="0"/>
                  </a:moveTo>
                  <a:cubicBezTo>
                    <a:pt x="21" y="0"/>
                    <a:pt x="21" y="0"/>
                    <a:pt x="21" y="0"/>
                  </a:cubicBezTo>
                  <a:cubicBezTo>
                    <a:pt x="10" y="0"/>
                    <a:pt x="0" y="10"/>
                    <a:pt x="0" y="21"/>
                  </a:cubicBezTo>
                  <a:cubicBezTo>
                    <a:pt x="0" y="86"/>
                    <a:pt x="0" y="86"/>
                    <a:pt x="0" y="86"/>
                  </a:cubicBezTo>
                  <a:cubicBezTo>
                    <a:pt x="0" y="98"/>
                    <a:pt x="10" y="107"/>
                    <a:pt x="21" y="107"/>
                  </a:cubicBezTo>
                  <a:cubicBezTo>
                    <a:pt x="86" y="107"/>
                    <a:pt x="86" y="107"/>
                    <a:pt x="86" y="107"/>
                  </a:cubicBezTo>
                  <a:cubicBezTo>
                    <a:pt x="98" y="107"/>
                    <a:pt x="107" y="98"/>
                    <a:pt x="107" y="86"/>
                  </a:cubicBezTo>
                  <a:cubicBezTo>
                    <a:pt x="107" y="21"/>
                    <a:pt x="107" y="21"/>
                    <a:pt x="107" y="21"/>
                  </a:cubicBezTo>
                  <a:cubicBezTo>
                    <a:pt x="107" y="10"/>
                    <a:pt x="98" y="0"/>
                    <a:pt x="86" y="0"/>
                  </a:cubicBezTo>
                  <a:close/>
                  <a:moveTo>
                    <a:pt x="72" y="19"/>
                  </a:moveTo>
                  <a:cubicBezTo>
                    <a:pt x="72" y="15"/>
                    <a:pt x="75" y="12"/>
                    <a:pt x="79" y="12"/>
                  </a:cubicBezTo>
                  <a:cubicBezTo>
                    <a:pt x="85" y="12"/>
                    <a:pt x="85" y="12"/>
                    <a:pt x="85" y="12"/>
                  </a:cubicBezTo>
                  <a:cubicBezTo>
                    <a:pt x="89" y="12"/>
                    <a:pt x="92" y="15"/>
                    <a:pt x="92" y="19"/>
                  </a:cubicBezTo>
                  <a:cubicBezTo>
                    <a:pt x="92" y="25"/>
                    <a:pt x="92" y="25"/>
                    <a:pt x="92" y="25"/>
                  </a:cubicBezTo>
                  <a:cubicBezTo>
                    <a:pt x="92" y="29"/>
                    <a:pt x="89" y="33"/>
                    <a:pt x="85" y="33"/>
                  </a:cubicBezTo>
                  <a:cubicBezTo>
                    <a:pt x="79" y="33"/>
                    <a:pt x="79" y="33"/>
                    <a:pt x="79" y="33"/>
                  </a:cubicBezTo>
                  <a:cubicBezTo>
                    <a:pt x="75" y="33"/>
                    <a:pt x="72" y="29"/>
                    <a:pt x="72" y="25"/>
                  </a:cubicBezTo>
                  <a:lnTo>
                    <a:pt x="72" y="19"/>
                  </a:lnTo>
                  <a:close/>
                  <a:moveTo>
                    <a:pt x="54" y="38"/>
                  </a:moveTo>
                  <a:cubicBezTo>
                    <a:pt x="64" y="38"/>
                    <a:pt x="72" y="46"/>
                    <a:pt x="72" y="57"/>
                  </a:cubicBezTo>
                  <a:cubicBezTo>
                    <a:pt x="72" y="67"/>
                    <a:pt x="64" y="75"/>
                    <a:pt x="54" y="75"/>
                  </a:cubicBezTo>
                  <a:cubicBezTo>
                    <a:pt x="43" y="75"/>
                    <a:pt x="35" y="67"/>
                    <a:pt x="35" y="57"/>
                  </a:cubicBezTo>
                  <a:cubicBezTo>
                    <a:pt x="35" y="46"/>
                    <a:pt x="43" y="38"/>
                    <a:pt x="54" y="38"/>
                  </a:cubicBezTo>
                  <a:close/>
                  <a:moveTo>
                    <a:pt x="98" y="86"/>
                  </a:moveTo>
                  <a:cubicBezTo>
                    <a:pt x="98" y="93"/>
                    <a:pt x="93" y="98"/>
                    <a:pt x="86" y="98"/>
                  </a:cubicBezTo>
                  <a:cubicBezTo>
                    <a:pt x="21" y="98"/>
                    <a:pt x="21" y="98"/>
                    <a:pt x="21" y="98"/>
                  </a:cubicBezTo>
                  <a:cubicBezTo>
                    <a:pt x="14" y="98"/>
                    <a:pt x="9" y="93"/>
                    <a:pt x="9" y="86"/>
                  </a:cubicBezTo>
                  <a:cubicBezTo>
                    <a:pt x="9" y="43"/>
                    <a:pt x="9" y="43"/>
                    <a:pt x="9" y="43"/>
                  </a:cubicBezTo>
                  <a:cubicBezTo>
                    <a:pt x="28" y="43"/>
                    <a:pt x="28" y="43"/>
                    <a:pt x="28" y="43"/>
                  </a:cubicBezTo>
                  <a:cubicBezTo>
                    <a:pt x="26" y="47"/>
                    <a:pt x="25" y="52"/>
                    <a:pt x="25" y="57"/>
                  </a:cubicBezTo>
                  <a:cubicBezTo>
                    <a:pt x="25" y="73"/>
                    <a:pt x="38" y="86"/>
                    <a:pt x="54" y="86"/>
                  </a:cubicBezTo>
                  <a:cubicBezTo>
                    <a:pt x="70" y="86"/>
                    <a:pt x="83" y="73"/>
                    <a:pt x="83" y="57"/>
                  </a:cubicBezTo>
                  <a:cubicBezTo>
                    <a:pt x="83" y="52"/>
                    <a:pt x="81" y="47"/>
                    <a:pt x="79" y="43"/>
                  </a:cubicBezTo>
                  <a:cubicBezTo>
                    <a:pt x="98" y="43"/>
                    <a:pt x="98" y="43"/>
                    <a:pt x="98" y="43"/>
                  </a:cubicBezTo>
                  <a:lnTo>
                    <a:pt x="98" y="86"/>
                  </a:lnTo>
                  <a:close/>
                </a:path>
              </a:pathLst>
            </a:custGeom>
            <a:solidFill>
              <a:schemeClr val="bg1"/>
            </a:solidFill>
            <a:ln>
              <a:noFill/>
            </a:ln>
          </p:spPr>
          <p:txBody>
            <a:bodyPr vert="horz" wrap="square" lIns="121920" tIns="60960" rIns="121920" bIns="60960" numCol="1" anchor="t" anchorCtr="0" compatLnSpc="1">
              <a:prstTxWarp prst="textNoShape">
                <a:avLst/>
              </a:prstTxWarp>
            </a:bodyPr>
            <a:lstStyle/>
            <a:p>
              <a:endParaRPr lang="en-US" sz="2400" dirty="0"/>
            </a:p>
          </p:txBody>
        </p:sp>
      </p:grpSp>
      <p:sp>
        <p:nvSpPr>
          <p:cNvPr id="448513" name="TextBox 5">
            <a:extLst>
              <a:ext uri="{FF2B5EF4-FFF2-40B4-BE49-F238E27FC236}">
                <a16:creationId xmlns:a16="http://schemas.microsoft.com/office/drawing/2014/main" id="{46EDFC94-2D9E-3345-A9B1-71B2A46DE4EF}"/>
              </a:ext>
            </a:extLst>
          </p:cNvPr>
          <p:cNvSpPr txBox="1">
            <a:spLocks noChangeArrowheads="1"/>
          </p:cNvSpPr>
          <p:nvPr/>
        </p:nvSpPr>
        <p:spPr bwMode="auto">
          <a:xfrm>
            <a:off x="977900" y="1604963"/>
            <a:ext cx="10323513" cy="4446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60946" rIns="191957" bIns="47990"/>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20000"/>
              </a:lnSpc>
            </a:pPr>
            <a:r>
              <a:rPr lang="en-US" altLang="en-US" sz="1300" b="1" dirty="0">
                <a:solidFill>
                  <a:schemeClr val="tx2">
                    <a:lumMod val="60000"/>
                    <a:lumOff val="40000"/>
                  </a:schemeClr>
                </a:solidFill>
                <a:latin typeface="Lato Regular" charset="0"/>
              </a:rPr>
              <a:t>Lorem ipsum dolor </a:t>
            </a:r>
            <a:r>
              <a:rPr lang="en-US" altLang="en-US" sz="1300" dirty="0">
                <a:solidFill>
                  <a:schemeClr val="tx2">
                    <a:lumMod val="60000"/>
                    <a:lumOff val="40000"/>
                  </a:schemeClr>
                </a:solidFill>
              </a:rPr>
              <a:t>sit </a:t>
            </a:r>
            <a:r>
              <a:rPr lang="en-US" altLang="en-US" sz="1300" dirty="0" err="1">
                <a:solidFill>
                  <a:schemeClr val="tx2">
                    <a:lumMod val="60000"/>
                    <a:lumOff val="40000"/>
                  </a:schemeClr>
                </a:solidFill>
              </a:rPr>
              <a:t>amet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consectetur</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adipiscing</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elit</a:t>
            </a:r>
            <a:r>
              <a:rPr lang="en-US" altLang="en-US" sz="1300" dirty="0">
                <a:solidFill>
                  <a:schemeClr val="tx2">
                    <a:lumMod val="60000"/>
                    <a:lumOff val="40000"/>
                  </a:schemeClr>
                </a:solidFill>
              </a:rPr>
              <a:t>. Sed </a:t>
            </a:r>
            <a:r>
              <a:rPr lang="en-US" altLang="en-US" sz="1300" dirty="0" err="1">
                <a:solidFill>
                  <a:schemeClr val="tx2">
                    <a:lumMod val="60000"/>
                    <a:lumOff val="40000"/>
                  </a:schemeClr>
                </a:solidFill>
              </a:rPr>
              <a:t>finibus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tellus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varius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massa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sagittis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scelerisque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Etiam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eu</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imperdiet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felis</a:t>
            </a:r>
            <a:r>
              <a:rPr lang="en-US" altLang="en-US" sz="1300" dirty="0">
                <a:solidFill>
                  <a:schemeClr val="tx2">
                    <a:lumMod val="60000"/>
                    <a:lumOff val="40000"/>
                  </a:schemeClr>
                </a:solidFill>
              </a:rPr>
              <a:t>. In </a:t>
            </a:r>
            <a:r>
              <a:rPr lang="en-US" altLang="en-US" sz="1300" dirty="0" err="1">
                <a:solidFill>
                  <a:schemeClr val="tx2">
                    <a:lumMod val="60000"/>
                    <a:lumOff val="40000"/>
                  </a:schemeClr>
                </a:solidFill>
              </a:rPr>
              <a:t>hac</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habitasse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platea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dictumst</a:t>
            </a:r>
            <a:r>
              <a:rPr lang="en-US" altLang="en-US" sz="1300" dirty="0">
                <a:solidFill>
                  <a:schemeClr val="tx2">
                    <a:lumMod val="60000"/>
                    <a:lumOff val="40000"/>
                  </a:schemeClr>
                </a:solidFill>
              </a:rPr>
              <a:t>. Ut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venenatis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lectus</a:t>
            </a:r>
            <a:r>
              <a:rPr lang="en-US" altLang="en-US" sz="1300" dirty="0">
                <a:solidFill>
                  <a:schemeClr val="tx2">
                    <a:lumMod val="60000"/>
                    <a:lumOff val="40000"/>
                  </a:schemeClr>
                </a:solidFill>
              </a:rPr>
              <a:t> ac tempus. Aenean ac </a:t>
            </a:r>
            <a:r>
              <a:rPr lang="en-US" altLang="en-US" sz="1300" dirty="0" err="1">
                <a:solidFill>
                  <a:schemeClr val="tx2">
                    <a:lumMod val="60000"/>
                    <a:lumOff val="40000"/>
                  </a:schemeClr>
                </a:solidFill>
              </a:rPr>
              <a:t>viverra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neque</a:t>
            </a:r>
            <a:r>
              <a:rPr lang="en-US" altLang="en-US" sz="1300" dirty="0">
                <a:solidFill>
                  <a:schemeClr val="tx2">
                    <a:lumMod val="60000"/>
                    <a:lumOff val="40000"/>
                  </a:schemeClr>
                </a:solidFill>
              </a:rPr>
              <a:t>. Maecenas </a:t>
            </a:r>
            <a:r>
              <a:rPr lang="en-US" altLang="en-US" sz="1300" dirty="0" err="1">
                <a:solidFill>
                  <a:schemeClr val="tx2">
                    <a:lumMod val="60000"/>
                    <a:lumOff val="40000"/>
                  </a:schemeClr>
                </a:solidFill>
              </a:rPr>
              <a:t>ullamcorper</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turpis</a:t>
            </a:r>
            <a:r>
              <a:rPr lang="en-US" altLang="en-US" sz="1300" dirty="0">
                <a:solidFill>
                  <a:schemeClr val="tx2">
                    <a:lumMod val="60000"/>
                    <a:lumOff val="40000"/>
                  </a:schemeClr>
                </a:solidFill>
              </a:rPr>
              <a:t> sed </a:t>
            </a:r>
            <a:r>
              <a:rPr lang="en-US" altLang="en-US" sz="1300" dirty="0" err="1">
                <a:solidFill>
                  <a:schemeClr val="tx2">
                    <a:lumMod val="60000"/>
                    <a:lumOff val="40000"/>
                  </a:schemeClr>
                </a:solidFill>
              </a:rPr>
              <a:t>tellus</a:t>
            </a:r>
            <a:r>
              <a:rPr lang="en-US" altLang="en-US" sz="1300" dirty="0">
                <a:solidFill>
                  <a:schemeClr val="tx2">
                    <a:lumMod val="60000"/>
                    <a:lumOff val="40000"/>
                  </a:schemeClr>
                </a:solidFill>
              </a:rPr>
              <a:t> vestibulum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quam</a:t>
            </a:r>
            <a:r>
              <a:rPr lang="en-US" altLang="en-US" sz="1300" dirty="0">
                <a:solidFill>
                  <a:schemeClr val="tx2">
                    <a:lumMod val="60000"/>
                    <a:lumOff val="40000"/>
                  </a:schemeClr>
                </a:solidFill>
              </a:rPr>
              <a:t> dictum </a:t>
            </a:r>
            <a:r>
              <a:rPr lang="en-US" altLang="en-US" sz="1300" dirty="0" err="1">
                <a:solidFill>
                  <a:schemeClr val="tx2">
                    <a:lumMod val="60000"/>
                    <a:lumOff val="40000"/>
                  </a:schemeClr>
                </a:solidFill>
              </a:rPr>
              <a:t>venenatis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ut</a:t>
            </a:r>
            <a:r>
              <a:rPr lang="en-US" altLang="en-US" sz="1300" dirty="0">
                <a:solidFill>
                  <a:schemeClr val="tx2">
                    <a:lumMod val="60000"/>
                    <a:lumOff val="40000"/>
                  </a:schemeClr>
                </a:solidFill>
              </a:rPr>
              <a:t> ac diam. </a:t>
            </a:r>
            <a:r>
              <a:rPr lang="en-US" altLang="en-US" sz="1300" dirty="0" err="1">
                <a:solidFill>
                  <a:schemeClr val="tx2">
                    <a:lumMod val="60000"/>
                    <a:lumOff val="40000"/>
                  </a:schemeClr>
                </a:solidFill>
              </a:rPr>
              <a:t>Aliquam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interdum</a:t>
            </a:r>
            <a:r>
              <a:rPr lang="en-US" altLang="en-US" sz="1300" dirty="0">
                <a:solidFill>
                  <a:schemeClr val="tx2">
                    <a:lumMod val="60000"/>
                    <a:lumOff val="40000"/>
                  </a:schemeClr>
                </a:solidFill>
              </a:rPr>
              <a:t> gravida </a:t>
            </a:r>
            <a:r>
              <a:rPr lang="en-US" altLang="en-US" sz="1300" dirty="0" err="1">
                <a:solidFill>
                  <a:schemeClr val="tx2">
                    <a:lumMod val="60000"/>
                    <a:lumOff val="40000"/>
                  </a:schemeClr>
                </a:solidFill>
              </a:rPr>
              <a:t>molestie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Nulla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tincidunt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elit</a:t>
            </a:r>
            <a:r>
              <a:rPr lang="en-US" altLang="en-US" sz="1300" dirty="0">
                <a:solidFill>
                  <a:schemeClr val="tx2">
                    <a:lumMod val="60000"/>
                    <a:lumOff val="40000"/>
                  </a:schemeClr>
                </a:solidFill>
              </a:rPr>
              <a:t> sed </a:t>
            </a:r>
            <a:r>
              <a:rPr lang="en-US" altLang="en-US" sz="1300" dirty="0" err="1">
                <a:solidFill>
                  <a:schemeClr val="tx2">
                    <a:lumMod val="60000"/>
                    <a:lumOff val="40000"/>
                  </a:schemeClr>
                </a:solidFill>
              </a:rPr>
              <a:t>placerat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hendrerit</a:t>
            </a:r>
            <a:r>
              <a:rPr lang="en-US" altLang="en-US" sz="1300" dirty="0">
                <a:solidFill>
                  <a:schemeClr val="tx2">
                    <a:lumMod val="60000"/>
                    <a:lumOff val="40000"/>
                  </a:schemeClr>
                </a:solidFill>
              </a:rPr>
              <a:t>, diam </a:t>
            </a:r>
            <a:r>
              <a:rPr lang="en-US" altLang="en-US" sz="1300" dirty="0" err="1">
                <a:solidFill>
                  <a:schemeClr val="tx2">
                    <a:lumMod val="60000"/>
                    <a:lumOff val="40000"/>
                  </a:schemeClr>
                </a:solidFill>
              </a:rPr>
              <a:t>massa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porttitor</a:t>
            </a:r>
            <a:r>
              <a:rPr lang="en-US" altLang="en-US" sz="1300" dirty="0">
                <a:solidFill>
                  <a:schemeClr val="tx2">
                    <a:lumMod val="60000"/>
                    <a:lumOff val="40000"/>
                  </a:schemeClr>
                </a:solidFill>
              </a:rPr>
              <a:t> dolor, ac </a:t>
            </a:r>
            <a:r>
              <a:rPr lang="en-US" altLang="en-US" sz="1300" dirty="0" err="1">
                <a:solidFill>
                  <a:schemeClr val="tx2">
                    <a:lumMod val="60000"/>
                    <a:lumOff val="40000"/>
                  </a:schemeClr>
                </a:solidFill>
              </a:rPr>
              <a:t>volutpat</a:t>
            </a:r>
            <a:r>
              <a:rPr lang="en-US" altLang="en-US" sz="1300" dirty="0">
                <a:solidFill>
                  <a:schemeClr val="tx2">
                    <a:lumMod val="60000"/>
                    <a:lumOff val="40000"/>
                  </a:schemeClr>
                </a:solidFill>
              </a:rPr>
              <a:t> ante </a:t>
            </a:r>
            <a:r>
              <a:rPr lang="en-US" altLang="en-US" sz="1300" dirty="0" err="1">
                <a:solidFill>
                  <a:schemeClr val="tx2">
                    <a:lumMod val="60000"/>
                    <a:lumOff val="40000"/>
                  </a:schemeClr>
                </a:solidFill>
              </a:rPr>
              <a:t>lacus</a:t>
            </a:r>
            <a:r>
              <a:rPr lang="en-US" altLang="en-US" sz="1300" dirty="0">
                <a:solidFill>
                  <a:schemeClr val="tx2">
                    <a:lumMod val="60000"/>
                    <a:lumOff val="40000"/>
                  </a:schemeClr>
                </a:solidFill>
              </a:rPr>
              <a:t> sed </a:t>
            </a:r>
            <a:r>
              <a:rPr lang="en-US" altLang="en-US" sz="1300" dirty="0" err="1">
                <a:solidFill>
                  <a:schemeClr val="tx2">
                    <a:lumMod val="60000"/>
                    <a:lumOff val="40000"/>
                  </a:schemeClr>
                </a:solidFill>
              </a:rPr>
              <a:t>quam</a:t>
            </a:r>
            <a:r>
              <a:rPr lang="en-US" altLang="en-US" sz="1300" dirty="0">
                <a:solidFill>
                  <a:schemeClr val="tx2">
                    <a:lumMod val="60000"/>
                    <a:lumOff val="40000"/>
                  </a:schemeClr>
                </a:solidFill>
              </a:rPr>
              <a:t>. </a:t>
            </a:r>
          </a:p>
          <a:p>
            <a:pPr algn="just" eaLnBrk="1" hangingPunct="1">
              <a:lnSpc>
                <a:spcPct val="120000"/>
              </a:lnSpc>
            </a:pPr>
            <a:endParaRPr lang="en-US" altLang="en-US" sz="1300" dirty="0">
              <a:solidFill>
                <a:schemeClr val="tx2">
                  <a:lumMod val="60000"/>
                  <a:lumOff val="40000"/>
                </a:schemeClr>
              </a:solidFill>
            </a:endParaRPr>
          </a:p>
          <a:p>
            <a:pPr algn="just" eaLnBrk="1" hangingPunct="1">
              <a:lnSpc>
                <a:spcPct val="120000"/>
              </a:lnSpc>
            </a:pPr>
            <a:r>
              <a:rPr lang="en-US" altLang="en-US" sz="1300" b="1" dirty="0" err="1">
                <a:solidFill>
                  <a:schemeClr val="tx2">
                    <a:lumMod val="60000"/>
                    <a:lumOff val="40000"/>
                  </a:schemeClr>
                </a:solidFill>
                <a:latin typeface="Lato Regular" charset="0"/>
              </a:rPr>
              <a:t>Aliquam</a:t>
            </a:r>
            <a:r>
              <a:rPr lang="en-US" altLang="en-US" sz="1300" b="1" dirty="0">
                <a:solidFill>
                  <a:schemeClr val="tx2">
                    <a:lumMod val="60000"/>
                    <a:lumOff val="40000"/>
                  </a:schemeClr>
                </a:solidFill>
                <a:latin typeface="Lato Regular" charset="0"/>
              </a:rPr>
              <a:t> et ante </a:t>
            </a:r>
            <a:r>
              <a:rPr lang="en-US" altLang="en-US" sz="1300" b="1" dirty="0" err="1">
                <a:solidFill>
                  <a:schemeClr val="tx2">
                    <a:lumMod val="60000"/>
                    <a:lumOff val="40000"/>
                  </a:schemeClr>
                </a:solidFill>
                <a:latin typeface="Lato Regular" charset="0"/>
              </a:rPr>
              <a:t>nunc</a:t>
            </a:r>
            <a:r>
              <a:rPr lang="en-US" altLang="en-US" sz="1300" b="1" dirty="0">
                <a:solidFill>
                  <a:schemeClr val="tx2">
                    <a:lumMod val="60000"/>
                    <a:lumOff val="40000"/>
                  </a:schemeClr>
                </a:solidFill>
                <a:latin typeface="Lato Regular" charset="0"/>
              </a:rPr>
              <a:t> </a:t>
            </a:r>
            <a:r>
              <a:rPr lang="en-US" altLang="en-US" sz="1300" dirty="0" err="1">
                <a:solidFill>
                  <a:schemeClr val="tx2">
                    <a:lumMod val="60000"/>
                    <a:lumOff val="40000"/>
                  </a:schemeClr>
                </a:solidFill>
              </a:rPr>
              <a:t>fusce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tincidunt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ligula vitae </a:t>
            </a:r>
            <a:r>
              <a:rPr lang="en-US" altLang="en-US" sz="1300" dirty="0" err="1">
                <a:solidFill>
                  <a:schemeClr val="tx2">
                    <a:lumMod val="60000"/>
                    <a:lumOff val="40000"/>
                  </a:schemeClr>
                </a:solidFill>
              </a:rPr>
              <a:t>hendrerit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Phasellus</a:t>
            </a:r>
            <a:r>
              <a:rPr lang="en-US" altLang="en-US" sz="1300" dirty="0">
                <a:solidFill>
                  <a:schemeClr val="tx2">
                    <a:lumMod val="60000"/>
                    <a:lumOff val="40000"/>
                  </a:schemeClr>
                </a:solidFill>
              </a:rPr>
              <a:t> id ligula </a:t>
            </a:r>
            <a:r>
              <a:rPr lang="en-US" altLang="en-US" sz="1300" dirty="0" err="1">
                <a:solidFill>
                  <a:schemeClr val="tx2">
                    <a:lumMod val="60000"/>
                    <a:lumOff val="40000"/>
                  </a:schemeClr>
                </a:solidFill>
              </a:rPr>
              <a:t>ut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enim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elementum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magna. </a:t>
            </a:r>
            <a:r>
              <a:rPr lang="en-US" altLang="en-US" sz="1300" dirty="0" err="1">
                <a:solidFill>
                  <a:schemeClr val="tx2">
                    <a:lumMod val="60000"/>
                    <a:lumOff val="40000"/>
                  </a:schemeClr>
                </a:solidFill>
              </a:rPr>
              <a:t>Fusce</a:t>
            </a:r>
            <a:r>
              <a:rPr lang="en-US" altLang="en-US" sz="1300" dirty="0">
                <a:solidFill>
                  <a:schemeClr val="tx2">
                    <a:lumMod val="60000"/>
                    <a:lumOff val="40000"/>
                  </a:schemeClr>
                </a:solidFill>
              </a:rPr>
              <a:t> in magna diam. Cras dictum </a:t>
            </a:r>
            <a:r>
              <a:rPr lang="en-US" altLang="en-US" sz="1300" dirty="0" err="1">
                <a:solidFill>
                  <a:schemeClr val="tx2">
                    <a:lumMod val="60000"/>
                    <a:lumOff val="40000"/>
                  </a:schemeClr>
                </a:solidFill>
              </a:rPr>
              <a:t>suscipit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mauris</a:t>
            </a:r>
            <a:r>
              <a:rPr lang="en-US" altLang="en-US" sz="1300" dirty="0">
                <a:solidFill>
                  <a:schemeClr val="tx2">
                    <a:lumMod val="60000"/>
                    <a:lumOff val="40000"/>
                  </a:schemeClr>
                </a:solidFill>
              </a:rPr>
              <a:t>, convallis </a:t>
            </a:r>
            <a:r>
              <a:rPr lang="en-US" altLang="en-US" sz="1300" dirty="0" err="1">
                <a:solidFill>
                  <a:schemeClr val="tx2">
                    <a:lumMod val="60000"/>
                    <a:lumOff val="40000"/>
                  </a:schemeClr>
                </a:solidFill>
              </a:rPr>
              <a:t>vehicula</a:t>
            </a:r>
            <a:r>
              <a:rPr lang="en-US" altLang="en-US" sz="1300" dirty="0">
                <a:solidFill>
                  <a:schemeClr val="tx2">
                    <a:lumMod val="60000"/>
                    <a:lumOff val="40000"/>
                  </a:schemeClr>
                </a:solidFill>
              </a:rPr>
              <a:t> ex </a:t>
            </a:r>
            <a:r>
              <a:rPr lang="en-US" altLang="en-US" sz="1300" dirty="0" err="1">
                <a:solidFill>
                  <a:schemeClr val="tx2">
                    <a:lumMod val="60000"/>
                    <a:lumOff val="40000"/>
                  </a:schemeClr>
                </a:solidFill>
              </a:rPr>
              <a:t>dapibus</a:t>
            </a:r>
            <a:r>
              <a:rPr lang="en-US" altLang="en-US" sz="1300" dirty="0">
                <a:solidFill>
                  <a:schemeClr val="tx2">
                    <a:lumMod val="60000"/>
                    <a:lumOff val="40000"/>
                  </a:schemeClr>
                </a:solidFill>
              </a:rPr>
              <a:t> id. </a:t>
            </a:r>
            <a:r>
              <a:rPr lang="en-US" altLang="en-US" sz="1300" dirty="0" err="1">
                <a:solidFill>
                  <a:schemeClr val="tx2">
                    <a:lumMod val="60000"/>
                    <a:lumOff val="40000"/>
                  </a:schemeClr>
                </a:solidFill>
              </a:rPr>
              <a:t>Aliquam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neque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mauris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faucibus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vulputate</a:t>
            </a:r>
            <a:r>
              <a:rPr lang="en-US" altLang="en-US" sz="1300" dirty="0">
                <a:solidFill>
                  <a:schemeClr val="tx2">
                    <a:lumMod val="60000"/>
                    <a:lumOff val="40000"/>
                  </a:schemeClr>
                </a:solidFill>
              </a:rPr>
              <a:t> a, </a:t>
            </a:r>
            <a:r>
              <a:rPr lang="en-US" altLang="en-US" sz="1300" dirty="0" err="1">
                <a:solidFill>
                  <a:schemeClr val="tx2">
                    <a:lumMod val="60000"/>
                    <a:lumOff val="40000"/>
                  </a:schemeClr>
                </a:solidFill>
              </a:rPr>
              <a:t>viverra</a:t>
            </a:r>
            <a:r>
              <a:rPr lang="en-US" altLang="en-US" sz="1300" dirty="0">
                <a:solidFill>
                  <a:schemeClr val="tx2">
                    <a:lumMod val="60000"/>
                    <a:lumOff val="40000"/>
                  </a:schemeClr>
                </a:solidFill>
              </a:rPr>
              <a:t> et diam. Maecenas </a:t>
            </a:r>
            <a:r>
              <a:rPr lang="en-US" altLang="en-US" sz="1300" dirty="0" err="1">
                <a:solidFill>
                  <a:schemeClr val="tx2">
                    <a:lumMod val="60000"/>
                    <a:lumOff val="40000"/>
                  </a:schemeClr>
                </a:solidFill>
              </a:rPr>
              <a:t>facilisis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facilisis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odio</a:t>
            </a:r>
            <a:r>
              <a:rPr lang="en-US" altLang="en-US" sz="1300" dirty="0">
                <a:solidFill>
                  <a:schemeClr val="tx2">
                    <a:lumMod val="60000"/>
                    <a:lumOff val="40000"/>
                  </a:schemeClr>
                </a:solidFill>
              </a:rPr>
              <a:t> id </a:t>
            </a:r>
            <a:r>
              <a:rPr lang="en-US" altLang="en-US" sz="1300" dirty="0" err="1">
                <a:solidFill>
                  <a:schemeClr val="tx2">
                    <a:lumMod val="60000"/>
                    <a:lumOff val="40000"/>
                  </a:schemeClr>
                </a:solidFill>
              </a:rPr>
              <a:t>varius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Etiam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congue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egestas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orci</a:t>
            </a:r>
            <a:r>
              <a:rPr lang="en-US" altLang="en-US" sz="1300" dirty="0">
                <a:solidFill>
                  <a:schemeClr val="tx2">
                    <a:lumMod val="60000"/>
                    <a:lumOff val="40000"/>
                  </a:schemeClr>
                </a:solidFill>
              </a:rPr>
              <a:t> at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p>
          <a:p>
            <a:pPr algn="just" eaLnBrk="1" hangingPunct="1">
              <a:lnSpc>
                <a:spcPct val="120000"/>
              </a:lnSpc>
            </a:pPr>
            <a:r>
              <a:rPr lang="en-US" altLang="en-US" sz="1300" dirty="0">
                <a:solidFill>
                  <a:schemeClr val="tx2">
                    <a:lumMod val="60000"/>
                    <a:lumOff val="40000"/>
                  </a:schemeClr>
                </a:solidFill>
              </a:rPr>
              <a:t>Donec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viverra</a:t>
            </a:r>
            <a:r>
              <a:rPr lang="en-US" altLang="en-US" sz="1300" dirty="0">
                <a:solidFill>
                  <a:schemeClr val="tx2">
                    <a:lumMod val="60000"/>
                    <a:lumOff val="40000"/>
                  </a:schemeClr>
                </a:solidFill>
              </a:rPr>
              <a:t> nisi, non </a:t>
            </a:r>
            <a:r>
              <a:rPr lang="en-US" altLang="en-US" sz="1300" dirty="0" err="1">
                <a:solidFill>
                  <a:schemeClr val="tx2">
                    <a:lumMod val="60000"/>
                    <a:lumOff val="40000"/>
                  </a:schemeClr>
                </a:solidFill>
              </a:rPr>
              <a:t>luctus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arcu</a:t>
            </a:r>
            <a:r>
              <a:rPr lang="en-US" altLang="en-US" sz="1300" dirty="0">
                <a:solidFill>
                  <a:schemeClr val="tx2">
                    <a:lumMod val="60000"/>
                    <a:lumOff val="40000"/>
                  </a:schemeClr>
                </a:solidFill>
              </a:rPr>
              <a:t>. Sed ipsum </a:t>
            </a:r>
            <a:r>
              <a:rPr lang="en-US" altLang="en-US" sz="1300" dirty="0" err="1">
                <a:solidFill>
                  <a:schemeClr val="tx2">
                    <a:lumMod val="60000"/>
                    <a:lumOff val="40000"/>
                  </a:schemeClr>
                </a:solidFill>
              </a:rPr>
              <a:t>leo</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volutpat</a:t>
            </a:r>
            <a:r>
              <a:rPr lang="en-US" altLang="en-US" sz="1300" dirty="0">
                <a:solidFill>
                  <a:schemeClr val="tx2">
                    <a:lumMod val="60000"/>
                    <a:lumOff val="40000"/>
                  </a:schemeClr>
                </a:solidFill>
              </a:rPr>
              <a:t> id convallis vitae, </a:t>
            </a:r>
            <a:r>
              <a:rPr lang="en-US" altLang="en-US" sz="1300" dirty="0" err="1">
                <a:solidFill>
                  <a:schemeClr val="tx2">
                    <a:lumMod val="60000"/>
                    <a:lumOff val="40000"/>
                  </a:schemeClr>
                </a:solidFill>
              </a:rPr>
              <a:t>mollis</a:t>
            </a:r>
            <a:r>
              <a:rPr lang="en-US" altLang="en-US" sz="1300" dirty="0">
                <a:solidFill>
                  <a:schemeClr val="tx2">
                    <a:lumMod val="60000"/>
                    <a:lumOff val="40000"/>
                  </a:schemeClr>
                </a:solidFill>
              </a:rPr>
              <a:t> ac dui. Cum sociis </a:t>
            </a:r>
            <a:r>
              <a:rPr lang="en-US" altLang="en-US" sz="1300" dirty="0" err="1">
                <a:solidFill>
                  <a:schemeClr val="tx2">
                    <a:lumMod val="60000"/>
                    <a:lumOff val="40000"/>
                  </a:schemeClr>
                </a:solidFill>
              </a:rPr>
              <a:t>natoque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penatibus</a:t>
            </a:r>
            <a:r>
              <a:rPr lang="en-US" altLang="en-US" sz="1300" dirty="0">
                <a:solidFill>
                  <a:schemeClr val="tx2">
                    <a:lumMod val="60000"/>
                    <a:lumOff val="40000"/>
                  </a:schemeClr>
                </a:solidFill>
              </a:rPr>
              <a:t> et </a:t>
            </a:r>
            <a:r>
              <a:rPr lang="en-US" altLang="en-US" sz="1300" dirty="0" err="1">
                <a:solidFill>
                  <a:schemeClr val="tx2">
                    <a:lumMod val="60000"/>
                    <a:lumOff val="40000"/>
                  </a:schemeClr>
                </a:solidFill>
              </a:rPr>
              <a:t>magnis</a:t>
            </a:r>
            <a:r>
              <a:rPr lang="en-US" altLang="en-US" sz="1300" dirty="0">
                <a:solidFill>
                  <a:schemeClr val="tx2">
                    <a:lumMod val="60000"/>
                    <a:lumOff val="40000"/>
                  </a:schemeClr>
                </a:solidFill>
              </a:rPr>
              <a:t> dis parturient </a:t>
            </a:r>
            <a:r>
              <a:rPr lang="en-US" altLang="en-US" sz="1300" dirty="0" err="1">
                <a:solidFill>
                  <a:schemeClr val="tx2">
                    <a:lumMod val="60000"/>
                    <a:lumOff val="40000"/>
                  </a:schemeClr>
                </a:solidFill>
              </a:rPr>
              <a:t>montes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nascetur</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ridiculus</a:t>
            </a:r>
            <a:r>
              <a:rPr lang="en-US" altLang="en-US" sz="1300" dirty="0">
                <a:solidFill>
                  <a:schemeClr val="tx2">
                    <a:lumMod val="60000"/>
                    <a:lumOff val="40000"/>
                  </a:schemeClr>
                </a:solidFill>
              </a:rPr>
              <a:t> mus. </a:t>
            </a:r>
            <a:r>
              <a:rPr lang="en-US" altLang="en-US" sz="1300" dirty="0" err="1">
                <a:solidFill>
                  <a:schemeClr val="tx2">
                    <a:lumMod val="60000"/>
                    <a:lumOff val="40000"/>
                  </a:schemeClr>
                </a:solidFill>
              </a:rPr>
              <a:t>Nulla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luctus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dapibus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metus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nec</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mollis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Etiam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lacus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nulla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egestas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suscipit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ut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sollicitudin</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eu</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massa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Phasellus</a:t>
            </a:r>
            <a:r>
              <a:rPr lang="en-US" altLang="en-US" sz="1300" dirty="0">
                <a:solidFill>
                  <a:schemeClr val="tx2">
                    <a:lumMod val="60000"/>
                    <a:lumOff val="40000"/>
                  </a:schemeClr>
                </a:solidFill>
              </a:rPr>
              <a:t> semper </a:t>
            </a:r>
            <a:r>
              <a:rPr lang="en-US" altLang="en-US" sz="1300" dirty="0" err="1">
                <a:solidFill>
                  <a:schemeClr val="tx2">
                    <a:lumMod val="60000"/>
                    <a:lumOff val="40000"/>
                  </a:schemeClr>
                </a:solidFill>
              </a:rPr>
              <a:t>quam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justo</a:t>
            </a:r>
            <a:r>
              <a:rPr lang="en-US" altLang="en-US" sz="1300" dirty="0">
                <a:solidFill>
                  <a:schemeClr val="tx2">
                    <a:lumMod val="60000"/>
                    <a:lumOff val="40000"/>
                  </a:schemeClr>
                </a:solidFill>
              </a:rPr>
              <a:t>, vel </a:t>
            </a:r>
            <a:r>
              <a:rPr lang="en-US" altLang="en-US" sz="1300" dirty="0" err="1">
                <a:solidFill>
                  <a:schemeClr val="tx2">
                    <a:lumMod val="60000"/>
                    <a:lumOff val="40000"/>
                  </a:schemeClr>
                </a:solidFill>
              </a:rPr>
              <a:t>aliquam</a:t>
            </a:r>
            <a:r>
              <a:rPr lang="en-US" altLang="en-US" sz="1300" dirty="0">
                <a:solidFill>
                  <a:schemeClr val="tx2">
                    <a:lumMod val="60000"/>
                    <a:lumOff val="40000"/>
                  </a:schemeClr>
                </a:solidFill>
              </a:rPr>
              <a:t> magna </a:t>
            </a:r>
            <a:r>
              <a:rPr lang="en-US" altLang="en-US" sz="1300" dirty="0" err="1">
                <a:solidFill>
                  <a:schemeClr val="tx2">
                    <a:lumMod val="60000"/>
                    <a:lumOff val="40000"/>
                  </a:schemeClr>
                </a:solidFill>
              </a:rPr>
              <a:t>lobortis</a:t>
            </a:r>
            <a:r>
              <a:rPr lang="en-US" altLang="en-US" sz="1300" dirty="0">
                <a:solidFill>
                  <a:schemeClr val="tx2">
                    <a:lumMod val="60000"/>
                    <a:lumOff val="40000"/>
                  </a:schemeClr>
                </a:solidFill>
              </a:rPr>
              <a:t> at. </a:t>
            </a:r>
          </a:p>
          <a:p>
            <a:pPr algn="just" eaLnBrk="1" hangingPunct="1">
              <a:lnSpc>
                <a:spcPct val="120000"/>
              </a:lnSpc>
            </a:pPr>
            <a:endParaRPr lang="en-US" altLang="en-US" sz="1300" dirty="0">
              <a:solidFill>
                <a:schemeClr val="tx2">
                  <a:lumMod val="60000"/>
                  <a:lumOff val="40000"/>
                </a:schemeClr>
              </a:solidFill>
            </a:endParaRPr>
          </a:p>
          <a:p>
            <a:pPr algn="just" eaLnBrk="1" hangingPunct="1">
              <a:lnSpc>
                <a:spcPct val="120000"/>
              </a:lnSpc>
            </a:pPr>
            <a:r>
              <a:rPr lang="en-US" altLang="en-US" sz="1300" dirty="0">
                <a:solidFill>
                  <a:schemeClr val="tx2">
                    <a:lumMod val="60000"/>
                    <a:lumOff val="40000"/>
                  </a:schemeClr>
                </a:solidFill>
              </a:rPr>
              <a:t>Donec vitae dolor sed </a:t>
            </a:r>
            <a:r>
              <a:rPr lang="en-US" altLang="en-US" sz="1300" dirty="0" err="1">
                <a:solidFill>
                  <a:schemeClr val="tx2">
                    <a:lumMod val="60000"/>
                    <a:lumOff val="40000"/>
                  </a:schemeClr>
                </a:solidFill>
              </a:rPr>
              <a:t>urna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laoreet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consectetur</a:t>
            </a:r>
            <a:r>
              <a:rPr lang="en-US" altLang="en-US" sz="1300" dirty="0">
                <a:solidFill>
                  <a:schemeClr val="tx2">
                    <a:lumMod val="60000"/>
                    <a:lumOff val="40000"/>
                  </a:schemeClr>
                </a:solidFill>
              </a:rPr>
              <a:t> et a </a:t>
            </a:r>
            <a:r>
              <a:rPr lang="en-US" altLang="en-US" sz="1300" dirty="0" err="1">
                <a:solidFill>
                  <a:schemeClr val="tx2">
                    <a:lumMod val="60000"/>
                    <a:lumOff val="40000"/>
                  </a:schemeClr>
                </a:solidFill>
              </a:rPr>
              <a:t>odio</a:t>
            </a:r>
            <a:r>
              <a:rPr lang="en-US" altLang="en-US" sz="1300" dirty="0">
                <a:solidFill>
                  <a:schemeClr val="tx2">
                    <a:lumMod val="60000"/>
                    <a:lumOff val="40000"/>
                  </a:schemeClr>
                </a:solidFill>
              </a:rPr>
              <a:t>. Cras vestibulum diam id </a:t>
            </a:r>
            <a:r>
              <a:rPr lang="en-US" altLang="en-US" sz="1300" dirty="0" err="1">
                <a:solidFill>
                  <a:schemeClr val="tx2">
                    <a:lumMod val="60000"/>
                    <a:lumOff val="40000"/>
                  </a:schemeClr>
                </a:solidFill>
              </a:rPr>
              <a:t>risus</a:t>
            </a:r>
            <a:r>
              <a:rPr lang="en-US" altLang="en-US" sz="1300" dirty="0">
                <a:solidFill>
                  <a:schemeClr val="tx2">
                    <a:lumMod val="60000"/>
                    <a:lumOff val="40000"/>
                  </a:schemeClr>
                </a:solidFill>
              </a:rPr>
              <a:t> convallis maximus. Lorem ipsum dolor sit </a:t>
            </a:r>
            <a:r>
              <a:rPr lang="en-US" altLang="en-US" sz="1300" dirty="0" err="1">
                <a:solidFill>
                  <a:schemeClr val="tx2">
                    <a:lumMod val="60000"/>
                    <a:lumOff val="40000"/>
                  </a:schemeClr>
                </a:solidFill>
              </a:rPr>
              <a:t>amet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consectetur</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adipiscing</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elit</a:t>
            </a:r>
            <a:r>
              <a:rPr lang="en-US" altLang="en-US" sz="1300" dirty="0">
                <a:solidFill>
                  <a:schemeClr val="tx2">
                    <a:lumMod val="60000"/>
                    <a:lumOff val="40000"/>
                  </a:schemeClr>
                </a:solidFill>
              </a:rPr>
              <a:t>. </a:t>
            </a:r>
          </a:p>
          <a:p>
            <a:pPr algn="just" eaLnBrk="1" hangingPunct="1">
              <a:lnSpc>
                <a:spcPct val="120000"/>
              </a:lnSpc>
            </a:pPr>
            <a:endParaRPr lang="en-US" altLang="en-US" sz="1300" dirty="0">
              <a:solidFill>
                <a:schemeClr val="tx2">
                  <a:lumMod val="60000"/>
                  <a:lumOff val="40000"/>
                </a:schemeClr>
              </a:solidFill>
            </a:endParaRPr>
          </a:p>
          <a:p>
            <a:pPr algn="just" eaLnBrk="1" hangingPunct="1">
              <a:lnSpc>
                <a:spcPct val="120000"/>
              </a:lnSpc>
            </a:pPr>
            <a:r>
              <a:rPr lang="en-US" altLang="en-US" sz="1300" dirty="0" err="1">
                <a:solidFill>
                  <a:schemeClr val="tx2">
                    <a:lumMod val="60000"/>
                    <a:lumOff val="40000"/>
                  </a:schemeClr>
                </a:solidFill>
              </a:rPr>
              <a:t>Fusce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tincidunt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ligula vitae </a:t>
            </a:r>
            <a:r>
              <a:rPr lang="en-US" altLang="en-US" sz="1300" dirty="0" err="1">
                <a:solidFill>
                  <a:schemeClr val="tx2">
                    <a:lumMod val="60000"/>
                    <a:lumOff val="40000"/>
                  </a:schemeClr>
                </a:solidFill>
              </a:rPr>
              <a:t>hendrerit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Phasellus</a:t>
            </a:r>
            <a:r>
              <a:rPr lang="en-US" altLang="en-US" sz="1300" dirty="0">
                <a:solidFill>
                  <a:schemeClr val="tx2">
                    <a:lumMod val="60000"/>
                    <a:lumOff val="40000"/>
                  </a:schemeClr>
                </a:solidFill>
              </a:rPr>
              <a:t> id ligula </a:t>
            </a:r>
            <a:r>
              <a:rPr lang="en-US" altLang="en-US" sz="1300" dirty="0" err="1">
                <a:solidFill>
                  <a:schemeClr val="tx2">
                    <a:lumMod val="60000"/>
                    <a:lumOff val="40000"/>
                  </a:schemeClr>
                </a:solidFill>
              </a:rPr>
              <a:t>ut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enim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elementum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magna. </a:t>
            </a:r>
            <a:r>
              <a:rPr lang="en-US" altLang="en-US" sz="1300" dirty="0" err="1">
                <a:solidFill>
                  <a:schemeClr val="tx2">
                    <a:lumMod val="60000"/>
                    <a:lumOff val="40000"/>
                  </a:schemeClr>
                </a:solidFill>
              </a:rPr>
              <a:t>Fusce</a:t>
            </a:r>
            <a:r>
              <a:rPr lang="en-US" altLang="en-US" sz="1300" dirty="0">
                <a:solidFill>
                  <a:schemeClr val="tx2">
                    <a:lumMod val="60000"/>
                    <a:lumOff val="40000"/>
                  </a:schemeClr>
                </a:solidFill>
              </a:rPr>
              <a:t> in magna diam. </a:t>
            </a:r>
          </a:p>
        </p:txBody>
      </p:sp>
      <p:grpSp>
        <p:nvGrpSpPr>
          <p:cNvPr id="2" name="Group 1">
            <a:extLst>
              <a:ext uri="{FF2B5EF4-FFF2-40B4-BE49-F238E27FC236}">
                <a16:creationId xmlns:a16="http://schemas.microsoft.com/office/drawing/2014/main" id="{C48B75FC-80B9-4EB4-A04D-61523FB290E1}"/>
              </a:ext>
            </a:extLst>
          </p:cNvPr>
          <p:cNvGrpSpPr/>
          <p:nvPr/>
        </p:nvGrpSpPr>
        <p:grpSpPr>
          <a:xfrm>
            <a:off x="4385222" y="509080"/>
            <a:ext cx="3432671" cy="711190"/>
            <a:chOff x="4385222" y="509080"/>
            <a:chExt cx="3432671" cy="711190"/>
          </a:xfrm>
        </p:grpSpPr>
        <p:sp>
          <p:nvSpPr>
            <p:cNvPr id="11" name="TextBox 10">
              <a:extLst>
                <a:ext uri="{FF2B5EF4-FFF2-40B4-BE49-F238E27FC236}">
                  <a16:creationId xmlns:a16="http://schemas.microsoft.com/office/drawing/2014/main" id="{B0BD940F-9CEF-3D40-ABC3-2DCA646F42D5}"/>
                </a:ext>
              </a:extLst>
            </p:cNvPr>
            <p:cNvSpPr txBox="1"/>
            <p:nvPr/>
          </p:nvSpPr>
          <p:spPr>
            <a:xfrm>
              <a:off x="5319551" y="509080"/>
              <a:ext cx="1560043" cy="246221"/>
            </a:xfrm>
            <a:prstGeom prst="rect">
              <a:avLst/>
            </a:prstGeom>
            <a:noFill/>
          </p:spPr>
          <p:txBody>
            <a:bodyPr wrap="none">
              <a:spAutoFit/>
            </a:bodyPr>
            <a:lstStyle/>
            <a:p>
              <a:pPr algn="ctr" defTabSz="914217">
                <a:defRPr/>
              </a:pPr>
              <a:r>
                <a:rPr lang="en-US" sz="1000" b="1" spc="300" dirty="0">
                  <a:solidFill>
                    <a:schemeClr val="tx2">
                      <a:lumMod val="60000"/>
                      <a:lumOff val="40000"/>
                    </a:schemeClr>
                  </a:solidFill>
                  <a:latin typeface="Lato Regular"/>
                  <a:cs typeface="Lato Regular"/>
                </a:rPr>
                <a:t>Features Slides</a:t>
              </a:r>
            </a:p>
          </p:txBody>
        </p:sp>
        <p:sp>
          <p:nvSpPr>
            <p:cNvPr id="448516" name="TextBox 72">
              <a:extLst>
                <a:ext uri="{FF2B5EF4-FFF2-40B4-BE49-F238E27FC236}">
                  <a16:creationId xmlns:a16="http://schemas.microsoft.com/office/drawing/2014/main" id="{8D818EC1-339B-A442-A48B-3FF1368C1F6E}"/>
                </a:ext>
              </a:extLst>
            </p:cNvPr>
            <p:cNvSpPr txBox="1">
              <a:spLocks noChangeArrowheads="1"/>
            </p:cNvSpPr>
            <p:nvPr/>
          </p:nvSpPr>
          <p:spPr bwMode="auto">
            <a:xfrm>
              <a:off x="4385222" y="712439"/>
              <a:ext cx="343267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tx2">
                      <a:lumMod val="60000"/>
                      <a:lumOff val="40000"/>
                    </a:schemeClr>
                  </a:solidFill>
                  <a:latin typeface="Lato Regular" charset="0"/>
                </a:rPr>
                <a:t>Text In One Column</a:t>
              </a:r>
            </a:p>
          </p:txBody>
        </p:sp>
      </p:grpSp>
      <p:sp>
        <p:nvSpPr>
          <p:cNvPr id="3" name="Oval 2">
            <a:extLst>
              <a:ext uri="{FF2B5EF4-FFF2-40B4-BE49-F238E27FC236}">
                <a16:creationId xmlns:a16="http://schemas.microsoft.com/office/drawing/2014/main" id="{93F8E77D-5637-BF40-BBE6-B058048B6512}"/>
              </a:ext>
            </a:extLst>
          </p:cNvPr>
          <p:cNvSpPr/>
          <p:nvPr/>
        </p:nvSpPr>
        <p:spPr>
          <a:xfrm>
            <a:off x="926751" y="755300"/>
            <a:ext cx="251173" cy="251173"/>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val 17">
            <a:extLst>
              <a:ext uri="{FF2B5EF4-FFF2-40B4-BE49-F238E27FC236}">
                <a16:creationId xmlns:a16="http://schemas.microsoft.com/office/drawing/2014/main" id="{25005252-4EAA-D546-BCB1-31047A2ADCFE}"/>
              </a:ext>
            </a:extLst>
          </p:cNvPr>
          <p:cNvSpPr/>
          <p:nvPr/>
        </p:nvSpPr>
        <p:spPr>
          <a:xfrm>
            <a:off x="1281172" y="758839"/>
            <a:ext cx="251173" cy="251173"/>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86955972"/>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1+#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53" presetClass="entr" presetSubtype="16"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par>
                          <p:cTn id="15" fill="hold">
                            <p:stCondLst>
                              <p:cond delay="1000"/>
                            </p:stCondLst>
                            <p:childTnLst>
                              <p:par>
                                <p:cTn id="16" presetID="53" presetClass="entr" presetSubtype="16" fill="hold" grpId="0" nodeType="afterEffect">
                                  <p:stCondLst>
                                    <p:cond delay="0"/>
                                  </p:stCondLst>
                                  <p:childTnLst>
                                    <p:set>
                                      <p:cBhvr>
                                        <p:cTn id="17" dur="1" fill="hold">
                                          <p:stCondLst>
                                            <p:cond delay="0"/>
                                          </p:stCondLst>
                                        </p:cTn>
                                        <p:tgtEl>
                                          <p:spTgt spid="18"/>
                                        </p:tgtEl>
                                        <p:attrNameLst>
                                          <p:attrName>style.visibility</p:attrName>
                                        </p:attrNameLst>
                                      </p:cBhvr>
                                      <p:to>
                                        <p:strVal val="visible"/>
                                      </p:to>
                                    </p:set>
                                    <p:anim calcmode="lin" valueType="num">
                                      <p:cBhvr>
                                        <p:cTn id="18" dur="500" fill="hold"/>
                                        <p:tgtEl>
                                          <p:spTgt spid="18"/>
                                        </p:tgtEl>
                                        <p:attrNameLst>
                                          <p:attrName>ppt_w</p:attrName>
                                        </p:attrNameLst>
                                      </p:cBhvr>
                                      <p:tavLst>
                                        <p:tav tm="0">
                                          <p:val>
                                            <p:fltVal val="0"/>
                                          </p:val>
                                        </p:tav>
                                        <p:tav tm="100000">
                                          <p:val>
                                            <p:strVal val="#ppt_w"/>
                                          </p:val>
                                        </p:tav>
                                      </p:tavLst>
                                    </p:anim>
                                    <p:anim calcmode="lin" valueType="num">
                                      <p:cBhvr>
                                        <p:cTn id="19" dur="500" fill="hold"/>
                                        <p:tgtEl>
                                          <p:spTgt spid="18"/>
                                        </p:tgtEl>
                                        <p:attrNameLst>
                                          <p:attrName>ppt_h</p:attrName>
                                        </p:attrNameLst>
                                      </p:cBhvr>
                                      <p:tavLst>
                                        <p:tav tm="0">
                                          <p:val>
                                            <p:fltVal val="0"/>
                                          </p:val>
                                        </p:tav>
                                        <p:tav tm="100000">
                                          <p:val>
                                            <p:strVal val="#ppt_h"/>
                                          </p:val>
                                        </p:tav>
                                      </p:tavLst>
                                    </p:anim>
                                    <p:animEffect transition="in" filter="fade">
                                      <p:cBhvr>
                                        <p:cTn id="20" dur="500"/>
                                        <p:tgtEl>
                                          <p:spTgt spid="18"/>
                                        </p:tgtEl>
                                      </p:cBhvr>
                                    </p:animEffect>
                                  </p:childTnLst>
                                </p:cTn>
                              </p:par>
                            </p:childTnLst>
                          </p:cTn>
                        </p:par>
                        <p:par>
                          <p:cTn id="21" fill="hold">
                            <p:stCondLst>
                              <p:cond delay="1500"/>
                            </p:stCondLst>
                            <p:childTnLst>
                              <p:par>
                                <p:cTn id="22" presetID="18" presetClass="entr" presetSubtype="6" fill="hold" grpId="0" nodeType="afterEffect">
                                  <p:stCondLst>
                                    <p:cond delay="0"/>
                                  </p:stCondLst>
                                  <p:childTnLst>
                                    <p:set>
                                      <p:cBhvr>
                                        <p:cTn id="23" dur="1" fill="hold">
                                          <p:stCondLst>
                                            <p:cond delay="0"/>
                                          </p:stCondLst>
                                        </p:cTn>
                                        <p:tgtEl>
                                          <p:spTgt spid="448513"/>
                                        </p:tgtEl>
                                        <p:attrNameLst>
                                          <p:attrName>style.visibility</p:attrName>
                                        </p:attrNameLst>
                                      </p:cBhvr>
                                      <p:to>
                                        <p:strVal val="visible"/>
                                      </p:to>
                                    </p:set>
                                    <p:animEffect transition="in" filter="strips(downRight)">
                                      <p:cBhvr>
                                        <p:cTn id="24" dur="500"/>
                                        <p:tgtEl>
                                          <p:spTgt spid="448513"/>
                                        </p:tgtEl>
                                      </p:cBhvr>
                                    </p:animEffect>
                                  </p:childTnLst>
                                </p:cTn>
                              </p:par>
                            </p:childTnLst>
                          </p:cTn>
                        </p:par>
                        <p:par>
                          <p:cTn id="25" fill="hold">
                            <p:stCondLst>
                              <p:cond delay="2000"/>
                            </p:stCondLst>
                            <p:childTnLst>
                              <p:par>
                                <p:cTn id="26" presetID="2" presetClass="entr" presetSubtype="4" fill="hold" nodeType="afterEffect">
                                  <p:stCondLst>
                                    <p:cond delay="0"/>
                                  </p:stCondLst>
                                  <p:childTnLst>
                                    <p:set>
                                      <p:cBhvr>
                                        <p:cTn id="27" dur="1" fill="hold">
                                          <p:stCondLst>
                                            <p:cond delay="0"/>
                                          </p:stCondLst>
                                        </p:cTn>
                                        <p:tgtEl>
                                          <p:spTgt spid="19"/>
                                        </p:tgtEl>
                                        <p:attrNameLst>
                                          <p:attrName>style.visibility</p:attrName>
                                        </p:attrNameLst>
                                      </p:cBhvr>
                                      <p:to>
                                        <p:strVal val="visible"/>
                                      </p:to>
                                    </p:set>
                                    <p:anim calcmode="lin" valueType="num">
                                      <p:cBhvr additive="base">
                                        <p:cTn id="28" dur="500" fill="hold"/>
                                        <p:tgtEl>
                                          <p:spTgt spid="19"/>
                                        </p:tgtEl>
                                        <p:attrNameLst>
                                          <p:attrName>ppt_x</p:attrName>
                                        </p:attrNameLst>
                                      </p:cBhvr>
                                      <p:tavLst>
                                        <p:tav tm="0">
                                          <p:val>
                                            <p:strVal val="#ppt_x"/>
                                          </p:val>
                                        </p:tav>
                                        <p:tav tm="100000">
                                          <p:val>
                                            <p:strVal val="#ppt_x"/>
                                          </p:val>
                                        </p:tav>
                                      </p:tavLst>
                                    </p:anim>
                                    <p:anim calcmode="lin" valueType="num">
                                      <p:cBhvr additive="base">
                                        <p:cTn id="29"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13" grpId="0"/>
      <p:bldP spid="3" grpId="0" animBg="1"/>
      <p:bldP spid="18"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3" name="TextBox 5">
            <a:extLst>
              <a:ext uri="{FF2B5EF4-FFF2-40B4-BE49-F238E27FC236}">
                <a16:creationId xmlns:a16="http://schemas.microsoft.com/office/drawing/2014/main" id="{46EDFC94-2D9E-3345-A9B1-71B2A46DE4EF}"/>
              </a:ext>
            </a:extLst>
          </p:cNvPr>
          <p:cNvSpPr txBox="1">
            <a:spLocks noChangeArrowheads="1"/>
          </p:cNvSpPr>
          <p:nvPr/>
        </p:nvSpPr>
        <p:spPr bwMode="auto">
          <a:xfrm>
            <a:off x="934244" y="3496183"/>
            <a:ext cx="10323513" cy="25998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21893" tIns="60946" rIns="191957" bIns="47990"/>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just" eaLnBrk="1" hangingPunct="1">
              <a:lnSpc>
                <a:spcPct val="120000"/>
              </a:lnSpc>
            </a:pPr>
            <a:r>
              <a:rPr lang="en-US" altLang="en-US" sz="1300" b="1" dirty="0" err="1">
                <a:solidFill>
                  <a:schemeClr val="tx2">
                    <a:lumMod val="60000"/>
                    <a:lumOff val="40000"/>
                  </a:schemeClr>
                </a:solidFill>
                <a:latin typeface="Lato Regular" charset="0"/>
              </a:rPr>
              <a:t>Aliquam</a:t>
            </a:r>
            <a:r>
              <a:rPr lang="en-US" altLang="en-US" sz="1300" b="1" dirty="0">
                <a:solidFill>
                  <a:schemeClr val="tx2">
                    <a:lumMod val="60000"/>
                    <a:lumOff val="40000"/>
                  </a:schemeClr>
                </a:solidFill>
                <a:latin typeface="Lato Regular" charset="0"/>
              </a:rPr>
              <a:t> et ante </a:t>
            </a:r>
            <a:r>
              <a:rPr lang="en-US" altLang="en-US" sz="1300" b="1" dirty="0" err="1">
                <a:solidFill>
                  <a:schemeClr val="tx2">
                    <a:lumMod val="60000"/>
                    <a:lumOff val="40000"/>
                  </a:schemeClr>
                </a:solidFill>
                <a:latin typeface="Lato Regular" charset="0"/>
              </a:rPr>
              <a:t>nunc</a:t>
            </a:r>
            <a:r>
              <a:rPr lang="en-US" altLang="en-US" sz="1300" b="1" dirty="0">
                <a:solidFill>
                  <a:schemeClr val="tx2">
                    <a:lumMod val="60000"/>
                    <a:lumOff val="40000"/>
                  </a:schemeClr>
                </a:solidFill>
                <a:latin typeface="Lato Regular" charset="0"/>
              </a:rPr>
              <a:t> </a:t>
            </a:r>
            <a:r>
              <a:rPr lang="en-US" altLang="en-US" sz="1300" dirty="0" err="1">
                <a:solidFill>
                  <a:schemeClr val="tx2">
                    <a:lumMod val="60000"/>
                    <a:lumOff val="40000"/>
                  </a:schemeClr>
                </a:solidFill>
              </a:rPr>
              <a:t>fusce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tincidunt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ligula vitae </a:t>
            </a:r>
            <a:r>
              <a:rPr lang="en-US" altLang="en-US" sz="1300" dirty="0" err="1">
                <a:solidFill>
                  <a:schemeClr val="tx2">
                    <a:lumMod val="60000"/>
                    <a:lumOff val="40000"/>
                  </a:schemeClr>
                </a:solidFill>
              </a:rPr>
              <a:t>hendrerit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Phasellus</a:t>
            </a:r>
            <a:r>
              <a:rPr lang="en-US" altLang="en-US" sz="1300" dirty="0">
                <a:solidFill>
                  <a:schemeClr val="tx2">
                    <a:lumMod val="60000"/>
                    <a:lumOff val="40000"/>
                  </a:schemeClr>
                </a:solidFill>
              </a:rPr>
              <a:t> id ligula </a:t>
            </a:r>
            <a:r>
              <a:rPr lang="en-US" altLang="en-US" sz="1300" dirty="0" err="1">
                <a:solidFill>
                  <a:schemeClr val="tx2">
                    <a:lumMod val="60000"/>
                    <a:lumOff val="40000"/>
                  </a:schemeClr>
                </a:solidFill>
              </a:rPr>
              <a:t>ut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enim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elementum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magna. </a:t>
            </a:r>
            <a:r>
              <a:rPr lang="en-US" altLang="en-US" sz="1300" dirty="0" err="1">
                <a:solidFill>
                  <a:schemeClr val="tx2">
                    <a:lumMod val="60000"/>
                    <a:lumOff val="40000"/>
                  </a:schemeClr>
                </a:solidFill>
              </a:rPr>
              <a:t>Fusce</a:t>
            </a:r>
            <a:r>
              <a:rPr lang="en-US" altLang="en-US" sz="1300" dirty="0">
                <a:solidFill>
                  <a:schemeClr val="tx2">
                    <a:lumMod val="60000"/>
                    <a:lumOff val="40000"/>
                  </a:schemeClr>
                </a:solidFill>
              </a:rPr>
              <a:t> in magna diam. Cras dictum </a:t>
            </a:r>
            <a:r>
              <a:rPr lang="en-US" altLang="en-US" sz="1300" dirty="0" err="1">
                <a:solidFill>
                  <a:schemeClr val="tx2">
                    <a:lumMod val="60000"/>
                    <a:lumOff val="40000"/>
                  </a:schemeClr>
                </a:solidFill>
              </a:rPr>
              <a:t>suscipit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mauris</a:t>
            </a:r>
            <a:r>
              <a:rPr lang="en-US" altLang="en-US" sz="1300" dirty="0">
                <a:solidFill>
                  <a:schemeClr val="tx2">
                    <a:lumMod val="60000"/>
                    <a:lumOff val="40000"/>
                  </a:schemeClr>
                </a:solidFill>
              </a:rPr>
              <a:t>, convallis </a:t>
            </a:r>
            <a:r>
              <a:rPr lang="en-US" altLang="en-US" sz="1300" dirty="0" err="1">
                <a:solidFill>
                  <a:schemeClr val="tx2">
                    <a:lumMod val="60000"/>
                    <a:lumOff val="40000"/>
                  </a:schemeClr>
                </a:solidFill>
              </a:rPr>
              <a:t>vehicula</a:t>
            </a:r>
            <a:r>
              <a:rPr lang="en-US" altLang="en-US" sz="1300" dirty="0">
                <a:solidFill>
                  <a:schemeClr val="tx2">
                    <a:lumMod val="60000"/>
                    <a:lumOff val="40000"/>
                  </a:schemeClr>
                </a:solidFill>
              </a:rPr>
              <a:t> ex </a:t>
            </a:r>
            <a:r>
              <a:rPr lang="en-US" altLang="en-US" sz="1300" dirty="0" err="1">
                <a:solidFill>
                  <a:schemeClr val="tx2">
                    <a:lumMod val="60000"/>
                    <a:lumOff val="40000"/>
                  </a:schemeClr>
                </a:solidFill>
              </a:rPr>
              <a:t>dapibus</a:t>
            </a:r>
            <a:r>
              <a:rPr lang="en-US" altLang="en-US" sz="1300" dirty="0">
                <a:solidFill>
                  <a:schemeClr val="tx2">
                    <a:lumMod val="60000"/>
                    <a:lumOff val="40000"/>
                  </a:schemeClr>
                </a:solidFill>
              </a:rPr>
              <a:t> id. </a:t>
            </a:r>
            <a:r>
              <a:rPr lang="en-US" altLang="en-US" sz="1300" dirty="0" err="1">
                <a:solidFill>
                  <a:schemeClr val="tx2">
                    <a:lumMod val="60000"/>
                    <a:lumOff val="40000"/>
                  </a:schemeClr>
                </a:solidFill>
              </a:rPr>
              <a:t>Aliquam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neque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mauris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faucibus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vulputate</a:t>
            </a:r>
            <a:r>
              <a:rPr lang="en-US" altLang="en-US" sz="1300" dirty="0">
                <a:solidFill>
                  <a:schemeClr val="tx2">
                    <a:lumMod val="60000"/>
                    <a:lumOff val="40000"/>
                  </a:schemeClr>
                </a:solidFill>
              </a:rPr>
              <a:t> a, </a:t>
            </a:r>
            <a:r>
              <a:rPr lang="en-US" altLang="en-US" sz="1300" dirty="0" err="1">
                <a:solidFill>
                  <a:schemeClr val="tx2">
                    <a:lumMod val="60000"/>
                    <a:lumOff val="40000"/>
                  </a:schemeClr>
                </a:solidFill>
              </a:rPr>
              <a:t>viverra</a:t>
            </a:r>
            <a:r>
              <a:rPr lang="en-US" altLang="en-US" sz="1300" dirty="0">
                <a:solidFill>
                  <a:schemeClr val="tx2">
                    <a:lumMod val="60000"/>
                    <a:lumOff val="40000"/>
                  </a:schemeClr>
                </a:solidFill>
              </a:rPr>
              <a:t> et diam. Maecenas </a:t>
            </a:r>
            <a:r>
              <a:rPr lang="en-US" altLang="en-US" sz="1300" dirty="0" err="1">
                <a:solidFill>
                  <a:schemeClr val="tx2">
                    <a:lumMod val="60000"/>
                    <a:lumOff val="40000"/>
                  </a:schemeClr>
                </a:solidFill>
              </a:rPr>
              <a:t>facilisis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facilisis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odio</a:t>
            </a:r>
            <a:r>
              <a:rPr lang="en-US" altLang="en-US" sz="1300" dirty="0">
                <a:solidFill>
                  <a:schemeClr val="tx2">
                    <a:lumMod val="60000"/>
                    <a:lumOff val="40000"/>
                  </a:schemeClr>
                </a:solidFill>
              </a:rPr>
              <a:t> id </a:t>
            </a:r>
            <a:r>
              <a:rPr lang="en-US" altLang="en-US" sz="1300" dirty="0" err="1">
                <a:solidFill>
                  <a:schemeClr val="tx2">
                    <a:lumMod val="60000"/>
                    <a:lumOff val="40000"/>
                  </a:schemeClr>
                </a:solidFill>
              </a:rPr>
              <a:t>varius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Etiam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congue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egestas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orci</a:t>
            </a:r>
            <a:r>
              <a:rPr lang="en-US" altLang="en-US" sz="1300" dirty="0">
                <a:solidFill>
                  <a:schemeClr val="tx2">
                    <a:lumMod val="60000"/>
                    <a:lumOff val="40000"/>
                  </a:schemeClr>
                </a:solidFill>
              </a:rPr>
              <a:t> at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p>
          <a:p>
            <a:pPr algn="just" eaLnBrk="1" hangingPunct="1">
              <a:lnSpc>
                <a:spcPct val="120000"/>
              </a:lnSpc>
            </a:pPr>
            <a:r>
              <a:rPr lang="en-US" altLang="en-US" sz="1300" dirty="0">
                <a:solidFill>
                  <a:schemeClr val="tx2">
                    <a:lumMod val="60000"/>
                    <a:lumOff val="40000"/>
                  </a:schemeClr>
                </a:solidFill>
              </a:rPr>
              <a:t>Donec </a:t>
            </a:r>
            <a:r>
              <a:rPr lang="en-US" altLang="en-US" sz="1300" dirty="0" err="1">
                <a:solidFill>
                  <a:schemeClr val="tx2">
                    <a:lumMod val="60000"/>
                    <a:lumOff val="40000"/>
                  </a:schemeClr>
                </a:solidFill>
              </a:rPr>
              <a:t>eget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viverra</a:t>
            </a:r>
            <a:r>
              <a:rPr lang="en-US" altLang="en-US" sz="1300" dirty="0">
                <a:solidFill>
                  <a:schemeClr val="tx2">
                    <a:lumMod val="60000"/>
                    <a:lumOff val="40000"/>
                  </a:schemeClr>
                </a:solidFill>
              </a:rPr>
              <a:t> nisi, non </a:t>
            </a:r>
            <a:r>
              <a:rPr lang="en-US" altLang="en-US" sz="1300" dirty="0" err="1">
                <a:solidFill>
                  <a:schemeClr val="tx2">
                    <a:lumMod val="60000"/>
                    <a:lumOff val="40000"/>
                  </a:schemeClr>
                </a:solidFill>
              </a:rPr>
              <a:t>luctus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arcu</a:t>
            </a:r>
            <a:r>
              <a:rPr lang="en-US" altLang="en-US" sz="1300" dirty="0">
                <a:solidFill>
                  <a:schemeClr val="tx2">
                    <a:lumMod val="60000"/>
                    <a:lumOff val="40000"/>
                  </a:schemeClr>
                </a:solidFill>
              </a:rPr>
              <a:t>. Sed ipsum </a:t>
            </a:r>
            <a:r>
              <a:rPr lang="en-US" altLang="en-US" sz="1300" dirty="0" err="1">
                <a:solidFill>
                  <a:schemeClr val="tx2">
                    <a:lumMod val="60000"/>
                    <a:lumOff val="40000"/>
                  </a:schemeClr>
                </a:solidFill>
              </a:rPr>
              <a:t>leo</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volutpat</a:t>
            </a:r>
            <a:r>
              <a:rPr lang="en-US" altLang="en-US" sz="1300" dirty="0">
                <a:solidFill>
                  <a:schemeClr val="tx2">
                    <a:lumMod val="60000"/>
                    <a:lumOff val="40000"/>
                  </a:schemeClr>
                </a:solidFill>
              </a:rPr>
              <a:t> id convallis vitae, </a:t>
            </a:r>
            <a:r>
              <a:rPr lang="en-US" altLang="en-US" sz="1300" dirty="0" err="1">
                <a:solidFill>
                  <a:schemeClr val="tx2">
                    <a:lumMod val="60000"/>
                    <a:lumOff val="40000"/>
                  </a:schemeClr>
                </a:solidFill>
              </a:rPr>
              <a:t>mollis</a:t>
            </a:r>
            <a:r>
              <a:rPr lang="en-US" altLang="en-US" sz="1300" dirty="0">
                <a:solidFill>
                  <a:schemeClr val="tx2">
                    <a:lumMod val="60000"/>
                    <a:lumOff val="40000"/>
                  </a:schemeClr>
                </a:solidFill>
              </a:rPr>
              <a:t> ac dui. Cum sociis </a:t>
            </a:r>
            <a:r>
              <a:rPr lang="en-US" altLang="en-US" sz="1300" dirty="0" err="1">
                <a:solidFill>
                  <a:schemeClr val="tx2">
                    <a:lumMod val="60000"/>
                    <a:lumOff val="40000"/>
                  </a:schemeClr>
                </a:solidFill>
              </a:rPr>
              <a:t>natoque</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penatibus</a:t>
            </a:r>
            <a:r>
              <a:rPr lang="en-US" altLang="en-US" sz="1300" dirty="0">
                <a:solidFill>
                  <a:schemeClr val="tx2">
                    <a:lumMod val="60000"/>
                    <a:lumOff val="40000"/>
                  </a:schemeClr>
                </a:solidFill>
              </a:rPr>
              <a:t> et </a:t>
            </a:r>
            <a:r>
              <a:rPr lang="en-US" altLang="en-US" sz="1300" dirty="0" err="1">
                <a:solidFill>
                  <a:schemeClr val="tx2">
                    <a:lumMod val="60000"/>
                    <a:lumOff val="40000"/>
                  </a:schemeClr>
                </a:solidFill>
              </a:rPr>
              <a:t>magnis</a:t>
            </a:r>
            <a:r>
              <a:rPr lang="en-US" altLang="en-US" sz="1300" dirty="0">
                <a:solidFill>
                  <a:schemeClr val="tx2">
                    <a:lumMod val="60000"/>
                    <a:lumOff val="40000"/>
                  </a:schemeClr>
                </a:solidFill>
              </a:rPr>
              <a:t> dis parturient </a:t>
            </a:r>
            <a:r>
              <a:rPr lang="en-US" altLang="en-US" sz="1300" dirty="0" err="1">
                <a:solidFill>
                  <a:schemeClr val="tx2">
                    <a:lumMod val="60000"/>
                    <a:lumOff val="40000"/>
                  </a:schemeClr>
                </a:solidFill>
              </a:rPr>
              <a:t>montes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nascetur</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ridiculus</a:t>
            </a:r>
            <a:r>
              <a:rPr lang="en-US" altLang="en-US" sz="1300" dirty="0">
                <a:solidFill>
                  <a:schemeClr val="tx2">
                    <a:lumMod val="60000"/>
                    <a:lumOff val="40000"/>
                  </a:schemeClr>
                </a:solidFill>
              </a:rPr>
              <a:t> mus. </a:t>
            </a:r>
            <a:r>
              <a:rPr lang="en-US" altLang="en-US" sz="1300" dirty="0" err="1">
                <a:solidFill>
                  <a:schemeClr val="tx2">
                    <a:lumMod val="60000"/>
                    <a:lumOff val="40000"/>
                  </a:schemeClr>
                </a:solidFill>
              </a:rPr>
              <a:t>Nulla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luctus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dapibus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metus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nec</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mollis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Etiam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lacus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nulla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bibendum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egestas</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suscipit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ut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sollicitudin</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eu</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massa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Phasellus</a:t>
            </a:r>
            <a:r>
              <a:rPr lang="en-US" altLang="en-US" sz="1300" dirty="0">
                <a:solidFill>
                  <a:schemeClr val="tx2">
                    <a:lumMod val="60000"/>
                    <a:lumOff val="40000"/>
                  </a:schemeClr>
                </a:solidFill>
              </a:rPr>
              <a:t> semper </a:t>
            </a:r>
            <a:r>
              <a:rPr lang="en-US" altLang="en-US" sz="1300" dirty="0" err="1">
                <a:solidFill>
                  <a:schemeClr val="tx2">
                    <a:lumMod val="60000"/>
                    <a:lumOff val="40000"/>
                  </a:schemeClr>
                </a:solidFill>
              </a:rPr>
              <a:t>quam</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justo</a:t>
            </a:r>
            <a:r>
              <a:rPr lang="en-US" altLang="en-US" sz="1300" dirty="0">
                <a:solidFill>
                  <a:schemeClr val="tx2">
                    <a:lumMod val="60000"/>
                    <a:lumOff val="40000"/>
                  </a:schemeClr>
                </a:solidFill>
              </a:rPr>
              <a:t>, vel </a:t>
            </a:r>
            <a:r>
              <a:rPr lang="en-US" altLang="en-US" sz="1300" dirty="0" err="1">
                <a:solidFill>
                  <a:schemeClr val="tx2">
                    <a:lumMod val="60000"/>
                    <a:lumOff val="40000"/>
                  </a:schemeClr>
                </a:solidFill>
              </a:rPr>
              <a:t>aliquam</a:t>
            </a:r>
            <a:r>
              <a:rPr lang="en-US" altLang="en-US" sz="1300" dirty="0">
                <a:solidFill>
                  <a:schemeClr val="tx2">
                    <a:lumMod val="60000"/>
                    <a:lumOff val="40000"/>
                  </a:schemeClr>
                </a:solidFill>
              </a:rPr>
              <a:t> magna </a:t>
            </a:r>
            <a:r>
              <a:rPr lang="en-US" altLang="en-US" sz="1300" dirty="0" err="1">
                <a:solidFill>
                  <a:schemeClr val="tx2">
                    <a:lumMod val="60000"/>
                    <a:lumOff val="40000"/>
                  </a:schemeClr>
                </a:solidFill>
              </a:rPr>
              <a:t>lobortis</a:t>
            </a:r>
            <a:r>
              <a:rPr lang="en-US" altLang="en-US" sz="1300" dirty="0">
                <a:solidFill>
                  <a:schemeClr val="tx2">
                    <a:lumMod val="60000"/>
                    <a:lumOff val="40000"/>
                  </a:schemeClr>
                </a:solidFill>
              </a:rPr>
              <a:t> at. </a:t>
            </a:r>
          </a:p>
          <a:p>
            <a:pPr algn="just" eaLnBrk="1" hangingPunct="1">
              <a:lnSpc>
                <a:spcPct val="120000"/>
              </a:lnSpc>
            </a:pPr>
            <a:endParaRPr lang="en-US" altLang="en-US" sz="1300" dirty="0">
              <a:solidFill>
                <a:schemeClr val="tx2">
                  <a:lumMod val="60000"/>
                  <a:lumOff val="40000"/>
                </a:schemeClr>
              </a:solidFill>
            </a:endParaRPr>
          </a:p>
          <a:p>
            <a:pPr algn="just" eaLnBrk="1" hangingPunct="1">
              <a:lnSpc>
                <a:spcPct val="120000"/>
              </a:lnSpc>
            </a:pPr>
            <a:r>
              <a:rPr lang="en-US" altLang="en-US" sz="1300" dirty="0">
                <a:solidFill>
                  <a:schemeClr val="tx2">
                    <a:lumMod val="60000"/>
                    <a:lumOff val="40000"/>
                  </a:schemeClr>
                </a:solidFill>
              </a:rPr>
              <a:t>Donec vitae dolor sed </a:t>
            </a:r>
            <a:r>
              <a:rPr lang="en-US" altLang="en-US" sz="1300" dirty="0" err="1">
                <a:solidFill>
                  <a:schemeClr val="tx2">
                    <a:lumMod val="60000"/>
                    <a:lumOff val="40000"/>
                  </a:schemeClr>
                </a:solidFill>
              </a:rPr>
              <a:t>urna</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laoreet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consectetur</a:t>
            </a:r>
            <a:r>
              <a:rPr lang="en-US" altLang="en-US" sz="1300" dirty="0">
                <a:solidFill>
                  <a:schemeClr val="tx2">
                    <a:lumMod val="60000"/>
                    <a:lumOff val="40000"/>
                  </a:schemeClr>
                </a:solidFill>
              </a:rPr>
              <a:t> et a </a:t>
            </a:r>
            <a:r>
              <a:rPr lang="en-US" altLang="en-US" sz="1300" dirty="0" err="1">
                <a:solidFill>
                  <a:schemeClr val="tx2">
                    <a:lumMod val="60000"/>
                    <a:lumOff val="40000"/>
                  </a:schemeClr>
                </a:solidFill>
              </a:rPr>
              <a:t>odio</a:t>
            </a:r>
            <a:r>
              <a:rPr lang="en-US" altLang="en-US" sz="1300" dirty="0">
                <a:solidFill>
                  <a:schemeClr val="tx2">
                    <a:lumMod val="60000"/>
                    <a:lumOff val="40000"/>
                  </a:schemeClr>
                </a:solidFill>
              </a:rPr>
              <a:t>. Cras vestibulum diam id </a:t>
            </a:r>
            <a:r>
              <a:rPr lang="en-US" altLang="en-US" sz="1300" dirty="0" err="1">
                <a:solidFill>
                  <a:schemeClr val="tx2">
                    <a:lumMod val="60000"/>
                    <a:lumOff val="40000"/>
                  </a:schemeClr>
                </a:solidFill>
              </a:rPr>
              <a:t>risus</a:t>
            </a:r>
            <a:r>
              <a:rPr lang="en-US" altLang="en-US" sz="1300" dirty="0">
                <a:solidFill>
                  <a:schemeClr val="tx2">
                    <a:lumMod val="60000"/>
                    <a:lumOff val="40000"/>
                  </a:schemeClr>
                </a:solidFill>
              </a:rPr>
              <a:t> convallis maximus. Lorem ipsum dolor sit </a:t>
            </a:r>
            <a:r>
              <a:rPr lang="en-US" altLang="en-US" sz="1300" dirty="0" err="1">
                <a:solidFill>
                  <a:schemeClr val="tx2">
                    <a:lumMod val="60000"/>
                    <a:lumOff val="40000"/>
                  </a:schemeClr>
                </a:solidFill>
              </a:rPr>
              <a:t>amet</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consectetur</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adipiscing</a:t>
            </a:r>
            <a:r>
              <a:rPr lang="en-US" altLang="en-US" sz="1300" dirty="0">
                <a:solidFill>
                  <a:schemeClr val="tx2">
                    <a:lumMod val="60000"/>
                    <a:lumOff val="40000"/>
                  </a:schemeClr>
                </a:solidFill>
              </a:rPr>
              <a:t> </a:t>
            </a:r>
            <a:r>
              <a:rPr lang="en-US" altLang="en-US" sz="1300" dirty="0" err="1">
                <a:solidFill>
                  <a:schemeClr val="tx2">
                    <a:lumMod val="60000"/>
                    <a:lumOff val="40000"/>
                  </a:schemeClr>
                </a:solidFill>
              </a:rPr>
              <a:t>elit</a:t>
            </a:r>
            <a:r>
              <a:rPr lang="en-US" altLang="en-US" sz="1300" dirty="0">
                <a:solidFill>
                  <a:schemeClr val="tx2">
                    <a:lumMod val="60000"/>
                    <a:lumOff val="40000"/>
                  </a:schemeClr>
                </a:solidFill>
              </a:rPr>
              <a:t>. </a:t>
            </a:r>
          </a:p>
          <a:p>
            <a:pPr algn="just" eaLnBrk="1" hangingPunct="1">
              <a:lnSpc>
                <a:spcPct val="120000"/>
              </a:lnSpc>
            </a:pPr>
            <a:endParaRPr lang="en-US" altLang="en-US" sz="1300" dirty="0">
              <a:solidFill>
                <a:schemeClr val="tx2">
                  <a:lumMod val="60000"/>
                  <a:lumOff val="40000"/>
                </a:schemeClr>
              </a:solidFill>
            </a:endParaRPr>
          </a:p>
        </p:txBody>
      </p:sp>
      <p:grpSp>
        <p:nvGrpSpPr>
          <p:cNvPr id="4" name="Group 3">
            <a:extLst>
              <a:ext uri="{FF2B5EF4-FFF2-40B4-BE49-F238E27FC236}">
                <a16:creationId xmlns:a16="http://schemas.microsoft.com/office/drawing/2014/main" id="{8DE98319-2E64-4636-992B-C5526F64185F}"/>
              </a:ext>
            </a:extLst>
          </p:cNvPr>
          <p:cNvGrpSpPr/>
          <p:nvPr/>
        </p:nvGrpSpPr>
        <p:grpSpPr>
          <a:xfrm>
            <a:off x="4385222" y="509080"/>
            <a:ext cx="3432671" cy="711190"/>
            <a:chOff x="4385222" y="509080"/>
            <a:chExt cx="3432671" cy="711190"/>
          </a:xfrm>
        </p:grpSpPr>
        <p:sp>
          <p:nvSpPr>
            <p:cNvPr id="11" name="TextBox 10">
              <a:extLst>
                <a:ext uri="{FF2B5EF4-FFF2-40B4-BE49-F238E27FC236}">
                  <a16:creationId xmlns:a16="http://schemas.microsoft.com/office/drawing/2014/main" id="{B0BD940F-9CEF-3D40-ABC3-2DCA646F42D5}"/>
                </a:ext>
              </a:extLst>
            </p:cNvPr>
            <p:cNvSpPr txBox="1"/>
            <p:nvPr/>
          </p:nvSpPr>
          <p:spPr>
            <a:xfrm>
              <a:off x="5319551" y="509080"/>
              <a:ext cx="1560043" cy="246221"/>
            </a:xfrm>
            <a:prstGeom prst="rect">
              <a:avLst/>
            </a:prstGeom>
            <a:noFill/>
          </p:spPr>
          <p:txBody>
            <a:bodyPr wrap="none">
              <a:spAutoFit/>
            </a:bodyPr>
            <a:lstStyle/>
            <a:p>
              <a:pPr algn="ctr" defTabSz="914217">
                <a:defRPr/>
              </a:pPr>
              <a:r>
                <a:rPr lang="en-US" sz="1000" b="1" spc="300">
                  <a:solidFill>
                    <a:schemeClr val="tx2">
                      <a:lumMod val="60000"/>
                      <a:lumOff val="40000"/>
                    </a:schemeClr>
                  </a:solidFill>
                  <a:latin typeface="Lato Regular"/>
                  <a:cs typeface="Lato Regular"/>
                </a:rPr>
                <a:t>Features Slides</a:t>
              </a:r>
              <a:endParaRPr lang="en-US" sz="1000" b="1" spc="300" dirty="0">
                <a:solidFill>
                  <a:schemeClr val="tx2">
                    <a:lumMod val="60000"/>
                    <a:lumOff val="40000"/>
                  </a:schemeClr>
                </a:solidFill>
                <a:latin typeface="Lato Regular"/>
                <a:cs typeface="Lato Regular"/>
              </a:endParaRPr>
            </a:p>
          </p:txBody>
        </p:sp>
        <p:sp>
          <p:nvSpPr>
            <p:cNvPr id="448516" name="TextBox 72">
              <a:extLst>
                <a:ext uri="{FF2B5EF4-FFF2-40B4-BE49-F238E27FC236}">
                  <a16:creationId xmlns:a16="http://schemas.microsoft.com/office/drawing/2014/main" id="{8D818EC1-339B-A442-A48B-3FF1368C1F6E}"/>
                </a:ext>
              </a:extLst>
            </p:cNvPr>
            <p:cNvSpPr txBox="1">
              <a:spLocks noChangeArrowheads="1"/>
            </p:cNvSpPr>
            <p:nvPr/>
          </p:nvSpPr>
          <p:spPr bwMode="auto">
            <a:xfrm>
              <a:off x="4385222" y="712439"/>
              <a:ext cx="343267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tx2">
                      <a:lumMod val="60000"/>
                      <a:lumOff val="40000"/>
                    </a:schemeClr>
                  </a:solidFill>
                  <a:latin typeface="Lato Regular" charset="0"/>
                </a:rPr>
                <a:t>Text In One Column</a:t>
              </a:r>
            </a:p>
          </p:txBody>
        </p:sp>
      </p:grpSp>
      <p:grpSp>
        <p:nvGrpSpPr>
          <p:cNvPr id="5" name="Group 4">
            <a:extLst>
              <a:ext uri="{FF2B5EF4-FFF2-40B4-BE49-F238E27FC236}">
                <a16:creationId xmlns:a16="http://schemas.microsoft.com/office/drawing/2014/main" id="{05088827-BB75-4BD3-A550-831F14E6B7B4}"/>
              </a:ext>
            </a:extLst>
          </p:cNvPr>
          <p:cNvGrpSpPr/>
          <p:nvPr/>
        </p:nvGrpSpPr>
        <p:grpSpPr>
          <a:xfrm>
            <a:off x="934243" y="1543050"/>
            <a:ext cx="10323514" cy="1619250"/>
            <a:chOff x="934243" y="1543050"/>
            <a:chExt cx="10323514" cy="1619250"/>
          </a:xfrm>
        </p:grpSpPr>
        <p:sp>
          <p:nvSpPr>
            <p:cNvPr id="2" name="Rectangle 1">
              <a:extLst>
                <a:ext uri="{FF2B5EF4-FFF2-40B4-BE49-F238E27FC236}">
                  <a16:creationId xmlns:a16="http://schemas.microsoft.com/office/drawing/2014/main" id="{A9512087-72D4-BF42-9A91-EC0F02463ED2}"/>
                </a:ext>
              </a:extLst>
            </p:cNvPr>
            <p:cNvSpPr/>
            <p:nvPr/>
          </p:nvSpPr>
          <p:spPr>
            <a:xfrm>
              <a:off x="934244" y="1543050"/>
              <a:ext cx="10323513" cy="1619250"/>
            </a:xfrm>
            <a:prstGeom prst="rect">
              <a:avLst/>
            </a:prstGeom>
            <a:blipFill dpi="0" rotWithShape="1">
              <a:blip r:embed="rId2"/>
              <a:srcRect/>
              <a:stretch>
                <a:fillRect t="-573385" b="-22823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3BC76FCE-FDB6-CA46-943D-0E4F60267C71}"/>
                </a:ext>
              </a:extLst>
            </p:cNvPr>
            <p:cNvSpPr/>
            <p:nvPr/>
          </p:nvSpPr>
          <p:spPr>
            <a:xfrm>
              <a:off x="934243" y="1554153"/>
              <a:ext cx="5161757" cy="1608147"/>
            </a:xfrm>
            <a:prstGeom prst="rect">
              <a:avLst/>
            </a:prstGeom>
            <a:gradFill flip="none" rotWithShape="1">
              <a:gsLst>
                <a:gs pos="49984">
                  <a:schemeClr val="accent2">
                    <a:alpha val="53000"/>
                  </a:schemeClr>
                </a:gs>
                <a:gs pos="73000">
                  <a:srgbClr val="B78EC1">
                    <a:alpha val="11000"/>
                  </a:srgbClr>
                </a:gs>
                <a:gs pos="0">
                  <a:schemeClr val="accent4"/>
                </a:gs>
                <a:gs pos="88000">
                  <a:schemeClr val="accent2">
                    <a:alpha val="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2231653084"/>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2" decel="100000" fill="hold" nodeType="after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1+#ppt_w/2"/>
                                          </p:val>
                                        </p:tav>
                                        <p:tav tm="100000">
                                          <p:val>
                                            <p:strVal val="#ppt_x"/>
                                          </p:val>
                                        </p:tav>
                                      </p:tavLst>
                                    </p:anim>
                                    <p:anim calcmode="lin" valueType="num">
                                      <p:cBhvr additive="base">
                                        <p:cTn id="13" dur="500" fill="hold"/>
                                        <p:tgtEl>
                                          <p:spTgt spid="5"/>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448513"/>
                                        </p:tgtEl>
                                        <p:attrNameLst>
                                          <p:attrName>style.visibility</p:attrName>
                                        </p:attrNameLst>
                                      </p:cBhvr>
                                      <p:to>
                                        <p:strVal val="visible"/>
                                      </p:to>
                                    </p:set>
                                    <p:animEffect transition="in" filter="strips(downRight)">
                                      <p:cBhvr>
                                        <p:cTn id="17" dur="500"/>
                                        <p:tgtEl>
                                          <p:spTgt spid="4485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48513"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B1936F84-ABCF-BC4F-8858-F8F7AD1FF228}"/>
              </a:ext>
            </a:extLst>
          </p:cNvPr>
          <p:cNvSpPr txBox="1"/>
          <p:nvPr/>
        </p:nvSpPr>
        <p:spPr>
          <a:xfrm>
            <a:off x="955367" y="1635316"/>
            <a:ext cx="10323998" cy="4445938"/>
          </a:xfrm>
          <a:prstGeom prst="rect">
            <a:avLst/>
          </a:prstGeom>
          <a:noFill/>
        </p:spPr>
        <p:txBody>
          <a:bodyPr lIns="121893" tIns="60946" rIns="191957" bIns="47990" numCol="2" spcCol="959784"/>
          <a:lstStyle/>
          <a:p>
            <a:pPr algn="just" defTabSz="914217">
              <a:lnSpc>
                <a:spcPct val="120000"/>
              </a:lnSpc>
              <a:defRPr/>
            </a:pPr>
            <a:r>
              <a:rPr lang="en-US" sz="1300" b="1" dirty="0">
                <a:solidFill>
                  <a:schemeClr val="tx2">
                    <a:lumMod val="60000"/>
                    <a:lumOff val="40000"/>
                  </a:schemeClr>
                </a:solidFill>
                <a:latin typeface="Lato Regular"/>
                <a:cs typeface="Lato Regular"/>
              </a:rPr>
              <a:t>Lorem ipsum dolor </a:t>
            </a:r>
            <a:r>
              <a:rPr lang="en-US" sz="1300" dirty="0">
                <a:solidFill>
                  <a:schemeClr val="tx2">
                    <a:lumMod val="60000"/>
                    <a:lumOff val="40000"/>
                  </a:schemeClr>
                </a:solidFill>
                <a:latin typeface="Lato Light"/>
                <a:cs typeface="Lato Light"/>
              </a:rPr>
              <a:t>sit </a:t>
            </a:r>
            <a:r>
              <a:rPr lang="en-US" sz="1300" dirty="0" err="1">
                <a:solidFill>
                  <a:schemeClr val="tx2">
                    <a:lumMod val="60000"/>
                    <a:lumOff val="40000"/>
                  </a:schemeClr>
                </a:solidFill>
                <a:latin typeface="Lato Light"/>
                <a:cs typeface="Lato Light"/>
              </a:rPr>
              <a:t>amet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consectetur</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adipiscing</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elit</a:t>
            </a:r>
            <a:r>
              <a:rPr lang="en-US" sz="1300" dirty="0">
                <a:solidFill>
                  <a:schemeClr val="tx2">
                    <a:lumMod val="60000"/>
                    <a:lumOff val="40000"/>
                  </a:schemeClr>
                </a:solidFill>
                <a:latin typeface="Lato Light"/>
                <a:cs typeface="Lato Light"/>
              </a:rPr>
              <a:t>. Sed </a:t>
            </a:r>
            <a:r>
              <a:rPr lang="en-US" sz="1300" dirty="0" err="1">
                <a:solidFill>
                  <a:schemeClr val="tx2">
                    <a:lumMod val="60000"/>
                    <a:lumOff val="40000"/>
                  </a:schemeClr>
                </a:solidFill>
                <a:latin typeface="Lato Light"/>
                <a:cs typeface="Lato Light"/>
              </a:rPr>
              <a:t>finibus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tellus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varius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massa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sagittis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scelerisque</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Etiam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eu</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imperdiet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felis</a:t>
            </a:r>
            <a:r>
              <a:rPr lang="en-US" sz="1300" dirty="0">
                <a:solidFill>
                  <a:schemeClr val="tx2">
                    <a:lumMod val="60000"/>
                    <a:lumOff val="40000"/>
                  </a:schemeClr>
                </a:solidFill>
                <a:latin typeface="Lato Light"/>
                <a:cs typeface="Lato Light"/>
              </a:rPr>
              <a:t>. In </a:t>
            </a:r>
            <a:r>
              <a:rPr lang="en-US" sz="1300" dirty="0" err="1">
                <a:solidFill>
                  <a:schemeClr val="tx2">
                    <a:lumMod val="60000"/>
                    <a:lumOff val="40000"/>
                  </a:schemeClr>
                </a:solidFill>
                <a:latin typeface="Lato Light"/>
                <a:cs typeface="Lato Light"/>
              </a:rPr>
              <a:t>hac</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habitasse</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platea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dictumst</a:t>
            </a:r>
            <a:r>
              <a:rPr lang="en-US" sz="1300" dirty="0">
                <a:solidFill>
                  <a:schemeClr val="tx2">
                    <a:lumMod val="60000"/>
                    <a:lumOff val="40000"/>
                  </a:schemeClr>
                </a:solidFill>
                <a:latin typeface="Lato Light"/>
                <a:cs typeface="Lato Light"/>
              </a:rPr>
              <a:t>. Ut </a:t>
            </a:r>
            <a:r>
              <a:rPr lang="en-US" sz="1300" dirty="0" err="1">
                <a:solidFill>
                  <a:schemeClr val="tx2">
                    <a:lumMod val="60000"/>
                    <a:lumOff val="40000"/>
                  </a:schemeClr>
                </a:solidFill>
                <a:latin typeface="Lato Light"/>
                <a:cs typeface="Lato Light"/>
              </a:rPr>
              <a:t>bibendum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venenatis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lectus</a:t>
            </a:r>
            <a:r>
              <a:rPr lang="en-US" sz="1300" dirty="0">
                <a:solidFill>
                  <a:schemeClr val="tx2">
                    <a:lumMod val="60000"/>
                    <a:lumOff val="40000"/>
                  </a:schemeClr>
                </a:solidFill>
                <a:latin typeface="Lato Light"/>
                <a:cs typeface="Lato Light"/>
              </a:rPr>
              <a:t> ac tempus. Aenean ac </a:t>
            </a:r>
            <a:r>
              <a:rPr lang="en-US" sz="1300" dirty="0" err="1">
                <a:solidFill>
                  <a:schemeClr val="tx2">
                    <a:lumMod val="60000"/>
                    <a:lumOff val="40000"/>
                  </a:schemeClr>
                </a:solidFill>
                <a:latin typeface="Lato Light"/>
                <a:cs typeface="Lato Light"/>
              </a:rPr>
              <a:t>viverra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neque</a:t>
            </a:r>
            <a:r>
              <a:rPr lang="en-US" sz="1300" dirty="0">
                <a:solidFill>
                  <a:schemeClr val="tx2">
                    <a:lumMod val="60000"/>
                    <a:lumOff val="40000"/>
                  </a:schemeClr>
                </a:solidFill>
                <a:latin typeface="Lato Light"/>
                <a:cs typeface="Lato Light"/>
              </a:rPr>
              <a:t>. Maecenas </a:t>
            </a:r>
            <a:r>
              <a:rPr lang="en-US" sz="1300" dirty="0" err="1">
                <a:solidFill>
                  <a:schemeClr val="tx2">
                    <a:lumMod val="60000"/>
                    <a:lumOff val="40000"/>
                  </a:schemeClr>
                </a:solidFill>
                <a:latin typeface="Lato Light"/>
                <a:cs typeface="Lato Light"/>
              </a:rPr>
              <a:t>ullamcorper</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turpis</a:t>
            </a:r>
            <a:r>
              <a:rPr lang="en-US" sz="1300" dirty="0">
                <a:solidFill>
                  <a:schemeClr val="tx2">
                    <a:lumMod val="60000"/>
                    <a:lumOff val="40000"/>
                  </a:schemeClr>
                </a:solidFill>
                <a:latin typeface="Lato Light"/>
                <a:cs typeface="Lato Light"/>
              </a:rPr>
              <a:t> sed </a:t>
            </a:r>
            <a:r>
              <a:rPr lang="en-US" sz="1300" dirty="0" err="1">
                <a:solidFill>
                  <a:schemeClr val="tx2">
                    <a:lumMod val="60000"/>
                    <a:lumOff val="40000"/>
                  </a:schemeClr>
                </a:solidFill>
                <a:latin typeface="Lato Light"/>
                <a:cs typeface="Lato Light"/>
              </a:rPr>
              <a:t>tellus</a:t>
            </a:r>
            <a:r>
              <a:rPr lang="en-US" sz="1300" dirty="0">
                <a:solidFill>
                  <a:schemeClr val="tx2">
                    <a:lumMod val="60000"/>
                    <a:lumOff val="40000"/>
                  </a:schemeClr>
                </a:solidFill>
                <a:latin typeface="Lato Light"/>
                <a:cs typeface="Lato Light"/>
              </a:rPr>
              <a:t> vestibulum </a:t>
            </a:r>
            <a:r>
              <a:rPr lang="en-US" sz="1300" dirty="0" err="1">
                <a:solidFill>
                  <a:schemeClr val="tx2">
                    <a:lumMod val="60000"/>
                    <a:lumOff val="40000"/>
                  </a:schemeClr>
                </a:solidFill>
                <a:latin typeface="Lato Light"/>
                <a:cs typeface="Lato Light"/>
              </a:rPr>
              <a:t>bibendum</a:t>
            </a:r>
            <a:r>
              <a:rPr lang="en-US" sz="1300" dirty="0">
                <a:solidFill>
                  <a:schemeClr val="tx2">
                    <a:lumMod val="60000"/>
                    <a:lumOff val="40000"/>
                  </a:schemeClr>
                </a:solidFill>
                <a:latin typeface="Lato Light"/>
                <a:cs typeface="Lato Light"/>
              </a:rPr>
              <a:t>. </a:t>
            </a:r>
          </a:p>
          <a:p>
            <a:pPr algn="just" defTabSz="914217">
              <a:lnSpc>
                <a:spcPct val="120000"/>
              </a:lnSpc>
              <a:defRPr/>
            </a:pPr>
            <a:endParaRPr lang="en-US" sz="1300" dirty="0">
              <a:solidFill>
                <a:schemeClr val="tx2">
                  <a:lumMod val="60000"/>
                  <a:lumOff val="40000"/>
                </a:schemeClr>
              </a:solidFill>
              <a:latin typeface="Lato Light"/>
              <a:cs typeface="Lato Light"/>
            </a:endParaRPr>
          </a:p>
          <a:p>
            <a:pPr algn="just" defTabSz="914217">
              <a:lnSpc>
                <a:spcPct val="120000"/>
              </a:lnSpc>
              <a:defRPr/>
            </a:pPr>
            <a:r>
              <a:rPr lang="en-US" sz="1300" b="1" dirty="0" err="1">
                <a:solidFill>
                  <a:schemeClr val="tx2">
                    <a:lumMod val="60000"/>
                    <a:lumOff val="40000"/>
                  </a:schemeClr>
                </a:solidFill>
                <a:latin typeface="Lato Regular"/>
                <a:cs typeface="Lato Regular"/>
              </a:rPr>
              <a:t>Quisque</a:t>
            </a:r>
            <a:r>
              <a:rPr lang="en-US" sz="1300" b="1" dirty="0">
                <a:solidFill>
                  <a:schemeClr val="tx2">
                    <a:lumMod val="60000"/>
                    <a:lumOff val="40000"/>
                  </a:schemeClr>
                </a:solidFill>
                <a:latin typeface="Lato Regular"/>
                <a:cs typeface="Lato Regular"/>
              </a:rPr>
              <a:t> sed ex </a:t>
            </a:r>
            <a:r>
              <a:rPr lang="en-US" sz="1300" b="1" dirty="0" err="1">
                <a:solidFill>
                  <a:schemeClr val="tx2">
                    <a:lumMod val="60000"/>
                    <a:lumOff val="40000"/>
                  </a:schemeClr>
                </a:solidFill>
                <a:latin typeface="Lato Regular"/>
                <a:cs typeface="Lato Regular"/>
              </a:rPr>
              <a:t>nec</a:t>
            </a:r>
            <a:r>
              <a:rPr lang="en-US" sz="1300" b="1" dirty="0">
                <a:solidFill>
                  <a:schemeClr val="tx2">
                    <a:lumMod val="60000"/>
                    <a:lumOff val="40000"/>
                  </a:schemeClr>
                </a:solidFill>
                <a:latin typeface="Lato Regular"/>
                <a:cs typeface="Lato Regular"/>
              </a:rPr>
              <a:t> </a:t>
            </a:r>
            <a:r>
              <a:rPr lang="en-US" sz="1300" dirty="0" err="1">
                <a:solidFill>
                  <a:schemeClr val="tx2">
                    <a:lumMod val="60000"/>
                    <a:lumOff val="40000"/>
                  </a:schemeClr>
                </a:solidFill>
                <a:latin typeface="Lato Light"/>
                <a:cs typeface="Lato Light"/>
              </a:rPr>
              <a:t>quam</a:t>
            </a:r>
            <a:r>
              <a:rPr lang="en-US" sz="1300" dirty="0">
                <a:solidFill>
                  <a:schemeClr val="tx2">
                    <a:lumMod val="60000"/>
                    <a:lumOff val="40000"/>
                  </a:schemeClr>
                </a:solidFill>
                <a:latin typeface="Lato Light"/>
                <a:cs typeface="Lato Light"/>
              </a:rPr>
              <a:t> dictum </a:t>
            </a:r>
            <a:r>
              <a:rPr lang="en-US" sz="1300" dirty="0" err="1">
                <a:solidFill>
                  <a:schemeClr val="tx2">
                    <a:lumMod val="60000"/>
                    <a:lumOff val="40000"/>
                  </a:schemeClr>
                </a:solidFill>
                <a:latin typeface="Lato Light"/>
                <a:cs typeface="Lato Light"/>
              </a:rPr>
              <a:t>venenatis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ut</a:t>
            </a:r>
            <a:r>
              <a:rPr lang="en-US" sz="1300" dirty="0">
                <a:solidFill>
                  <a:schemeClr val="tx2">
                    <a:lumMod val="60000"/>
                    <a:lumOff val="40000"/>
                  </a:schemeClr>
                </a:solidFill>
                <a:latin typeface="Lato Light"/>
                <a:cs typeface="Lato Light"/>
              </a:rPr>
              <a:t> ac diam. </a:t>
            </a:r>
            <a:r>
              <a:rPr lang="en-US" sz="1300" dirty="0" err="1">
                <a:solidFill>
                  <a:schemeClr val="tx2">
                    <a:lumMod val="60000"/>
                    <a:lumOff val="40000"/>
                  </a:schemeClr>
                </a:solidFill>
                <a:latin typeface="Lato Light"/>
                <a:cs typeface="Lato Light"/>
              </a:rPr>
              <a:t>Aliquam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interdum</a:t>
            </a:r>
            <a:r>
              <a:rPr lang="en-US" sz="1300" dirty="0">
                <a:solidFill>
                  <a:schemeClr val="tx2">
                    <a:lumMod val="60000"/>
                    <a:lumOff val="40000"/>
                  </a:schemeClr>
                </a:solidFill>
                <a:latin typeface="Lato Light"/>
                <a:cs typeface="Lato Light"/>
              </a:rPr>
              <a:t> gravida </a:t>
            </a:r>
            <a:r>
              <a:rPr lang="en-US" sz="1300" dirty="0" err="1">
                <a:solidFill>
                  <a:schemeClr val="tx2">
                    <a:lumMod val="60000"/>
                    <a:lumOff val="40000"/>
                  </a:schemeClr>
                </a:solidFill>
                <a:latin typeface="Lato Light"/>
                <a:cs typeface="Lato Light"/>
              </a:rPr>
              <a:t>molestie</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Nulla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tincidunt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elit</a:t>
            </a:r>
            <a:r>
              <a:rPr lang="en-US" sz="1300" dirty="0">
                <a:solidFill>
                  <a:schemeClr val="tx2">
                    <a:lumMod val="60000"/>
                    <a:lumOff val="40000"/>
                  </a:schemeClr>
                </a:solidFill>
                <a:latin typeface="Lato Light"/>
                <a:cs typeface="Lato Light"/>
              </a:rPr>
              <a:t> sed </a:t>
            </a:r>
            <a:r>
              <a:rPr lang="en-US" sz="1300" dirty="0" err="1">
                <a:solidFill>
                  <a:schemeClr val="tx2">
                    <a:lumMod val="60000"/>
                    <a:lumOff val="40000"/>
                  </a:schemeClr>
                </a:solidFill>
                <a:latin typeface="Lato Light"/>
                <a:cs typeface="Lato Light"/>
              </a:rPr>
              <a:t>placerat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hendrerit</a:t>
            </a:r>
            <a:r>
              <a:rPr lang="en-US" sz="1300" dirty="0">
                <a:solidFill>
                  <a:schemeClr val="tx2">
                    <a:lumMod val="60000"/>
                    <a:lumOff val="40000"/>
                  </a:schemeClr>
                </a:solidFill>
                <a:latin typeface="Lato Light"/>
                <a:cs typeface="Lato Light"/>
              </a:rPr>
              <a:t>, diam </a:t>
            </a:r>
            <a:r>
              <a:rPr lang="en-US" sz="1300" dirty="0" err="1">
                <a:solidFill>
                  <a:schemeClr val="tx2">
                    <a:lumMod val="60000"/>
                    <a:lumOff val="40000"/>
                  </a:schemeClr>
                </a:solidFill>
                <a:latin typeface="Lato Light"/>
                <a:cs typeface="Lato Light"/>
              </a:rPr>
              <a:t>massa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porttitor</a:t>
            </a:r>
            <a:r>
              <a:rPr lang="en-US" sz="1300" dirty="0">
                <a:solidFill>
                  <a:schemeClr val="tx2">
                    <a:lumMod val="60000"/>
                    <a:lumOff val="40000"/>
                  </a:schemeClr>
                </a:solidFill>
                <a:latin typeface="Lato Light"/>
                <a:cs typeface="Lato Light"/>
              </a:rPr>
              <a:t> dolor, ac </a:t>
            </a:r>
            <a:r>
              <a:rPr lang="en-US" sz="1300" dirty="0" err="1">
                <a:solidFill>
                  <a:schemeClr val="tx2">
                    <a:lumMod val="60000"/>
                    <a:lumOff val="40000"/>
                  </a:schemeClr>
                </a:solidFill>
                <a:latin typeface="Lato Light"/>
                <a:cs typeface="Lato Light"/>
              </a:rPr>
              <a:t>volutpat</a:t>
            </a:r>
            <a:r>
              <a:rPr lang="en-US" sz="1300" dirty="0">
                <a:solidFill>
                  <a:schemeClr val="tx2">
                    <a:lumMod val="60000"/>
                    <a:lumOff val="40000"/>
                  </a:schemeClr>
                </a:solidFill>
                <a:latin typeface="Lato Light"/>
                <a:cs typeface="Lato Light"/>
              </a:rPr>
              <a:t> ante </a:t>
            </a:r>
            <a:r>
              <a:rPr lang="en-US" sz="1300" dirty="0" err="1">
                <a:solidFill>
                  <a:schemeClr val="tx2">
                    <a:lumMod val="60000"/>
                    <a:lumOff val="40000"/>
                  </a:schemeClr>
                </a:solidFill>
                <a:latin typeface="Lato Light"/>
                <a:cs typeface="Lato Light"/>
              </a:rPr>
              <a:t>lacus</a:t>
            </a:r>
            <a:r>
              <a:rPr lang="en-US" sz="1300" dirty="0">
                <a:solidFill>
                  <a:schemeClr val="tx2">
                    <a:lumMod val="60000"/>
                    <a:lumOff val="40000"/>
                  </a:schemeClr>
                </a:solidFill>
                <a:latin typeface="Lato Light"/>
                <a:cs typeface="Lato Light"/>
              </a:rPr>
              <a:t> sed </a:t>
            </a:r>
            <a:r>
              <a:rPr lang="en-US" sz="1300" dirty="0" err="1">
                <a:solidFill>
                  <a:schemeClr val="tx2">
                    <a:lumMod val="60000"/>
                    <a:lumOff val="40000"/>
                  </a:schemeClr>
                </a:solidFill>
                <a:latin typeface="Lato Light"/>
                <a:cs typeface="Lato Light"/>
              </a:rPr>
              <a:t>quam</a:t>
            </a:r>
            <a:r>
              <a:rPr lang="en-US" sz="1300" dirty="0">
                <a:solidFill>
                  <a:schemeClr val="tx2">
                    <a:lumMod val="60000"/>
                    <a:lumOff val="40000"/>
                  </a:schemeClr>
                </a:solidFill>
                <a:latin typeface="Lato Light"/>
                <a:cs typeface="Lato Light"/>
              </a:rPr>
              <a:t>. Duis id </a:t>
            </a:r>
            <a:r>
              <a:rPr lang="en-US" sz="1300" dirty="0" err="1">
                <a:solidFill>
                  <a:schemeClr val="tx2">
                    <a:lumMod val="60000"/>
                    <a:lumOff val="40000"/>
                  </a:schemeClr>
                </a:solidFill>
                <a:latin typeface="Lato Light"/>
                <a:cs typeface="Lato Light"/>
              </a:rPr>
              <a:t>finibus</a:t>
            </a:r>
            <a:r>
              <a:rPr lang="en-US" sz="1300" dirty="0">
                <a:solidFill>
                  <a:schemeClr val="tx2">
                    <a:lumMod val="60000"/>
                    <a:lumOff val="40000"/>
                  </a:schemeClr>
                </a:solidFill>
                <a:latin typeface="Lato Light"/>
                <a:cs typeface="Lato Light"/>
              </a:rPr>
              <a:t> mi. </a:t>
            </a:r>
          </a:p>
          <a:p>
            <a:pPr algn="just" defTabSz="914217">
              <a:lnSpc>
                <a:spcPct val="120000"/>
              </a:lnSpc>
              <a:defRPr/>
            </a:pPr>
            <a:endParaRPr lang="en-US" sz="1300" dirty="0">
              <a:solidFill>
                <a:schemeClr val="tx2">
                  <a:lumMod val="60000"/>
                  <a:lumOff val="40000"/>
                </a:schemeClr>
              </a:solidFill>
              <a:latin typeface="Lato Light"/>
              <a:cs typeface="Lato Light"/>
            </a:endParaRPr>
          </a:p>
          <a:p>
            <a:pPr algn="just" defTabSz="914217">
              <a:lnSpc>
                <a:spcPct val="120000"/>
              </a:lnSpc>
              <a:defRPr/>
            </a:pPr>
            <a:r>
              <a:rPr lang="en-US" sz="1300" dirty="0" err="1">
                <a:solidFill>
                  <a:schemeClr val="tx2">
                    <a:lumMod val="60000"/>
                    <a:lumOff val="40000"/>
                  </a:schemeClr>
                </a:solidFill>
                <a:latin typeface="Lato Light"/>
                <a:cs typeface="Lato Light"/>
              </a:rPr>
              <a:t>Aliquam</a:t>
            </a:r>
            <a:r>
              <a:rPr lang="en-US" sz="1300" dirty="0">
                <a:solidFill>
                  <a:schemeClr val="tx2">
                    <a:lumMod val="60000"/>
                    <a:lumOff val="40000"/>
                  </a:schemeClr>
                </a:solidFill>
                <a:latin typeface="Lato Light"/>
                <a:cs typeface="Lato Light"/>
              </a:rPr>
              <a:t> et ante </a:t>
            </a:r>
            <a:r>
              <a:rPr lang="en-US" sz="1300" dirty="0" err="1">
                <a:solidFill>
                  <a:schemeClr val="tx2">
                    <a:lumMod val="60000"/>
                    <a:lumOff val="40000"/>
                  </a:schemeClr>
                </a:solidFill>
                <a:latin typeface="Lato Light"/>
                <a:cs typeface="Lato Light"/>
              </a:rPr>
              <a:t>nunc</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Fusce</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tincidunt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eget</a:t>
            </a:r>
            <a:r>
              <a:rPr lang="en-US" sz="1300" dirty="0">
                <a:solidFill>
                  <a:schemeClr val="tx2">
                    <a:lumMod val="60000"/>
                    <a:lumOff val="40000"/>
                  </a:schemeClr>
                </a:solidFill>
                <a:latin typeface="Lato Light"/>
                <a:cs typeface="Lato Light"/>
              </a:rPr>
              <a:t> ligula vitae </a:t>
            </a:r>
            <a:r>
              <a:rPr lang="en-US" sz="1300" dirty="0" err="1">
                <a:solidFill>
                  <a:schemeClr val="tx2">
                    <a:lumMod val="60000"/>
                    <a:lumOff val="40000"/>
                  </a:schemeClr>
                </a:solidFill>
                <a:latin typeface="Lato Light"/>
                <a:cs typeface="Lato Light"/>
              </a:rPr>
              <a:t>hendrerit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Phasellus</a:t>
            </a:r>
            <a:r>
              <a:rPr lang="en-US" sz="1300" dirty="0">
                <a:solidFill>
                  <a:schemeClr val="tx2">
                    <a:lumMod val="60000"/>
                    <a:lumOff val="40000"/>
                  </a:schemeClr>
                </a:solidFill>
                <a:latin typeface="Lato Light"/>
                <a:cs typeface="Lato Light"/>
              </a:rPr>
              <a:t> id ligula </a:t>
            </a:r>
            <a:r>
              <a:rPr lang="en-US" sz="1300" dirty="0" err="1">
                <a:solidFill>
                  <a:schemeClr val="tx2">
                    <a:lumMod val="60000"/>
                    <a:lumOff val="40000"/>
                  </a:schemeClr>
                </a:solidFill>
                <a:latin typeface="Lato Light"/>
                <a:cs typeface="Lato Light"/>
              </a:rPr>
              <a:t>ut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enim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elementum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bibendum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eget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eget</a:t>
            </a:r>
            <a:r>
              <a:rPr lang="en-US" sz="1300" dirty="0">
                <a:solidFill>
                  <a:schemeClr val="tx2">
                    <a:lumMod val="60000"/>
                    <a:lumOff val="40000"/>
                  </a:schemeClr>
                </a:solidFill>
                <a:latin typeface="Lato Light"/>
                <a:cs typeface="Lato Light"/>
              </a:rPr>
              <a:t> magna. </a:t>
            </a:r>
            <a:r>
              <a:rPr lang="en-US" sz="1300" dirty="0" err="1">
                <a:solidFill>
                  <a:schemeClr val="tx2">
                    <a:lumMod val="60000"/>
                    <a:lumOff val="40000"/>
                  </a:schemeClr>
                </a:solidFill>
                <a:latin typeface="Lato Light"/>
                <a:cs typeface="Lato Light"/>
              </a:rPr>
              <a:t>Fusce</a:t>
            </a:r>
            <a:r>
              <a:rPr lang="en-US" sz="1300" dirty="0">
                <a:solidFill>
                  <a:schemeClr val="tx2">
                    <a:lumMod val="60000"/>
                    <a:lumOff val="40000"/>
                  </a:schemeClr>
                </a:solidFill>
                <a:latin typeface="Lato Light"/>
                <a:cs typeface="Lato Light"/>
              </a:rPr>
              <a:t> in magna diam. Cras dictum </a:t>
            </a:r>
            <a:r>
              <a:rPr lang="en-US" sz="1300" dirty="0" err="1">
                <a:solidFill>
                  <a:schemeClr val="tx2">
                    <a:lumMod val="60000"/>
                    <a:lumOff val="40000"/>
                  </a:schemeClr>
                </a:solidFill>
                <a:latin typeface="Lato Light"/>
                <a:cs typeface="Lato Light"/>
              </a:rPr>
              <a:t>suscipit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mauris</a:t>
            </a:r>
            <a:r>
              <a:rPr lang="en-US" sz="1300" dirty="0">
                <a:solidFill>
                  <a:schemeClr val="tx2">
                    <a:lumMod val="60000"/>
                    <a:lumOff val="40000"/>
                  </a:schemeClr>
                </a:solidFill>
                <a:latin typeface="Lato Light"/>
                <a:cs typeface="Lato Light"/>
              </a:rPr>
              <a:t>, convallis </a:t>
            </a:r>
            <a:r>
              <a:rPr lang="en-US" sz="1300" dirty="0" err="1">
                <a:solidFill>
                  <a:schemeClr val="tx2">
                    <a:lumMod val="60000"/>
                    <a:lumOff val="40000"/>
                  </a:schemeClr>
                </a:solidFill>
                <a:latin typeface="Lato Light"/>
                <a:cs typeface="Lato Light"/>
              </a:rPr>
              <a:t>vehicula</a:t>
            </a:r>
            <a:r>
              <a:rPr lang="en-US" sz="1300" dirty="0">
                <a:solidFill>
                  <a:schemeClr val="tx2">
                    <a:lumMod val="60000"/>
                    <a:lumOff val="40000"/>
                  </a:schemeClr>
                </a:solidFill>
                <a:latin typeface="Lato Light"/>
                <a:cs typeface="Lato Light"/>
              </a:rPr>
              <a:t> ex </a:t>
            </a:r>
            <a:r>
              <a:rPr lang="en-US" sz="1300" dirty="0" err="1">
                <a:solidFill>
                  <a:schemeClr val="tx2">
                    <a:lumMod val="60000"/>
                    <a:lumOff val="40000"/>
                  </a:schemeClr>
                </a:solidFill>
                <a:latin typeface="Lato Light"/>
                <a:cs typeface="Lato Light"/>
              </a:rPr>
              <a:t>dapibus</a:t>
            </a:r>
            <a:r>
              <a:rPr lang="en-US" sz="1300" dirty="0">
                <a:solidFill>
                  <a:schemeClr val="tx2">
                    <a:lumMod val="60000"/>
                    <a:lumOff val="40000"/>
                  </a:schemeClr>
                </a:solidFill>
                <a:latin typeface="Lato Light"/>
                <a:cs typeface="Lato Light"/>
              </a:rPr>
              <a:t> id. </a:t>
            </a:r>
            <a:r>
              <a:rPr lang="en-US" sz="1300" dirty="0" err="1">
                <a:solidFill>
                  <a:schemeClr val="tx2">
                    <a:lumMod val="60000"/>
                    <a:lumOff val="40000"/>
                  </a:schemeClr>
                </a:solidFill>
                <a:latin typeface="Lato Light"/>
                <a:cs typeface="Lato Light"/>
              </a:rPr>
              <a:t>Aliquam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neque</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mauris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faucibus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eget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vulputate</a:t>
            </a:r>
            <a:r>
              <a:rPr lang="en-US" sz="1300" dirty="0">
                <a:solidFill>
                  <a:schemeClr val="tx2">
                    <a:lumMod val="60000"/>
                    <a:lumOff val="40000"/>
                  </a:schemeClr>
                </a:solidFill>
                <a:latin typeface="Lato Light"/>
                <a:cs typeface="Lato Light"/>
              </a:rPr>
              <a:t> a, </a:t>
            </a:r>
            <a:r>
              <a:rPr lang="en-US" sz="1300" dirty="0" err="1">
                <a:solidFill>
                  <a:schemeClr val="tx2">
                    <a:lumMod val="60000"/>
                    <a:lumOff val="40000"/>
                  </a:schemeClr>
                </a:solidFill>
                <a:latin typeface="Lato Light"/>
                <a:cs typeface="Lato Light"/>
              </a:rPr>
              <a:t>viverra</a:t>
            </a:r>
            <a:r>
              <a:rPr lang="en-US" sz="1300" dirty="0">
                <a:solidFill>
                  <a:schemeClr val="tx2">
                    <a:lumMod val="60000"/>
                    <a:lumOff val="40000"/>
                  </a:schemeClr>
                </a:solidFill>
                <a:latin typeface="Lato Light"/>
                <a:cs typeface="Lato Light"/>
              </a:rPr>
              <a:t> et diam. Maecenas </a:t>
            </a:r>
            <a:r>
              <a:rPr lang="en-US" sz="1300" dirty="0" err="1">
                <a:solidFill>
                  <a:schemeClr val="tx2">
                    <a:lumMod val="60000"/>
                    <a:lumOff val="40000"/>
                  </a:schemeClr>
                </a:solidFill>
                <a:latin typeface="Lato Light"/>
                <a:cs typeface="Lato Light"/>
              </a:rPr>
              <a:t>facilisis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facilisis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odio</a:t>
            </a:r>
            <a:r>
              <a:rPr lang="en-US" sz="1300" dirty="0">
                <a:solidFill>
                  <a:schemeClr val="tx2">
                    <a:lumMod val="60000"/>
                    <a:lumOff val="40000"/>
                  </a:schemeClr>
                </a:solidFill>
                <a:latin typeface="Lato Light"/>
                <a:cs typeface="Lato Light"/>
              </a:rPr>
              <a:t> id </a:t>
            </a:r>
            <a:r>
              <a:rPr lang="en-US" sz="1300" dirty="0" err="1">
                <a:solidFill>
                  <a:schemeClr val="tx2">
                    <a:lumMod val="60000"/>
                    <a:lumOff val="40000"/>
                  </a:schemeClr>
                </a:solidFill>
                <a:latin typeface="Lato Light"/>
                <a:cs typeface="Lato Light"/>
              </a:rPr>
              <a:t>varius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Etiam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congue</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egestas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orci</a:t>
            </a:r>
            <a:r>
              <a:rPr lang="en-US" sz="1300" dirty="0">
                <a:solidFill>
                  <a:schemeClr val="tx2">
                    <a:lumMod val="60000"/>
                    <a:lumOff val="40000"/>
                  </a:schemeClr>
                </a:solidFill>
                <a:latin typeface="Lato Light"/>
                <a:cs typeface="Lato Light"/>
              </a:rPr>
              <a:t> at </a:t>
            </a:r>
            <a:r>
              <a:rPr lang="en-US" sz="1300" dirty="0" err="1">
                <a:solidFill>
                  <a:schemeClr val="tx2">
                    <a:lumMod val="60000"/>
                    <a:lumOff val="40000"/>
                  </a:schemeClr>
                </a:solidFill>
                <a:latin typeface="Lato Light"/>
                <a:cs typeface="Lato Light"/>
              </a:rPr>
              <a:t>bibendum</a:t>
            </a:r>
            <a:r>
              <a:rPr lang="en-US" sz="1300" dirty="0">
                <a:solidFill>
                  <a:schemeClr val="tx2">
                    <a:lumMod val="60000"/>
                    <a:lumOff val="40000"/>
                  </a:schemeClr>
                </a:solidFill>
                <a:latin typeface="Lato Light"/>
                <a:cs typeface="Lato Light"/>
              </a:rPr>
              <a:t>. </a:t>
            </a:r>
          </a:p>
          <a:p>
            <a:pPr algn="just" defTabSz="914217">
              <a:lnSpc>
                <a:spcPct val="120000"/>
              </a:lnSpc>
              <a:defRPr/>
            </a:pPr>
            <a:r>
              <a:rPr lang="en-US" sz="1300" dirty="0">
                <a:solidFill>
                  <a:schemeClr val="tx2">
                    <a:lumMod val="60000"/>
                    <a:lumOff val="40000"/>
                  </a:schemeClr>
                </a:solidFill>
                <a:latin typeface="Lato Light"/>
                <a:cs typeface="Lato Light"/>
              </a:rPr>
              <a:t>Donec </a:t>
            </a:r>
            <a:r>
              <a:rPr lang="en-US" sz="1300" dirty="0" err="1">
                <a:solidFill>
                  <a:schemeClr val="tx2">
                    <a:lumMod val="60000"/>
                    <a:lumOff val="40000"/>
                  </a:schemeClr>
                </a:solidFill>
                <a:latin typeface="Lato Light"/>
                <a:cs typeface="Lato Light"/>
              </a:rPr>
              <a:t>eget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viverra</a:t>
            </a:r>
            <a:r>
              <a:rPr lang="en-US" sz="1300" dirty="0">
                <a:solidFill>
                  <a:schemeClr val="tx2">
                    <a:lumMod val="60000"/>
                    <a:lumOff val="40000"/>
                  </a:schemeClr>
                </a:solidFill>
                <a:latin typeface="Lato Light"/>
                <a:cs typeface="Lato Light"/>
              </a:rPr>
              <a:t> nisi, non </a:t>
            </a:r>
            <a:r>
              <a:rPr lang="en-US" sz="1300" dirty="0" err="1">
                <a:solidFill>
                  <a:schemeClr val="tx2">
                    <a:lumMod val="60000"/>
                    <a:lumOff val="40000"/>
                  </a:schemeClr>
                </a:solidFill>
                <a:latin typeface="Lato Light"/>
                <a:cs typeface="Lato Light"/>
              </a:rPr>
              <a:t>luctus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arcu</a:t>
            </a:r>
            <a:r>
              <a:rPr lang="en-US" sz="1300" dirty="0">
                <a:solidFill>
                  <a:schemeClr val="tx2">
                    <a:lumMod val="60000"/>
                    <a:lumOff val="40000"/>
                  </a:schemeClr>
                </a:solidFill>
                <a:latin typeface="Lato Light"/>
                <a:cs typeface="Lato Light"/>
              </a:rPr>
              <a:t>. Sed ipsum </a:t>
            </a:r>
            <a:r>
              <a:rPr lang="en-US" sz="1300" dirty="0" err="1">
                <a:solidFill>
                  <a:schemeClr val="tx2">
                    <a:lumMod val="60000"/>
                    <a:lumOff val="40000"/>
                  </a:schemeClr>
                </a:solidFill>
                <a:latin typeface="Lato Light"/>
                <a:cs typeface="Lato Light"/>
              </a:rPr>
              <a:t>leo</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volutpat</a:t>
            </a:r>
            <a:r>
              <a:rPr lang="en-US" sz="1300" dirty="0">
                <a:solidFill>
                  <a:schemeClr val="tx2">
                    <a:lumMod val="60000"/>
                    <a:lumOff val="40000"/>
                  </a:schemeClr>
                </a:solidFill>
                <a:latin typeface="Lato Light"/>
                <a:cs typeface="Lato Light"/>
              </a:rPr>
              <a:t> id convallis vitae, </a:t>
            </a:r>
            <a:r>
              <a:rPr lang="en-US" sz="1300" dirty="0" err="1">
                <a:solidFill>
                  <a:schemeClr val="tx2">
                    <a:lumMod val="60000"/>
                    <a:lumOff val="40000"/>
                  </a:schemeClr>
                </a:solidFill>
                <a:latin typeface="Lato Light"/>
                <a:cs typeface="Lato Light"/>
              </a:rPr>
              <a:t>mollis</a:t>
            </a:r>
            <a:r>
              <a:rPr lang="en-US" sz="1300" dirty="0">
                <a:solidFill>
                  <a:schemeClr val="tx2">
                    <a:lumMod val="60000"/>
                    <a:lumOff val="40000"/>
                  </a:schemeClr>
                </a:solidFill>
                <a:latin typeface="Lato Light"/>
                <a:cs typeface="Lato Light"/>
              </a:rPr>
              <a:t> ac dui. Cum sociis </a:t>
            </a:r>
            <a:r>
              <a:rPr lang="en-US" sz="1300" dirty="0" err="1">
                <a:solidFill>
                  <a:schemeClr val="tx2">
                    <a:lumMod val="60000"/>
                    <a:lumOff val="40000"/>
                  </a:schemeClr>
                </a:solidFill>
                <a:latin typeface="Lato Light"/>
                <a:cs typeface="Lato Light"/>
              </a:rPr>
              <a:t>natoque</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penatibus</a:t>
            </a:r>
            <a:r>
              <a:rPr lang="en-US" sz="1300" dirty="0">
                <a:solidFill>
                  <a:schemeClr val="tx2">
                    <a:lumMod val="60000"/>
                    <a:lumOff val="40000"/>
                  </a:schemeClr>
                </a:solidFill>
                <a:latin typeface="Lato Light"/>
                <a:cs typeface="Lato Light"/>
              </a:rPr>
              <a:t> et </a:t>
            </a:r>
            <a:r>
              <a:rPr lang="en-US" sz="1300" dirty="0" err="1">
                <a:solidFill>
                  <a:schemeClr val="tx2">
                    <a:lumMod val="60000"/>
                    <a:lumOff val="40000"/>
                  </a:schemeClr>
                </a:solidFill>
                <a:latin typeface="Lato Light"/>
                <a:cs typeface="Lato Light"/>
              </a:rPr>
              <a:t>magnis</a:t>
            </a:r>
            <a:r>
              <a:rPr lang="en-US" sz="1300" dirty="0">
                <a:solidFill>
                  <a:schemeClr val="tx2">
                    <a:lumMod val="60000"/>
                    <a:lumOff val="40000"/>
                  </a:schemeClr>
                </a:solidFill>
                <a:latin typeface="Lato Light"/>
                <a:cs typeface="Lato Light"/>
              </a:rPr>
              <a:t> dis parturient </a:t>
            </a:r>
            <a:r>
              <a:rPr lang="en-US" sz="1300" dirty="0" err="1">
                <a:solidFill>
                  <a:schemeClr val="tx2">
                    <a:lumMod val="60000"/>
                    <a:lumOff val="40000"/>
                  </a:schemeClr>
                </a:solidFill>
                <a:latin typeface="Lato Light"/>
                <a:cs typeface="Lato Light"/>
              </a:rPr>
              <a:t>montes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nascetur</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ridiculus</a:t>
            </a:r>
            <a:r>
              <a:rPr lang="en-US" sz="1300" dirty="0">
                <a:solidFill>
                  <a:schemeClr val="tx2">
                    <a:lumMod val="60000"/>
                    <a:lumOff val="40000"/>
                  </a:schemeClr>
                </a:solidFill>
                <a:latin typeface="Lato Light"/>
                <a:cs typeface="Lato Light"/>
              </a:rPr>
              <a:t> mus. </a:t>
            </a:r>
            <a:r>
              <a:rPr lang="en-US" sz="1300" dirty="0" err="1">
                <a:solidFill>
                  <a:schemeClr val="tx2">
                    <a:lumMod val="60000"/>
                    <a:lumOff val="40000"/>
                  </a:schemeClr>
                </a:solidFill>
                <a:latin typeface="Lato Light"/>
                <a:cs typeface="Lato Light"/>
              </a:rPr>
              <a:t>Nulla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luctus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dapibus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metus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nec</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mollis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Etiam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lacus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nulla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bibendum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egestas</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suscipit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ut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sollicitudin</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eu</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massa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Phasellus</a:t>
            </a:r>
            <a:r>
              <a:rPr lang="en-US" sz="1300" dirty="0">
                <a:solidFill>
                  <a:schemeClr val="tx2">
                    <a:lumMod val="60000"/>
                    <a:lumOff val="40000"/>
                  </a:schemeClr>
                </a:solidFill>
                <a:latin typeface="Lato Light"/>
                <a:cs typeface="Lato Light"/>
              </a:rPr>
              <a:t> semper </a:t>
            </a:r>
            <a:r>
              <a:rPr lang="en-US" sz="1300" dirty="0" err="1">
                <a:solidFill>
                  <a:schemeClr val="tx2">
                    <a:lumMod val="60000"/>
                    <a:lumOff val="40000"/>
                  </a:schemeClr>
                </a:solidFill>
                <a:latin typeface="Lato Light"/>
                <a:cs typeface="Lato Light"/>
              </a:rPr>
              <a:t>quam</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justo</a:t>
            </a:r>
            <a:r>
              <a:rPr lang="en-US" sz="1300" dirty="0">
                <a:solidFill>
                  <a:schemeClr val="tx2">
                    <a:lumMod val="60000"/>
                    <a:lumOff val="40000"/>
                  </a:schemeClr>
                </a:solidFill>
                <a:latin typeface="Lato Light"/>
                <a:cs typeface="Lato Light"/>
              </a:rPr>
              <a:t>, vel </a:t>
            </a:r>
            <a:r>
              <a:rPr lang="en-US" sz="1300" dirty="0" err="1">
                <a:solidFill>
                  <a:schemeClr val="tx2">
                    <a:lumMod val="60000"/>
                    <a:lumOff val="40000"/>
                  </a:schemeClr>
                </a:solidFill>
                <a:latin typeface="Lato Light"/>
                <a:cs typeface="Lato Light"/>
              </a:rPr>
              <a:t>aliquam</a:t>
            </a:r>
            <a:r>
              <a:rPr lang="en-US" sz="1300" dirty="0">
                <a:solidFill>
                  <a:schemeClr val="tx2">
                    <a:lumMod val="60000"/>
                    <a:lumOff val="40000"/>
                  </a:schemeClr>
                </a:solidFill>
                <a:latin typeface="Lato Light"/>
                <a:cs typeface="Lato Light"/>
              </a:rPr>
              <a:t> magna </a:t>
            </a:r>
            <a:r>
              <a:rPr lang="en-US" sz="1300" dirty="0" err="1">
                <a:solidFill>
                  <a:schemeClr val="tx2">
                    <a:lumMod val="60000"/>
                    <a:lumOff val="40000"/>
                  </a:schemeClr>
                </a:solidFill>
                <a:latin typeface="Lato Light"/>
                <a:cs typeface="Lato Light"/>
              </a:rPr>
              <a:t>lobortis</a:t>
            </a:r>
            <a:r>
              <a:rPr lang="en-US" sz="1300" dirty="0">
                <a:solidFill>
                  <a:schemeClr val="tx2">
                    <a:lumMod val="60000"/>
                    <a:lumOff val="40000"/>
                  </a:schemeClr>
                </a:solidFill>
                <a:latin typeface="Lato Light"/>
                <a:cs typeface="Lato Light"/>
              </a:rPr>
              <a:t> at. </a:t>
            </a:r>
          </a:p>
          <a:p>
            <a:pPr algn="just" defTabSz="914217">
              <a:lnSpc>
                <a:spcPct val="120000"/>
              </a:lnSpc>
              <a:defRPr/>
            </a:pPr>
            <a:endParaRPr lang="en-US" sz="1300" dirty="0">
              <a:solidFill>
                <a:schemeClr val="tx2">
                  <a:lumMod val="60000"/>
                  <a:lumOff val="40000"/>
                </a:schemeClr>
              </a:solidFill>
              <a:latin typeface="Lato Light"/>
              <a:cs typeface="Lato Light"/>
            </a:endParaRPr>
          </a:p>
          <a:p>
            <a:pPr algn="just" defTabSz="914217">
              <a:lnSpc>
                <a:spcPct val="120000"/>
              </a:lnSpc>
              <a:defRPr/>
            </a:pPr>
            <a:r>
              <a:rPr lang="en-US" sz="1300" dirty="0">
                <a:solidFill>
                  <a:schemeClr val="tx2">
                    <a:lumMod val="60000"/>
                    <a:lumOff val="40000"/>
                  </a:schemeClr>
                </a:solidFill>
                <a:latin typeface="Lato Light"/>
                <a:cs typeface="Lato Light"/>
              </a:rPr>
              <a:t>Donec vitae dolor sed </a:t>
            </a:r>
            <a:r>
              <a:rPr lang="en-US" sz="1300" dirty="0" err="1">
                <a:solidFill>
                  <a:schemeClr val="tx2">
                    <a:lumMod val="60000"/>
                    <a:lumOff val="40000"/>
                  </a:schemeClr>
                </a:solidFill>
                <a:latin typeface="Lato Light"/>
                <a:cs typeface="Lato Light"/>
              </a:rPr>
              <a:t>urna</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laoreet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consectetur</a:t>
            </a:r>
            <a:r>
              <a:rPr lang="en-US" sz="1300" dirty="0">
                <a:solidFill>
                  <a:schemeClr val="tx2">
                    <a:lumMod val="60000"/>
                    <a:lumOff val="40000"/>
                  </a:schemeClr>
                </a:solidFill>
                <a:latin typeface="Lato Light"/>
                <a:cs typeface="Lato Light"/>
              </a:rPr>
              <a:t> et a </a:t>
            </a:r>
            <a:r>
              <a:rPr lang="en-US" sz="1300" dirty="0" err="1">
                <a:solidFill>
                  <a:schemeClr val="tx2">
                    <a:lumMod val="60000"/>
                    <a:lumOff val="40000"/>
                  </a:schemeClr>
                </a:solidFill>
                <a:latin typeface="Lato Light"/>
                <a:cs typeface="Lato Light"/>
              </a:rPr>
              <a:t>odio</a:t>
            </a:r>
            <a:r>
              <a:rPr lang="en-US" sz="1300" dirty="0">
                <a:solidFill>
                  <a:schemeClr val="tx2">
                    <a:lumMod val="60000"/>
                    <a:lumOff val="40000"/>
                  </a:schemeClr>
                </a:solidFill>
                <a:latin typeface="Lato Light"/>
                <a:cs typeface="Lato Light"/>
              </a:rPr>
              <a:t>. Cras vestibulum diam id </a:t>
            </a:r>
            <a:r>
              <a:rPr lang="en-US" sz="1300" dirty="0" err="1">
                <a:solidFill>
                  <a:schemeClr val="tx2">
                    <a:lumMod val="60000"/>
                    <a:lumOff val="40000"/>
                  </a:schemeClr>
                </a:solidFill>
                <a:latin typeface="Lato Light"/>
                <a:cs typeface="Lato Light"/>
              </a:rPr>
              <a:t>risus</a:t>
            </a:r>
            <a:r>
              <a:rPr lang="en-US" sz="1300" dirty="0">
                <a:solidFill>
                  <a:schemeClr val="tx2">
                    <a:lumMod val="60000"/>
                    <a:lumOff val="40000"/>
                  </a:schemeClr>
                </a:solidFill>
                <a:latin typeface="Lato Light"/>
                <a:cs typeface="Lato Light"/>
              </a:rPr>
              <a:t> convallis maximus. Lorem ipsum dolor sit </a:t>
            </a:r>
            <a:r>
              <a:rPr lang="en-US" sz="1300" dirty="0" err="1">
                <a:solidFill>
                  <a:schemeClr val="tx2">
                    <a:lumMod val="60000"/>
                    <a:lumOff val="40000"/>
                  </a:schemeClr>
                </a:solidFill>
                <a:latin typeface="Lato Light"/>
                <a:cs typeface="Lato Light"/>
              </a:rPr>
              <a:t>amet</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consectetur</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adipiscing</a:t>
            </a:r>
            <a:r>
              <a:rPr lang="en-US" sz="1300" dirty="0">
                <a:solidFill>
                  <a:schemeClr val="tx2">
                    <a:lumMod val="60000"/>
                    <a:lumOff val="40000"/>
                  </a:schemeClr>
                </a:solidFill>
                <a:latin typeface="Lato Light"/>
                <a:cs typeface="Lato Light"/>
              </a:rPr>
              <a:t> </a:t>
            </a:r>
            <a:r>
              <a:rPr lang="en-US" sz="1300" dirty="0" err="1">
                <a:solidFill>
                  <a:schemeClr val="tx2">
                    <a:lumMod val="60000"/>
                    <a:lumOff val="40000"/>
                  </a:schemeClr>
                </a:solidFill>
                <a:latin typeface="Lato Light"/>
                <a:cs typeface="Lato Light"/>
              </a:rPr>
              <a:t>elit</a:t>
            </a:r>
            <a:r>
              <a:rPr lang="en-US" sz="1300" dirty="0">
                <a:solidFill>
                  <a:schemeClr val="tx2">
                    <a:lumMod val="60000"/>
                    <a:lumOff val="40000"/>
                  </a:schemeClr>
                </a:solidFill>
                <a:latin typeface="Lato Light"/>
                <a:cs typeface="Lato Light"/>
              </a:rPr>
              <a:t>. </a:t>
            </a:r>
          </a:p>
          <a:p>
            <a:pPr algn="just" defTabSz="914217">
              <a:lnSpc>
                <a:spcPct val="120000"/>
              </a:lnSpc>
              <a:defRPr/>
            </a:pPr>
            <a:endParaRPr lang="en-US" sz="1300" dirty="0">
              <a:solidFill>
                <a:schemeClr val="tx2">
                  <a:lumMod val="60000"/>
                  <a:lumOff val="40000"/>
                </a:schemeClr>
              </a:solidFill>
              <a:latin typeface="Lato Light"/>
              <a:cs typeface="Lato Light"/>
            </a:endParaRPr>
          </a:p>
        </p:txBody>
      </p:sp>
      <p:grpSp>
        <p:nvGrpSpPr>
          <p:cNvPr id="4" name="Group 3">
            <a:extLst>
              <a:ext uri="{FF2B5EF4-FFF2-40B4-BE49-F238E27FC236}">
                <a16:creationId xmlns:a16="http://schemas.microsoft.com/office/drawing/2014/main" id="{416810F5-1BC7-4294-87E7-2DC1836EA403}"/>
              </a:ext>
            </a:extLst>
          </p:cNvPr>
          <p:cNvGrpSpPr/>
          <p:nvPr/>
        </p:nvGrpSpPr>
        <p:grpSpPr>
          <a:xfrm>
            <a:off x="4296781" y="618808"/>
            <a:ext cx="3610347" cy="766054"/>
            <a:chOff x="4296781" y="618808"/>
            <a:chExt cx="3610347" cy="766054"/>
          </a:xfrm>
        </p:grpSpPr>
        <p:sp>
          <p:nvSpPr>
            <p:cNvPr id="11" name="TextBox 10">
              <a:extLst>
                <a:ext uri="{FF2B5EF4-FFF2-40B4-BE49-F238E27FC236}">
                  <a16:creationId xmlns:a16="http://schemas.microsoft.com/office/drawing/2014/main" id="{355D36EB-891B-134D-B78F-C1E6E5E7649B}"/>
                </a:ext>
              </a:extLst>
            </p:cNvPr>
            <p:cNvSpPr txBox="1"/>
            <p:nvPr/>
          </p:nvSpPr>
          <p:spPr>
            <a:xfrm>
              <a:off x="5319551" y="618808"/>
              <a:ext cx="1560043" cy="246221"/>
            </a:xfrm>
            <a:prstGeom prst="rect">
              <a:avLst/>
            </a:prstGeom>
            <a:noFill/>
          </p:spPr>
          <p:txBody>
            <a:bodyPr wrap="none">
              <a:spAutoFit/>
            </a:bodyPr>
            <a:lstStyle/>
            <a:p>
              <a:pPr algn="ctr" defTabSz="914217">
                <a:defRPr/>
              </a:pPr>
              <a:r>
                <a:rPr lang="en-US" sz="1000" b="1" spc="300">
                  <a:solidFill>
                    <a:schemeClr val="tx2">
                      <a:lumMod val="60000"/>
                      <a:lumOff val="40000"/>
                    </a:schemeClr>
                  </a:solidFill>
                  <a:latin typeface="Lato Regular"/>
                  <a:cs typeface="Lato Regular"/>
                </a:rPr>
                <a:t>Features Slides</a:t>
              </a:r>
              <a:endParaRPr lang="en-US" sz="1000" b="1" spc="300" dirty="0">
                <a:solidFill>
                  <a:schemeClr val="tx2">
                    <a:lumMod val="60000"/>
                    <a:lumOff val="40000"/>
                  </a:schemeClr>
                </a:solidFill>
                <a:latin typeface="Lato Regular"/>
                <a:cs typeface="Lato Regular"/>
              </a:endParaRPr>
            </a:p>
          </p:txBody>
        </p:sp>
        <p:sp>
          <p:nvSpPr>
            <p:cNvPr id="449540" name="TextBox 72">
              <a:extLst>
                <a:ext uri="{FF2B5EF4-FFF2-40B4-BE49-F238E27FC236}">
                  <a16:creationId xmlns:a16="http://schemas.microsoft.com/office/drawing/2014/main" id="{D7DCE804-CF37-3944-9C8F-03DAA5229449}"/>
                </a:ext>
              </a:extLst>
            </p:cNvPr>
            <p:cNvSpPr txBox="1">
              <a:spLocks noChangeArrowheads="1"/>
            </p:cNvSpPr>
            <p:nvPr/>
          </p:nvSpPr>
          <p:spPr bwMode="auto">
            <a:xfrm>
              <a:off x="4296781" y="877031"/>
              <a:ext cx="3610347"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tx2">
                      <a:lumMod val="60000"/>
                      <a:lumOff val="40000"/>
                    </a:schemeClr>
                  </a:solidFill>
                  <a:latin typeface="Lato Regular" charset="0"/>
                </a:rPr>
                <a:t>Text In Two Columns</a:t>
              </a:r>
            </a:p>
          </p:txBody>
        </p:sp>
      </p:grpSp>
      <p:grpSp>
        <p:nvGrpSpPr>
          <p:cNvPr id="5" name="Group 4">
            <a:extLst>
              <a:ext uri="{FF2B5EF4-FFF2-40B4-BE49-F238E27FC236}">
                <a16:creationId xmlns:a16="http://schemas.microsoft.com/office/drawing/2014/main" id="{3A2FBC0D-B7C3-4232-AB85-0912677EACE7}"/>
              </a:ext>
            </a:extLst>
          </p:cNvPr>
          <p:cNvGrpSpPr/>
          <p:nvPr/>
        </p:nvGrpSpPr>
        <p:grpSpPr>
          <a:xfrm>
            <a:off x="6528816" y="4535424"/>
            <a:ext cx="4750549" cy="1545830"/>
            <a:chOff x="6528816" y="4535424"/>
            <a:chExt cx="4750549" cy="1545830"/>
          </a:xfrm>
        </p:grpSpPr>
        <p:sp>
          <p:nvSpPr>
            <p:cNvPr id="2" name="Alternate Process 1">
              <a:extLst>
                <a:ext uri="{FF2B5EF4-FFF2-40B4-BE49-F238E27FC236}">
                  <a16:creationId xmlns:a16="http://schemas.microsoft.com/office/drawing/2014/main" id="{F6000170-92ED-7D44-87F0-6AAA835710AE}"/>
                </a:ext>
              </a:extLst>
            </p:cNvPr>
            <p:cNvSpPr/>
            <p:nvPr/>
          </p:nvSpPr>
          <p:spPr>
            <a:xfrm>
              <a:off x="6528816" y="4535424"/>
              <a:ext cx="4750549" cy="1545830"/>
            </a:xfrm>
            <a:prstGeom prst="flowChartAlternateProcess">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72">
              <a:extLst>
                <a:ext uri="{FF2B5EF4-FFF2-40B4-BE49-F238E27FC236}">
                  <a16:creationId xmlns:a16="http://schemas.microsoft.com/office/drawing/2014/main" id="{02301A51-35BA-1F44-8341-E5955F5660FA}"/>
                </a:ext>
              </a:extLst>
            </p:cNvPr>
            <p:cNvSpPr txBox="1">
              <a:spLocks noChangeArrowheads="1"/>
            </p:cNvSpPr>
            <p:nvPr/>
          </p:nvSpPr>
          <p:spPr bwMode="auto">
            <a:xfrm>
              <a:off x="7056380" y="4880243"/>
              <a:ext cx="3631608" cy="8617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a:r>
                <a:rPr lang="en-US" sz="1400" dirty="0">
                  <a:solidFill>
                    <a:schemeClr val="bg1"/>
                  </a:solidFill>
                  <a:latin typeface="Lato Light"/>
                  <a:cs typeface="Lato Light"/>
                </a:rPr>
                <a:t>Donec vitae dolor sed </a:t>
              </a:r>
              <a:r>
                <a:rPr lang="en-US" sz="1400" dirty="0" err="1">
                  <a:solidFill>
                    <a:schemeClr val="bg1"/>
                  </a:solidFill>
                  <a:latin typeface="Lato Light"/>
                  <a:cs typeface="Lato Light"/>
                </a:rPr>
                <a:t>urna</a:t>
              </a:r>
              <a:r>
                <a:rPr lang="en-US" sz="1400" dirty="0">
                  <a:solidFill>
                    <a:schemeClr val="bg1"/>
                  </a:solidFill>
                  <a:latin typeface="Lato Light"/>
                  <a:cs typeface="Lato Light"/>
                </a:rPr>
                <a:t> </a:t>
              </a:r>
              <a:r>
                <a:rPr lang="en-US" sz="1400" dirty="0" err="1">
                  <a:solidFill>
                    <a:schemeClr val="bg1"/>
                  </a:solidFill>
                  <a:latin typeface="Lato Light"/>
                  <a:cs typeface="Lato Light"/>
                </a:rPr>
                <a:t>laoreet</a:t>
              </a:r>
              <a:r>
                <a:rPr lang="en-US" sz="1400" dirty="0">
                  <a:solidFill>
                    <a:schemeClr val="bg1"/>
                  </a:solidFill>
                  <a:latin typeface="Lato Light"/>
                  <a:cs typeface="Lato Light"/>
                </a:rPr>
                <a:t> </a:t>
              </a:r>
              <a:r>
                <a:rPr lang="en-US" sz="1400" dirty="0" err="1">
                  <a:solidFill>
                    <a:schemeClr val="bg1"/>
                  </a:solidFill>
                  <a:latin typeface="Lato Light"/>
                  <a:cs typeface="Lato Light"/>
                </a:rPr>
                <a:t>consectetur</a:t>
              </a:r>
              <a:r>
                <a:rPr lang="en-US" sz="1400" dirty="0">
                  <a:solidFill>
                    <a:schemeClr val="bg1"/>
                  </a:solidFill>
                  <a:latin typeface="Lato Light"/>
                  <a:cs typeface="Lato Light"/>
                </a:rPr>
                <a:t> et a </a:t>
              </a:r>
              <a:r>
                <a:rPr lang="en-US" sz="1400" dirty="0" err="1">
                  <a:solidFill>
                    <a:schemeClr val="bg1"/>
                  </a:solidFill>
                  <a:latin typeface="Lato Light"/>
                  <a:cs typeface="Lato Light"/>
                </a:rPr>
                <a:t>odio</a:t>
              </a:r>
              <a:r>
                <a:rPr lang="en-US" sz="1400" dirty="0">
                  <a:solidFill>
                    <a:schemeClr val="bg1"/>
                  </a:solidFill>
                  <a:latin typeface="Lato Light"/>
                  <a:cs typeface="Lato Light"/>
                </a:rPr>
                <a:t>. Cras vestibulum diam id </a:t>
              </a:r>
              <a:r>
                <a:rPr lang="en-US" sz="1400" dirty="0" err="1">
                  <a:solidFill>
                    <a:schemeClr val="bg1"/>
                  </a:solidFill>
                  <a:latin typeface="Lato Light"/>
                  <a:cs typeface="Lato Light"/>
                </a:rPr>
                <a:t>risus</a:t>
              </a:r>
              <a:r>
                <a:rPr lang="en-US" sz="1400" dirty="0">
                  <a:solidFill>
                    <a:schemeClr val="bg1"/>
                  </a:solidFill>
                  <a:latin typeface="Lato Light"/>
                  <a:cs typeface="Lato Light"/>
                </a:rPr>
                <a:t> convallis maximus. Lorem ipsum dolor sit </a:t>
              </a:r>
              <a:r>
                <a:rPr lang="en-US" sz="1400" dirty="0" err="1">
                  <a:solidFill>
                    <a:schemeClr val="bg1"/>
                  </a:solidFill>
                  <a:latin typeface="Lato Light"/>
                  <a:cs typeface="Lato Light"/>
                </a:rPr>
                <a:t>amet</a:t>
              </a:r>
              <a:r>
                <a:rPr lang="en-US" sz="1400" dirty="0">
                  <a:solidFill>
                    <a:schemeClr val="bg1"/>
                  </a:solidFill>
                  <a:latin typeface="Lato Light"/>
                  <a:cs typeface="Lato Light"/>
                </a:rPr>
                <a:t>, </a:t>
              </a:r>
              <a:r>
                <a:rPr lang="en-US" sz="1400" dirty="0" err="1">
                  <a:solidFill>
                    <a:schemeClr val="bg1"/>
                  </a:solidFill>
                  <a:latin typeface="Lato Light"/>
                  <a:cs typeface="Lato Light"/>
                </a:rPr>
                <a:t>consectetur</a:t>
              </a:r>
              <a:r>
                <a:rPr lang="en-US" sz="1400" dirty="0">
                  <a:solidFill>
                    <a:schemeClr val="bg1"/>
                  </a:solidFill>
                  <a:latin typeface="Lato Light"/>
                  <a:cs typeface="Lato Light"/>
                </a:rPr>
                <a:t> </a:t>
              </a:r>
              <a:r>
                <a:rPr lang="en-US" sz="1400" dirty="0" err="1">
                  <a:solidFill>
                    <a:schemeClr val="bg1"/>
                  </a:solidFill>
                  <a:latin typeface="Lato Light"/>
                  <a:cs typeface="Lato Light"/>
                </a:rPr>
                <a:t>adipiscing</a:t>
              </a:r>
              <a:r>
                <a:rPr lang="en-US" sz="1400" dirty="0">
                  <a:solidFill>
                    <a:schemeClr val="bg1"/>
                  </a:solidFill>
                  <a:latin typeface="Lato Light"/>
                  <a:cs typeface="Lato Light"/>
                </a:rPr>
                <a:t> </a:t>
              </a:r>
              <a:r>
                <a:rPr lang="en-US" sz="1400" dirty="0" err="1">
                  <a:solidFill>
                    <a:schemeClr val="bg1"/>
                  </a:solidFill>
                  <a:latin typeface="Lato Light"/>
                  <a:cs typeface="Lato Light"/>
                </a:rPr>
                <a:t>elit</a:t>
              </a:r>
              <a:r>
                <a:rPr lang="en-US" sz="1400" dirty="0">
                  <a:solidFill>
                    <a:schemeClr val="bg1"/>
                  </a:solidFill>
                  <a:latin typeface="Lato Light"/>
                  <a:cs typeface="Lato Light"/>
                </a:rPr>
                <a:t>.</a:t>
              </a:r>
              <a:endParaRPr lang="en-US" altLang="en-US" sz="1400" b="1" dirty="0">
                <a:solidFill>
                  <a:schemeClr val="bg1"/>
                </a:solidFill>
                <a:latin typeface="Lato Regular" charset="0"/>
              </a:endParaRPr>
            </a:p>
          </p:txBody>
        </p:sp>
      </p:grpSp>
      <p:sp>
        <p:nvSpPr>
          <p:cNvPr id="3" name="Rounded Rectangle 2">
            <a:extLst>
              <a:ext uri="{FF2B5EF4-FFF2-40B4-BE49-F238E27FC236}">
                <a16:creationId xmlns:a16="http://schemas.microsoft.com/office/drawing/2014/main" id="{58C67B69-49C5-F844-811D-44356FF1D763}"/>
              </a:ext>
            </a:extLst>
          </p:cNvPr>
          <p:cNvSpPr/>
          <p:nvPr/>
        </p:nvSpPr>
        <p:spPr>
          <a:xfrm>
            <a:off x="1052944" y="1440282"/>
            <a:ext cx="1496291" cy="125283"/>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7995576"/>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0-#ppt_w/2"/>
                                          </p:val>
                                        </p:tav>
                                        <p:tav tm="100000">
                                          <p:val>
                                            <p:strVal val="#ppt_x"/>
                                          </p:val>
                                        </p:tav>
                                      </p:tavLst>
                                    </p:anim>
                                    <p:anim calcmode="lin" valueType="num">
                                      <p:cBhvr additive="base">
                                        <p:cTn id="13" dur="500" fill="hold"/>
                                        <p:tgtEl>
                                          <p:spTgt spid="3"/>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Right)">
                                      <p:cBhvr>
                                        <p:cTn id="17" dur="500"/>
                                        <p:tgtEl>
                                          <p:spTgt spid="6"/>
                                        </p:tgtEl>
                                      </p:cBhvr>
                                    </p:animEffect>
                                  </p:childTnLst>
                                </p:cTn>
                              </p:par>
                            </p:childTnLst>
                          </p:cTn>
                        </p:par>
                        <p:par>
                          <p:cTn id="18" fill="hold">
                            <p:stCondLst>
                              <p:cond delay="1500"/>
                            </p:stCondLst>
                            <p:childTnLst>
                              <p:par>
                                <p:cTn id="19" presetID="2" presetClass="entr" presetSubtype="2" decel="100000" fill="hold" nodeType="after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additive="base">
                                        <p:cTn id="21" dur="500" fill="hold"/>
                                        <p:tgtEl>
                                          <p:spTgt spid="5"/>
                                        </p:tgtEl>
                                        <p:attrNameLst>
                                          <p:attrName>ppt_x</p:attrName>
                                        </p:attrNameLst>
                                      </p:cBhvr>
                                      <p:tavLst>
                                        <p:tav tm="0">
                                          <p:val>
                                            <p:strVal val="1+#ppt_w/2"/>
                                          </p:val>
                                        </p:tav>
                                        <p:tav tm="100000">
                                          <p:val>
                                            <p:strVal val="#ppt_x"/>
                                          </p:val>
                                        </p:tav>
                                      </p:tavLst>
                                    </p:anim>
                                    <p:anim calcmode="lin" valueType="num">
                                      <p:cBhvr additive="base">
                                        <p:cTn id="22" dur="500" fill="hold"/>
                                        <p:tgtEl>
                                          <p:spTgt spid="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EBDD58D7-3630-BD4A-928B-A33809B0EBEC}"/>
              </a:ext>
            </a:extLst>
          </p:cNvPr>
          <p:cNvSpPr txBox="1"/>
          <p:nvPr/>
        </p:nvSpPr>
        <p:spPr>
          <a:xfrm>
            <a:off x="933087" y="1690179"/>
            <a:ext cx="10323998" cy="4445938"/>
          </a:xfrm>
          <a:prstGeom prst="rect">
            <a:avLst/>
          </a:prstGeom>
          <a:noFill/>
        </p:spPr>
        <p:txBody>
          <a:bodyPr lIns="121893" tIns="60946" rIns="191957" bIns="47990" numCol="3" spcCol="959784"/>
          <a:lstStyle/>
          <a:p>
            <a:pPr algn="just" defTabSz="914217">
              <a:lnSpc>
                <a:spcPct val="120000"/>
              </a:lnSpc>
              <a:defRPr/>
            </a:pPr>
            <a:r>
              <a:rPr lang="en-US" sz="1300" b="1" dirty="0">
                <a:solidFill>
                  <a:schemeClr val="tx2">
                    <a:lumMod val="60000"/>
                    <a:lumOff val="40000"/>
                  </a:schemeClr>
                </a:solidFill>
                <a:latin typeface="Arial" panose="020B0604020202020204" pitchFamily="34" charset="0"/>
                <a:cs typeface="Arial" panose="020B0604020202020204" pitchFamily="34" charset="0"/>
              </a:rPr>
              <a:t>Lorem ipsum dolor </a:t>
            </a:r>
            <a:r>
              <a:rPr lang="en-US" sz="1300" dirty="0">
                <a:solidFill>
                  <a:schemeClr val="tx2">
                    <a:lumMod val="60000"/>
                    <a:lumOff val="40000"/>
                  </a:schemeClr>
                </a:solidFill>
                <a:latin typeface="Arial" panose="020B0604020202020204" pitchFamily="34" charset="0"/>
                <a:cs typeface="Arial" panose="020B0604020202020204" pitchFamily="34" charset="0"/>
              </a:rPr>
              <a:t>sit amet, consectetur adipiscing elit. Sed finibus tellus varius massa sagittis scelerisque. Etiam eu imperdiet felis. In hac habitasse platea dictumst. Ut bibendum venenatis lectus ac tempus. Aenean ac viverra neque. Maecenas ullamcorper turpis sed tellus vestibulum bibendum. </a:t>
            </a:r>
          </a:p>
          <a:p>
            <a:pPr algn="just" defTabSz="914217">
              <a:lnSpc>
                <a:spcPct val="120000"/>
              </a:lnSpc>
              <a:defRPr/>
            </a:pPr>
            <a:endParaRPr lang="en-US" sz="1300" dirty="0">
              <a:solidFill>
                <a:schemeClr val="tx2">
                  <a:lumMod val="60000"/>
                  <a:lumOff val="40000"/>
                </a:schemeClr>
              </a:solidFill>
              <a:latin typeface="Arial" panose="020B0604020202020204" pitchFamily="34" charset="0"/>
              <a:cs typeface="Arial" panose="020B0604020202020204" pitchFamily="34" charset="0"/>
            </a:endParaRPr>
          </a:p>
          <a:p>
            <a:pPr algn="just" defTabSz="914217">
              <a:lnSpc>
                <a:spcPct val="120000"/>
              </a:lnSpc>
              <a:defRPr/>
            </a:pPr>
            <a:r>
              <a:rPr lang="en-US" sz="1300" b="1" dirty="0">
                <a:solidFill>
                  <a:schemeClr val="accent4"/>
                </a:solidFill>
                <a:latin typeface="Arial" panose="020B0604020202020204" pitchFamily="34" charset="0"/>
                <a:cs typeface="Arial" panose="020B0604020202020204" pitchFamily="34" charset="0"/>
              </a:rPr>
              <a:t>Quisque sed ex nec </a:t>
            </a:r>
            <a:r>
              <a:rPr lang="en-US" sz="1300" dirty="0">
                <a:solidFill>
                  <a:schemeClr val="accent4"/>
                </a:solidFill>
                <a:latin typeface="Arial" panose="020B0604020202020204" pitchFamily="34" charset="0"/>
                <a:cs typeface="Arial" panose="020B0604020202020204" pitchFamily="34" charset="0"/>
              </a:rPr>
              <a:t>quam dictum venenatis ut ac diam. Aliquam interdum gravida molestie. Nulla tincidunt, elit sed placerat hendrerit, diam massa porttitor dolor, ac volutpat ante lacus sed quam. Duis id finibus mi. </a:t>
            </a:r>
          </a:p>
          <a:p>
            <a:pPr algn="just" defTabSz="914217">
              <a:lnSpc>
                <a:spcPct val="120000"/>
              </a:lnSpc>
              <a:defRPr/>
            </a:pPr>
            <a:endParaRPr lang="en-US" sz="1300" dirty="0">
              <a:solidFill>
                <a:schemeClr val="tx2">
                  <a:lumMod val="60000"/>
                  <a:lumOff val="40000"/>
                </a:schemeClr>
              </a:solidFill>
              <a:latin typeface="Arial" panose="020B0604020202020204" pitchFamily="34" charset="0"/>
              <a:cs typeface="Arial" panose="020B0604020202020204" pitchFamily="34" charset="0"/>
            </a:endParaRPr>
          </a:p>
          <a:p>
            <a:pPr algn="just" defTabSz="914217">
              <a:lnSpc>
                <a:spcPct val="120000"/>
              </a:lnSpc>
              <a:defRPr/>
            </a:pPr>
            <a:r>
              <a:rPr lang="en-US" sz="1300" dirty="0">
                <a:solidFill>
                  <a:schemeClr val="tx2">
                    <a:lumMod val="60000"/>
                    <a:lumOff val="40000"/>
                  </a:schemeClr>
                </a:solidFill>
                <a:latin typeface="Arial" panose="020B0604020202020204" pitchFamily="34" charset="0"/>
                <a:cs typeface="Arial" panose="020B0604020202020204" pitchFamily="34" charset="0"/>
              </a:rPr>
              <a:t>Aliquam et ante nunc. Fusce tincidunt eget ligula vitae hendrerit. Phasellus id ligula ut enim elementum bibendum eget eget magna. Fusce in magna diam. Cras dictum suscipit mauris, convallis vehicula ex dapibus id. Aliquam neque mauris, faucibus eget vulputate a, viverra et diam. Maecenas facilisis facilisis odio id varius. Etiam congue egestas orci at bibendum. </a:t>
            </a:r>
          </a:p>
          <a:p>
            <a:pPr algn="just" defTabSz="914217">
              <a:lnSpc>
                <a:spcPct val="120000"/>
              </a:lnSpc>
              <a:defRPr/>
            </a:pPr>
            <a:r>
              <a:rPr lang="en-US" sz="1300" dirty="0">
                <a:solidFill>
                  <a:schemeClr val="tx2">
                    <a:lumMod val="60000"/>
                    <a:lumOff val="40000"/>
                  </a:schemeClr>
                </a:solidFill>
                <a:latin typeface="Arial" panose="020B0604020202020204" pitchFamily="34" charset="0"/>
                <a:cs typeface="Arial" panose="020B0604020202020204" pitchFamily="34" charset="0"/>
              </a:rPr>
              <a:t>Donec eget viverra nisi, non luctus arcu. Sed ipsum leo, volutpat id convallis vitae, mollis ac dui. Cum sociis natoque penatibus et magnis dis parturient montes, nascetur ridiculus mus. Nulla luctus dapibus metus nec mollis. Etiam lacus nulla, bibendum egestas suscipit ut, sollicitudin eu massa. Phasellus semper quam justo, vel aliquam magna lobortis at. </a:t>
            </a:r>
          </a:p>
          <a:p>
            <a:pPr algn="just" defTabSz="914217">
              <a:lnSpc>
                <a:spcPct val="120000"/>
              </a:lnSpc>
              <a:defRPr/>
            </a:pPr>
            <a:endParaRPr lang="en-US" sz="1300" dirty="0">
              <a:solidFill>
                <a:schemeClr val="tx2">
                  <a:lumMod val="60000"/>
                  <a:lumOff val="40000"/>
                </a:schemeClr>
              </a:solidFill>
              <a:latin typeface="Arial" panose="020B0604020202020204" pitchFamily="34" charset="0"/>
              <a:cs typeface="Arial" panose="020B0604020202020204" pitchFamily="34" charset="0"/>
            </a:endParaRPr>
          </a:p>
          <a:p>
            <a:pPr algn="just" defTabSz="914217">
              <a:lnSpc>
                <a:spcPct val="120000"/>
              </a:lnSpc>
              <a:defRPr/>
            </a:pPr>
            <a:r>
              <a:rPr lang="en-US" sz="1300" dirty="0">
                <a:solidFill>
                  <a:schemeClr val="accent1"/>
                </a:solidFill>
                <a:latin typeface="Arial" panose="020B0604020202020204" pitchFamily="34" charset="0"/>
                <a:cs typeface="Arial" panose="020B0604020202020204" pitchFamily="34" charset="0"/>
              </a:rPr>
              <a:t>Donec vitae dolor sed urna laoreet consectetur et a odio. Cras vestibulum diam id risus convallis maximus. Lorem ipsum dolor sit amet, consectetur adipiscing elit. </a:t>
            </a:r>
          </a:p>
          <a:p>
            <a:pPr algn="just" defTabSz="914217">
              <a:lnSpc>
                <a:spcPct val="120000"/>
              </a:lnSpc>
              <a:defRPr/>
            </a:pPr>
            <a:endParaRPr lang="en-US" sz="1300" dirty="0">
              <a:solidFill>
                <a:schemeClr val="tx2">
                  <a:lumMod val="60000"/>
                  <a:lumOff val="40000"/>
                </a:schemeClr>
              </a:solidFill>
              <a:latin typeface="Arial" panose="020B0604020202020204" pitchFamily="34" charset="0"/>
              <a:cs typeface="Arial" panose="020B0604020202020204" pitchFamily="34" charset="0"/>
            </a:endParaRPr>
          </a:p>
          <a:p>
            <a:pPr algn="just" defTabSz="914217">
              <a:lnSpc>
                <a:spcPct val="120000"/>
              </a:lnSpc>
              <a:defRPr/>
            </a:pPr>
            <a:r>
              <a:rPr lang="en-US" sz="1300" dirty="0">
                <a:solidFill>
                  <a:schemeClr val="tx2">
                    <a:lumMod val="60000"/>
                    <a:lumOff val="40000"/>
                  </a:schemeClr>
                </a:solidFill>
                <a:latin typeface="Arial" panose="020B0604020202020204" pitchFamily="34" charset="0"/>
                <a:cs typeface="Arial" panose="020B0604020202020204" pitchFamily="34" charset="0"/>
              </a:rPr>
              <a:t>Fusce tincidunt eget ligula vitae hendrerit. Phasellus id ligula ut enim elementum bibendum eget eget magna. Fusce in magna diam. </a:t>
            </a:r>
          </a:p>
        </p:txBody>
      </p:sp>
      <p:grpSp>
        <p:nvGrpSpPr>
          <p:cNvPr id="2" name="Group 1">
            <a:extLst>
              <a:ext uri="{FF2B5EF4-FFF2-40B4-BE49-F238E27FC236}">
                <a16:creationId xmlns:a16="http://schemas.microsoft.com/office/drawing/2014/main" id="{A4579EB8-8107-4ACD-A9C1-B5A7887B4E52}"/>
              </a:ext>
            </a:extLst>
          </p:cNvPr>
          <p:cNvGrpSpPr/>
          <p:nvPr/>
        </p:nvGrpSpPr>
        <p:grpSpPr>
          <a:xfrm>
            <a:off x="4160429" y="618808"/>
            <a:ext cx="3883051" cy="715000"/>
            <a:chOff x="4160429" y="618808"/>
            <a:chExt cx="3883051" cy="715000"/>
          </a:xfrm>
        </p:grpSpPr>
        <p:sp>
          <p:nvSpPr>
            <p:cNvPr id="11" name="TextBox 10">
              <a:extLst>
                <a:ext uri="{FF2B5EF4-FFF2-40B4-BE49-F238E27FC236}">
                  <a16:creationId xmlns:a16="http://schemas.microsoft.com/office/drawing/2014/main" id="{761536D9-8938-6C4C-A5C4-12BE8710056C}"/>
                </a:ext>
              </a:extLst>
            </p:cNvPr>
            <p:cNvSpPr txBox="1"/>
            <p:nvPr/>
          </p:nvSpPr>
          <p:spPr>
            <a:xfrm>
              <a:off x="5319551" y="618808"/>
              <a:ext cx="1560043" cy="246221"/>
            </a:xfrm>
            <a:prstGeom prst="rect">
              <a:avLst/>
            </a:prstGeom>
            <a:noFill/>
          </p:spPr>
          <p:txBody>
            <a:bodyPr wrap="none">
              <a:spAutoFit/>
            </a:bodyPr>
            <a:lstStyle/>
            <a:p>
              <a:pPr algn="ctr" defTabSz="914217">
                <a:defRPr/>
              </a:pPr>
              <a:r>
                <a:rPr lang="en-US" sz="1000" b="1" spc="300">
                  <a:solidFill>
                    <a:schemeClr val="tx2">
                      <a:lumMod val="60000"/>
                      <a:lumOff val="40000"/>
                    </a:schemeClr>
                  </a:solidFill>
                  <a:latin typeface="Lato Regular"/>
                  <a:cs typeface="Lato Regular"/>
                </a:rPr>
                <a:t>Features Slides</a:t>
              </a:r>
              <a:endParaRPr lang="en-US" sz="1000" b="1" spc="300" dirty="0">
                <a:solidFill>
                  <a:schemeClr val="tx2">
                    <a:lumMod val="60000"/>
                    <a:lumOff val="40000"/>
                  </a:schemeClr>
                </a:solidFill>
                <a:latin typeface="Lato Regular"/>
                <a:cs typeface="Lato Regular"/>
              </a:endParaRPr>
            </a:p>
          </p:txBody>
        </p:sp>
        <p:sp>
          <p:nvSpPr>
            <p:cNvPr id="450564" name="TextBox 72">
              <a:extLst>
                <a:ext uri="{FF2B5EF4-FFF2-40B4-BE49-F238E27FC236}">
                  <a16:creationId xmlns:a16="http://schemas.microsoft.com/office/drawing/2014/main" id="{A07814B8-1C64-524E-BE66-B4548F30FB72}"/>
                </a:ext>
              </a:extLst>
            </p:cNvPr>
            <p:cNvSpPr txBox="1">
              <a:spLocks noChangeArrowheads="1"/>
            </p:cNvSpPr>
            <p:nvPr/>
          </p:nvSpPr>
          <p:spPr bwMode="auto">
            <a:xfrm>
              <a:off x="4160429" y="825977"/>
              <a:ext cx="3883051" cy="5078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0" tIns="0" rIns="0" bIns="0">
              <a:spAutoFit/>
            </a:bodyPr>
            <a:lstStyle>
              <a:lvl1pPr>
                <a:defRPr sz="3600">
                  <a:solidFill>
                    <a:schemeClr val="tx1"/>
                  </a:solidFill>
                  <a:latin typeface="Lato Light" charset="0"/>
                  <a:ea typeface="ＭＳ Ｐゴシック" panose="020B0600070205080204" pitchFamily="34" charset="-128"/>
                </a:defRPr>
              </a:lvl1pPr>
              <a:lvl2pPr marL="742950" indent="-285750">
                <a:defRPr sz="3600">
                  <a:solidFill>
                    <a:schemeClr val="tx1"/>
                  </a:solidFill>
                  <a:latin typeface="Lato Light" charset="0"/>
                  <a:ea typeface="ＭＳ Ｐゴシック" panose="020B0600070205080204" pitchFamily="34" charset="-128"/>
                </a:defRPr>
              </a:lvl2pPr>
              <a:lvl3pPr marL="1143000" indent="-228600">
                <a:defRPr sz="3600">
                  <a:solidFill>
                    <a:schemeClr val="tx1"/>
                  </a:solidFill>
                  <a:latin typeface="Lato Light" charset="0"/>
                  <a:ea typeface="ＭＳ Ｐゴシック" panose="020B0600070205080204" pitchFamily="34" charset="-128"/>
                </a:defRPr>
              </a:lvl3pPr>
              <a:lvl4pPr marL="1600200" indent="-228600">
                <a:defRPr sz="3600">
                  <a:solidFill>
                    <a:schemeClr val="tx1"/>
                  </a:solidFill>
                  <a:latin typeface="Lato Light" charset="0"/>
                  <a:ea typeface="ＭＳ Ｐゴシック" panose="020B0600070205080204" pitchFamily="34" charset="-128"/>
                </a:defRPr>
              </a:lvl4pPr>
              <a:lvl5pPr marL="2057400" indent="-228600">
                <a:defRPr sz="3600">
                  <a:solidFill>
                    <a:schemeClr val="tx1"/>
                  </a:solidFill>
                  <a:latin typeface="Lato Light" charset="0"/>
                  <a:ea typeface="ＭＳ Ｐゴシック" panose="020B0600070205080204" pitchFamily="34" charset="-128"/>
                </a:defRPr>
              </a:lvl5pPr>
              <a:lvl6pPr marL="25146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6pPr>
              <a:lvl7pPr marL="29718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7pPr>
              <a:lvl8pPr marL="34290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8pPr>
              <a:lvl9pPr marL="3886200" indent="-228600" defTabSz="1827213" eaLnBrk="0" fontAlgn="base" hangingPunct="0">
                <a:spcBef>
                  <a:spcPct val="0"/>
                </a:spcBef>
                <a:spcAft>
                  <a:spcPct val="0"/>
                </a:spcAft>
                <a:defRPr sz="3600">
                  <a:solidFill>
                    <a:schemeClr val="tx1"/>
                  </a:solidFill>
                  <a:latin typeface="Lato Light" charset="0"/>
                  <a:ea typeface="ＭＳ Ｐゴシック" panose="020B0600070205080204" pitchFamily="34" charset="-128"/>
                </a:defRPr>
              </a:lvl9pPr>
            </a:lstStyle>
            <a:p>
              <a:pPr algn="ctr" eaLnBrk="1" hangingPunct="1"/>
              <a:r>
                <a:rPr lang="en-US" altLang="en-US" sz="3300" b="1" dirty="0">
                  <a:solidFill>
                    <a:schemeClr val="tx2">
                      <a:lumMod val="60000"/>
                      <a:lumOff val="40000"/>
                    </a:schemeClr>
                  </a:solidFill>
                  <a:latin typeface="Lato Regular" charset="0"/>
                </a:rPr>
                <a:t>Text In Three Columns</a:t>
              </a:r>
            </a:p>
          </p:txBody>
        </p:sp>
      </p:grpSp>
      <p:grpSp>
        <p:nvGrpSpPr>
          <p:cNvPr id="4" name="Group 3">
            <a:extLst>
              <a:ext uri="{FF2B5EF4-FFF2-40B4-BE49-F238E27FC236}">
                <a16:creationId xmlns:a16="http://schemas.microsoft.com/office/drawing/2014/main" id="{E0E44CC6-4BAF-4D31-8ED4-C357F4BC252A}"/>
              </a:ext>
            </a:extLst>
          </p:cNvPr>
          <p:cNvGrpSpPr/>
          <p:nvPr/>
        </p:nvGrpSpPr>
        <p:grpSpPr>
          <a:xfrm>
            <a:off x="4283004" y="1367674"/>
            <a:ext cx="3715320" cy="45720"/>
            <a:chOff x="4283004" y="1367674"/>
            <a:chExt cx="3715320" cy="45720"/>
          </a:xfrm>
        </p:grpSpPr>
        <p:sp>
          <p:nvSpPr>
            <p:cNvPr id="3" name="Rounded Rectangle 2">
              <a:extLst>
                <a:ext uri="{FF2B5EF4-FFF2-40B4-BE49-F238E27FC236}">
                  <a16:creationId xmlns:a16="http://schemas.microsoft.com/office/drawing/2014/main" id="{FB3DFC62-037C-6548-BE4A-C5EB9BEB5CBE}"/>
                </a:ext>
              </a:extLst>
            </p:cNvPr>
            <p:cNvSpPr/>
            <p:nvPr/>
          </p:nvSpPr>
          <p:spPr>
            <a:xfrm>
              <a:off x="4283004" y="1367675"/>
              <a:ext cx="1767840" cy="45719"/>
            </a:xfrm>
            <a:prstGeom prst="round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ounded Rectangle 20">
              <a:extLst>
                <a:ext uri="{FF2B5EF4-FFF2-40B4-BE49-F238E27FC236}">
                  <a16:creationId xmlns:a16="http://schemas.microsoft.com/office/drawing/2014/main" id="{6063C7CF-863F-5148-A548-060995EE3DE4}"/>
                </a:ext>
              </a:extLst>
            </p:cNvPr>
            <p:cNvSpPr/>
            <p:nvPr/>
          </p:nvSpPr>
          <p:spPr>
            <a:xfrm>
              <a:off x="6230484" y="1367674"/>
              <a:ext cx="1767840" cy="457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797393500"/>
      </p:ext>
    </p:extLst>
  </p:cSld>
  <p:clrMapOvr>
    <a:masterClrMapping/>
  </p:clrMapOvr>
  <p:transition advClick="0"/>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500"/>
                            </p:stCondLst>
                            <p:childTnLst>
                              <p:par>
                                <p:cTn id="5" presetID="2" presetClass="entr" presetSubtype="8"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1000"/>
                            </p:stCondLst>
                            <p:childTnLst>
                              <p:par>
                                <p:cTn id="10" presetID="16" presetClass="entr" presetSubtype="37" fill="hold" nodeType="after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outVertical)">
                                      <p:cBhvr>
                                        <p:cTn id="12" dur="500"/>
                                        <p:tgtEl>
                                          <p:spTgt spid="4"/>
                                        </p:tgtEl>
                                      </p:cBhvr>
                                    </p:animEffect>
                                  </p:childTnLst>
                                </p:cTn>
                              </p:par>
                            </p:childTnLst>
                          </p:cTn>
                        </p:par>
                        <p:par>
                          <p:cTn id="13" fill="hold">
                            <p:stCondLst>
                              <p:cond delay="1500"/>
                            </p:stCondLst>
                            <p:childTnLst>
                              <p:par>
                                <p:cTn id="14" presetID="18" presetClass="entr" presetSubtype="6"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strips(downRight)">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3" name="Shape 7473"/>
          <p:cNvSpPr/>
          <p:nvPr/>
        </p:nvSpPr>
        <p:spPr>
          <a:xfrm>
            <a:off x="6481533" y="2251108"/>
            <a:ext cx="4546004" cy="3445389"/>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Lorem Ipsum is simply dummy text of the printing</a:t>
            </a:r>
          </a:p>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Typesetting industry. Lorem Ipsum has been the industry's standard</a:t>
            </a:r>
          </a:p>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Dummy. Lorem Ipsum is simply dummy text of the printing and typesetting industry. Lorem Ipsum has been the industry's standard</a:t>
            </a:r>
          </a:p>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Lorem Ipsum is simply dummy text of the printing and typesetting.</a:t>
            </a:r>
          </a:p>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 Industry lorem Ipsum has been the industry's standard dummy</a:t>
            </a:r>
          </a:p>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Lorem Ipsum is simply dummy text of the printing</a:t>
            </a:r>
          </a:p>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Typesetting industry. Lorem Ipsum has been the industry's standard</a:t>
            </a:r>
          </a:p>
          <a:p>
            <a:pPr marL="222245" indent="-222245">
              <a:lnSpc>
                <a:spcPct val="15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Dummy. Lorem Ipsum is simply dummy text of the printing and typesetting industry. Lorem Ipsum has been the industry's</a:t>
            </a:r>
          </a:p>
        </p:txBody>
      </p:sp>
      <p:grpSp>
        <p:nvGrpSpPr>
          <p:cNvPr id="7477" name="Group 7477"/>
          <p:cNvGrpSpPr/>
          <p:nvPr/>
        </p:nvGrpSpPr>
        <p:grpSpPr>
          <a:xfrm>
            <a:off x="1155700" y="2319371"/>
            <a:ext cx="4533304" cy="1256871"/>
            <a:chOff x="0" y="0"/>
            <a:chExt cx="9066608" cy="2513739"/>
          </a:xfrm>
        </p:grpSpPr>
        <p:sp>
          <p:nvSpPr>
            <p:cNvPr id="7474" name="Shape 7474"/>
            <p:cNvSpPr/>
            <p:nvPr/>
          </p:nvSpPr>
          <p:spPr>
            <a:xfrm>
              <a:off x="0" y="0"/>
              <a:ext cx="9066609" cy="2513740"/>
            </a:xfrm>
            <a:prstGeom prst="rect">
              <a:avLst/>
            </a:prstGeom>
            <a:solidFill>
              <a:schemeClr val="bg2">
                <a:lumMod val="60000"/>
                <a:lumOff val="40000"/>
              </a:schemeClr>
            </a:solidFill>
            <a:ln w="12700" cap="flat">
              <a:noFill/>
              <a:miter lim="400000"/>
            </a:ln>
            <a:effectLst/>
          </p:spPr>
          <p:txBody>
            <a:bodyPr wrap="square" lIns="0" tIns="0" rIns="0" bIns="0" numCol="1" anchor="ctr">
              <a:noAutofit/>
            </a:bodyPr>
            <a:lstStyle/>
            <a:p>
              <a:pPr lvl="0">
                <a:defRPr sz="3200"/>
              </a:pPr>
              <a:endParaRPr sz="4267"/>
            </a:p>
          </p:txBody>
        </p:sp>
        <p:sp>
          <p:nvSpPr>
            <p:cNvPr id="7475" name="Shape 7475"/>
            <p:cNvSpPr/>
            <p:nvPr/>
          </p:nvSpPr>
          <p:spPr>
            <a:xfrm>
              <a:off x="859366" y="671786"/>
              <a:ext cx="87497" cy="1263717"/>
            </a:xfrm>
            <a:prstGeom prst="rect">
              <a:avLst/>
            </a:prstGeom>
            <a:solidFill>
              <a:srgbClr val="FFFFFF"/>
            </a:solidFill>
            <a:ln w="12700" cap="flat">
              <a:noFill/>
              <a:miter lim="400000"/>
            </a:ln>
            <a:effectLst/>
          </p:spPr>
          <p:txBody>
            <a:bodyPr wrap="square" lIns="0" tIns="0" rIns="0" bIns="0" numCol="1" anchor="ctr">
              <a:noAutofit/>
            </a:bodyPr>
            <a:lstStyle/>
            <a:p>
              <a:pPr lvl="0">
                <a:defRPr sz="3200"/>
              </a:pPr>
              <a:endParaRPr sz="4267"/>
            </a:p>
          </p:txBody>
        </p:sp>
        <p:sp>
          <p:nvSpPr>
            <p:cNvPr id="7476" name="Shape 7476"/>
            <p:cNvSpPr/>
            <p:nvPr/>
          </p:nvSpPr>
          <p:spPr>
            <a:xfrm>
              <a:off x="1572880" y="458307"/>
              <a:ext cx="6809848" cy="1460106"/>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20000"/>
                </a:lnSpc>
                <a:spcBef>
                  <a:spcPts val="500"/>
                </a:spcBef>
                <a:defRPr sz="2500" b="1">
                  <a:solidFill>
                    <a:srgbClr val="FFFFFF"/>
                  </a:solidFill>
                  <a:latin typeface="Arimo"/>
                  <a:ea typeface="Arimo"/>
                  <a:cs typeface="Arimo"/>
                  <a:sym typeface="Arimo"/>
                </a:defRPr>
              </a:lvl1pPr>
            </a:lstStyle>
            <a:p>
              <a:pPr lvl="0">
                <a:defRPr sz="1800" b="0">
                  <a:solidFill>
                    <a:srgbClr val="000000"/>
                  </a:solidFill>
                </a:defRPr>
              </a:pPr>
              <a:r>
                <a:rPr sz="1200" dirty="0" err="1">
                  <a:solidFill>
                    <a:schemeClr val="bg1"/>
                  </a:solidFill>
                </a:rPr>
                <a:t>Lorem</a:t>
              </a:r>
              <a:r>
                <a:rPr sz="1200" dirty="0">
                  <a:solidFill>
                    <a:schemeClr val="bg1"/>
                  </a:solidFill>
                </a:rPr>
                <a:t> </a:t>
              </a:r>
              <a:r>
                <a:rPr sz="1200" dirty="0" err="1">
                  <a:solidFill>
                    <a:schemeClr val="bg1"/>
                  </a:solidFill>
                </a:rPr>
                <a:t>Ipsum</a:t>
              </a:r>
              <a:r>
                <a:rPr sz="1200" dirty="0">
                  <a:solidFill>
                    <a:schemeClr val="bg1"/>
                  </a:solidFill>
                </a:rPr>
                <a:t> is simply dummy text of the printing and typesetting industry  has been the industry's standard dummy.</a:t>
              </a:r>
            </a:p>
          </p:txBody>
        </p:sp>
      </p:grpSp>
      <p:grpSp>
        <p:nvGrpSpPr>
          <p:cNvPr id="7481" name="Group 7481"/>
          <p:cNvGrpSpPr/>
          <p:nvPr/>
        </p:nvGrpSpPr>
        <p:grpSpPr>
          <a:xfrm>
            <a:off x="1191642" y="5538920"/>
            <a:ext cx="4504591" cy="111541"/>
            <a:chOff x="0" y="0"/>
            <a:chExt cx="9009180" cy="223081"/>
          </a:xfrm>
        </p:grpSpPr>
        <p:sp>
          <p:nvSpPr>
            <p:cNvPr id="7478" name="Shape 7478"/>
            <p:cNvSpPr/>
            <p:nvPr/>
          </p:nvSpPr>
          <p:spPr>
            <a:xfrm>
              <a:off x="0" y="0"/>
              <a:ext cx="3005731" cy="218367"/>
            </a:xfrm>
            <a:prstGeom prst="rect">
              <a:avLst/>
            </a:prstGeom>
            <a:solidFill>
              <a:schemeClr val="accent2"/>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dirty="0"/>
            </a:p>
          </p:txBody>
        </p:sp>
        <p:sp>
          <p:nvSpPr>
            <p:cNvPr id="7479" name="Shape 7479"/>
            <p:cNvSpPr/>
            <p:nvPr/>
          </p:nvSpPr>
          <p:spPr>
            <a:xfrm>
              <a:off x="2996054" y="4715"/>
              <a:ext cx="3005732" cy="218367"/>
            </a:xfrm>
            <a:prstGeom prst="rect">
              <a:avLst/>
            </a:prstGeom>
            <a:solidFill>
              <a:schemeClr val="accent6"/>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sp>
          <p:nvSpPr>
            <p:cNvPr id="7480" name="Shape 7480"/>
            <p:cNvSpPr/>
            <p:nvPr/>
          </p:nvSpPr>
          <p:spPr>
            <a:xfrm>
              <a:off x="6003450" y="4715"/>
              <a:ext cx="3005731" cy="218367"/>
            </a:xfrm>
            <a:prstGeom prst="rect">
              <a:avLst/>
            </a:prstGeom>
            <a:solidFill>
              <a:schemeClr val="accent4"/>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p>
          </p:txBody>
        </p:sp>
      </p:grpSp>
      <p:grpSp>
        <p:nvGrpSpPr>
          <p:cNvPr id="3" name="Group 2">
            <a:extLst>
              <a:ext uri="{FF2B5EF4-FFF2-40B4-BE49-F238E27FC236}">
                <a16:creationId xmlns:a16="http://schemas.microsoft.com/office/drawing/2014/main" id="{3FB2CECF-D765-4562-B9D8-C309E0C04680}"/>
              </a:ext>
            </a:extLst>
          </p:cNvPr>
          <p:cNvGrpSpPr/>
          <p:nvPr/>
        </p:nvGrpSpPr>
        <p:grpSpPr>
          <a:xfrm>
            <a:off x="1828304" y="754145"/>
            <a:ext cx="8535392" cy="791824"/>
            <a:chOff x="1828304" y="754145"/>
            <a:chExt cx="8535392" cy="791824"/>
          </a:xfrm>
        </p:grpSpPr>
        <p:sp>
          <p:nvSpPr>
            <p:cNvPr id="7482" name="Shape 7482"/>
            <p:cNvSpPr/>
            <p:nvPr/>
          </p:nvSpPr>
          <p:spPr>
            <a:xfrm>
              <a:off x="1828304" y="754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21282F"/>
                  </a:solidFill>
                  <a:latin typeface="Arimo"/>
                  <a:ea typeface="Arimo"/>
                  <a:cs typeface="Arimo"/>
                  <a:sym typeface="Arimo"/>
                </a:defRPr>
              </a:lvl1pPr>
            </a:lstStyle>
            <a:p>
              <a:pPr lvl="0">
                <a:lnSpc>
                  <a:spcPct val="100000"/>
                </a:lnSpc>
                <a:spcBef>
                  <a:spcPct val="0"/>
                </a:spcBef>
                <a:defRPr/>
              </a:pPr>
              <a:r>
                <a:rPr lang="en-US" sz="3200" dirty="0">
                  <a:solidFill>
                    <a:schemeClr val="tx2">
                      <a:lumMod val="60000"/>
                      <a:lumOff val="40000"/>
                    </a:schemeClr>
                  </a:solidFill>
                  <a:latin typeface="Raleway"/>
                </a:rPr>
                <a:t>PARAGRAPH TEXT</a:t>
              </a:r>
            </a:p>
          </p:txBody>
        </p:sp>
        <p:sp>
          <p:nvSpPr>
            <p:cNvPr id="7483" name="Shape 7483"/>
            <p:cNvSpPr/>
            <p:nvPr/>
          </p:nvSpPr>
          <p:spPr>
            <a:xfrm>
              <a:off x="1912674" y="1294194"/>
              <a:ext cx="8366655" cy="25177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130000"/>
                </a:lnSpc>
                <a:spcBef>
                  <a:spcPts val="500"/>
                </a:spcBef>
                <a:defRPr sz="2200">
                  <a:solidFill>
                    <a:srgbClr val="C1C6CA"/>
                  </a:solidFill>
                  <a:latin typeface="Arimo"/>
                  <a:ea typeface="Arimo"/>
                  <a:cs typeface="Arimo"/>
                  <a:sym typeface="Arimo"/>
                </a:defRPr>
              </a:lvl1pPr>
            </a:lstStyle>
            <a:p>
              <a:pPr lvl="0">
                <a:defRPr sz="1800">
                  <a:solidFill>
                    <a:srgbClr val="000000"/>
                  </a:solidFill>
                </a:defRPr>
              </a:pPr>
              <a:r>
                <a:rPr sz="1067">
                  <a:solidFill>
                    <a:schemeClr val="tx2">
                      <a:lumMod val="60000"/>
                      <a:lumOff val="40000"/>
                    </a:schemeClr>
                  </a:solidFill>
                </a:rPr>
                <a:t>Lorem Ipsum is simply dummy text of the printing and typesetting industry  has been the industry's standard dummy.</a:t>
              </a:r>
            </a:p>
          </p:txBody>
        </p:sp>
      </p:grpSp>
      <p:sp>
        <p:nvSpPr>
          <p:cNvPr id="7484" name="Shape 7484"/>
          <p:cNvSpPr/>
          <p:nvPr/>
        </p:nvSpPr>
        <p:spPr>
          <a:xfrm>
            <a:off x="1154443" y="3802847"/>
            <a:ext cx="4589211" cy="1338803"/>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gn="l">
              <a:lnSpc>
                <a:spcPct val="150000"/>
              </a:lnSpc>
              <a:spcBef>
                <a:spcPts val="500"/>
              </a:spcBef>
              <a:defRPr sz="3000">
                <a:solidFill>
                  <a:srgbClr val="00B9F7"/>
                </a:solidFill>
                <a:latin typeface="Arimo"/>
                <a:ea typeface="Arimo"/>
                <a:cs typeface="Arimo"/>
                <a:sym typeface="Arimo"/>
              </a:defRPr>
            </a:lvl1pPr>
          </a:lstStyle>
          <a:p>
            <a:pPr lvl="0">
              <a:defRPr sz="1800">
                <a:solidFill>
                  <a:srgbClr val="000000"/>
                </a:solidFill>
              </a:defRPr>
            </a:pPr>
            <a:r>
              <a:rPr sz="1467" dirty="0" err="1">
                <a:solidFill>
                  <a:schemeClr val="accent5">
                    <a:lumMod val="60000"/>
                    <a:lumOff val="40000"/>
                  </a:schemeClr>
                </a:solidFill>
              </a:rPr>
              <a:t>Lorem</a:t>
            </a:r>
            <a:r>
              <a:rPr sz="1467" dirty="0">
                <a:solidFill>
                  <a:schemeClr val="accent5">
                    <a:lumMod val="60000"/>
                    <a:lumOff val="40000"/>
                  </a:schemeClr>
                </a:solidFill>
              </a:rPr>
              <a:t> </a:t>
            </a:r>
            <a:r>
              <a:rPr sz="1467" dirty="0" err="1">
                <a:solidFill>
                  <a:schemeClr val="accent5">
                    <a:lumMod val="60000"/>
                    <a:lumOff val="40000"/>
                  </a:schemeClr>
                </a:solidFill>
              </a:rPr>
              <a:t>Ipsum</a:t>
            </a:r>
            <a:r>
              <a:rPr sz="1467" dirty="0">
                <a:solidFill>
                  <a:schemeClr val="accent5">
                    <a:lumMod val="60000"/>
                    <a:lumOff val="40000"/>
                  </a:schemeClr>
                </a:solidFill>
              </a:rPr>
              <a:t> is simply dummy text of the printing and typesetting industry  has been the industry's standard dummy. </a:t>
            </a:r>
            <a:r>
              <a:rPr sz="1467" dirty="0" err="1">
                <a:solidFill>
                  <a:schemeClr val="accent5">
                    <a:lumMod val="60000"/>
                    <a:lumOff val="40000"/>
                  </a:schemeClr>
                </a:solidFill>
              </a:rPr>
              <a:t>Lorem</a:t>
            </a:r>
            <a:r>
              <a:rPr sz="1467" dirty="0">
                <a:solidFill>
                  <a:schemeClr val="accent5">
                    <a:lumMod val="60000"/>
                    <a:lumOff val="40000"/>
                  </a:schemeClr>
                </a:solidFill>
              </a:rPr>
              <a:t> </a:t>
            </a:r>
            <a:r>
              <a:rPr sz="1467" dirty="0" err="1">
                <a:solidFill>
                  <a:schemeClr val="accent5">
                    <a:lumMod val="60000"/>
                    <a:lumOff val="40000"/>
                  </a:schemeClr>
                </a:solidFill>
              </a:rPr>
              <a:t>Ipsum</a:t>
            </a:r>
            <a:r>
              <a:rPr sz="1467" dirty="0">
                <a:solidFill>
                  <a:schemeClr val="accent5">
                    <a:lumMod val="60000"/>
                    <a:lumOff val="40000"/>
                  </a:schemeClr>
                </a:solidFill>
              </a:rPr>
              <a:t> is simply dummy text of the printing and typesetting industry.</a:t>
            </a:r>
          </a:p>
        </p:txBody>
      </p:sp>
      <p:sp>
        <p:nvSpPr>
          <p:cNvPr id="2" name="Slide Number Placeholder 1"/>
          <p:cNvSpPr>
            <a:spLocks noGrp="1"/>
          </p:cNvSpPr>
          <p:nvPr>
            <p:ph type="sldNum" sz="quarter" idx="4"/>
          </p:nvPr>
        </p:nvSpPr>
        <p:spPr>
          <a:xfrm>
            <a:off x="7924800" y="1562101"/>
            <a:ext cx="1265635" cy="372404"/>
          </a:xfrm>
          <a:prstGeom prst="rect">
            <a:avLst/>
          </a:prstGeom>
        </p:spPr>
        <p:txBody>
          <a:bodyPr vert="horz" lIns="45720" tIns="22860" rIns="45720" bIns="22860" rtlCol="0" anchor="ctr"/>
          <a:lstStyle/>
          <a:p>
            <a:pPr lvl="0"/>
            <a:fld id="{86CB4B4D-7CA3-9044-876B-883B54F8677D}" type="slidenum">
              <a:rPr lang="en-US" smtClean="0"/>
              <a:t>2</a:t>
            </a:fld>
            <a:endParaRPr lang="en-US"/>
          </a:p>
        </p:txBody>
      </p:sp>
      <p:sp>
        <p:nvSpPr>
          <p:cNvPr id="15" name="Slide Number Placeholder 1"/>
          <p:cNvSpPr txBox="1">
            <a:spLocks/>
          </p:cNvSpPr>
          <p:nvPr/>
        </p:nvSpPr>
        <p:spPr>
          <a:xfrm>
            <a:off x="11392490" y="46306"/>
            <a:ext cx="403271" cy="279793"/>
          </a:xfrm>
          <a:prstGeom prst="rect">
            <a:avLst/>
          </a:prstGeom>
        </p:spPr>
        <p:txBody>
          <a:bodyPr vert="horz" lIns="45720" tIns="22860" rIns="45720" bIns="22860" rtlCol="0" anchor="ctr"/>
          <a:lstStyle>
            <a:lvl1pPr algn="ctr" defTabSz="309563">
              <a:defRPr sz="800">
                <a:solidFill>
                  <a:schemeClr val="bg1"/>
                </a:solidFill>
                <a:latin typeface="+mn-lt"/>
                <a:ea typeface="+mn-ea"/>
                <a:cs typeface="+mn-cs"/>
                <a:sym typeface="Helvetica Light"/>
              </a:defRPr>
            </a:lvl1pPr>
            <a:lvl2pPr indent="85725" algn="ctr" defTabSz="309563">
              <a:defRPr sz="1900">
                <a:latin typeface="+mn-lt"/>
                <a:ea typeface="+mn-ea"/>
                <a:cs typeface="+mn-cs"/>
                <a:sym typeface="Helvetica Light"/>
              </a:defRPr>
            </a:lvl2pPr>
            <a:lvl3pPr indent="171450" algn="ctr" defTabSz="309563">
              <a:defRPr sz="1900">
                <a:latin typeface="+mn-lt"/>
                <a:ea typeface="+mn-ea"/>
                <a:cs typeface="+mn-cs"/>
                <a:sym typeface="Helvetica Light"/>
              </a:defRPr>
            </a:lvl3pPr>
            <a:lvl4pPr indent="257175" algn="ctr" defTabSz="309563">
              <a:defRPr sz="1900">
                <a:latin typeface="+mn-lt"/>
                <a:ea typeface="+mn-ea"/>
                <a:cs typeface="+mn-cs"/>
                <a:sym typeface="Helvetica Light"/>
              </a:defRPr>
            </a:lvl4pPr>
            <a:lvl5pPr indent="342900" algn="ctr" defTabSz="309563">
              <a:defRPr sz="1900">
                <a:latin typeface="+mn-lt"/>
                <a:ea typeface="+mn-ea"/>
                <a:cs typeface="+mn-cs"/>
                <a:sym typeface="Helvetica Light"/>
              </a:defRPr>
            </a:lvl5pPr>
            <a:lvl6pPr indent="428625" algn="ctr" defTabSz="309563">
              <a:defRPr sz="1900">
                <a:latin typeface="+mn-lt"/>
                <a:ea typeface="+mn-ea"/>
                <a:cs typeface="+mn-cs"/>
                <a:sym typeface="Helvetica Light"/>
              </a:defRPr>
            </a:lvl6pPr>
            <a:lvl7pPr indent="514350" algn="ctr" defTabSz="309563">
              <a:defRPr sz="1900">
                <a:latin typeface="+mn-lt"/>
                <a:ea typeface="+mn-ea"/>
                <a:cs typeface="+mn-cs"/>
                <a:sym typeface="Helvetica Light"/>
              </a:defRPr>
            </a:lvl7pPr>
            <a:lvl8pPr indent="600075" algn="ctr" defTabSz="309563">
              <a:defRPr sz="1900">
                <a:latin typeface="+mn-lt"/>
                <a:ea typeface="+mn-ea"/>
                <a:cs typeface="+mn-cs"/>
                <a:sym typeface="Helvetica Light"/>
              </a:defRPr>
            </a:lvl8pPr>
            <a:lvl9pPr indent="685800" algn="ctr" defTabSz="309563">
              <a:defRPr sz="1900">
                <a:latin typeface="+mn-lt"/>
                <a:ea typeface="+mn-ea"/>
                <a:cs typeface="+mn-cs"/>
                <a:sym typeface="Helvetica Light"/>
              </a:defRPr>
            </a:lvl9pPr>
          </a:lstStyle>
          <a:p>
            <a:fld id="{86CB4B4D-7CA3-9044-876B-883B54F8677D}" type="slidenum">
              <a:rPr lang="en-US" sz="1067"/>
              <a:pPr/>
              <a:t>2</a:t>
            </a:fld>
            <a:endParaRPr lang="en-US" sz="1067" dirty="0"/>
          </a:p>
        </p:txBody>
      </p:sp>
    </p:spTree>
    <p:extLst>
      <p:ext uri="{BB962C8B-B14F-4D97-AF65-F5344CB8AC3E}">
        <p14:creationId xmlns:p14="http://schemas.microsoft.com/office/powerpoint/2010/main" val="1996869304"/>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0-#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7477"/>
                                        </p:tgtEl>
                                        <p:attrNameLst>
                                          <p:attrName>style.visibility</p:attrName>
                                        </p:attrNameLst>
                                      </p:cBhvr>
                                      <p:to>
                                        <p:strVal val="visible"/>
                                      </p:to>
                                    </p:set>
                                    <p:anim calcmode="lin" valueType="num">
                                      <p:cBhvr additive="base">
                                        <p:cTn id="12" dur="500" fill="hold"/>
                                        <p:tgtEl>
                                          <p:spTgt spid="7477"/>
                                        </p:tgtEl>
                                        <p:attrNameLst>
                                          <p:attrName>ppt_x</p:attrName>
                                        </p:attrNameLst>
                                      </p:cBhvr>
                                      <p:tavLst>
                                        <p:tav tm="0">
                                          <p:val>
                                            <p:strVal val="0-#ppt_w/2"/>
                                          </p:val>
                                        </p:tav>
                                        <p:tav tm="100000">
                                          <p:val>
                                            <p:strVal val="#ppt_x"/>
                                          </p:val>
                                        </p:tav>
                                      </p:tavLst>
                                    </p:anim>
                                    <p:anim calcmode="lin" valueType="num">
                                      <p:cBhvr additive="base">
                                        <p:cTn id="13" dur="500" fill="hold"/>
                                        <p:tgtEl>
                                          <p:spTgt spid="747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7484"/>
                                        </p:tgtEl>
                                        <p:attrNameLst>
                                          <p:attrName>style.visibility</p:attrName>
                                        </p:attrNameLst>
                                      </p:cBhvr>
                                      <p:to>
                                        <p:strVal val="visible"/>
                                      </p:to>
                                    </p:set>
                                    <p:animEffect transition="in" filter="strips(downRight)">
                                      <p:cBhvr>
                                        <p:cTn id="17" dur="500"/>
                                        <p:tgtEl>
                                          <p:spTgt spid="7484"/>
                                        </p:tgtEl>
                                      </p:cBhvr>
                                    </p:animEffect>
                                  </p:childTnLst>
                                </p:cTn>
                              </p:par>
                            </p:childTnLst>
                          </p:cTn>
                        </p:par>
                        <p:par>
                          <p:cTn id="18" fill="hold">
                            <p:stCondLst>
                              <p:cond delay="1500"/>
                            </p:stCondLst>
                            <p:childTnLst>
                              <p:par>
                                <p:cTn id="19" presetID="22" presetClass="entr" presetSubtype="8" fill="hold" nodeType="afterEffect">
                                  <p:stCondLst>
                                    <p:cond delay="0"/>
                                  </p:stCondLst>
                                  <p:childTnLst>
                                    <p:set>
                                      <p:cBhvr>
                                        <p:cTn id="20" dur="1" fill="hold">
                                          <p:stCondLst>
                                            <p:cond delay="0"/>
                                          </p:stCondLst>
                                        </p:cTn>
                                        <p:tgtEl>
                                          <p:spTgt spid="7481"/>
                                        </p:tgtEl>
                                        <p:attrNameLst>
                                          <p:attrName>style.visibility</p:attrName>
                                        </p:attrNameLst>
                                      </p:cBhvr>
                                      <p:to>
                                        <p:strVal val="visible"/>
                                      </p:to>
                                    </p:set>
                                    <p:animEffect transition="in" filter="wipe(left)">
                                      <p:cBhvr>
                                        <p:cTn id="21" dur="500"/>
                                        <p:tgtEl>
                                          <p:spTgt spid="7481"/>
                                        </p:tgtEl>
                                      </p:cBhvr>
                                    </p:animEffect>
                                  </p:childTnLst>
                                </p:cTn>
                              </p:par>
                            </p:childTnLst>
                          </p:cTn>
                        </p:par>
                        <p:par>
                          <p:cTn id="22" fill="hold">
                            <p:stCondLst>
                              <p:cond delay="2000"/>
                            </p:stCondLst>
                            <p:childTnLst>
                              <p:par>
                                <p:cTn id="23" presetID="18" presetClass="entr" presetSubtype="6" fill="hold" grpId="0" nodeType="afterEffect">
                                  <p:stCondLst>
                                    <p:cond delay="0"/>
                                  </p:stCondLst>
                                  <p:childTnLst>
                                    <p:set>
                                      <p:cBhvr>
                                        <p:cTn id="24" dur="1" fill="hold">
                                          <p:stCondLst>
                                            <p:cond delay="0"/>
                                          </p:stCondLst>
                                        </p:cTn>
                                        <p:tgtEl>
                                          <p:spTgt spid="7473"/>
                                        </p:tgtEl>
                                        <p:attrNameLst>
                                          <p:attrName>style.visibility</p:attrName>
                                        </p:attrNameLst>
                                      </p:cBhvr>
                                      <p:to>
                                        <p:strVal val="visible"/>
                                      </p:to>
                                    </p:set>
                                    <p:animEffect transition="in" filter="strips(downRight)">
                                      <p:cBhvr>
                                        <p:cTn id="25" dur="500"/>
                                        <p:tgtEl>
                                          <p:spTgt spid="747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473" grpId="0" animBg="1"/>
      <p:bldP spid="7484"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CEF6DA9F-F3CC-47BB-ADFC-64E5D3A58AD3}"/>
              </a:ext>
            </a:extLst>
          </p:cNvPr>
          <p:cNvGrpSpPr/>
          <p:nvPr/>
        </p:nvGrpSpPr>
        <p:grpSpPr>
          <a:xfrm>
            <a:off x="1828304" y="881145"/>
            <a:ext cx="8535392" cy="1115188"/>
            <a:chOff x="1828304" y="881145"/>
            <a:chExt cx="8535392" cy="1115188"/>
          </a:xfrm>
        </p:grpSpPr>
        <p:sp>
          <p:nvSpPr>
            <p:cNvPr id="2718" name="Shape 2718"/>
            <p:cNvSpPr/>
            <p:nvPr/>
          </p:nvSpPr>
          <p:spPr>
            <a:xfrm>
              <a:off x="1828304" y="881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accent4"/>
                  </a:solidFill>
                  <a:latin typeface="Arial" panose="020B0604020202020204" pitchFamily="34" charset="0"/>
                  <a:cs typeface="Arial" panose="020B0604020202020204" pitchFamily="34" charset="0"/>
                </a:rPr>
                <a:t>Single Column Text</a:t>
              </a:r>
            </a:p>
          </p:txBody>
        </p:sp>
        <p:sp>
          <p:nvSpPr>
            <p:cNvPr id="2719" name="Shape 2719"/>
            <p:cNvSpPr/>
            <p:nvPr/>
          </p:nvSpPr>
          <p:spPr>
            <a:xfrm>
              <a:off x="1912674" y="1484693"/>
              <a:ext cx="8366655" cy="5116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 Lorem Ipsum is </a:t>
              </a:r>
              <a:r>
                <a:rPr sz="1067" dirty="0">
                  <a:solidFill>
                    <a:schemeClr val="accent4"/>
                  </a:solidFill>
                  <a:latin typeface="Arimo"/>
                  <a:ea typeface="Arimo"/>
                  <a:cs typeface="Arimo"/>
                  <a:sym typeface="Arimo"/>
                </a:rPr>
                <a:t>simply dummy text of the printing and typesetting industry</a:t>
              </a:r>
              <a:r>
                <a:rPr sz="1067" dirty="0">
                  <a:solidFill>
                    <a:schemeClr val="tx2">
                      <a:lumMod val="60000"/>
                      <a:lumOff val="40000"/>
                    </a:schemeClr>
                  </a:solidFill>
                  <a:latin typeface="Arimo"/>
                  <a:ea typeface="Arimo"/>
                  <a:cs typeface="Arimo"/>
                  <a:sym typeface="Arimo"/>
                </a:rPr>
                <a:t>. Lorem Ipsum has been the industry's standard dummy.</a:t>
              </a:r>
            </a:p>
          </p:txBody>
        </p:sp>
      </p:grpSp>
      <p:sp>
        <p:nvSpPr>
          <p:cNvPr id="2720" name="Shape 2720"/>
          <p:cNvSpPr/>
          <p:nvPr/>
        </p:nvSpPr>
        <p:spPr>
          <a:xfrm>
            <a:off x="1828304" y="2900362"/>
            <a:ext cx="8535392" cy="141310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a:t>
            </a:r>
            <a:endParaRPr sz="1067" dirty="0">
              <a:solidFill>
                <a:schemeClr val="accent4"/>
              </a:solidFill>
              <a:latin typeface="Arimo"/>
              <a:ea typeface="Arimo"/>
              <a:cs typeface="Arimo"/>
              <a:sym typeface="Arimo"/>
            </a:endParaRPr>
          </a:p>
          <a:p>
            <a:pPr>
              <a:lnSpc>
                <a:spcPct val="150000"/>
              </a:lnSpc>
              <a:spcBef>
                <a:spcPts val="1000"/>
              </a:spcBef>
              <a:defRPr sz="1800"/>
            </a:pPr>
            <a:r>
              <a:rPr sz="1067" dirty="0">
                <a:solidFill>
                  <a:schemeClr val="accent4"/>
                </a:solidFill>
                <a:latin typeface="Arimo"/>
                <a:ea typeface="Arimo"/>
                <a:cs typeface="Arimo"/>
                <a:sym typeface="Arimo"/>
              </a:rPr>
              <a:t>Lorem Ipsum is simply dummy text of the printing and typesetting industry. Lorem Ipsum has been the industry's standard dummy. Lorem Ipsum is simply dummy text of the printing and typesetting industry Ipsum has been the industry's standard dummy.</a:t>
            </a:r>
          </a:p>
        </p:txBody>
      </p:sp>
      <p:sp>
        <p:nvSpPr>
          <p:cNvPr id="2721" name="Shape 2721"/>
          <p:cNvSpPr/>
          <p:nvPr/>
        </p:nvSpPr>
        <p:spPr>
          <a:xfrm>
            <a:off x="1901064" y="4759556"/>
            <a:ext cx="3884283" cy="11333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marL="222245" indent="-222245">
              <a:lnSpc>
                <a:spcPct val="13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Lorem Ipsum is simply dummy text of the printing</a:t>
            </a:r>
          </a:p>
          <a:p>
            <a:pPr marL="222245" indent="-222245">
              <a:lnSpc>
                <a:spcPct val="13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Typesetting industry. Lorem Ipsum has been standard</a:t>
            </a:r>
          </a:p>
          <a:p>
            <a:pPr marL="222245" indent="-222245">
              <a:lnSpc>
                <a:spcPct val="13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Dummy. Lorem Ipsum is simply dummy text of the printing and typesetting industry lorem Ipsum</a:t>
            </a:r>
          </a:p>
        </p:txBody>
      </p:sp>
      <p:sp>
        <p:nvSpPr>
          <p:cNvPr id="2722" name="Shape 2722"/>
          <p:cNvSpPr/>
          <p:nvPr/>
        </p:nvSpPr>
        <p:spPr>
          <a:xfrm flipH="1">
            <a:off x="5479963" y="2374900"/>
            <a:ext cx="1232075" cy="0"/>
          </a:xfrm>
          <a:prstGeom prst="line">
            <a:avLst/>
          </a:prstGeom>
          <a:ln w="19050">
            <a:solidFill>
              <a:srgbClr val="C1C6CA"/>
            </a:solidFill>
            <a:miter lim="400000"/>
          </a:ln>
        </p:spPr>
        <p:txBody>
          <a:bodyPr lIns="0" tIns="0" rIns="0" bIns="0" anchor="ctr"/>
          <a:lstStyle/>
          <a:p>
            <a:pPr lvl="0">
              <a:defRPr sz="3200"/>
            </a:pPr>
            <a:endParaRPr sz="4267">
              <a:solidFill>
                <a:schemeClr val="tx2">
                  <a:lumMod val="60000"/>
                  <a:lumOff val="40000"/>
                </a:schemeClr>
              </a:solidFill>
            </a:endParaRPr>
          </a:p>
        </p:txBody>
      </p:sp>
      <p:sp>
        <p:nvSpPr>
          <p:cNvPr id="2723" name="Shape 2723"/>
          <p:cNvSpPr/>
          <p:nvPr/>
        </p:nvSpPr>
        <p:spPr>
          <a:xfrm>
            <a:off x="6464597" y="4759556"/>
            <a:ext cx="3884283" cy="113331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marL="222245" indent="-222245">
              <a:lnSpc>
                <a:spcPct val="13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Lorem Ipsum is simply dummy text of the printing</a:t>
            </a:r>
          </a:p>
          <a:p>
            <a:pPr marL="222245" indent="-222245">
              <a:lnSpc>
                <a:spcPct val="13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Typesetting industry lorem Ipsum has been standard</a:t>
            </a:r>
          </a:p>
          <a:p>
            <a:pPr marL="222245" indent="-222245">
              <a:lnSpc>
                <a:spcPct val="130000"/>
              </a:lnSpc>
              <a:spcBef>
                <a:spcPts val="1000"/>
              </a:spcBef>
              <a:buSzPct val="200000"/>
              <a:buChar char="•"/>
              <a:defRPr sz="1800"/>
            </a:pPr>
            <a:r>
              <a:rPr sz="1067" dirty="0">
                <a:solidFill>
                  <a:schemeClr val="tx2">
                    <a:lumMod val="60000"/>
                    <a:lumOff val="40000"/>
                  </a:schemeClr>
                </a:solidFill>
                <a:latin typeface="Arimo"/>
                <a:ea typeface="Arimo"/>
                <a:cs typeface="Arimo"/>
                <a:sym typeface="Arimo"/>
              </a:rPr>
              <a:t>Dummy. Lorem Ipsum is simply dummy text of the printing and typesetting industry lorem Ipsum</a:t>
            </a:r>
          </a:p>
        </p:txBody>
      </p:sp>
    </p:spTree>
    <p:extLst>
      <p:ext uri="{BB962C8B-B14F-4D97-AF65-F5344CB8AC3E}">
        <p14:creationId xmlns:p14="http://schemas.microsoft.com/office/powerpoint/2010/main" val="305077572"/>
      </p:ext>
    </p:extLst>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2722"/>
                                        </p:tgtEl>
                                        <p:attrNameLst>
                                          <p:attrName>style.visibility</p:attrName>
                                        </p:attrNameLst>
                                      </p:cBhvr>
                                      <p:to>
                                        <p:strVal val="visible"/>
                                      </p:to>
                                    </p:set>
                                    <p:anim calcmode="lin" valueType="num">
                                      <p:cBhvr additive="base">
                                        <p:cTn id="11" dur="500" fill="hold"/>
                                        <p:tgtEl>
                                          <p:spTgt spid="2722"/>
                                        </p:tgtEl>
                                        <p:attrNameLst>
                                          <p:attrName>ppt_x</p:attrName>
                                        </p:attrNameLst>
                                      </p:cBhvr>
                                      <p:tavLst>
                                        <p:tav tm="0">
                                          <p:val>
                                            <p:strVal val="0-#ppt_w/2"/>
                                          </p:val>
                                        </p:tav>
                                        <p:tav tm="100000">
                                          <p:val>
                                            <p:strVal val="#ppt_x"/>
                                          </p:val>
                                        </p:tav>
                                      </p:tavLst>
                                    </p:anim>
                                    <p:anim calcmode="lin" valueType="num">
                                      <p:cBhvr additive="base">
                                        <p:cTn id="12" dur="500" fill="hold"/>
                                        <p:tgtEl>
                                          <p:spTgt spid="2722"/>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8" presetClass="entr" presetSubtype="6" fill="hold" grpId="0" nodeType="afterEffect">
                                  <p:stCondLst>
                                    <p:cond delay="0"/>
                                  </p:stCondLst>
                                  <p:childTnLst>
                                    <p:set>
                                      <p:cBhvr>
                                        <p:cTn id="15" dur="1" fill="hold">
                                          <p:stCondLst>
                                            <p:cond delay="0"/>
                                          </p:stCondLst>
                                        </p:cTn>
                                        <p:tgtEl>
                                          <p:spTgt spid="2720"/>
                                        </p:tgtEl>
                                        <p:attrNameLst>
                                          <p:attrName>style.visibility</p:attrName>
                                        </p:attrNameLst>
                                      </p:cBhvr>
                                      <p:to>
                                        <p:strVal val="visible"/>
                                      </p:to>
                                    </p:set>
                                    <p:animEffect transition="in" filter="strips(downRight)">
                                      <p:cBhvr>
                                        <p:cTn id="16" dur="500"/>
                                        <p:tgtEl>
                                          <p:spTgt spid="2720"/>
                                        </p:tgtEl>
                                      </p:cBhvr>
                                    </p:animEffect>
                                  </p:childTnLst>
                                </p:cTn>
                              </p:par>
                            </p:childTnLst>
                          </p:cTn>
                        </p:par>
                        <p:par>
                          <p:cTn id="17" fill="hold">
                            <p:stCondLst>
                              <p:cond delay="1500"/>
                            </p:stCondLst>
                            <p:childTnLst>
                              <p:par>
                                <p:cTn id="18" presetID="18" presetClass="entr" presetSubtype="6" fill="hold" grpId="0" nodeType="afterEffect">
                                  <p:stCondLst>
                                    <p:cond delay="0"/>
                                  </p:stCondLst>
                                  <p:childTnLst>
                                    <p:set>
                                      <p:cBhvr>
                                        <p:cTn id="19" dur="1" fill="hold">
                                          <p:stCondLst>
                                            <p:cond delay="0"/>
                                          </p:stCondLst>
                                        </p:cTn>
                                        <p:tgtEl>
                                          <p:spTgt spid="2721"/>
                                        </p:tgtEl>
                                        <p:attrNameLst>
                                          <p:attrName>style.visibility</p:attrName>
                                        </p:attrNameLst>
                                      </p:cBhvr>
                                      <p:to>
                                        <p:strVal val="visible"/>
                                      </p:to>
                                    </p:set>
                                    <p:animEffect transition="in" filter="strips(downRight)">
                                      <p:cBhvr>
                                        <p:cTn id="20" dur="500"/>
                                        <p:tgtEl>
                                          <p:spTgt spid="2721"/>
                                        </p:tgtEl>
                                      </p:cBhvr>
                                    </p:animEffect>
                                  </p:childTnLst>
                                </p:cTn>
                              </p:par>
                            </p:childTnLst>
                          </p:cTn>
                        </p:par>
                        <p:par>
                          <p:cTn id="21" fill="hold">
                            <p:stCondLst>
                              <p:cond delay="2000"/>
                            </p:stCondLst>
                            <p:childTnLst>
                              <p:par>
                                <p:cTn id="22" presetID="18" presetClass="entr" presetSubtype="6" fill="hold" grpId="0" nodeType="afterEffect">
                                  <p:stCondLst>
                                    <p:cond delay="0"/>
                                  </p:stCondLst>
                                  <p:childTnLst>
                                    <p:set>
                                      <p:cBhvr>
                                        <p:cTn id="23" dur="1" fill="hold">
                                          <p:stCondLst>
                                            <p:cond delay="0"/>
                                          </p:stCondLst>
                                        </p:cTn>
                                        <p:tgtEl>
                                          <p:spTgt spid="2723"/>
                                        </p:tgtEl>
                                        <p:attrNameLst>
                                          <p:attrName>style.visibility</p:attrName>
                                        </p:attrNameLst>
                                      </p:cBhvr>
                                      <p:to>
                                        <p:strVal val="visible"/>
                                      </p:to>
                                    </p:set>
                                    <p:animEffect transition="in" filter="strips(downRight)">
                                      <p:cBhvr>
                                        <p:cTn id="24" dur="500"/>
                                        <p:tgtEl>
                                          <p:spTgt spid="27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20" grpId="0" animBg="1"/>
      <p:bldP spid="2721" grpId="0" animBg="1"/>
      <p:bldP spid="2722" grpId="0" animBg="1"/>
      <p:bldP spid="272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F6FC1FB3-5FCE-4C52-8539-A53511072931}"/>
              </a:ext>
            </a:extLst>
          </p:cNvPr>
          <p:cNvGrpSpPr/>
          <p:nvPr/>
        </p:nvGrpSpPr>
        <p:grpSpPr>
          <a:xfrm>
            <a:off x="1828304" y="881145"/>
            <a:ext cx="8535392" cy="1115188"/>
            <a:chOff x="1828304" y="881145"/>
            <a:chExt cx="8535392" cy="1115188"/>
          </a:xfrm>
        </p:grpSpPr>
        <p:sp>
          <p:nvSpPr>
            <p:cNvPr id="695" name="Shape 695"/>
            <p:cNvSpPr/>
            <p:nvPr/>
          </p:nvSpPr>
          <p:spPr>
            <a:xfrm>
              <a:off x="1828304" y="881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accent2"/>
                  </a:solidFill>
                  <a:latin typeface="Arial" panose="020B0604020202020204" pitchFamily="34" charset="0"/>
                  <a:cs typeface="Arial" panose="020B0604020202020204" pitchFamily="34" charset="0"/>
                </a:rPr>
                <a:t>Double Column Text</a:t>
              </a:r>
            </a:p>
          </p:txBody>
        </p:sp>
        <p:sp>
          <p:nvSpPr>
            <p:cNvPr id="696" name="Shape 696"/>
            <p:cNvSpPr/>
            <p:nvPr/>
          </p:nvSpPr>
          <p:spPr>
            <a:xfrm>
              <a:off x="1912674" y="1484693"/>
              <a:ext cx="8366655" cy="5116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 simply dummy text of the printing and typesetting industry  has been the industry's standard dummy</a:t>
              </a:r>
              <a:r>
                <a:rPr sz="1067" dirty="0">
                  <a:solidFill>
                    <a:schemeClr val="accent2"/>
                  </a:solidFill>
                  <a:latin typeface="Arimo"/>
                  <a:ea typeface="Arimo"/>
                  <a:cs typeface="Arimo"/>
                  <a:sym typeface="Arimo"/>
                </a:rPr>
                <a:t>. </a:t>
              </a:r>
              <a:r>
                <a:rPr sz="1067" dirty="0" err="1">
                  <a:solidFill>
                    <a:schemeClr val="accent2"/>
                  </a:solidFill>
                  <a:latin typeface="Arimo"/>
                  <a:ea typeface="Arimo"/>
                  <a:cs typeface="Arimo"/>
                  <a:sym typeface="Arimo"/>
                </a:rPr>
                <a:t>Lorem</a:t>
              </a:r>
              <a:r>
                <a:rPr sz="1067" dirty="0">
                  <a:solidFill>
                    <a:schemeClr val="accent2"/>
                  </a:solidFill>
                  <a:latin typeface="Arimo"/>
                  <a:ea typeface="Arimo"/>
                  <a:cs typeface="Arimo"/>
                  <a:sym typeface="Arimo"/>
                </a:rPr>
                <a:t> </a:t>
              </a:r>
              <a:r>
                <a:rPr sz="1067" dirty="0" err="1">
                  <a:solidFill>
                    <a:schemeClr val="accent2"/>
                  </a:solidFill>
                  <a:latin typeface="Arimo"/>
                  <a:ea typeface="Arimo"/>
                  <a:cs typeface="Arimo"/>
                  <a:sym typeface="Arimo"/>
                </a:rPr>
                <a:t>Ipsum</a:t>
              </a:r>
              <a:r>
                <a:rPr sz="1067" dirty="0">
                  <a:solidFill>
                    <a:schemeClr val="accent2"/>
                  </a:solidFill>
                  <a:latin typeface="Arimo"/>
                  <a:ea typeface="Arimo"/>
                  <a:cs typeface="Arimo"/>
                  <a:sym typeface="Arimo"/>
                </a:rPr>
                <a:t> is simply dummy text of the printing a</a:t>
              </a:r>
              <a:r>
                <a:rPr sz="1067" dirty="0">
                  <a:solidFill>
                    <a:schemeClr val="tx2">
                      <a:lumMod val="60000"/>
                      <a:lumOff val="40000"/>
                    </a:schemeClr>
                  </a:solidFill>
                  <a:latin typeface="Arimo"/>
                  <a:ea typeface="Arimo"/>
                  <a:cs typeface="Arimo"/>
                  <a:sym typeface="Arimo"/>
                </a:rPr>
                <a:t>nd typesetting industry.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has been the industry's standard dummy.</a:t>
              </a:r>
            </a:p>
          </p:txBody>
        </p:sp>
      </p:grpSp>
      <p:sp>
        <p:nvSpPr>
          <p:cNvPr id="697" name="Shape 697"/>
          <p:cNvSpPr/>
          <p:nvPr/>
        </p:nvSpPr>
        <p:spPr>
          <a:xfrm>
            <a:off x="1164464" y="4288472"/>
            <a:ext cx="4546005" cy="135032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50000"/>
              </a:lnSpc>
              <a:spcBef>
                <a:spcPts val="1000"/>
              </a:spcBef>
              <a:defRPr sz="1800"/>
            </a:pP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 simply dummy text of the printing and typesetting industry.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has been the industry's standard dummy text ever since the 1500s, when an unknown printer took a galley of type and scrambled it to make a type specimen book. Lorem Ipsum is simply dummy text of the printing and typesetting industry.</a:t>
            </a:r>
          </a:p>
        </p:txBody>
      </p:sp>
      <p:sp>
        <p:nvSpPr>
          <p:cNvPr id="698" name="Shape 698"/>
          <p:cNvSpPr/>
          <p:nvPr/>
        </p:nvSpPr>
        <p:spPr>
          <a:xfrm>
            <a:off x="6481533" y="2779713"/>
            <a:ext cx="4546004" cy="76593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lnSpc>
                <a:spcPct val="150000"/>
              </a:lnSpc>
              <a:spcBef>
                <a:spcPts val="2000"/>
              </a:spcBef>
              <a:defRPr sz="22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Lorem Ipsum is simply dummy text of the printing and typesetting lorem Ipsum has been the industry's standard dummy text ever since the 1500s, when an unknown printer took a galley of type and scrambled.</a:t>
            </a:r>
          </a:p>
        </p:txBody>
      </p:sp>
      <p:sp>
        <p:nvSpPr>
          <p:cNvPr id="699" name="Shape 699"/>
          <p:cNvSpPr/>
          <p:nvPr/>
        </p:nvSpPr>
        <p:spPr>
          <a:xfrm>
            <a:off x="6481533" y="3797135"/>
            <a:ext cx="4546004" cy="189693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marL="222245" indent="-222245">
              <a:lnSpc>
                <a:spcPct val="150000"/>
              </a:lnSpc>
              <a:spcBef>
                <a:spcPts val="1000"/>
              </a:spcBef>
              <a:buSzPct val="200000"/>
              <a:buChar char="•"/>
              <a:defRPr sz="1800"/>
            </a:pPr>
            <a:r>
              <a:rPr sz="1067" dirty="0">
                <a:solidFill>
                  <a:schemeClr val="accent2"/>
                </a:solidFill>
                <a:latin typeface="Arimo"/>
                <a:ea typeface="Arimo"/>
                <a:cs typeface="Arimo"/>
                <a:sym typeface="Arimo"/>
              </a:rPr>
              <a:t>Lorem Ipsum is simply dummy text of the printing</a:t>
            </a:r>
          </a:p>
          <a:p>
            <a:pPr marL="222245" indent="-222245">
              <a:lnSpc>
                <a:spcPct val="150000"/>
              </a:lnSpc>
              <a:spcBef>
                <a:spcPts val="1000"/>
              </a:spcBef>
              <a:buSzPct val="200000"/>
              <a:buChar char="•"/>
              <a:defRPr sz="1800"/>
            </a:pPr>
            <a:r>
              <a:rPr sz="1067" dirty="0">
                <a:solidFill>
                  <a:schemeClr val="accent2"/>
                </a:solidFill>
                <a:latin typeface="Arimo"/>
                <a:ea typeface="Arimo"/>
                <a:cs typeface="Arimo"/>
                <a:sym typeface="Arimo"/>
              </a:rPr>
              <a:t>Typesetting industry. Lorem Ipsum has been the industry's standard</a:t>
            </a:r>
          </a:p>
          <a:p>
            <a:pPr marL="222245" indent="-222245">
              <a:lnSpc>
                <a:spcPct val="150000"/>
              </a:lnSpc>
              <a:spcBef>
                <a:spcPts val="1000"/>
              </a:spcBef>
              <a:buSzPct val="200000"/>
              <a:buChar char="•"/>
              <a:defRPr sz="1800"/>
            </a:pPr>
            <a:r>
              <a:rPr sz="1067" dirty="0">
                <a:solidFill>
                  <a:schemeClr val="accent2"/>
                </a:solidFill>
                <a:latin typeface="Arimo"/>
                <a:ea typeface="Arimo"/>
                <a:cs typeface="Arimo"/>
                <a:sym typeface="Arimo"/>
              </a:rPr>
              <a:t>Dummy. Lorem Ipsum is simply dummy text of the printing and typesetting industry. Lorem Ipsum has been the industry's standard</a:t>
            </a:r>
          </a:p>
          <a:p>
            <a:pPr marL="222245" indent="-222245">
              <a:lnSpc>
                <a:spcPct val="150000"/>
              </a:lnSpc>
              <a:spcBef>
                <a:spcPts val="1000"/>
              </a:spcBef>
              <a:buSzPct val="200000"/>
              <a:buChar char="•"/>
              <a:defRPr sz="1800"/>
            </a:pPr>
            <a:r>
              <a:rPr sz="1067" dirty="0">
                <a:solidFill>
                  <a:schemeClr val="accent2"/>
                </a:solidFill>
                <a:latin typeface="Arimo"/>
                <a:ea typeface="Arimo"/>
                <a:cs typeface="Arimo"/>
                <a:sym typeface="Arimo"/>
              </a:rPr>
              <a:t>Lorem Ipsum is simply dummy text of the printing and typesetting industry. Lorem Ipsum has been the industry's standard dummy</a:t>
            </a:r>
          </a:p>
        </p:txBody>
      </p:sp>
      <p:sp>
        <p:nvSpPr>
          <p:cNvPr id="3" name="Alternate Process 2">
            <a:extLst>
              <a:ext uri="{FF2B5EF4-FFF2-40B4-BE49-F238E27FC236}">
                <a16:creationId xmlns:a16="http://schemas.microsoft.com/office/drawing/2014/main" id="{CA8E0E5B-D765-1D4D-AE1E-CD3B0B196FE5}"/>
              </a:ext>
            </a:extLst>
          </p:cNvPr>
          <p:cNvSpPr/>
          <p:nvPr/>
        </p:nvSpPr>
        <p:spPr>
          <a:xfrm>
            <a:off x="1164463" y="2438400"/>
            <a:ext cx="4546005" cy="1661160"/>
          </a:xfrm>
          <a:prstGeom prst="flowChartAlternateProcess">
            <a:avLst/>
          </a:prstGeom>
          <a:blipFill dpi="0" rotWithShape="1">
            <a:blip r:embed="rId2" cstate="hqprint">
              <a:extLst>
                <a:ext uri="{28A0092B-C50C-407E-A947-70E740481C1C}">
                  <a14:useLocalDpi xmlns:a14="http://schemas.microsoft.com/office/drawing/2010/main"/>
                </a:ext>
              </a:extLst>
            </a:blip>
            <a:srcRect/>
            <a:stretch>
              <a:fillRect t="-24440" b="-579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Tree>
    <p:extLst>
      <p:ext uri="{BB962C8B-B14F-4D97-AF65-F5344CB8AC3E}">
        <p14:creationId xmlns:p14="http://schemas.microsoft.com/office/powerpoint/2010/main" val="3925156250"/>
      </p:ext>
    </p:extLst>
  </p:cSld>
  <p:clrMapOvr>
    <a:masterClrMapping/>
  </p:clrMapOvr>
  <p:transition spd="med">
    <p:blinds dir="vert"/>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par>
                          <p:cTn id="8" fill="hold">
                            <p:stCondLst>
                              <p:cond delay="500"/>
                            </p:stCondLst>
                            <p:childTnLst>
                              <p:par>
                                <p:cTn id="9" presetID="2" presetClass="entr" presetSubtype="8"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18" presetClass="entr" presetSubtype="6" fill="hold" grpId="0" nodeType="afterEffect">
                                  <p:stCondLst>
                                    <p:cond delay="0"/>
                                  </p:stCondLst>
                                  <p:childTnLst>
                                    <p:set>
                                      <p:cBhvr>
                                        <p:cTn id="15" dur="1" fill="hold">
                                          <p:stCondLst>
                                            <p:cond delay="0"/>
                                          </p:stCondLst>
                                        </p:cTn>
                                        <p:tgtEl>
                                          <p:spTgt spid="697"/>
                                        </p:tgtEl>
                                        <p:attrNameLst>
                                          <p:attrName>style.visibility</p:attrName>
                                        </p:attrNameLst>
                                      </p:cBhvr>
                                      <p:to>
                                        <p:strVal val="visible"/>
                                      </p:to>
                                    </p:set>
                                    <p:animEffect transition="in" filter="strips(downRight)">
                                      <p:cBhvr>
                                        <p:cTn id="16" dur="500"/>
                                        <p:tgtEl>
                                          <p:spTgt spid="697"/>
                                        </p:tgtEl>
                                      </p:cBhvr>
                                    </p:animEffect>
                                  </p:childTnLst>
                                </p:cTn>
                              </p:par>
                            </p:childTnLst>
                          </p:cTn>
                        </p:par>
                        <p:par>
                          <p:cTn id="17" fill="hold">
                            <p:stCondLst>
                              <p:cond delay="1500"/>
                            </p:stCondLst>
                            <p:childTnLst>
                              <p:par>
                                <p:cTn id="18" presetID="18" presetClass="entr" presetSubtype="6" fill="hold" grpId="0" nodeType="afterEffect">
                                  <p:stCondLst>
                                    <p:cond delay="0"/>
                                  </p:stCondLst>
                                  <p:childTnLst>
                                    <p:set>
                                      <p:cBhvr>
                                        <p:cTn id="19" dur="1" fill="hold">
                                          <p:stCondLst>
                                            <p:cond delay="0"/>
                                          </p:stCondLst>
                                        </p:cTn>
                                        <p:tgtEl>
                                          <p:spTgt spid="698"/>
                                        </p:tgtEl>
                                        <p:attrNameLst>
                                          <p:attrName>style.visibility</p:attrName>
                                        </p:attrNameLst>
                                      </p:cBhvr>
                                      <p:to>
                                        <p:strVal val="visible"/>
                                      </p:to>
                                    </p:set>
                                    <p:animEffect transition="in" filter="strips(downRight)">
                                      <p:cBhvr>
                                        <p:cTn id="20" dur="500"/>
                                        <p:tgtEl>
                                          <p:spTgt spid="698"/>
                                        </p:tgtEl>
                                      </p:cBhvr>
                                    </p:animEffect>
                                  </p:childTnLst>
                                </p:cTn>
                              </p:par>
                            </p:childTnLst>
                          </p:cTn>
                        </p:par>
                        <p:par>
                          <p:cTn id="21" fill="hold">
                            <p:stCondLst>
                              <p:cond delay="2000"/>
                            </p:stCondLst>
                            <p:childTnLst>
                              <p:par>
                                <p:cTn id="22" presetID="18" presetClass="entr" presetSubtype="6" fill="hold" grpId="0" nodeType="afterEffect">
                                  <p:stCondLst>
                                    <p:cond delay="0"/>
                                  </p:stCondLst>
                                  <p:childTnLst>
                                    <p:set>
                                      <p:cBhvr>
                                        <p:cTn id="23" dur="1" fill="hold">
                                          <p:stCondLst>
                                            <p:cond delay="0"/>
                                          </p:stCondLst>
                                        </p:cTn>
                                        <p:tgtEl>
                                          <p:spTgt spid="699"/>
                                        </p:tgtEl>
                                        <p:attrNameLst>
                                          <p:attrName>style.visibility</p:attrName>
                                        </p:attrNameLst>
                                      </p:cBhvr>
                                      <p:to>
                                        <p:strVal val="visible"/>
                                      </p:to>
                                    </p:set>
                                    <p:animEffect transition="in" filter="strips(downRight)">
                                      <p:cBhvr>
                                        <p:cTn id="24" dur="500"/>
                                        <p:tgtEl>
                                          <p:spTgt spid="69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7" grpId="0" animBg="1"/>
      <p:bldP spid="698" grpId="0" animBg="1"/>
      <p:bldP spid="699" grpId="0" animBg="1"/>
      <p:bldP spid="3"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417B139-26D5-4077-AD58-3F084343A0C8}"/>
              </a:ext>
            </a:extLst>
          </p:cNvPr>
          <p:cNvGrpSpPr/>
          <p:nvPr/>
        </p:nvGrpSpPr>
        <p:grpSpPr>
          <a:xfrm>
            <a:off x="1828304" y="881145"/>
            <a:ext cx="8535392" cy="1115188"/>
            <a:chOff x="1828304" y="881145"/>
            <a:chExt cx="8535392" cy="1115188"/>
          </a:xfrm>
        </p:grpSpPr>
        <p:sp>
          <p:nvSpPr>
            <p:cNvPr id="1110" name="Shape 1110"/>
            <p:cNvSpPr/>
            <p:nvPr/>
          </p:nvSpPr>
          <p:spPr>
            <a:xfrm>
              <a:off x="1828304" y="881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accent4"/>
                  </a:solidFill>
                  <a:latin typeface="Arial" panose="020B0604020202020204" pitchFamily="34" charset="0"/>
                  <a:cs typeface="Arial" panose="020B0604020202020204" pitchFamily="34" charset="0"/>
                </a:rPr>
                <a:t>Triple Column Text</a:t>
              </a:r>
            </a:p>
          </p:txBody>
        </p:sp>
        <p:sp>
          <p:nvSpPr>
            <p:cNvPr id="1111" name="Shape 1111"/>
            <p:cNvSpPr/>
            <p:nvPr/>
          </p:nvSpPr>
          <p:spPr>
            <a:xfrm>
              <a:off x="1912674" y="1484693"/>
              <a:ext cx="8366655" cy="5116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1067" dirty="0">
                  <a:solidFill>
                    <a:srgbClr val="C1C6CA"/>
                  </a:solidFill>
                  <a:latin typeface="Arimo"/>
                  <a:ea typeface="Arimo"/>
                  <a:cs typeface="Arimo"/>
                  <a:sym typeface="Arimo"/>
                </a:rPr>
                <a:t>Lorem Ipsum is simply dummy text of the printing and typesetting industry  has been the industry's standard dummy. Lorem Ipsum is </a:t>
              </a:r>
              <a:r>
                <a:rPr sz="1067" dirty="0">
                  <a:solidFill>
                    <a:srgbClr val="00BAA7"/>
                  </a:solidFill>
                  <a:latin typeface="Arimo"/>
                  <a:ea typeface="Arimo"/>
                  <a:cs typeface="Arimo"/>
                  <a:sym typeface="Arimo"/>
                </a:rPr>
                <a:t>s</a:t>
              </a:r>
              <a:r>
                <a:rPr sz="1067" dirty="0">
                  <a:solidFill>
                    <a:schemeClr val="accent4"/>
                  </a:solidFill>
                  <a:latin typeface="Arimo"/>
                  <a:ea typeface="Arimo"/>
                  <a:cs typeface="Arimo"/>
                  <a:sym typeface="Arimo"/>
                </a:rPr>
                <a:t>imply dummy text of the printing and typesetting industry.</a:t>
              </a:r>
              <a:r>
                <a:rPr sz="1067" dirty="0">
                  <a:solidFill>
                    <a:srgbClr val="C1C6CA"/>
                  </a:solidFill>
                  <a:latin typeface="Arimo"/>
                  <a:ea typeface="Arimo"/>
                  <a:cs typeface="Arimo"/>
                  <a:sym typeface="Arimo"/>
                </a:rPr>
                <a:t> Lorem Ipsum has been the industry's standard dummy.</a:t>
              </a:r>
            </a:p>
          </p:txBody>
        </p:sp>
      </p:grpSp>
      <p:sp>
        <p:nvSpPr>
          <p:cNvPr id="1112" name="Shape 1112"/>
          <p:cNvSpPr/>
          <p:nvPr/>
        </p:nvSpPr>
        <p:spPr>
          <a:xfrm>
            <a:off x="1164465" y="2779713"/>
            <a:ext cx="2929236" cy="334178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a:t>
            </a:r>
          </a:p>
          <a:p>
            <a:pPr>
              <a:lnSpc>
                <a:spcPct val="150000"/>
              </a:lnSpc>
              <a:spcBef>
                <a:spcPts val="1000"/>
              </a:spcBef>
              <a:defRPr sz="1800"/>
            </a:pPr>
            <a:r>
              <a:rPr sz="1067" dirty="0">
                <a:solidFill>
                  <a:schemeClr val="accent4"/>
                </a:solidFill>
                <a:latin typeface="Arimo"/>
                <a:ea typeface="Arimo"/>
                <a:cs typeface="Arimo"/>
                <a:sym typeface="Arimo"/>
              </a:rPr>
              <a:t>Lorem Ipsum is simply dummy text of the printing and typesetting industry. Lorem Ipsum has been the industry's standard dummy. Lorem Ipsum is simply dummy text of the printing and typesetting industry</a:t>
            </a:r>
            <a:r>
              <a:rPr sz="1067" dirty="0">
                <a:solidFill>
                  <a:srgbClr val="00BAA7"/>
                </a:solidFill>
                <a:latin typeface="Arimo"/>
                <a:ea typeface="Arimo"/>
                <a:cs typeface="Arimo"/>
                <a:sym typeface="Arimo"/>
              </a:rPr>
              <a:t>.</a:t>
            </a:r>
          </a:p>
        </p:txBody>
      </p:sp>
      <p:sp>
        <p:nvSpPr>
          <p:cNvPr id="1113" name="Shape 1113"/>
          <p:cNvSpPr/>
          <p:nvPr/>
        </p:nvSpPr>
        <p:spPr>
          <a:xfrm>
            <a:off x="4631383" y="2779713"/>
            <a:ext cx="2929235" cy="334178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text ever since the 1500s, when an unknown printer took a galley of type and scrambled it to make a type specimen book.</a:t>
            </a:r>
          </a:p>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is simply dummy text of the printing and typesetting industry. Lorem Ipsum has been the industry's standard dummy. Lorem Ipsum is simply dummy.</a:t>
            </a:r>
          </a:p>
        </p:txBody>
      </p:sp>
      <p:sp>
        <p:nvSpPr>
          <p:cNvPr id="1114" name="Shape 1114"/>
          <p:cNvSpPr/>
          <p:nvPr/>
        </p:nvSpPr>
        <p:spPr>
          <a:xfrm>
            <a:off x="8098301" y="2779713"/>
            <a:ext cx="2929235" cy="3341788"/>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lnSpcReduction="10000"/>
          </a:bodyPr>
          <a:lstStyle/>
          <a:p>
            <a:pPr defTabSz="396230">
              <a:lnSpc>
                <a:spcPct val="150000"/>
              </a:lnSpc>
              <a:spcBef>
                <a:spcPts val="951"/>
              </a:spcBef>
              <a:defRPr sz="1800"/>
            </a:pPr>
            <a:r>
              <a:rPr sz="1067" dirty="0" err="1">
                <a:solidFill>
                  <a:schemeClr val="accent2"/>
                </a:solidFill>
                <a:latin typeface="Arimo"/>
                <a:ea typeface="Arimo"/>
                <a:cs typeface="Arimo"/>
                <a:sym typeface="Arimo"/>
              </a:rPr>
              <a:t>Lorem</a:t>
            </a:r>
            <a:r>
              <a:rPr sz="1067" dirty="0">
                <a:solidFill>
                  <a:schemeClr val="accent2"/>
                </a:solidFill>
                <a:latin typeface="Arimo"/>
                <a:ea typeface="Arimo"/>
                <a:cs typeface="Arimo"/>
                <a:sym typeface="Arimo"/>
              </a:rPr>
              <a:t> </a:t>
            </a:r>
            <a:r>
              <a:rPr sz="1067" dirty="0" err="1">
                <a:solidFill>
                  <a:schemeClr val="accent2"/>
                </a:solidFill>
                <a:latin typeface="Arimo"/>
                <a:ea typeface="Arimo"/>
                <a:cs typeface="Arimo"/>
                <a:sym typeface="Arimo"/>
              </a:rPr>
              <a:t>Ipsum</a:t>
            </a:r>
            <a:r>
              <a:rPr sz="1067" dirty="0">
                <a:solidFill>
                  <a:schemeClr val="accent2"/>
                </a:solidFill>
                <a:latin typeface="Arimo"/>
                <a:ea typeface="Arimo"/>
                <a:cs typeface="Arimo"/>
                <a:sym typeface="Arimo"/>
              </a:rPr>
              <a:t> is simply dummy text of the printing and typesetting industry.</a:t>
            </a:r>
            <a:endParaRPr sz="1067" dirty="0">
              <a:solidFill>
                <a:schemeClr val="tx2">
                  <a:lumMod val="60000"/>
                  <a:lumOff val="40000"/>
                </a:schemeClr>
              </a:solidFill>
              <a:latin typeface="Arimo"/>
              <a:ea typeface="Arimo"/>
              <a:cs typeface="Arimo"/>
              <a:sym typeface="Arimo"/>
            </a:endParaRPr>
          </a:p>
          <a:p>
            <a:pPr defTabSz="396230">
              <a:lnSpc>
                <a:spcPct val="150000"/>
              </a:lnSpc>
              <a:spcBef>
                <a:spcPts val="951"/>
              </a:spcBef>
              <a:defRPr sz="1800"/>
            </a:pP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has been the industry's standard dummy text ever since the 1500s, when an unknown printer took a galley of type and scrambled it to make a type specimen book.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 simply dummy text of the printing and typesetting industry.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 simply dummy text of the printing and typesetting industry. when an unknown printer took a galley of type and scrambled it to make a type specimen book.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 simply dummy text of the printing and typesetting industry.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 simply dummy.</a:t>
            </a:r>
          </a:p>
        </p:txBody>
      </p:sp>
      <p:sp>
        <p:nvSpPr>
          <p:cNvPr id="1115" name="Shape 1115"/>
          <p:cNvSpPr/>
          <p:nvPr/>
        </p:nvSpPr>
        <p:spPr>
          <a:xfrm flipH="1" flipV="1">
            <a:off x="1231149" y="2354484"/>
            <a:ext cx="9729703" cy="0"/>
          </a:xfrm>
          <a:prstGeom prst="line">
            <a:avLst/>
          </a:prstGeom>
          <a:ln w="19050" cap="rnd">
            <a:solidFill>
              <a:srgbClr val="C1C6CA"/>
            </a:solidFill>
            <a:custDash>
              <a:ds d="100000" sp="200000"/>
            </a:custDash>
            <a:miter lim="400000"/>
          </a:ln>
        </p:spPr>
        <p:txBody>
          <a:bodyPr lIns="0" tIns="0" rIns="0" bIns="0" anchor="ctr"/>
          <a:lstStyle/>
          <a:p>
            <a:pPr lvl="0">
              <a:defRPr sz="3200"/>
            </a:pPr>
            <a:endParaRPr sz="4267"/>
          </a:p>
        </p:txBody>
      </p:sp>
      <p:sp>
        <p:nvSpPr>
          <p:cNvPr id="2" name="Slide Number Placeholder 1"/>
          <p:cNvSpPr>
            <a:spLocks noGrp="1"/>
          </p:cNvSpPr>
          <p:nvPr>
            <p:ph type="sldNum" sz="quarter" idx="4"/>
          </p:nvPr>
        </p:nvSpPr>
        <p:spPr>
          <a:xfrm>
            <a:off x="11405513" y="85330"/>
            <a:ext cx="366609" cy="210212"/>
          </a:xfrm>
          <a:prstGeom prst="rect">
            <a:avLst/>
          </a:prstGeom>
        </p:spPr>
        <p:txBody>
          <a:bodyPr vert="horz" lIns="45720" tIns="22860" rIns="45720" bIns="22860" rtlCol="0" anchor="ctr"/>
          <a:lstStyle/>
          <a:p>
            <a:pPr lvl="0"/>
            <a:fld id="{86CB4B4D-7CA3-9044-876B-883B54F8677D}" type="slidenum">
              <a:rPr lang="en-US" smtClean="0"/>
              <a:t>22</a:t>
            </a:fld>
            <a:endParaRPr lang="en-US"/>
          </a:p>
        </p:txBody>
      </p:sp>
    </p:spTree>
    <p:extLst>
      <p:ext uri="{BB962C8B-B14F-4D97-AF65-F5344CB8AC3E}">
        <p14:creationId xmlns:p14="http://schemas.microsoft.com/office/powerpoint/2010/main" val="2486858919"/>
      </p:ext>
    </p:extLst>
  </p:cSld>
  <p:clrMapOvr>
    <a:masterClrMapping/>
  </p:clrMapOvr>
  <p:transition spd="slow">
    <p:dissolve/>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strips(downRight)">
                                      <p:cBhvr>
                                        <p:cTn id="7" dur="500"/>
                                        <p:tgtEl>
                                          <p:spTgt spid="3"/>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115"/>
                                        </p:tgtEl>
                                        <p:attrNameLst>
                                          <p:attrName>style.visibility</p:attrName>
                                        </p:attrNameLst>
                                      </p:cBhvr>
                                      <p:to>
                                        <p:strVal val="visible"/>
                                      </p:to>
                                    </p:set>
                                    <p:animEffect transition="in" filter="wipe(left)">
                                      <p:cBhvr>
                                        <p:cTn id="11" dur="500"/>
                                        <p:tgtEl>
                                          <p:spTgt spid="1115"/>
                                        </p:tgtEl>
                                      </p:cBhvr>
                                    </p:animEffect>
                                  </p:childTnLst>
                                </p:cTn>
                              </p:par>
                            </p:childTnLst>
                          </p:cTn>
                        </p:par>
                        <p:par>
                          <p:cTn id="12" fill="hold">
                            <p:stCondLst>
                              <p:cond delay="1000"/>
                            </p:stCondLst>
                            <p:childTnLst>
                              <p:par>
                                <p:cTn id="13" presetID="18" presetClass="entr" presetSubtype="6" fill="hold" grpId="0" nodeType="afterEffect">
                                  <p:stCondLst>
                                    <p:cond delay="0"/>
                                  </p:stCondLst>
                                  <p:childTnLst>
                                    <p:set>
                                      <p:cBhvr>
                                        <p:cTn id="14" dur="1" fill="hold">
                                          <p:stCondLst>
                                            <p:cond delay="0"/>
                                          </p:stCondLst>
                                        </p:cTn>
                                        <p:tgtEl>
                                          <p:spTgt spid="1112"/>
                                        </p:tgtEl>
                                        <p:attrNameLst>
                                          <p:attrName>style.visibility</p:attrName>
                                        </p:attrNameLst>
                                      </p:cBhvr>
                                      <p:to>
                                        <p:strVal val="visible"/>
                                      </p:to>
                                    </p:set>
                                    <p:animEffect transition="in" filter="strips(downRight)">
                                      <p:cBhvr>
                                        <p:cTn id="15" dur="500"/>
                                        <p:tgtEl>
                                          <p:spTgt spid="1112"/>
                                        </p:tgtEl>
                                      </p:cBhvr>
                                    </p:animEffect>
                                  </p:childTnLst>
                                </p:cTn>
                              </p:par>
                            </p:childTnLst>
                          </p:cTn>
                        </p:par>
                        <p:par>
                          <p:cTn id="16" fill="hold">
                            <p:stCondLst>
                              <p:cond delay="1500"/>
                            </p:stCondLst>
                            <p:childTnLst>
                              <p:par>
                                <p:cTn id="17" presetID="18" presetClass="entr" presetSubtype="6" fill="hold" grpId="0" nodeType="afterEffect">
                                  <p:stCondLst>
                                    <p:cond delay="0"/>
                                  </p:stCondLst>
                                  <p:childTnLst>
                                    <p:set>
                                      <p:cBhvr>
                                        <p:cTn id="18" dur="1" fill="hold">
                                          <p:stCondLst>
                                            <p:cond delay="0"/>
                                          </p:stCondLst>
                                        </p:cTn>
                                        <p:tgtEl>
                                          <p:spTgt spid="1113"/>
                                        </p:tgtEl>
                                        <p:attrNameLst>
                                          <p:attrName>style.visibility</p:attrName>
                                        </p:attrNameLst>
                                      </p:cBhvr>
                                      <p:to>
                                        <p:strVal val="visible"/>
                                      </p:to>
                                    </p:set>
                                    <p:animEffect transition="in" filter="strips(downRight)">
                                      <p:cBhvr>
                                        <p:cTn id="19" dur="500"/>
                                        <p:tgtEl>
                                          <p:spTgt spid="1113"/>
                                        </p:tgtEl>
                                      </p:cBhvr>
                                    </p:animEffect>
                                  </p:childTnLst>
                                </p:cTn>
                              </p:par>
                            </p:childTnLst>
                          </p:cTn>
                        </p:par>
                        <p:par>
                          <p:cTn id="20" fill="hold">
                            <p:stCondLst>
                              <p:cond delay="2000"/>
                            </p:stCondLst>
                            <p:childTnLst>
                              <p:par>
                                <p:cTn id="21" presetID="18" presetClass="entr" presetSubtype="6" fill="hold" grpId="0" nodeType="afterEffect">
                                  <p:stCondLst>
                                    <p:cond delay="0"/>
                                  </p:stCondLst>
                                  <p:childTnLst>
                                    <p:set>
                                      <p:cBhvr>
                                        <p:cTn id="22" dur="1" fill="hold">
                                          <p:stCondLst>
                                            <p:cond delay="0"/>
                                          </p:stCondLst>
                                        </p:cTn>
                                        <p:tgtEl>
                                          <p:spTgt spid="1114"/>
                                        </p:tgtEl>
                                        <p:attrNameLst>
                                          <p:attrName>style.visibility</p:attrName>
                                        </p:attrNameLst>
                                      </p:cBhvr>
                                      <p:to>
                                        <p:strVal val="visible"/>
                                      </p:to>
                                    </p:set>
                                    <p:animEffect transition="in" filter="strips(downRight)">
                                      <p:cBhvr>
                                        <p:cTn id="23" dur="500"/>
                                        <p:tgtEl>
                                          <p:spTgt spid="11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12" grpId="0" animBg="1"/>
      <p:bldP spid="1113" grpId="0" animBg="1"/>
      <p:bldP spid="1114" grpId="0" animBg="1"/>
      <p:bldP spid="111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90505765-A3B1-415E-B657-C30B1912E1F0}"/>
              </a:ext>
            </a:extLst>
          </p:cNvPr>
          <p:cNvGrpSpPr/>
          <p:nvPr/>
        </p:nvGrpSpPr>
        <p:grpSpPr>
          <a:xfrm>
            <a:off x="1912674" y="881145"/>
            <a:ext cx="8366655" cy="1115188"/>
            <a:chOff x="1912674" y="881145"/>
            <a:chExt cx="8366655" cy="1115188"/>
          </a:xfrm>
        </p:grpSpPr>
        <p:sp>
          <p:nvSpPr>
            <p:cNvPr id="1168" name="Shape 1168"/>
            <p:cNvSpPr/>
            <p:nvPr/>
          </p:nvSpPr>
          <p:spPr>
            <a:xfrm>
              <a:off x="3686998" y="881145"/>
              <a:ext cx="4818007"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accent1"/>
                  </a:solidFill>
                  <a:latin typeface="Arial" panose="020B0604020202020204" pitchFamily="34" charset="0"/>
                  <a:cs typeface="Arial" panose="020B0604020202020204" pitchFamily="34" charset="0"/>
                </a:rPr>
                <a:t>Business Field Plain Text</a:t>
              </a:r>
            </a:p>
          </p:txBody>
        </p:sp>
        <p:sp>
          <p:nvSpPr>
            <p:cNvPr id="1169" name="Shape 1169"/>
            <p:cNvSpPr/>
            <p:nvPr/>
          </p:nvSpPr>
          <p:spPr>
            <a:xfrm>
              <a:off x="1912674" y="1484693"/>
              <a:ext cx="8366655" cy="5116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1067" dirty="0" err="1">
                  <a:solidFill>
                    <a:srgbClr val="C1C6CA"/>
                  </a:solidFill>
                  <a:latin typeface="Arimo"/>
                  <a:ea typeface="Arimo"/>
                  <a:cs typeface="Arimo"/>
                  <a:sym typeface="Arimo"/>
                </a:rPr>
                <a:t>Lo</a:t>
              </a:r>
              <a:r>
                <a:rPr sz="1067" dirty="0" err="1">
                  <a:solidFill>
                    <a:schemeClr val="tx2">
                      <a:lumMod val="60000"/>
                      <a:lumOff val="40000"/>
                    </a:schemeClr>
                  </a:solidFill>
                  <a:latin typeface="Arimo"/>
                  <a:ea typeface="Arimo"/>
                  <a:cs typeface="Arimo"/>
                  <a:sym typeface="Arimo"/>
                </a:rPr>
                <a:t>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 simply dummy text of the printing and typesetting industry  has been the industry's standard dummy.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is</a:t>
              </a:r>
              <a:r>
                <a:rPr sz="1067" dirty="0">
                  <a:solidFill>
                    <a:srgbClr val="C1C6CA"/>
                  </a:solidFill>
                  <a:latin typeface="Arimo"/>
                  <a:ea typeface="Arimo"/>
                  <a:cs typeface="Arimo"/>
                  <a:sym typeface="Arimo"/>
                </a:rPr>
                <a:t> </a:t>
              </a:r>
              <a:r>
                <a:rPr sz="1067" dirty="0">
                  <a:solidFill>
                    <a:schemeClr val="accent1"/>
                  </a:solidFill>
                  <a:latin typeface="Arimo"/>
                  <a:ea typeface="Arimo"/>
                  <a:cs typeface="Arimo"/>
                  <a:sym typeface="Arimo"/>
                </a:rPr>
                <a:t>simply dummy text of the printing and typesetting industry</a:t>
              </a:r>
              <a:r>
                <a:rPr sz="1067" dirty="0">
                  <a:solidFill>
                    <a:srgbClr val="00BAA7"/>
                  </a:solidFill>
                  <a:latin typeface="Arimo"/>
                  <a:ea typeface="Arimo"/>
                  <a:cs typeface="Arimo"/>
                  <a:sym typeface="Arimo"/>
                </a:rPr>
                <a:t>.</a:t>
              </a:r>
              <a:r>
                <a:rPr sz="1067" dirty="0">
                  <a:solidFill>
                    <a:srgbClr val="C1C6CA"/>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Lorem</a:t>
              </a:r>
              <a:r>
                <a:rPr sz="1067" dirty="0">
                  <a:solidFill>
                    <a:schemeClr val="tx2">
                      <a:lumMod val="60000"/>
                      <a:lumOff val="40000"/>
                    </a:schemeClr>
                  </a:solidFill>
                  <a:latin typeface="Arimo"/>
                  <a:ea typeface="Arimo"/>
                  <a:cs typeface="Arimo"/>
                  <a:sym typeface="Arimo"/>
                </a:rPr>
                <a:t> </a:t>
              </a:r>
              <a:r>
                <a:rPr sz="1067" dirty="0" err="1">
                  <a:solidFill>
                    <a:schemeClr val="tx2">
                      <a:lumMod val="60000"/>
                      <a:lumOff val="40000"/>
                    </a:schemeClr>
                  </a:solidFill>
                  <a:latin typeface="Arimo"/>
                  <a:ea typeface="Arimo"/>
                  <a:cs typeface="Arimo"/>
                  <a:sym typeface="Arimo"/>
                </a:rPr>
                <a:t>Ipsum</a:t>
              </a:r>
              <a:r>
                <a:rPr sz="1067" dirty="0">
                  <a:solidFill>
                    <a:schemeClr val="tx2">
                      <a:lumMod val="60000"/>
                      <a:lumOff val="40000"/>
                    </a:schemeClr>
                  </a:solidFill>
                  <a:latin typeface="Arimo"/>
                  <a:ea typeface="Arimo"/>
                  <a:cs typeface="Arimo"/>
                  <a:sym typeface="Arimo"/>
                </a:rPr>
                <a:t> has been the industry's standard dummy.</a:t>
              </a:r>
            </a:p>
          </p:txBody>
        </p:sp>
      </p:grpSp>
      <p:sp>
        <p:nvSpPr>
          <p:cNvPr id="1170" name="Shape 1170"/>
          <p:cNvSpPr/>
          <p:nvPr/>
        </p:nvSpPr>
        <p:spPr>
          <a:xfrm>
            <a:off x="6608533" y="2779713"/>
            <a:ext cx="4546004" cy="76593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lvl1pPr algn="l">
              <a:lnSpc>
                <a:spcPct val="150000"/>
              </a:lnSpc>
              <a:spcBef>
                <a:spcPts val="2000"/>
              </a:spcBef>
              <a:defRPr sz="2200">
                <a:solidFill>
                  <a:srgbClr val="8F9499"/>
                </a:solidFill>
                <a:latin typeface="Arimo"/>
                <a:ea typeface="Arimo"/>
                <a:cs typeface="Arimo"/>
                <a:sym typeface="Arimo"/>
              </a:defRPr>
            </a:lvl1pPr>
          </a:lstStyle>
          <a:p>
            <a:pPr lvl="0">
              <a:defRPr sz="1800">
                <a:solidFill>
                  <a:srgbClr val="000000"/>
                </a:solidFill>
              </a:defRPr>
            </a:pPr>
            <a:r>
              <a:rPr sz="1067" dirty="0">
                <a:solidFill>
                  <a:schemeClr val="tx2">
                    <a:lumMod val="60000"/>
                    <a:lumOff val="40000"/>
                  </a:schemeClr>
                </a:solidFill>
              </a:rPr>
              <a:t>Lorem Ipsum is simply dummy text of the printing and typesetting lorem Ipsum has been the industry's standard dummy text ever since the 1500s, when an unknown printer took a galley of type and scrambled.</a:t>
            </a:r>
          </a:p>
        </p:txBody>
      </p:sp>
      <p:sp>
        <p:nvSpPr>
          <p:cNvPr id="1171" name="Shape 1171"/>
          <p:cNvSpPr/>
          <p:nvPr/>
        </p:nvSpPr>
        <p:spPr>
          <a:xfrm>
            <a:off x="6608533" y="3797135"/>
            <a:ext cx="4546004" cy="1896932"/>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marL="222245" indent="-222245">
              <a:lnSpc>
                <a:spcPct val="150000"/>
              </a:lnSpc>
              <a:spcBef>
                <a:spcPts val="1000"/>
              </a:spcBef>
              <a:buSzPct val="200000"/>
              <a:buChar char="•"/>
              <a:defRPr sz="1800"/>
            </a:pPr>
            <a:r>
              <a:rPr sz="1067" dirty="0">
                <a:solidFill>
                  <a:schemeClr val="accent4"/>
                </a:solidFill>
                <a:latin typeface="Arimo"/>
                <a:ea typeface="Arimo"/>
                <a:cs typeface="Arimo"/>
                <a:sym typeface="Arimo"/>
              </a:rPr>
              <a:t>Lorem Ipsum is simply dummy text of the printing</a:t>
            </a:r>
          </a:p>
          <a:p>
            <a:pPr marL="222245" indent="-222245">
              <a:lnSpc>
                <a:spcPct val="150000"/>
              </a:lnSpc>
              <a:spcBef>
                <a:spcPts val="1000"/>
              </a:spcBef>
              <a:buSzPct val="200000"/>
              <a:buChar char="•"/>
              <a:defRPr sz="1800"/>
            </a:pPr>
            <a:r>
              <a:rPr sz="1067" dirty="0">
                <a:solidFill>
                  <a:schemeClr val="accent4"/>
                </a:solidFill>
                <a:latin typeface="Arimo"/>
                <a:ea typeface="Arimo"/>
                <a:cs typeface="Arimo"/>
                <a:sym typeface="Arimo"/>
              </a:rPr>
              <a:t>Typesetting industry. Lorem Ipsum has been the industry's standard</a:t>
            </a:r>
          </a:p>
          <a:p>
            <a:pPr marL="222245" indent="-222245">
              <a:lnSpc>
                <a:spcPct val="150000"/>
              </a:lnSpc>
              <a:spcBef>
                <a:spcPts val="1000"/>
              </a:spcBef>
              <a:buSzPct val="200000"/>
              <a:buChar char="•"/>
              <a:defRPr sz="1800"/>
            </a:pPr>
            <a:r>
              <a:rPr sz="1067" dirty="0">
                <a:solidFill>
                  <a:schemeClr val="accent4"/>
                </a:solidFill>
                <a:latin typeface="Arimo"/>
                <a:ea typeface="Arimo"/>
                <a:cs typeface="Arimo"/>
                <a:sym typeface="Arimo"/>
              </a:rPr>
              <a:t>Dummy. Lorem Ipsum is simply dummy text of the printing and typesetting industry. Lorem Ipsum has been the industry's standard</a:t>
            </a:r>
          </a:p>
          <a:p>
            <a:pPr marL="222245" indent="-222245">
              <a:lnSpc>
                <a:spcPct val="150000"/>
              </a:lnSpc>
              <a:spcBef>
                <a:spcPts val="1000"/>
              </a:spcBef>
              <a:buSzPct val="200000"/>
              <a:buChar char="•"/>
              <a:defRPr sz="1800"/>
            </a:pPr>
            <a:r>
              <a:rPr sz="1067" dirty="0">
                <a:solidFill>
                  <a:schemeClr val="accent4"/>
                </a:solidFill>
                <a:latin typeface="Arimo"/>
                <a:ea typeface="Arimo"/>
                <a:cs typeface="Arimo"/>
                <a:sym typeface="Arimo"/>
              </a:rPr>
              <a:t>Lorem Ipsum is simply dummy text of the printing and typesetting industry. Lorem Ipsum has been the industry's standard dummy</a:t>
            </a:r>
          </a:p>
        </p:txBody>
      </p:sp>
      <p:sp>
        <p:nvSpPr>
          <p:cNvPr id="1173" name="Shape 1173"/>
          <p:cNvSpPr/>
          <p:nvPr/>
        </p:nvSpPr>
        <p:spPr>
          <a:xfrm flipH="1" flipV="1">
            <a:off x="1090559" y="2354484"/>
            <a:ext cx="10010884" cy="0"/>
          </a:xfrm>
          <a:prstGeom prst="line">
            <a:avLst/>
          </a:prstGeom>
          <a:ln w="19050" cap="rnd">
            <a:solidFill>
              <a:srgbClr val="C1C6CA"/>
            </a:solidFill>
            <a:custDash>
              <a:ds d="100000" sp="200000"/>
            </a:custDash>
            <a:miter lim="400000"/>
          </a:ln>
        </p:spPr>
        <p:txBody>
          <a:bodyPr lIns="0" tIns="0" rIns="0" bIns="0" anchor="ctr"/>
          <a:lstStyle/>
          <a:p>
            <a:pPr lvl="0">
              <a:defRPr sz="3200"/>
            </a:pPr>
            <a:endParaRPr sz="4267"/>
          </a:p>
        </p:txBody>
      </p:sp>
      <p:sp>
        <p:nvSpPr>
          <p:cNvPr id="2" name="Slide Number Placeholder 1"/>
          <p:cNvSpPr>
            <a:spLocks noGrp="1"/>
          </p:cNvSpPr>
          <p:nvPr>
            <p:ph type="sldNum" sz="quarter" idx="4"/>
          </p:nvPr>
        </p:nvSpPr>
        <p:spPr>
          <a:xfrm>
            <a:off x="11401282" y="114414"/>
            <a:ext cx="366609" cy="143577"/>
          </a:xfrm>
          <a:prstGeom prst="rect">
            <a:avLst/>
          </a:prstGeom>
        </p:spPr>
        <p:txBody>
          <a:bodyPr vert="horz" lIns="45720" tIns="22860" rIns="45720" bIns="22860" rtlCol="0" anchor="ctr"/>
          <a:lstStyle/>
          <a:p>
            <a:pPr lvl="0"/>
            <a:fld id="{86CB4B4D-7CA3-9044-876B-883B54F8677D}" type="slidenum">
              <a:rPr lang="en-US" smtClean="0"/>
              <a:t>23</a:t>
            </a:fld>
            <a:endParaRPr lang="en-US" dirty="0"/>
          </a:p>
        </p:txBody>
      </p:sp>
      <p:sp>
        <p:nvSpPr>
          <p:cNvPr id="3" name="Rectangle 2">
            <a:extLst>
              <a:ext uri="{FF2B5EF4-FFF2-40B4-BE49-F238E27FC236}">
                <a16:creationId xmlns:a16="http://schemas.microsoft.com/office/drawing/2014/main" id="{7F344BB7-831E-CA4C-A7CA-A68A644B72BE}"/>
              </a:ext>
            </a:extLst>
          </p:cNvPr>
          <p:cNvSpPr/>
          <p:nvPr/>
        </p:nvSpPr>
        <p:spPr>
          <a:xfrm>
            <a:off x="1132868" y="2712636"/>
            <a:ext cx="4546003" cy="2914354"/>
          </a:xfrm>
          <a:prstGeom prst="rect">
            <a:avLst/>
          </a:prstGeom>
          <a:blipFill dpi="0" rotWithShape="1">
            <a:blip r:embed="rId2" cstate="hqprint">
              <a:extLst>
                <a:ext uri="{28A0092B-C50C-407E-A947-70E740481C1C}">
                  <a14:useLocalDpi xmlns:a14="http://schemas.microsoft.com/office/drawing/2010/main"/>
                </a:ext>
              </a:extLst>
            </a:blip>
            <a:srcRect/>
            <a:stretch>
              <a:fillRect l="-14108" r="-1410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6366794"/>
      </p:ext>
    </p:extLst>
  </p:cSld>
  <p:clrMapOvr>
    <a:masterClrMapping/>
  </p:clrMapOvr>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strips(downRight)">
                                      <p:cBhvr>
                                        <p:cTn id="7" dur="500"/>
                                        <p:tgtEl>
                                          <p:spTgt spid="4"/>
                                        </p:tgtEl>
                                      </p:cBhvr>
                                    </p:animEffect>
                                  </p:childTnLst>
                                </p:cTn>
                              </p:par>
                            </p:childTnLst>
                          </p:cTn>
                        </p:par>
                        <p:par>
                          <p:cTn id="8" fill="hold">
                            <p:stCondLst>
                              <p:cond delay="500"/>
                            </p:stCondLst>
                            <p:childTnLst>
                              <p:par>
                                <p:cTn id="9" presetID="2" presetClass="entr" presetSubtype="8" decel="100000" fill="hold" grpId="0" nodeType="afterEffect">
                                  <p:stCondLst>
                                    <p:cond delay="0"/>
                                  </p:stCondLst>
                                  <p:childTnLst>
                                    <p:set>
                                      <p:cBhvr>
                                        <p:cTn id="10" dur="1" fill="hold">
                                          <p:stCondLst>
                                            <p:cond delay="0"/>
                                          </p:stCondLst>
                                        </p:cTn>
                                        <p:tgtEl>
                                          <p:spTgt spid="1173"/>
                                        </p:tgtEl>
                                        <p:attrNameLst>
                                          <p:attrName>style.visibility</p:attrName>
                                        </p:attrNameLst>
                                      </p:cBhvr>
                                      <p:to>
                                        <p:strVal val="visible"/>
                                      </p:to>
                                    </p:set>
                                    <p:anim calcmode="lin" valueType="num">
                                      <p:cBhvr additive="base">
                                        <p:cTn id="11" dur="500" fill="hold"/>
                                        <p:tgtEl>
                                          <p:spTgt spid="1173"/>
                                        </p:tgtEl>
                                        <p:attrNameLst>
                                          <p:attrName>ppt_x</p:attrName>
                                        </p:attrNameLst>
                                      </p:cBhvr>
                                      <p:tavLst>
                                        <p:tav tm="0">
                                          <p:val>
                                            <p:strVal val="0-#ppt_w/2"/>
                                          </p:val>
                                        </p:tav>
                                        <p:tav tm="100000">
                                          <p:val>
                                            <p:strVal val="#ppt_x"/>
                                          </p:val>
                                        </p:tav>
                                      </p:tavLst>
                                    </p:anim>
                                    <p:anim calcmode="lin" valueType="num">
                                      <p:cBhvr additive="base">
                                        <p:cTn id="12" dur="500" fill="hold"/>
                                        <p:tgtEl>
                                          <p:spTgt spid="1173"/>
                                        </p:tgtEl>
                                        <p:attrNameLst>
                                          <p:attrName>ppt_y</p:attrName>
                                        </p:attrNameLst>
                                      </p:cBhvr>
                                      <p:tavLst>
                                        <p:tav tm="0">
                                          <p:val>
                                            <p:strVal val="#ppt_y"/>
                                          </p:val>
                                        </p:tav>
                                        <p:tav tm="100000">
                                          <p:val>
                                            <p:strVal val="#ppt_y"/>
                                          </p:val>
                                        </p:tav>
                                      </p:tavLst>
                                    </p:anim>
                                  </p:childTnLst>
                                </p:cTn>
                              </p:par>
                            </p:childTnLst>
                          </p:cTn>
                        </p:par>
                        <p:par>
                          <p:cTn id="13" fill="hold">
                            <p:stCondLst>
                              <p:cond delay="1000"/>
                            </p:stCondLst>
                            <p:childTnLst>
                              <p:par>
                                <p:cTn id="14" presetID="2" presetClass="entr" presetSubtype="8" decel="100000" fill="hold" grpId="0" nodeType="after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0-#ppt_w/2"/>
                                          </p:val>
                                        </p:tav>
                                        <p:tav tm="100000">
                                          <p:val>
                                            <p:strVal val="#ppt_x"/>
                                          </p:val>
                                        </p:tav>
                                      </p:tavLst>
                                    </p:anim>
                                    <p:anim calcmode="lin" valueType="num">
                                      <p:cBhvr additive="base">
                                        <p:cTn id="17" dur="500" fill="hold"/>
                                        <p:tgtEl>
                                          <p:spTgt spid="3"/>
                                        </p:tgtEl>
                                        <p:attrNameLst>
                                          <p:attrName>ppt_y</p:attrName>
                                        </p:attrNameLst>
                                      </p:cBhvr>
                                      <p:tavLst>
                                        <p:tav tm="0">
                                          <p:val>
                                            <p:strVal val="#ppt_y"/>
                                          </p:val>
                                        </p:tav>
                                        <p:tav tm="100000">
                                          <p:val>
                                            <p:strVal val="#ppt_y"/>
                                          </p:val>
                                        </p:tav>
                                      </p:tavLst>
                                    </p:anim>
                                  </p:childTnLst>
                                </p:cTn>
                              </p:par>
                            </p:childTnLst>
                          </p:cTn>
                        </p:par>
                        <p:par>
                          <p:cTn id="18" fill="hold">
                            <p:stCondLst>
                              <p:cond delay="1500"/>
                            </p:stCondLst>
                            <p:childTnLst>
                              <p:par>
                                <p:cTn id="19" presetID="18" presetClass="entr" presetSubtype="6" fill="hold" grpId="0" nodeType="afterEffect">
                                  <p:stCondLst>
                                    <p:cond delay="0"/>
                                  </p:stCondLst>
                                  <p:childTnLst>
                                    <p:set>
                                      <p:cBhvr>
                                        <p:cTn id="20" dur="1" fill="hold">
                                          <p:stCondLst>
                                            <p:cond delay="0"/>
                                          </p:stCondLst>
                                        </p:cTn>
                                        <p:tgtEl>
                                          <p:spTgt spid="1170"/>
                                        </p:tgtEl>
                                        <p:attrNameLst>
                                          <p:attrName>style.visibility</p:attrName>
                                        </p:attrNameLst>
                                      </p:cBhvr>
                                      <p:to>
                                        <p:strVal val="visible"/>
                                      </p:to>
                                    </p:set>
                                    <p:animEffect transition="in" filter="strips(downRight)">
                                      <p:cBhvr>
                                        <p:cTn id="21" dur="500"/>
                                        <p:tgtEl>
                                          <p:spTgt spid="1170"/>
                                        </p:tgtEl>
                                      </p:cBhvr>
                                    </p:animEffect>
                                  </p:childTnLst>
                                </p:cTn>
                              </p:par>
                            </p:childTnLst>
                          </p:cTn>
                        </p:par>
                        <p:par>
                          <p:cTn id="22" fill="hold">
                            <p:stCondLst>
                              <p:cond delay="2000"/>
                            </p:stCondLst>
                            <p:childTnLst>
                              <p:par>
                                <p:cTn id="23" presetID="18" presetClass="entr" presetSubtype="6" fill="hold" grpId="0" nodeType="afterEffect">
                                  <p:stCondLst>
                                    <p:cond delay="0"/>
                                  </p:stCondLst>
                                  <p:childTnLst>
                                    <p:set>
                                      <p:cBhvr>
                                        <p:cTn id="24" dur="1" fill="hold">
                                          <p:stCondLst>
                                            <p:cond delay="0"/>
                                          </p:stCondLst>
                                        </p:cTn>
                                        <p:tgtEl>
                                          <p:spTgt spid="1171"/>
                                        </p:tgtEl>
                                        <p:attrNameLst>
                                          <p:attrName>style.visibility</p:attrName>
                                        </p:attrNameLst>
                                      </p:cBhvr>
                                      <p:to>
                                        <p:strVal val="visible"/>
                                      </p:to>
                                    </p:set>
                                    <p:animEffect transition="in" filter="strips(downRight)">
                                      <p:cBhvr>
                                        <p:cTn id="25" dur="500"/>
                                        <p:tgtEl>
                                          <p:spTgt spid="11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70" grpId="0" animBg="1"/>
      <p:bldP spid="1171" grpId="0" animBg="1"/>
      <p:bldP spid="1173" grpId="0" animBg="1"/>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F87459E-AF3A-4BC3-8C54-52B3F3E48D38}"/>
              </a:ext>
            </a:extLst>
          </p:cNvPr>
          <p:cNvGrpSpPr/>
          <p:nvPr/>
        </p:nvGrpSpPr>
        <p:grpSpPr>
          <a:xfrm>
            <a:off x="1828304" y="881145"/>
            <a:ext cx="8535392" cy="1115188"/>
            <a:chOff x="1828304" y="881145"/>
            <a:chExt cx="8535392" cy="1115188"/>
          </a:xfrm>
        </p:grpSpPr>
        <p:sp>
          <p:nvSpPr>
            <p:cNvPr id="1766" name="Shape 1766"/>
            <p:cNvSpPr/>
            <p:nvPr/>
          </p:nvSpPr>
          <p:spPr>
            <a:xfrm>
              <a:off x="1828304" y="881145"/>
              <a:ext cx="8535392" cy="567467"/>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6000" b="1" spc="0">
                  <a:solidFill>
                    <a:srgbClr val="8F9499"/>
                  </a:solidFill>
                  <a:latin typeface="Arimo"/>
                  <a:ea typeface="Arimo"/>
                  <a:cs typeface="Arimo"/>
                  <a:sym typeface="Arimo"/>
                </a:defRPr>
              </a:lvl1pPr>
            </a:lstStyle>
            <a:p>
              <a:pPr lvl="0">
                <a:defRPr sz="1800" b="0" spc="0">
                  <a:solidFill>
                    <a:srgbClr val="000000"/>
                  </a:solidFill>
                </a:defRPr>
              </a:pPr>
              <a:r>
                <a:rPr sz="3067" dirty="0">
                  <a:solidFill>
                    <a:schemeClr val="accent3"/>
                  </a:solidFill>
                  <a:latin typeface="Arial" panose="020B0604020202020204" pitchFamily="34" charset="0"/>
                  <a:cs typeface="Arial" panose="020B0604020202020204" pitchFamily="34" charset="0"/>
                </a:rPr>
                <a:t>Facts to Review at Finished</a:t>
              </a:r>
            </a:p>
          </p:txBody>
        </p:sp>
        <p:sp>
          <p:nvSpPr>
            <p:cNvPr id="1767" name="Shape 1767"/>
            <p:cNvSpPr/>
            <p:nvPr/>
          </p:nvSpPr>
          <p:spPr>
            <a:xfrm>
              <a:off x="1912674" y="1484693"/>
              <a:ext cx="8366655" cy="5116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 </a:t>
              </a:r>
              <a:r>
                <a:rPr sz="1067" dirty="0">
                  <a:solidFill>
                    <a:schemeClr val="accent3"/>
                  </a:solidFill>
                  <a:latin typeface="Arimo"/>
                  <a:ea typeface="Arimo"/>
                  <a:cs typeface="Arimo"/>
                  <a:sym typeface="Arimo"/>
                </a:rPr>
                <a:t>Lorem Ipsum is simply dummy text of the printing and typesetting industry</a:t>
              </a:r>
              <a:r>
                <a:rPr sz="1067" dirty="0">
                  <a:solidFill>
                    <a:schemeClr val="tx2">
                      <a:lumMod val="60000"/>
                      <a:lumOff val="40000"/>
                    </a:schemeClr>
                  </a:solidFill>
                  <a:latin typeface="Arimo"/>
                  <a:ea typeface="Arimo"/>
                  <a:cs typeface="Arimo"/>
                  <a:sym typeface="Arimo"/>
                </a:rPr>
                <a:t>. Lorem Ipsum has been the industry's standard dummy.</a:t>
              </a:r>
            </a:p>
          </p:txBody>
        </p:sp>
      </p:grpSp>
      <p:sp>
        <p:nvSpPr>
          <p:cNvPr id="1768" name="Shape 1768"/>
          <p:cNvSpPr/>
          <p:nvPr/>
        </p:nvSpPr>
        <p:spPr>
          <a:xfrm>
            <a:off x="4682183" y="2779713"/>
            <a:ext cx="2929235" cy="31550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text ever since the 1500s, when an unknown printer took a galley of type and scrambled it to make a type specimen book.</a:t>
            </a:r>
          </a:p>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is simply dummy text of the printing and typesetting industry. Lorem Ipsum has been the industry's standard dummy. Lorem Ipsum is simply dummy.</a:t>
            </a:r>
          </a:p>
        </p:txBody>
      </p:sp>
      <p:sp>
        <p:nvSpPr>
          <p:cNvPr id="1769" name="Shape 1769"/>
          <p:cNvSpPr/>
          <p:nvPr/>
        </p:nvSpPr>
        <p:spPr>
          <a:xfrm>
            <a:off x="8098301" y="2779713"/>
            <a:ext cx="2929235" cy="3155025"/>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a:t>
            </a:r>
          </a:p>
          <a:p>
            <a:pPr>
              <a:lnSpc>
                <a:spcPct val="150000"/>
              </a:lnSpc>
              <a:spcBef>
                <a:spcPts val="1000"/>
              </a:spcBef>
              <a:defRPr sz="1800"/>
            </a:pPr>
            <a:r>
              <a:rPr sz="1067" dirty="0">
                <a:solidFill>
                  <a:schemeClr val="accent3"/>
                </a:solidFill>
                <a:latin typeface="Arimo"/>
                <a:ea typeface="Arimo"/>
                <a:cs typeface="Arimo"/>
                <a:sym typeface="Arimo"/>
              </a:rPr>
              <a:t>Lorem Ipsum is simply dummy text of the printing and typesetting industry. Lorem Ipsum has been Lorem Ipsum is simply dummy text of the printing and typesetting industry.</a:t>
            </a:r>
          </a:p>
        </p:txBody>
      </p:sp>
      <p:sp>
        <p:nvSpPr>
          <p:cNvPr id="1770" name="Shape 1770"/>
          <p:cNvSpPr/>
          <p:nvPr/>
        </p:nvSpPr>
        <p:spPr>
          <a:xfrm flipH="1" flipV="1">
            <a:off x="1231149" y="2354484"/>
            <a:ext cx="9729703" cy="0"/>
          </a:xfrm>
          <a:prstGeom prst="line">
            <a:avLst/>
          </a:prstGeom>
          <a:ln w="12700" cap="rnd">
            <a:solidFill>
              <a:srgbClr val="C1C6CA"/>
            </a:solidFill>
            <a:custDash>
              <a:ds d="100000" sp="200000"/>
            </a:custDash>
            <a:miter lim="400000"/>
          </a:ln>
        </p:spPr>
        <p:txBody>
          <a:bodyPr lIns="0" tIns="0" rIns="0" bIns="0" anchor="ctr"/>
          <a:lstStyle/>
          <a:p>
            <a:pPr lvl="0">
              <a:defRPr sz="3200"/>
            </a:pPr>
            <a:endParaRPr sz="4267">
              <a:solidFill>
                <a:schemeClr val="tx2">
                  <a:lumMod val="60000"/>
                  <a:lumOff val="40000"/>
                </a:schemeClr>
              </a:solidFill>
            </a:endParaRPr>
          </a:p>
        </p:txBody>
      </p:sp>
      <p:sp>
        <p:nvSpPr>
          <p:cNvPr id="3" name="Oval 2">
            <a:extLst>
              <a:ext uri="{FF2B5EF4-FFF2-40B4-BE49-F238E27FC236}">
                <a16:creationId xmlns:a16="http://schemas.microsoft.com/office/drawing/2014/main" id="{5FC47B36-6F7C-724C-A2BC-A01AA3D84586}"/>
              </a:ext>
            </a:extLst>
          </p:cNvPr>
          <p:cNvSpPr/>
          <p:nvPr/>
        </p:nvSpPr>
        <p:spPr>
          <a:xfrm>
            <a:off x="1164464" y="2780285"/>
            <a:ext cx="2810538" cy="2810538"/>
          </a:xfrm>
          <a:prstGeom prst="ellipse">
            <a:avLst/>
          </a:prstGeom>
          <a:blipFill dpi="0" rotWithShape="1">
            <a:blip r:embed="rId2"/>
            <a:srcRect/>
            <a:stretch>
              <a:fillRect l="-25060" r="-2506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Tree>
    <p:extLst>
      <p:ext uri="{BB962C8B-B14F-4D97-AF65-F5344CB8AC3E}">
        <p14:creationId xmlns:p14="http://schemas.microsoft.com/office/powerpoint/2010/main" val="3982418433"/>
      </p:ext>
    </p:extLst>
  </p:cSld>
  <p:clrMapOvr>
    <a:masterClrMapping/>
  </p:clrMapOvr>
  <p:transition spd="slow">
    <p:push dir="r"/>
  </p:transition>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18" presetClass="entr" presetSubtype="6"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trips(downRight)">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770"/>
                                        </p:tgtEl>
                                        <p:attrNameLst>
                                          <p:attrName>style.visibility</p:attrName>
                                        </p:attrNameLst>
                                      </p:cBhvr>
                                      <p:to>
                                        <p:strVal val="visible"/>
                                      </p:to>
                                    </p:set>
                                    <p:animEffect transition="in" filter="wipe(left)">
                                      <p:cBhvr>
                                        <p:cTn id="11" dur="500"/>
                                        <p:tgtEl>
                                          <p:spTgt spid="1770"/>
                                        </p:tgtEl>
                                      </p:cBhvr>
                                    </p:animEffect>
                                  </p:childTnLst>
                                </p:cTn>
                              </p:par>
                            </p:childTnLst>
                          </p:cTn>
                        </p:par>
                        <p:par>
                          <p:cTn id="12" fill="hold">
                            <p:stCondLst>
                              <p:cond delay="1000"/>
                            </p:stCondLst>
                            <p:childTnLst>
                              <p:par>
                                <p:cTn id="13" presetID="53" presetClass="entr" presetSubtype="16"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 calcmode="lin" valueType="num">
                                      <p:cBhvr>
                                        <p:cTn id="15" dur="500" fill="hold"/>
                                        <p:tgtEl>
                                          <p:spTgt spid="3"/>
                                        </p:tgtEl>
                                        <p:attrNameLst>
                                          <p:attrName>ppt_w</p:attrName>
                                        </p:attrNameLst>
                                      </p:cBhvr>
                                      <p:tavLst>
                                        <p:tav tm="0">
                                          <p:val>
                                            <p:fltVal val="0"/>
                                          </p:val>
                                        </p:tav>
                                        <p:tav tm="100000">
                                          <p:val>
                                            <p:strVal val="#ppt_w"/>
                                          </p:val>
                                        </p:tav>
                                      </p:tavLst>
                                    </p:anim>
                                    <p:anim calcmode="lin" valueType="num">
                                      <p:cBhvr>
                                        <p:cTn id="16" dur="500" fill="hold"/>
                                        <p:tgtEl>
                                          <p:spTgt spid="3"/>
                                        </p:tgtEl>
                                        <p:attrNameLst>
                                          <p:attrName>ppt_h</p:attrName>
                                        </p:attrNameLst>
                                      </p:cBhvr>
                                      <p:tavLst>
                                        <p:tav tm="0">
                                          <p:val>
                                            <p:fltVal val="0"/>
                                          </p:val>
                                        </p:tav>
                                        <p:tav tm="100000">
                                          <p:val>
                                            <p:strVal val="#ppt_h"/>
                                          </p:val>
                                        </p:tav>
                                      </p:tavLst>
                                    </p:anim>
                                    <p:animEffect transition="in" filter="fade">
                                      <p:cBhvr>
                                        <p:cTn id="17" dur="500"/>
                                        <p:tgtEl>
                                          <p:spTgt spid="3"/>
                                        </p:tgtEl>
                                      </p:cBhvr>
                                    </p:animEffect>
                                  </p:childTnLst>
                                </p:cTn>
                              </p:par>
                            </p:childTnLst>
                          </p:cTn>
                        </p:par>
                        <p:par>
                          <p:cTn id="18" fill="hold">
                            <p:stCondLst>
                              <p:cond delay="1500"/>
                            </p:stCondLst>
                            <p:childTnLst>
                              <p:par>
                                <p:cTn id="19" presetID="18" presetClass="entr" presetSubtype="6" fill="hold" grpId="0" nodeType="afterEffect">
                                  <p:stCondLst>
                                    <p:cond delay="0"/>
                                  </p:stCondLst>
                                  <p:childTnLst>
                                    <p:set>
                                      <p:cBhvr>
                                        <p:cTn id="20" dur="1" fill="hold">
                                          <p:stCondLst>
                                            <p:cond delay="0"/>
                                          </p:stCondLst>
                                        </p:cTn>
                                        <p:tgtEl>
                                          <p:spTgt spid="1768"/>
                                        </p:tgtEl>
                                        <p:attrNameLst>
                                          <p:attrName>style.visibility</p:attrName>
                                        </p:attrNameLst>
                                      </p:cBhvr>
                                      <p:to>
                                        <p:strVal val="visible"/>
                                      </p:to>
                                    </p:set>
                                    <p:animEffect transition="in" filter="strips(downRight)">
                                      <p:cBhvr>
                                        <p:cTn id="21" dur="500"/>
                                        <p:tgtEl>
                                          <p:spTgt spid="1768"/>
                                        </p:tgtEl>
                                      </p:cBhvr>
                                    </p:animEffect>
                                  </p:childTnLst>
                                </p:cTn>
                              </p:par>
                            </p:childTnLst>
                          </p:cTn>
                        </p:par>
                        <p:par>
                          <p:cTn id="22" fill="hold">
                            <p:stCondLst>
                              <p:cond delay="2000"/>
                            </p:stCondLst>
                            <p:childTnLst>
                              <p:par>
                                <p:cTn id="23" presetID="18" presetClass="entr" presetSubtype="6" fill="hold" grpId="0" nodeType="afterEffect">
                                  <p:stCondLst>
                                    <p:cond delay="0"/>
                                  </p:stCondLst>
                                  <p:childTnLst>
                                    <p:set>
                                      <p:cBhvr>
                                        <p:cTn id="24" dur="1" fill="hold">
                                          <p:stCondLst>
                                            <p:cond delay="0"/>
                                          </p:stCondLst>
                                        </p:cTn>
                                        <p:tgtEl>
                                          <p:spTgt spid="1769"/>
                                        </p:tgtEl>
                                        <p:attrNameLst>
                                          <p:attrName>style.visibility</p:attrName>
                                        </p:attrNameLst>
                                      </p:cBhvr>
                                      <p:to>
                                        <p:strVal val="visible"/>
                                      </p:to>
                                    </p:set>
                                    <p:animEffect transition="in" filter="strips(downRight)">
                                      <p:cBhvr>
                                        <p:cTn id="25" dur="500"/>
                                        <p:tgtEl>
                                          <p:spTgt spid="17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68" grpId="0" animBg="1"/>
      <p:bldP spid="1769" grpId="0" animBg="1"/>
      <p:bldP spid="1770" grpId="0" animBg="1"/>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64324" y="2255575"/>
            <a:ext cx="9357271" cy="2693045"/>
          </a:xfrm>
          <a:prstGeom prst="rect">
            <a:avLst/>
          </a:prstGeom>
          <a:noFill/>
          <a:ln>
            <a:noFill/>
          </a:ln>
        </p:spPr>
        <p:txBody>
          <a:bodyPr wrap="square" numCol="1" spcCol="457200" rtlCol="0">
            <a:spAutoFit/>
          </a:bodyPr>
          <a:lstStyle>
            <a:defPPr>
              <a:defRPr lang="en-US"/>
            </a:defPPr>
            <a:lvl1pPr>
              <a:defRPr sz="1100">
                <a:solidFill>
                  <a:schemeClr val="bg1">
                    <a:lumMod val="65000"/>
                  </a:schemeClr>
                </a:solidFill>
                <a:latin typeface="+mj-lt"/>
              </a:defRPr>
            </a:lvl1pPr>
          </a:lstStyle>
          <a:p>
            <a:pPr marL="342900" indent="-342900">
              <a:buClr>
                <a:schemeClr val="accent1"/>
              </a:buClr>
              <a:buSzPct val="100000"/>
              <a:buFont typeface="FontAwesome" pitchFamily="2" charset="0"/>
              <a:buChar char=""/>
            </a:pPr>
            <a:r>
              <a:rPr lang="en-US" sz="1300" dirty="0">
                <a:solidFill>
                  <a:schemeClr val="tx2">
                    <a:lumMod val="60000"/>
                    <a:lumOff val="40000"/>
                  </a:schemeClr>
                </a:solidFill>
              </a:rPr>
              <a:t>Contrary to popular belief, Lorem Ipsum is not simply random text. It has roots in a piece of classical Latin literature from 45 BC.</a:t>
            </a: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r>
              <a:rPr lang="en-US" sz="1300" dirty="0">
                <a:solidFill>
                  <a:schemeClr val="tx2">
                    <a:lumMod val="60000"/>
                    <a:lumOff val="40000"/>
                  </a:schemeClr>
                </a:solidFill>
              </a:rPr>
              <a:t>Contrary to popular belief It has roots in a piece of classical Latin literature from 45 BC. </a:t>
            </a: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r>
              <a:rPr lang="en-US" sz="1300" dirty="0">
                <a:solidFill>
                  <a:schemeClr val="tx2">
                    <a:lumMod val="60000"/>
                    <a:lumOff val="40000"/>
                  </a:schemeClr>
                </a:solidFill>
              </a:rPr>
              <a:t>There are many variations of passages of Lorem Ipsum available.</a:t>
            </a: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r>
              <a:rPr lang="en-US" sz="1300" dirty="0">
                <a:solidFill>
                  <a:schemeClr val="tx2">
                    <a:lumMod val="60000"/>
                    <a:lumOff val="40000"/>
                  </a:schemeClr>
                </a:solidFill>
              </a:rPr>
              <a:t>There are many variations of passages of Lorem Ipsum available, but the majority have suffered alteration in some form.</a:t>
            </a: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endParaRPr lang="en-US" sz="1300" dirty="0">
              <a:solidFill>
                <a:schemeClr val="tx2">
                  <a:lumMod val="60000"/>
                  <a:lumOff val="40000"/>
                </a:schemeClr>
              </a:solidFill>
            </a:endParaRPr>
          </a:p>
          <a:p>
            <a:pPr marL="342900" indent="-342900">
              <a:buClr>
                <a:schemeClr val="accent1"/>
              </a:buClr>
              <a:buSzPct val="100000"/>
              <a:buFont typeface="FontAwesome" pitchFamily="2" charset="0"/>
              <a:buChar char=""/>
            </a:pPr>
            <a:r>
              <a:rPr lang="en-US" sz="1300" dirty="0">
                <a:solidFill>
                  <a:schemeClr val="tx2">
                    <a:lumMod val="60000"/>
                    <a:lumOff val="40000"/>
                  </a:schemeClr>
                </a:solidFill>
              </a:rPr>
              <a:t>If you are going to use a passage of Lorem Ipsum, you need to be sure there isn't anything embarrassing hidden in the middle of text.</a:t>
            </a:r>
          </a:p>
        </p:txBody>
      </p:sp>
      <p:sp>
        <p:nvSpPr>
          <p:cNvPr id="5" name="Rectangle 4"/>
          <p:cNvSpPr/>
          <p:nvPr/>
        </p:nvSpPr>
        <p:spPr>
          <a:xfrm>
            <a:off x="0" y="5272390"/>
            <a:ext cx="12192000" cy="963337"/>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2">
            <a:extLst>
              <a:ext uri="{FF2B5EF4-FFF2-40B4-BE49-F238E27FC236}">
                <a16:creationId xmlns:a16="http://schemas.microsoft.com/office/drawing/2014/main" id="{C8867641-AB4E-46AE-A7E0-A7A2BFF53E15}"/>
              </a:ext>
            </a:extLst>
          </p:cNvPr>
          <p:cNvGrpSpPr/>
          <p:nvPr/>
        </p:nvGrpSpPr>
        <p:grpSpPr>
          <a:xfrm>
            <a:off x="1538738" y="5373953"/>
            <a:ext cx="9180843" cy="861774"/>
            <a:chOff x="1538738" y="5373953"/>
            <a:chExt cx="9180843" cy="861774"/>
          </a:xfrm>
        </p:grpSpPr>
        <p:sp>
          <p:nvSpPr>
            <p:cNvPr id="6" name="TextBox 5"/>
            <p:cNvSpPr txBox="1"/>
            <p:nvPr/>
          </p:nvSpPr>
          <p:spPr>
            <a:xfrm>
              <a:off x="1538738" y="5373953"/>
              <a:ext cx="760771" cy="861774"/>
            </a:xfrm>
            <a:prstGeom prst="rect">
              <a:avLst/>
            </a:prstGeom>
            <a:noFill/>
          </p:spPr>
          <p:txBody>
            <a:bodyPr wrap="square" rtlCol="0">
              <a:spAutoFit/>
            </a:bodyPr>
            <a:lstStyle/>
            <a:p>
              <a:r>
                <a:rPr lang="en-US" sz="5000" dirty="0">
                  <a:solidFill>
                    <a:schemeClr val="bg1"/>
                  </a:solidFill>
                  <a:latin typeface="FontAwesome" pitchFamily="2" charset="0"/>
                </a:rPr>
                <a:t></a:t>
              </a:r>
              <a:endParaRPr lang="en-US" sz="5000" dirty="0">
                <a:solidFill>
                  <a:schemeClr val="bg1"/>
                </a:solidFill>
              </a:endParaRPr>
            </a:p>
          </p:txBody>
        </p:sp>
        <p:sp>
          <p:nvSpPr>
            <p:cNvPr id="7" name="TextBox 6"/>
            <p:cNvSpPr txBox="1"/>
            <p:nvPr/>
          </p:nvSpPr>
          <p:spPr>
            <a:xfrm>
              <a:off x="2299508" y="5466655"/>
              <a:ext cx="8420073" cy="600164"/>
            </a:xfrm>
            <a:prstGeom prst="rect">
              <a:avLst/>
            </a:prstGeom>
            <a:noFill/>
            <a:ln>
              <a:noFill/>
            </a:ln>
          </p:spPr>
          <p:txBody>
            <a:bodyPr wrap="square" rtlCol="0">
              <a:spAutoFit/>
            </a:bodyPr>
            <a:lstStyle/>
            <a:p>
              <a:r>
                <a:rPr lang="en-US" sz="1100" dirty="0">
                  <a:solidFill>
                    <a:schemeClr val="bg1"/>
                  </a:solidFill>
                  <a:latin typeface="+mj-lt"/>
                </a:rPr>
                <a:t>Lorem ipsum dolor sit </a:t>
              </a:r>
              <a:r>
                <a:rPr lang="en-US" sz="1100" dirty="0" err="1">
                  <a:solidFill>
                    <a:schemeClr val="bg1"/>
                  </a:solidFill>
                  <a:latin typeface="+mj-lt"/>
                </a:rPr>
                <a:t>amet</a:t>
              </a:r>
              <a:r>
                <a:rPr lang="en-US" sz="1100" dirty="0">
                  <a:solidFill>
                    <a:schemeClr val="bg1"/>
                  </a:solidFill>
                  <a:latin typeface="+mj-lt"/>
                </a:rPr>
                <a:t>, </a:t>
              </a:r>
              <a:r>
                <a:rPr lang="en-US" sz="1100" dirty="0" err="1">
                  <a:solidFill>
                    <a:schemeClr val="bg1"/>
                  </a:solidFill>
                  <a:latin typeface="+mj-lt"/>
                </a:rPr>
                <a:t>ut</a:t>
              </a:r>
              <a:r>
                <a:rPr lang="en-US" sz="1100" dirty="0">
                  <a:solidFill>
                    <a:schemeClr val="bg1"/>
                  </a:solidFill>
                  <a:latin typeface="+mj-lt"/>
                </a:rPr>
                <a:t> cum </a:t>
              </a:r>
              <a:r>
                <a:rPr lang="en-US" sz="1100" dirty="0" err="1">
                  <a:solidFill>
                    <a:schemeClr val="bg1"/>
                  </a:solidFill>
                  <a:latin typeface="+mj-lt"/>
                </a:rPr>
                <a:t>augue</a:t>
              </a:r>
              <a:r>
                <a:rPr lang="en-US" sz="1100" dirty="0">
                  <a:solidFill>
                    <a:schemeClr val="bg1"/>
                  </a:solidFill>
                  <a:latin typeface="+mj-lt"/>
                </a:rPr>
                <a:t> </a:t>
              </a:r>
              <a:r>
                <a:rPr lang="en-US" sz="1100" dirty="0" err="1">
                  <a:solidFill>
                    <a:schemeClr val="bg1"/>
                  </a:solidFill>
                  <a:latin typeface="+mj-lt"/>
                </a:rPr>
                <a:t>numquam</a:t>
              </a:r>
              <a:r>
                <a:rPr lang="en-US" sz="1100" dirty="0">
                  <a:solidFill>
                    <a:schemeClr val="bg1"/>
                  </a:solidFill>
                  <a:latin typeface="+mj-lt"/>
                </a:rPr>
                <a:t> </a:t>
              </a:r>
              <a:r>
                <a:rPr lang="en-US" sz="1100" dirty="0" err="1">
                  <a:solidFill>
                    <a:schemeClr val="bg1"/>
                  </a:solidFill>
                  <a:latin typeface="+mj-lt"/>
                </a:rPr>
                <a:t>concludaturque</a:t>
              </a:r>
              <a:r>
                <a:rPr lang="en-US" sz="1100" dirty="0">
                  <a:solidFill>
                    <a:schemeClr val="bg1"/>
                  </a:solidFill>
                  <a:latin typeface="+mj-lt"/>
                </a:rPr>
                <a:t>, </a:t>
              </a:r>
              <a:r>
                <a:rPr lang="en-US" sz="1100" dirty="0" err="1">
                  <a:solidFill>
                    <a:schemeClr val="bg1"/>
                  </a:solidFill>
                  <a:latin typeface="+mj-lt"/>
                </a:rPr>
                <a:t>postea</a:t>
              </a:r>
              <a:r>
                <a:rPr lang="en-US" sz="1100" dirty="0">
                  <a:solidFill>
                    <a:schemeClr val="bg1"/>
                  </a:solidFill>
                  <a:latin typeface="+mj-lt"/>
                </a:rPr>
                <a:t> </a:t>
              </a:r>
              <a:r>
                <a:rPr lang="en-US" sz="1100" dirty="0" err="1">
                  <a:solidFill>
                    <a:schemeClr val="bg1"/>
                  </a:solidFill>
                  <a:latin typeface="+mj-lt"/>
                </a:rPr>
                <a:t>viderer</a:t>
              </a:r>
              <a:r>
                <a:rPr lang="en-US" sz="1100" dirty="0">
                  <a:solidFill>
                    <a:schemeClr val="bg1"/>
                  </a:solidFill>
                  <a:latin typeface="+mj-lt"/>
                </a:rPr>
                <a:t> </a:t>
              </a:r>
              <a:r>
                <a:rPr lang="en-US" sz="1100" dirty="0" err="1">
                  <a:solidFill>
                    <a:schemeClr val="bg1"/>
                  </a:solidFill>
                  <a:latin typeface="+mj-lt"/>
                </a:rPr>
                <a:t>adolescens</a:t>
              </a:r>
              <a:r>
                <a:rPr lang="en-US" sz="1100" dirty="0">
                  <a:solidFill>
                    <a:schemeClr val="bg1"/>
                  </a:solidFill>
                  <a:latin typeface="+mj-lt"/>
                </a:rPr>
                <a:t> ex his. Lorem ipsum dolor sit </a:t>
              </a:r>
              <a:r>
                <a:rPr lang="en-US" sz="1100" dirty="0" err="1">
                  <a:solidFill>
                    <a:schemeClr val="bg1"/>
                  </a:solidFill>
                  <a:latin typeface="+mj-lt"/>
                </a:rPr>
                <a:t>amet</a:t>
              </a:r>
              <a:r>
                <a:rPr lang="en-US" sz="1100" dirty="0">
                  <a:solidFill>
                    <a:schemeClr val="bg1"/>
                  </a:solidFill>
                  <a:latin typeface="+mj-lt"/>
                </a:rPr>
                <a:t>, </a:t>
              </a:r>
              <a:r>
                <a:rPr lang="en-US" sz="1100" dirty="0" err="1">
                  <a:solidFill>
                    <a:schemeClr val="bg1"/>
                  </a:solidFill>
                  <a:latin typeface="+mj-lt"/>
                </a:rPr>
                <a:t>ut</a:t>
              </a:r>
              <a:r>
                <a:rPr lang="en-US" sz="1100" dirty="0">
                  <a:solidFill>
                    <a:schemeClr val="bg1"/>
                  </a:solidFill>
                  <a:latin typeface="+mj-lt"/>
                </a:rPr>
                <a:t> cum </a:t>
              </a:r>
              <a:r>
                <a:rPr lang="en-US" sz="1100" dirty="0" err="1">
                  <a:solidFill>
                    <a:schemeClr val="bg1"/>
                  </a:solidFill>
                  <a:latin typeface="+mj-lt"/>
                </a:rPr>
                <a:t>augue</a:t>
              </a:r>
              <a:r>
                <a:rPr lang="en-US" sz="1100" dirty="0">
                  <a:solidFill>
                    <a:schemeClr val="bg1"/>
                  </a:solidFill>
                  <a:latin typeface="+mj-lt"/>
                </a:rPr>
                <a:t> </a:t>
              </a:r>
              <a:r>
                <a:rPr lang="en-US" sz="1100" dirty="0" err="1">
                  <a:solidFill>
                    <a:schemeClr val="bg1"/>
                  </a:solidFill>
                  <a:latin typeface="+mj-lt"/>
                </a:rPr>
                <a:t>numquam</a:t>
              </a:r>
              <a:r>
                <a:rPr lang="en-US" sz="1100" dirty="0">
                  <a:solidFill>
                    <a:schemeClr val="bg1"/>
                  </a:solidFill>
                  <a:latin typeface="+mj-lt"/>
                </a:rPr>
                <a:t> </a:t>
              </a:r>
              <a:r>
                <a:rPr lang="en-US" sz="1100" dirty="0" err="1">
                  <a:solidFill>
                    <a:schemeClr val="bg1"/>
                  </a:solidFill>
                  <a:latin typeface="+mj-lt"/>
                </a:rPr>
                <a:t>concludaturque</a:t>
              </a:r>
              <a:r>
                <a:rPr lang="en-US" sz="1100" dirty="0">
                  <a:solidFill>
                    <a:schemeClr val="bg1"/>
                  </a:solidFill>
                  <a:latin typeface="+mj-lt"/>
                </a:rPr>
                <a:t>.</a:t>
              </a:r>
              <a:r>
                <a:rPr lang="en-US" sz="1100" dirty="0">
                  <a:solidFill>
                    <a:schemeClr val="bg1"/>
                  </a:solidFill>
                </a:rPr>
                <a:t> Lorem ipsum dolor sit </a:t>
              </a:r>
              <a:r>
                <a:rPr lang="en-US" sz="1100" dirty="0" err="1">
                  <a:solidFill>
                    <a:schemeClr val="bg1"/>
                  </a:solidFill>
                </a:rPr>
                <a:t>amet</a:t>
              </a:r>
              <a:r>
                <a:rPr lang="en-US" sz="1100" dirty="0">
                  <a:solidFill>
                    <a:schemeClr val="bg1"/>
                  </a:solidFill>
                </a:rPr>
                <a:t>, </a:t>
              </a:r>
              <a:r>
                <a:rPr lang="en-US" sz="1100" dirty="0" err="1">
                  <a:solidFill>
                    <a:schemeClr val="bg1"/>
                  </a:solidFill>
                </a:rPr>
                <a:t>ut</a:t>
              </a:r>
              <a:r>
                <a:rPr lang="en-US" sz="1100" dirty="0">
                  <a:solidFill>
                    <a:schemeClr val="bg1"/>
                  </a:solidFill>
                </a:rPr>
                <a:t> cum </a:t>
              </a:r>
              <a:r>
                <a:rPr lang="en-US" sz="1100" dirty="0" err="1">
                  <a:solidFill>
                    <a:schemeClr val="bg1"/>
                  </a:solidFill>
                </a:rPr>
                <a:t>augue</a:t>
              </a:r>
              <a:r>
                <a:rPr lang="en-US" sz="1100" dirty="0">
                  <a:solidFill>
                    <a:schemeClr val="bg1"/>
                  </a:solidFill>
                </a:rPr>
                <a:t> </a:t>
              </a:r>
              <a:r>
                <a:rPr lang="en-US" sz="1100" dirty="0" err="1">
                  <a:solidFill>
                    <a:schemeClr val="bg1"/>
                  </a:solidFill>
                </a:rPr>
                <a:t>numquam</a:t>
              </a:r>
              <a:r>
                <a:rPr lang="en-US" sz="1100" dirty="0">
                  <a:solidFill>
                    <a:schemeClr val="bg1"/>
                  </a:solidFill>
                </a:rPr>
                <a:t> </a:t>
              </a:r>
              <a:r>
                <a:rPr lang="en-US" sz="1100" dirty="0" err="1">
                  <a:solidFill>
                    <a:schemeClr val="bg1"/>
                  </a:solidFill>
                </a:rPr>
                <a:t>concludaturque</a:t>
              </a:r>
              <a:r>
                <a:rPr lang="en-US" sz="1100" dirty="0">
                  <a:solidFill>
                    <a:schemeClr val="bg1"/>
                  </a:solidFill>
                </a:rPr>
                <a:t>, </a:t>
              </a:r>
              <a:r>
                <a:rPr lang="en-US" sz="1100" dirty="0" err="1">
                  <a:solidFill>
                    <a:schemeClr val="bg1"/>
                  </a:solidFill>
                </a:rPr>
                <a:t>postea</a:t>
              </a:r>
              <a:r>
                <a:rPr lang="en-US" sz="1100" dirty="0">
                  <a:solidFill>
                    <a:schemeClr val="bg1"/>
                  </a:solidFill>
                </a:rPr>
                <a:t> </a:t>
              </a:r>
              <a:r>
                <a:rPr lang="en-US" sz="1100" dirty="0" err="1">
                  <a:solidFill>
                    <a:schemeClr val="bg1"/>
                  </a:solidFill>
                </a:rPr>
                <a:t>viderer</a:t>
              </a:r>
              <a:r>
                <a:rPr lang="en-US" sz="1100" dirty="0">
                  <a:solidFill>
                    <a:schemeClr val="bg1"/>
                  </a:solidFill>
                </a:rPr>
                <a:t> </a:t>
              </a:r>
              <a:r>
                <a:rPr lang="en-US" sz="1100" dirty="0" err="1">
                  <a:solidFill>
                    <a:schemeClr val="bg1"/>
                  </a:solidFill>
                </a:rPr>
                <a:t>adolescens</a:t>
              </a:r>
              <a:r>
                <a:rPr lang="en-US" sz="1100" dirty="0">
                  <a:solidFill>
                    <a:schemeClr val="bg1"/>
                  </a:solidFill>
                </a:rPr>
                <a:t> ex his. Lorem ipsum dolor sit </a:t>
              </a:r>
              <a:r>
                <a:rPr lang="en-US" sz="1100" dirty="0" err="1">
                  <a:solidFill>
                    <a:schemeClr val="bg1"/>
                  </a:solidFill>
                </a:rPr>
                <a:t>amet</a:t>
              </a:r>
              <a:r>
                <a:rPr lang="en-US" sz="1100" dirty="0">
                  <a:solidFill>
                    <a:schemeClr val="bg1"/>
                  </a:solidFill>
                </a:rPr>
                <a:t>, </a:t>
              </a:r>
              <a:r>
                <a:rPr lang="en-US" sz="1100" dirty="0" err="1">
                  <a:solidFill>
                    <a:schemeClr val="bg1"/>
                  </a:solidFill>
                </a:rPr>
                <a:t>ut</a:t>
              </a:r>
              <a:r>
                <a:rPr lang="en-US" sz="1100" dirty="0">
                  <a:solidFill>
                    <a:schemeClr val="bg1"/>
                  </a:solidFill>
                </a:rPr>
                <a:t> cum </a:t>
              </a:r>
              <a:r>
                <a:rPr lang="en-US" sz="1100" dirty="0" err="1">
                  <a:solidFill>
                    <a:schemeClr val="bg1"/>
                  </a:solidFill>
                </a:rPr>
                <a:t>augue</a:t>
              </a:r>
              <a:r>
                <a:rPr lang="en-US" sz="1100" dirty="0">
                  <a:solidFill>
                    <a:schemeClr val="bg1"/>
                  </a:solidFill>
                </a:rPr>
                <a:t> </a:t>
              </a:r>
              <a:r>
                <a:rPr lang="en-US" sz="1100" dirty="0" err="1">
                  <a:solidFill>
                    <a:schemeClr val="bg1"/>
                  </a:solidFill>
                </a:rPr>
                <a:t>numquam</a:t>
              </a:r>
              <a:r>
                <a:rPr lang="en-US" sz="1100" dirty="0">
                  <a:solidFill>
                    <a:schemeClr val="bg1"/>
                  </a:solidFill>
                </a:rPr>
                <a:t> </a:t>
              </a:r>
              <a:r>
                <a:rPr lang="en-US" sz="1100" dirty="0" err="1">
                  <a:solidFill>
                    <a:schemeClr val="bg1"/>
                  </a:solidFill>
                </a:rPr>
                <a:t>concludaturque</a:t>
              </a:r>
              <a:r>
                <a:rPr lang="en-US" sz="1100" dirty="0">
                  <a:solidFill>
                    <a:schemeClr val="bg1"/>
                  </a:solidFill>
                </a:rPr>
                <a:t>.</a:t>
              </a:r>
            </a:p>
          </p:txBody>
        </p:sp>
      </p:grpSp>
      <p:grpSp>
        <p:nvGrpSpPr>
          <p:cNvPr id="2" name="Group 1">
            <a:extLst>
              <a:ext uri="{FF2B5EF4-FFF2-40B4-BE49-F238E27FC236}">
                <a16:creationId xmlns:a16="http://schemas.microsoft.com/office/drawing/2014/main" id="{ED5B55B5-128D-42B2-9B6E-D1968E87C337}"/>
              </a:ext>
            </a:extLst>
          </p:cNvPr>
          <p:cNvGrpSpPr/>
          <p:nvPr/>
        </p:nvGrpSpPr>
        <p:grpSpPr>
          <a:xfrm>
            <a:off x="1372640" y="1231961"/>
            <a:ext cx="9357272" cy="693030"/>
            <a:chOff x="1372640" y="1231961"/>
            <a:chExt cx="9357272" cy="693030"/>
          </a:xfrm>
        </p:grpSpPr>
        <p:sp>
          <p:nvSpPr>
            <p:cNvPr id="8" name="TextBox 7"/>
            <p:cNvSpPr txBox="1"/>
            <p:nvPr/>
          </p:nvSpPr>
          <p:spPr>
            <a:xfrm>
              <a:off x="1372641" y="1231961"/>
              <a:ext cx="2174599" cy="307777"/>
            </a:xfrm>
            <a:prstGeom prst="rect">
              <a:avLst/>
            </a:prstGeom>
            <a:noFill/>
          </p:spPr>
          <p:txBody>
            <a:bodyPr wrap="square" rtlCol="0">
              <a:spAutoFit/>
            </a:bodyPr>
            <a:lstStyle/>
            <a:p>
              <a:r>
                <a:rPr lang="en-US" sz="1400" b="1" dirty="0">
                  <a:solidFill>
                    <a:schemeClr val="tx2">
                      <a:lumMod val="60000"/>
                      <a:lumOff val="40000"/>
                    </a:schemeClr>
                  </a:solidFill>
                  <a:latin typeface="Raleway" panose="020B0503030101060003" pitchFamily="34" charset="0"/>
                </a:rPr>
                <a:t>LOREM IPSUM DOLOR</a:t>
              </a:r>
            </a:p>
          </p:txBody>
        </p:sp>
        <p:sp>
          <p:nvSpPr>
            <p:cNvPr id="10" name="TextBox 9"/>
            <p:cNvSpPr txBox="1"/>
            <p:nvPr/>
          </p:nvSpPr>
          <p:spPr>
            <a:xfrm>
              <a:off x="1372640" y="1494104"/>
              <a:ext cx="9357272" cy="430887"/>
            </a:xfrm>
            <a:prstGeom prst="rect">
              <a:avLst/>
            </a:prstGeom>
            <a:noFill/>
            <a:ln>
              <a:noFill/>
            </a:ln>
          </p:spPr>
          <p:txBody>
            <a:bodyPr wrap="square" rtlCol="0">
              <a:spAutoFit/>
            </a:bodyPr>
            <a:lstStyle/>
            <a:p>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cum </a:t>
              </a:r>
              <a:r>
                <a:rPr lang="en-US" sz="1100" dirty="0" err="1">
                  <a:solidFill>
                    <a:schemeClr val="tx2">
                      <a:lumMod val="60000"/>
                      <a:lumOff val="40000"/>
                    </a:schemeClr>
                  </a:solidFill>
                  <a:latin typeface="+mj-lt"/>
                </a:rPr>
                <a:t>augue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numquam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concludaturque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postea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viderer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adolescens</a:t>
              </a:r>
              <a:r>
                <a:rPr lang="en-US" sz="1100" dirty="0">
                  <a:solidFill>
                    <a:schemeClr val="tx2">
                      <a:lumMod val="60000"/>
                      <a:lumOff val="40000"/>
                    </a:schemeClr>
                  </a:solidFill>
                  <a:latin typeface="+mj-lt"/>
                </a:rPr>
                <a:t> ex his. 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cum </a:t>
              </a:r>
              <a:r>
                <a:rPr lang="en-US" sz="1100" dirty="0" err="1">
                  <a:solidFill>
                    <a:schemeClr val="tx2">
                      <a:lumMod val="60000"/>
                      <a:lumOff val="40000"/>
                    </a:schemeClr>
                  </a:solidFill>
                  <a:latin typeface="+mj-lt"/>
                </a:rPr>
                <a:t>augue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numquam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concludaturque</a:t>
              </a:r>
              <a:r>
                <a:rPr lang="en-US" sz="1100" dirty="0">
                  <a:solidFill>
                    <a:schemeClr val="tx2">
                      <a:lumMod val="60000"/>
                      <a:lumOff val="40000"/>
                    </a:schemeClr>
                  </a:solidFill>
                  <a:latin typeface="+mj-lt"/>
                </a:rPr>
                <a:t>.</a:t>
              </a:r>
            </a:p>
          </p:txBody>
        </p:sp>
      </p:grpSp>
      <p:sp>
        <p:nvSpPr>
          <p:cNvPr id="9" name="Title 2"/>
          <p:cNvSpPr txBox="1">
            <a:spLocks/>
          </p:cNvSpPr>
          <p:nvPr/>
        </p:nvSpPr>
        <p:spPr>
          <a:xfrm>
            <a:off x="1104900" y="460209"/>
            <a:ext cx="6191019" cy="356085"/>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pPr lvl="0">
              <a:defRPr/>
            </a:pPr>
            <a:r>
              <a:rPr lang="en-US" sz="2000" dirty="0">
                <a:solidFill>
                  <a:schemeClr val="tx2">
                    <a:lumMod val="60000"/>
                    <a:lumOff val="40000"/>
                  </a:schemeClr>
                </a:solidFill>
              </a:rPr>
              <a:t>SIMPLE ICONIC TEXT LIST</a:t>
            </a:r>
          </a:p>
        </p:txBody>
      </p:sp>
    </p:spTree>
    <p:extLst>
      <p:ext uri="{BB962C8B-B14F-4D97-AF65-F5344CB8AC3E}">
        <p14:creationId xmlns:p14="http://schemas.microsoft.com/office/powerpoint/2010/main" val="2451025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decel="10000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0-#ppt_w/2"/>
                                          </p:val>
                                        </p:tav>
                                        <p:tav tm="100000">
                                          <p:val>
                                            <p:strVal val="#ppt_x"/>
                                          </p:val>
                                        </p:tav>
                                      </p:tavLst>
                                    </p:anim>
                                    <p:anim calcmode="lin" valueType="num">
                                      <p:cBhvr additive="base">
                                        <p:cTn id="8" dur="500" fill="hold"/>
                                        <p:tgtEl>
                                          <p:spTgt spid="9"/>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8" presetClass="entr" presetSubtype="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Right)">
                                      <p:cBhvr>
                                        <p:cTn id="12" dur="500"/>
                                        <p:tgtEl>
                                          <p:spTgt spid="2"/>
                                        </p:tgtEl>
                                      </p:cBhvr>
                                    </p:animEffect>
                                  </p:childTnLst>
                                </p:cTn>
                              </p:par>
                            </p:childTnLst>
                          </p:cTn>
                        </p:par>
                        <p:par>
                          <p:cTn id="13" fill="hold">
                            <p:stCondLst>
                              <p:cond delay="1000"/>
                            </p:stCondLst>
                            <p:childTnLst>
                              <p:par>
                                <p:cTn id="14" presetID="18" presetClass="entr" presetSubtype="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trips(downRight)">
                                      <p:cBhvr>
                                        <p:cTn id="16" dur="500"/>
                                        <p:tgtEl>
                                          <p:spTgt spid="4"/>
                                        </p:tgtEl>
                                      </p:cBhvr>
                                    </p:animEffect>
                                  </p:childTnLst>
                                </p:cTn>
                              </p:par>
                            </p:childTnLst>
                          </p:cTn>
                        </p:par>
                        <p:par>
                          <p:cTn id="17" fill="hold">
                            <p:stCondLst>
                              <p:cond delay="1500"/>
                            </p:stCondLst>
                            <p:childTnLst>
                              <p:par>
                                <p:cTn id="18" presetID="2" presetClass="entr" presetSubtype="8" decel="100000" fill="hold" grpId="0" nodeType="afterEffect">
                                  <p:stCondLst>
                                    <p:cond delay="0"/>
                                  </p:stCondLst>
                                  <p:childTnLst>
                                    <p:set>
                                      <p:cBhvr>
                                        <p:cTn id="19" dur="1" fill="hold">
                                          <p:stCondLst>
                                            <p:cond delay="0"/>
                                          </p:stCondLst>
                                        </p:cTn>
                                        <p:tgtEl>
                                          <p:spTgt spid="5"/>
                                        </p:tgtEl>
                                        <p:attrNameLst>
                                          <p:attrName>style.visibility</p:attrName>
                                        </p:attrNameLst>
                                      </p:cBhvr>
                                      <p:to>
                                        <p:strVal val="visible"/>
                                      </p:to>
                                    </p:set>
                                    <p:anim calcmode="lin" valueType="num">
                                      <p:cBhvr additive="base">
                                        <p:cTn id="20" dur="500" fill="hold"/>
                                        <p:tgtEl>
                                          <p:spTgt spid="5"/>
                                        </p:tgtEl>
                                        <p:attrNameLst>
                                          <p:attrName>ppt_x</p:attrName>
                                        </p:attrNameLst>
                                      </p:cBhvr>
                                      <p:tavLst>
                                        <p:tav tm="0">
                                          <p:val>
                                            <p:strVal val="0-#ppt_w/2"/>
                                          </p:val>
                                        </p:tav>
                                        <p:tav tm="100000">
                                          <p:val>
                                            <p:strVal val="#ppt_x"/>
                                          </p:val>
                                        </p:tav>
                                      </p:tavLst>
                                    </p:anim>
                                    <p:anim calcmode="lin" valueType="num">
                                      <p:cBhvr additive="base">
                                        <p:cTn id="21" dur="500" fill="hold"/>
                                        <p:tgtEl>
                                          <p:spTgt spid="5"/>
                                        </p:tgtEl>
                                        <p:attrNameLst>
                                          <p:attrName>ppt_y</p:attrName>
                                        </p:attrNameLst>
                                      </p:cBhvr>
                                      <p:tavLst>
                                        <p:tav tm="0">
                                          <p:val>
                                            <p:strVal val="#ppt_y"/>
                                          </p:val>
                                        </p:tav>
                                        <p:tav tm="100000">
                                          <p:val>
                                            <p:strVal val="#ppt_y"/>
                                          </p:val>
                                        </p:tav>
                                      </p:tavLst>
                                    </p:anim>
                                  </p:childTnLst>
                                </p:cTn>
                              </p:par>
                            </p:childTnLst>
                          </p:cTn>
                        </p:par>
                        <p:par>
                          <p:cTn id="22" fill="hold">
                            <p:stCondLst>
                              <p:cond delay="2000"/>
                            </p:stCondLst>
                            <p:childTnLst>
                              <p:par>
                                <p:cTn id="23" presetID="18" presetClass="entr" presetSubtype="6" fill="hold" nodeType="after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strips(downRight)">
                                      <p:cBhvr>
                                        <p:cTn id="2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2641" y="2326870"/>
            <a:ext cx="9357271" cy="3754874"/>
          </a:xfrm>
          <a:prstGeom prst="rect">
            <a:avLst/>
          </a:prstGeom>
          <a:noFill/>
          <a:ln>
            <a:noFill/>
          </a:ln>
        </p:spPr>
        <p:txBody>
          <a:bodyPr wrap="square" numCol="3" spcCol="457200" rtlCol="0">
            <a:spAutoFit/>
          </a:bodyPr>
          <a:lstStyle>
            <a:defPPr>
              <a:defRPr lang="en-US"/>
            </a:defPPr>
            <a:lvl1pPr>
              <a:defRPr sz="1100">
                <a:solidFill>
                  <a:schemeClr val="bg1">
                    <a:lumMod val="65000"/>
                  </a:schemeClr>
                </a:solidFill>
                <a:latin typeface="+mj-lt"/>
              </a:defRPr>
            </a:lvl1pPr>
          </a:lstStyle>
          <a:p>
            <a:r>
              <a:rPr lang="en-US" sz="1400" dirty="0">
                <a:solidFill>
                  <a:schemeClr val="tx2">
                    <a:lumMod val="60000"/>
                    <a:lumOff val="40000"/>
                  </a:schemeClr>
                </a:solidFill>
              </a:rPr>
              <a:t>Contrary to popular belief, Lorem Ipsum is not simply random text. It has roots in a piece of classical Latin literature from 45 BC.</a:t>
            </a:r>
          </a:p>
          <a:p>
            <a:endParaRPr lang="en-US" sz="1400" dirty="0">
              <a:solidFill>
                <a:schemeClr val="tx2">
                  <a:lumMod val="60000"/>
                  <a:lumOff val="40000"/>
                </a:schemeClr>
              </a:solidFill>
            </a:endParaRPr>
          </a:p>
          <a:p>
            <a:r>
              <a:rPr lang="en-US" sz="1400" dirty="0">
                <a:solidFill>
                  <a:schemeClr val="tx2">
                    <a:lumMod val="60000"/>
                    <a:lumOff val="40000"/>
                  </a:schemeClr>
                </a:solidFill>
              </a:rPr>
              <a:t>Contrary to popular belief It has roots in a piece of classical Latin literature from 45 BC. </a:t>
            </a:r>
          </a:p>
          <a:p>
            <a:endParaRPr lang="en-US" sz="1400" dirty="0">
              <a:solidFill>
                <a:schemeClr val="tx2">
                  <a:lumMod val="60000"/>
                  <a:lumOff val="40000"/>
                </a:schemeClr>
              </a:solidFill>
            </a:endParaRPr>
          </a:p>
          <a:p>
            <a:r>
              <a:rPr lang="en-US" sz="1400" dirty="0">
                <a:solidFill>
                  <a:schemeClr val="tx2">
                    <a:lumMod val="60000"/>
                    <a:lumOff val="40000"/>
                  </a:schemeClr>
                </a:solidFill>
              </a:rPr>
              <a:t>There are many variations of passages of Lorem Ipsum available, but the majority have suffered alteration in some form, by injected humor, or randomized words which don't look even slightly believable. If you are going to use a passage of Lorem Ipsum, you need to be sure there isn't anything embarrassing hidden in the middle of text.</a:t>
            </a:r>
          </a:p>
          <a:p>
            <a:endParaRPr lang="en-US" sz="1400" dirty="0">
              <a:solidFill>
                <a:schemeClr val="tx2">
                  <a:lumMod val="60000"/>
                  <a:lumOff val="40000"/>
                </a:schemeClr>
              </a:solidFill>
            </a:endParaRPr>
          </a:p>
          <a:p>
            <a:r>
              <a:rPr lang="en-US" sz="1400" dirty="0">
                <a:solidFill>
                  <a:schemeClr val="tx2">
                    <a:lumMod val="60000"/>
                    <a:lumOff val="40000"/>
                  </a:schemeClr>
                </a:solidFill>
              </a:rPr>
              <a:t>There are many variations of passages of Lorem Ipsum available, but the majority have suffered alteration in some form, by injected humor, or randomized words which don't look even slightly believable. </a:t>
            </a:r>
          </a:p>
          <a:p>
            <a:r>
              <a:rPr lang="en-US" sz="1400" dirty="0">
                <a:solidFill>
                  <a:schemeClr val="tx2">
                    <a:lumMod val="60000"/>
                    <a:lumOff val="40000"/>
                  </a:schemeClr>
                </a:solidFill>
              </a:rPr>
              <a:t>If you are going to use a passage of Lorem Ipsum, you need to be sure there isn't anything embarrassing hidden in the middle of text.</a:t>
            </a:r>
          </a:p>
          <a:p>
            <a:endParaRPr lang="en-US" sz="1400" dirty="0">
              <a:solidFill>
                <a:schemeClr val="tx2">
                  <a:lumMod val="60000"/>
                  <a:lumOff val="40000"/>
                </a:schemeClr>
              </a:solidFill>
            </a:endParaRPr>
          </a:p>
          <a:p>
            <a:r>
              <a:rPr lang="en-US" sz="1400" dirty="0">
                <a:solidFill>
                  <a:schemeClr val="tx2">
                    <a:lumMod val="60000"/>
                    <a:lumOff val="40000"/>
                  </a:schemeClr>
                </a:solidFill>
              </a:rPr>
              <a:t>The generated Lorem Ipsum is therefore always free from repetition, injected humor, or non-characteristic words. Contrary to popular belief It has roots in a piece of classical Latin literature from 45 BC. There are many variations of passages of Lorem Ipsum available, but the majority have suffered alteration in some form, by injected humor, or randomized words which don't look even slightly believable.</a:t>
            </a:r>
          </a:p>
        </p:txBody>
      </p:sp>
      <p:grpSp>
        <p:nvGrpSpPr>
          <p:cNvPr id="2" name="Group 1">
            <a:extLst>
              <a:ext uri="{FF2B5EF4-FFF2-40B4-BE49-F238E27FC236}">
                <a16:creationId xmlns:a16="http://schemas.microsoft.com/office/drawing/2014/main" id="{F6E4DCA2-B324-44BF-8ACA-346A72ABF2AF}"/>
              </a:ext>
            </a:extLst>
          </p:cNvPr>
          <p:cNvGrpSpPr/>
          <p:nvPr/>
        </p:nvGrpSpPr>
        <p:grpSpPr>
          <a:xfrm>
            <a:off x="1372640" y="1460560"/>
            <a:ext cx="9357272" cy="693030"/>
            <a:chOff x="1372640" y="1460560"/>
            <a:chExt cx="9357272" cy="693030"/>
          </a:xfrm>
        </p:grpSpPr>
        <p:sp>
          <p:nvSpPr>
            <p:cNvPr id="5" name="TextBox 4"/>
            <p:cNvSpPr txBox="1"/>
            <p:nvPr/>
          </p:nvSpPr>
          <p:spPr>
            <a:xfrm>
              <a:off x="1372642" y="1460560"/>
              <a:ext cx="2450058" cy="307777"/>
            </a:xfrm>
            <a:prstGeom prst="rect">
              <a:avLst/>
            </a:prstGeom>
            <a:noFill/>
          </p:spPr>
          <p:txBody>
            <a:bodyPr wrap="square" rtlCol="0">
              <a:spAutoFit/>
            </a:bodyPr>
            <a:lstStyle/>
            <a:p>
              <a:r>
                <a:rPr lang="en-US" sz="1400" b="1" dirty="0">
                  <a:solidFill>
                    <a:schemeClr val="tx2">
                      <a:lumMod val="60000"/>
                      <a:lumOff val="40000"/>
                    </a:schemeClr>
                  </a:solidFill>
                  <a:latin typeface="Raleway" panose="020B0503030101060003" pitchFamily="34" charset="0"/>
                </a:rPr>
                <a:t>LOREM IPSUM DOLOR</a:t>
              </a:r>
            </a:p>
          </p:txBody>
        </p:sp>
        <p:sp>
          <p:nvSpPr>
            <p:cNvPr id="7" name="TextBox 6"/>
            <p:cNvSpPr txBox="1"/>
            <p:nvPr/>
          </p:nvSpPr>
          <p:spPr>
            <a:xfrm>
              <a:off x="1372640" y="1722703"/>
              <a:ext cx="9357272" cy="430887"/>
            </a:xfrm>
            <a:prstGeom prst="rect">
              <a:avLst/>
            </a:prstGeom>
            <a:noFill/>
            <a:ln>
              <a:noFill/>
            </a:ln>
          </p:spPr>
          <p:txBody>
            <a:bodyPr wrap="square" rtlCol="0">
              <a:spAutoFit/>
            </a:bodyPr>
            <a:lstStyle/>
            <a:p>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cum </a:t>
              </a:r>
              <a:r>
                <a:rPr lang="en-US" sz="1100" dirty="0" err="1">
                  <a:solidFill>
                    <a:schemeClr val="tx2">
                      <a:lumMod val="60000"/>
                      <a:lumOff val="40000"/>
                    </a:schemeClr>
                  </a:solidFill>
                  <a:latin typeface="+mj-lt"/>
                </a:rPr>
                <a:t>augue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numquam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concludaturque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postea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viderer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adolescens</a:t>
              </a:r>
              <a:r>
                <a:rPr lang="en-US" sz="1100" dirty="0">
                  <a:solidFill>
                    <a:schemeClr val="tx2">
                      <a:lumMod val="60000"/>
                      <a:lumOff val="40000"/>
                    </a:schemeClr>
                  </a:solidFill>
                  <a:latin typeface="+mj-lt"/>
                </a:rPr>
                <a:t> ex his. 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cum </a:t>
              </a:r>
              <a:r>
                <a:rPr lang="en-US" sz="1100" dirty="0" err="1">
                  <a:solidFill>
                    <a:schemeClr val="tx2">
                      <a:lumMod val="60000"/>
                      <a:lumOff val="40000"/>
                    </a:schemeClr>
                  </a:solidFill>
                  <a:latin typeface="+mj-lt"/>
                </a:rPr>
                <a:t>augue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numquam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concludaturque</a:t>
              </a:r>
              <a:r>
                <a:rPr lang="en-US" sz="1100" dirty="0">
                  <a:solidFill>
                    <a:schemeClr val="tx2">
                      <a:lumMod val="60000"/>
                      <a:lumOff val="40000"/>
                    </a:schemeClr>
                  </a:solidFill>
                  <a:latin typeface="+mj-lt"/>
                </a:rPr>
                <a:t>.</a:t>
              </a:r>
            </a:p>
          </p:txBody>
        </p:sp>
      </p:grpSp>
      <p:grpSp>
        <p:nvGrpSpPr>
          <p:cNvPr id="3" name="Group 2">
            <a:extLst>
              <a:ext uri="{FF2B5EF4-FFF2-40B4-BE49-F238E27FC236}">
                <a16:creationId xmlns:a16="http://schemas.microsoft.com/office/drawing/2014/main" id="{2ACA136F-68B2-40B9-8BB0-E6C7B1E0E131}"/>
              </a:ext>
            </a:extLst>
          </p:cNvPr>
          <p:cNvGrpSpPr/>
          <p:nvPr/>
        </p:nvGrpSpPr>
        <p:grpSpPr>
          <a:xfrm>
            <a:off x="7861300" y="4387945"/>
            <a:ext cx="2868612" cy="1693799"/>
            <a:chOff x="7861300" y="4387945"/>
            <a:chExt cx="2868612" cy="1693799"/>
          </a:xfrm>
        </p:grpSpPr>
        <p:sp>
          <p:nvSpPr>
            <p:cNvPr id="8" name="Rectangle 7"/>
            <p:cNvSpPr/>
            <p:nvPr/>
          </p:nvSpPr>
          <p:spPr>
            <a:xfrm>
              <a:off x="7861300" y="4387945"/>
              <a:ext cx="2868612" cy="1693799"/>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7861300" y="4728088"/>
              <a:ext cx="2659335" cy="307777"/>
            </a:xfrm>
            <a:prstGeom prst="rect">
              <a:avLst/>
            </a:prstGeom>
            <a:noFill/>
          </p:spPr>
          <p:txBody>
            <a:bodyPr wrap="square" rtlCol="0">
              <a:spAutoFit/>
            </a:bodyPr>
            <a:lstStyle/>
            <a:p>
              <a:r>
                <a:rPr lang="en-US" sz="1400" b="1" dirty="0">
                  <a:solidFill>
                    <a:schemeClr val="bg1"/>
                  </a:solidFill>
                  <a:latin typeface="Raleway" panose="020B0503030101060003" pitchFamily="34" charset="0"/>
                </a:rPr>
                <a:t>LOREM IPSUM DOLOR</a:t>
              </a:r>
            </a:p>
          </p:txBody>
        </p:sp>
        <p:sp>
          <p:nvSpPr>
            <p:cNvPr id="10" name="TextBox 9"/>
            <p:cNvSpPr txBox="1"/>
            <p:nvPr/>
          </p:nvSpPr>
          <p:spPr>
            <a:xfrm>
              <a:off x="7861300" y="4995008"/>
              <a:ext cx="2868612" cy="769441"/>
            </a:xfrm>
            <a:prstGeom prst="rect">
              <a:avLst/>
            </a:prstGeom>
            <a:noFill/>
            <a:ln>
              <a:noFill/>
            </a:ln>
          </p:spPr>
          <p:txBody>
            <a:bodyPr wrap="square" rtlCol="0">
              <a:spAutoFit/>
            </a:bodyPr>
            <a:lstStyle/>
            <a:p>
              <a:r>
                <a:rPr lang="en-US" sz="1100" dirty="0">
                  <a:solidFill>
                    <a:schemeClr val="bg1"/>
                  </a:solidFill>
                  <a:latin typeface="+mj-lt"/>
                </a:rPr>
                <a:t>Lorem ipsum dolor sit </a:t>
              </a:r>
              <a:r>
                <a:rPr lang="en-US" sz="1100" dirty="0" err="1">
                  <a:solidFill>
                    <a:schemeClr val="bg1"/>
                  </a:solidFill>
                  <a:latin typeface="+mj-lt"/>
                </a:rPr>
                <a:t>amet</a:t>
              </a:r>
              <a:r>
                <a:rPr lang="en-US" sz="1100" dirty="0">
                  <a:solidFill>
                    <a:schemeClr val="bg1"/>
                  </a:solidFill>
                  <a:latin typeface="+mj-lt"/>
                </a:rPr>
                <a:t>, </a:t>
              </a:r>
              <a:r>
                <a:rPr lang="en-US" sz="1100" dirty="0" err="1">
                  <a:solidFill>
                    <a:schemeClr val="bg1"/>
                  </a:solidFill>
                  <a:latin typeface="+mj-lt"/>
                </a:rPr>
                <a:t>ut</a:t>
              </a:r>
              <a:r>
                <a:rPr lang="en-US" sz="1100" dirty="0">
                  <a:solidFill>
                    <a:schemeClr val="bg1"/>
                  </a:solidFill>
                  <a:latin typeface="+mj-lt"/>
                </a:rPr>
                <a:t> cum </a:t>
              </a:r>
              <a:r>
                <a:rPr lang="en-US" sz="1100" dirty="0" err="1">
                  <a:solidFill>
                    <a:schemeClr val="bg1"/>
                  </a:solidFill>
                  <a:latin typeface="+mj-lt"/>
                </a:rPr>
                <a:t>augue</a:t>
              </a:r>
              <a:r>
                <a:rPr lang="en-US" sz="1100" dirty="0">
                  <a:solidFill>
                    <a:schemeClr val="bg1"/>
                  </a:solidFill>
                  <a:latin typeface="+mj-lt"/>
                </a:rPr>
                <a:t> </a:t>
              </a:r>
              <a:r>
                <a:rPr lang="en-US" sz="1100" dirty="0" err="1">
                  <a:solidFill>
                    <a:schemeClr val="bg1"/>
                  </a:solidFill>
                  <a:latin typeface="+mj-lt"/>
                </a:rPr>
                <a:t>numquam</a:t>
              </a:r>
              <a:r>
                <a:rPr lang="en-US" sz="1100" dirty="0">
                  <a:solidFill>
                    <a:schemeClr val="bg1"/>
                  </a:solidFill>
                  <a:latin typeface="+mj-lt"/>
                </a:rPr>
                <a:t> </a:t>
              </a:r>
              <a:r>
                <a:rPr lang="en-US" sz="1100" dirty="0" err="1">
                  <a:solidFill>
                    <a:schemeClr val="bg1"/>
                  </a:solidFill>
                  <a:latin typeface="+mj-lt"/>
                </a:rPr>
                <a:t>concludaturque</a:t>
              </a:r>
              <a:r>
                <a:rPr lang="en-US" sz="1100" dirty="0">
                  <a:solidFill>
                    <a:schemeClr val="bg1"/>
                  </a:solidFill>
                  <a:latin typeface="+mj-lt"/>
                </a:rPr>
                <a:t>, </a:t>
              </a:r>
              <a:r>
                <a:rPr lang="en-US" sz="1100" dirty="0" err="1">
                  <a:solidFill>
                    <a:schemeClr val="bg1"/>
                  </a:solidFill>
                  <a:latin typeface="+mj-lt"/>
                </a:rPr>
                <a:t>postea</a:t>
              </a:r>
              <a:r>
                <a:rPr lang="en-US" sz="1100" dirty="0">
                  <a:solidFill>
                    <a:schemeClr val="bg1"/>
                  </a:solidFill>
                  <a:latin typeface="+mj-lt"/>
                </a:rPr>
                <a:t> </a:t>
              </a:r>
              <a:r>
                <a:rPr lang="en-US" sz="1100" dirty="0" err="1">
                  <a:solidFill>
                    <a:schemeClr val="bg1"/>
                  </a:solidFill>
                  <a:latin typeface="+mj-lt"/>
                </a:rPr>
                <a:t>viderer</a:t>
              </a:r>
              <a:r>
                <a:rPr lang="en-US" sz="1100" dirty="0">
                  <a:solidFill>
                    <a:schemeClr val="bg1"/>
                  </a:solidFill>
                  <a:latin typeface="+mj-lt"/>
                </a:rPr>
                <a:t> </a:t>
              </a:r>
              <a:r>
                <a:rPr lang="en-US" sz="1100" dirty="0" err="1">
                  <a:solidFill>
                    <a:schemeClr val="bg1"/>
                  </a:solidFill>
                  <a:latin typeface="+mj-lt"/>
                </a:rPr>
                <a:t>adolescens</a:t>
              </a:r>
              <a:r>
                <a:rPr lang="en-US" sz="1100" dirty="0">
                  <a:solidFill>
                    <a:schemeClr val="bg1"/>
                  </a:solidFill>
                  <a:latin typeface="+mj-lt"/>
                </a:rPr>
                <a:t> ex his. Lorem ipsum dolor sit </a:t>
              </a:r>
              <a:r>
                <a:rPr lang="en-US" sz="1100" dirty="0" err="1">
                  <a:solidFill>
                    <a:schemeClr val="bg1"/>
                  </a:solidFill>
                  <a:latin typeface="+mj-lt"/>
                </a:rPr>
                <a:t>amet</a:t>
              </a:r>
              <a:r>
                <a:rPr lang="en-US" sz="1100" dirty="0">
                  <a:solidFill>
                    <a:schemeClr val="bg1"/>
                  </a:solidFill>
                  <a:latin typeface="+mj-lt"/>
                </a:rPr>
                <a:t>, </a:t>
              </a:r>
              <a:r>
                <a:rPr lang="en-US" sz="1100" dirty="0" err="1">
                  <a:solidFill>
                    <a:schemeClr val="bg1"/>
                  </a:solidFill>
                  <a:latin typeface="+mj-lt"/>
                </a:rPr>
                <a:t>ut</a:t>
              </a:r>
              <a:r>
                <a:rPr lang="en-US" sz="1100" dirty="0">
                  <a:solidFill>
                    <a:schemeClr val="bg1"/>
                  </a:solidFill>
                  <a:latin typeface="+mj-lt"/>
                </a:rPr>
                <a:t> cum </a:t>
              </a:r>
              <a:r>
                <a:rPr lang="en-US" sz="1100" dirty="0" err="1">
                  <a:solidFill>
                    <a:schemeClr val="bg1"/>
                  </a:solidFill>
                  <a:latin typeface="+mj-lt"/>
                </a:rPr>
                <a:t>augue</a:t>
              </a:r>
              <a:r>
                <a:rPr lang="en-US" sz="1100" dirty="0">
                  <a:solidFill>
                    <a:schemeClr val="bg1"/>
                  </a:solidFill>
                  <a:latin typeface="+mj-lt"/>
                </a:rPr>
                <a:t> </a:t>
              </a:r>
              <a:r>
                <a:rPr lang="en-US" sz="1100" dirty="0" err="1">
                  <a:solidFill>
                    <a:schemeClr val="bg1"/>
                  </a:solidFill>
                  <a:latin typeface="+mj-lt"/>
                </a:rPr>
                <a:t>numquam</a:t>
              </a:r>
              <a:r>
                <a:rPr lang="en-US" sz="1100" dirty="0">
                  <a:solidFill>
                    <a:schemeClr val="bg1"/>
                  </a:solidFill>
                  <a:latin typeface="+mj-lt"/>
                </a:rPr>
                <a:t> </a:t>
              </a:r>
              <a:r>
                <a:rPr lang="en-US" sz="1100" dirty="0" err="1">
                  <a:solidFill>
                    <a:schemeClr val="bg1"/>
                  </a:solidFill>
                  <a:latin typeface="+mj-lt"/>
                </a:rPr>
                <a:t>concludaturque</a:t>
              </a:r>
              <a:r>
                <a:rPr lang="en-US" sz="1100" dirty="0">
                  <a:solidFill>
                    <a:schemeClr val="bg1"/>
                  </a:solidFill>
                  <a:latin typeface="+mj-lt"/>
                </a:rPr>
                <a:t>.</a:t>
              </a:r>
            </a:p>
          </p:txBody>
        </p:sp>
      </p:grpSp>
      <p:sp>
        <p:nvSpPr>
          <p:cNvPr id="11" name="Title 2"/>
          <p:cNvSpPr txBox="1">
            <a:spLocks/>
          </p:cNvSpPr>
          <p:nvPr/>
        </p:nvSpPr>
        <p:spPr>
          <a:xfrm>
            <a:off x="1394460" y="688809"/>
            <a:ext cx="6191019" cy="356085"/>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schemeClr val="tx2">
                    <a:lumMod val="60000"/>
                    <a:lumOff val="40000"/>
                  </a:schemeClr>
                </a:solidFill>
                <a:effectLst/>
                <a:uLnTx/>
                <a:uFillTx/>
                <a:latin typeface="Raleway"/>
                <a:ea typeface="+mj-ea"/>
              </a:rPr>
              <a:t>THREE PARAGRAPH TEXT</a:t>
            </a:r>
          </a:p>
        </p:txBody>
      </p:sp>
    </p:spTree>
    <p:extLst>
      <p:ext uri="{BB962C8B-B14F-4D97-AF65-F5344CB8AC3E}">
        <p14:creationId xmlns:p14="http://schemas.microsoft.com/office/powerpoint/2010/main" val="37462159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8" presetClass="entr" presetSubtype="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Right)">
                                      <p:cBhvr>
                                        <p:cTn id="12" dur="500"/>
                                        <p:tgtEl>
                                          <p:spTgt spid="2"/>
                                        </p:tgtEl>
                                      </p:cBhvr>
                                    </p:animEffect>
                                  </p:childTnLst>
                                </p:cTn>
                              </p:par>
                            </p:childTnLst>
                          </p:cTn>
                        </p:par>
                        <p:par>
                          <p:cTn id="13" fill="hold">
                            <p:stCondLst>
                              <p:cond delay="1000"/>
                            </p:stCondLst>
                            <p:childTnLst>
                              <p:par>
                                <p:cTn id="14" presetID="18" presetClass="entr" presetSubtype="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trips(downRight)">
                                      <p:cBhvr>
                                        <p:cTn id="16" dur="500"/>
                                        <p:tgtEl>
                                          <p:spTgt spid="4"/>
                                        </p:tgtEl>
                                      </p:cBhvr>
                                    </p:animEffect>
                                  </p:childTnLst>
                                </p:cTn>
                              </p:par>
                            </p:childTnLst>
                          </p:cTn>
                        </p:par>
                        <p:par>
                          <p:cTn id="17" fill="hold">
                            <p:stCondLst>
                              <p:cond delay="1500"/>
                            </p:stCondLst>
                            <p:childTnLst>
                              <p:par>
                                <p:cTn id="18" presetID="2" presetClass="entr" presetSubtype="2" decel="10000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1+#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72641" y="2098271"/>
            <a:ext cx="9357271" cy="3754874"/>
          </a:xfrm>
          <a:prstGeom prst="rect">
            <a:avLst/>
          </a:prstGeom>
          <a:noFill/>
          <a:ln>
            <a:noFill/>
          </a:ln>
        </p:spPr>
        <p:txBody>
          <a:bodyPr wrap="square" numCol="2" spcCol="457200" rtlCol="0">
            <a:spAutoFit/>
          </a:bodyPr>
          <a:lstStyle>
            <a:defPPr>
              <a:defRPr lang="en-US"/>
            </a:defPPr>
            <a:lvl1pPr>
              <a:defRPr sz="1100">
                <a:solidFill>
                  <a:schemeClr val="bg1">
                    <a:lumMod val="65000"/>
                  </a:schemeClr>
                </a:solidFill>
                <a:latin typeface="+mj-lt"/>
              </a:defRPr>
            </a:lvl1pPr>
          </a:lstStyle>
          <a:p>
            <a:r>
              <a:rPr lang="en-US" sz="1400" dirty="0">
                <a:solidFill>
                  <a:schemeClr val="tx2">
                    <a:lumMod val="60000"/>
                    <a:lumOff val="40000"/>
                  </a:schemeClr>
                </a:solidFill>
              </a:rPr>
              <a:t>Contrary to popular belief, Lorem Ipsum is not simply random text. It has roots in a piece of classical Latin literature from 45 BC.</a:t>
            </a:r>
          </a:p>
          <a:p>
            <a:endParaRPr lang="en-US" sz="1400" dirty="0">
              <a:solidFill>
                <a:schemeClr val="tx2">
                  <a:lumMod val="60000"/>
                  <a:lumOff val="40000"/>
                </a:schemeClr>
              </a:solidFill>
            </a:endParaRPr>
          </a:p>
          <a:p>
            <a:r>
              <a:rPr lang="en-US" sz="1400" dirty="0">
                <a:solidFill>
                  <a:schemeClr val="tx2">
                    <a:lumMod val="60000"/>
                    <a:lumOff val="40000"/>
                  </a:schemeClr>
                </a:solidFill>
              </a:rPr>
              <a:t>Contrary to popular belief It has roots in a piece of classical Latin literature from 45 BC. </a:t>
            </a:r>
          </a:p>
          <a:p>
            <a:endParaRPr lang="en-US" sz="1400" dirty="0">
              <a:solidFill>
                <a:schemeClr val="tx2">
                  <a:lumMod val="60000"/>
                  <a:lumOff val="40000"/>
                </a:schemeClr>
              </a:solidFill>
            </a:endParaRPr>
          </a:p>
          <a:p>
            <a:r>
              <a:rPr lang="en-US" sz="1400" dirty="0">
                <a:solidFill>
                  <a:schemeClr val="tx2">
                    <a:lumMod val="60000"/>
                    <a:lumOff val="40000"/>
                  </a:schemeClr>
                </a:solidFill>
              </a:rPr>
              <a:t>There are many variations of passages of Lorem Ipsum available, but the majority have suffered alteration in some form, by injected humor, or randomized words which don't look even slightly believable. If you are going to use a passage of Lorem Ipsum, you need to be sure there isn't anything embarrassing hidden in the middle of text.</a:t>
            </a:r>
          </a:p>
          <a:p>
            <a:endParaRPr lang="en-US" sz="1400" dirty="0">
              <a:solidFill>
                <a:schemeClr val="tx2">
                  <a:lumMod val="60000"/>
                  <a:lumOff val="40000"/>
                </a:schemeClr>
              </a:solidFill>
            </a:endParaRPr>
          </a:p>
          <a:p>
            <a:r>
              <a:rPr lang="en-US" sz="1400" dirty="0">
                <a:solidFill>
                  <a:schemeClr val="tx2">
                    <a:lumMod val="60000"/>
                    <a:lumOff val="40000"/>
                  </a:schemeClr>
                </a:solidFill>
              </a:rPr>
              <a:t>There are many variations of passages of Lorem Ipsum available, but the majority have suffered alteration in some form, by injected humor, or randomized words which don't look even slightly believable. </a:t>
            </a:r>
          </a:p>
          <a:p>
            <a:r>
              <a:rPr lang="en-US" sz="1400" dirty="0">
                <a:solidFill>
                  <a:schemeClr val="tx2">
                    <a:lumMod val="60000"/>
                    <a:lumOff val="40000"/>
                  </a:schemeClr>
                </a:solidFill>
              </a:rPr>
              <a:t>If you are going to use a passage of Lorem Ipsum, you need to be sure there isn't anything embarrassing hidden in the middle of text.</a:t>
            </a:r>
          </a:p>
          <a:p>
            <a:endParaRPr lang="en-US" sz="1400" dirty="0">
              <a:solidFill>
                <a:schemeClr val="tx2">
                  <a:lumMod val="60000"/>
                  <a:lumOff val="40000"/>
                </a:schemeClr>
              </a:solidFill>
            </a:endParaRPr>
          </a:p>
          <a:p>
            <a:r>
              <a:rPr lang="en-US" sz="1400" dirty="0">
                <a:solidFill>
                  <a:schemeClr val="tx2">
                    <a:lumMod val="60000"/>
                    <a:lumOff val="40000"/>
                  </a:schemeClr>
                </a:solidFill>
              </a:rPr>
              <a:t>The generated Lorem Ipsum is therefore always free from repetition, injected humor, or non-characteristic words. Contrary to popular belief It has roots in a piece of classical Latin literature from 45 BC. There are many variations of passages of Lorem Ipsum available, but the majority have suffered alteration in some form, by injected humor, or randomized words which don't look even slightly believable.</a:t>
            </a:r>
          </a:p>
        </p:txBody>
      </p:sp>
      <p:grpSp>
        <p:nvGrpSpPr>
          <p:cNvPr id="2" name="Group 1">
            <a:extLst>
              <a:ext uri="{FF2B5EF4-FFF2-40B4-BE49-F238E27FC236}">
                <a16:creationId xmlns:a16="http://schemas.microsoft.com/office/drawing/2014/main" id="{6CF7E961-67B9-4ABD-B7B2-0A885E814268}"/>
              </a:ext>
            </a:extLst>
          </p:cNvPr>
          <p:cNvGrpSpPr/>
          <p:nvPr/>
        </p:nvGrpSpPr>
        <p:grpSpPr>
          <a:xfrm>
            <a:off x="1372640" y="1231961"/>
            <a:ext cx="9357272" cy="693030"/>
            <a:chOff x="1372640" y="1231961"/>
            <a:chExt cx="9357272" cy="693030"/>
          </a:xfrm>
        </p:grpSpPr>
        <p:sp>
          <p:nvSpPr>
            <p:cNvPr id="5" name="TextBox 4"/>
            <p:cNvSpPr txBox="1"/>
            <p:nvPr/>
          </p:nvSpPr>
          <p:spPr>
            <a:xfrm>
              <a:off x="1372642" y="1231961"/>
              <a:ext cx="2450058" cy="307777"/>
            </a:xfrm>
            <a:prstGeom prst="rect">
              <a:avLst/>
            </a:prstGeom>
            <a:noFill/>
          </p:spPr>
          <p:txBody>
            <a:bodyPr wrap="square" rtlCol="0">
              <a:spAutoFit/>
            </a:bodyPr>
            <a:lstStyle/>
            <a:p>
              <a:r>
                <a:rPr lang="en-US" sz="1400" b="1" dirty="0">
                  <a:solidFill>
                    <a:schemeClr val="tx2">
                      <a:lumMod val="60000"/>
                      <a:lumOff val="40000"/>
                    </a:schemeClr>
                  </a:solidFill>
                  <a:latin typeface="Raleway" panose="020B0503030101060003" pitchFamily="34" charset="0"/>
                </a:rPr>
                <a:t>LOREM IPSUM DOLOR</a:t>
              </a:r>
            </a:p>
          </p:txBody>
        </p:sp>
        <p:sp>
          <p:nvSpPr>
            <p:cNvPr id="7" name="TextBox 6"/>
            <p:cNvSpPr txBox="1"/>
            <p:nvPr/>
          </p:nvSpPr>
          <p:spPr>
            <a:xfrm>
              <a:off x="1372640" y="1494104"/>
              <a:ext cx="9357272" cy="430887"/>
            </a:xfrm>
            <a:prstGeom prst="rect">
              <a:avLst/>
            </a:prstGeom>
            <a:noFill/>
            <a:ln>
              <a:noFill/>
            </a:ln>
          </p:spPr>
          <p:txBody>
            <a:bodyPr wrap="square" rtlCol="0">
              <a:spAutoFit/>
            </a:bodyPr>
            <a:lstStyle/>
            <a:p>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cum </a:t>
              </a:r>
              <a:r>
                <a:rPr lang="en-US" sz="1100" dirty="0" err="1">
                  <a:solidFill>
                    <a:schemeClr val="tx2">
                      <a:lumMod val="60000"/>
                      <a:lumOff val="40000"/>
                    </a:schemeClr>
                  </a:solidFill>
                  <a:latin typeface="+mj-lt"/>
                </a:rPr>
                <a:t>augue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numquam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concludaturque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postea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viderer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adolescens</a:t>
              </a:r>
              <a:r>
                <a:rPr lang="en-US" sz="1100" dirty="0">
                  <a:solidFill>
                    <a:schemeClr val="tx2">
                      <a:lumMod val="60000"/>
                      <a:lumOff val="40000"/>
                    </a:schemeClr>
                  </a:solidFill>
                  <a:latin typeface="+mj-lt"/>
                </a:rPr>
                <a:t> ex his. 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cum </a:t>
              </a:r>
              <a:r>
                <a:rPr lang="en-US" sz="1100" dirty="0" err="1">
                  <a:solidFill>
                    <a:schemeClr val="tx2">
                      <a:lumMod val="60000"/>
                      <a:lumOff val="40000"/>
                    </a:schemeClr>
                  </a:solidFill>
                  <a:latin typeface="+mj-lt"/>
                </a:rPr>
                <a:t>augue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numquam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concludaturque</a:t>
              </a:r>
              <a:r>
                <a:rPr lang="en-US" sz="1100" dirty="0">
                  <a:solidFill>
                    <a:schemeClr val="tx2">
                      <a:lumMod val="60000"/>
                      <a:lumOff val="40000"/>
                    </a:schemeClr>
                  </a:solidFill>
                  <a:latin typeface="+mj-lt"/>
                </a:rPr>
                <a:t>.</a:t>
              </a:r>
            </a:p>
          </p:txBody>
        </p:sp>
      </p:grpSp>
      <p:grpSp>
        <p:nvGrpSpPr>
          <p:cNvPr id="3" name="Group 2">
            <a:extLst>
              <a:ext uri="{FF2B5EF4-FFF2-40B4-BE49-F238E27FC236}">
                <a16:creationId xmlns:a16="http://schemas.microsoft.com/office/drawing/2014/main" id="{8381FE29-8677-41D1-AFB4-5165ABF51EF2}"/>
              </a:ext>
            </a:extLst>
          </p:cNvPr>
          <p:cNvGrpSpPr/>
          <p:nvPr/>
        </p:nvGrpSpPr>
        <p:grpSpPr>
          <a:xfrm>
            <a:off x="6296682" y="4766409"/>
            <a:ext cx="4423705" cy="1086736"/>
            <a:chOff x="6296682" y="4766409"/>
            <a:chExt cx="4423705" cy="1086736"/>
          </a:xfrm>
        </p:grpSpPr>
        <p:sp>
          <p:nvSpPr>
            <p:cNvPr id="8" name="Rectangle 7"/>
            <p:cNvSpPr/>
            <p:nvPr/>
          </p:nvSpPr>
          <p:spPr>
            <a:xfrm>
              <a:off x="6296682" y="4766409"/>
              <a:ext cx="4423705" cy="1086736"/>
            </a:xfrm>
            <a:prstGeom prst="rect">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6296683" y="4945485"/>
              <a:ext cx="1564618" cy="523220"/>
            </a:xfrm>
            <a:prstGeom prst="rect">
              <a:avLst/>
            </a:prstGeom>
            <a:noFill/>
          </p:spPr>
          <p:txBody>
            <a:bodyPr wrap="square" rtlCol="0">
              <a:spAutoFit/>
            </a:bodyPr>
            <a:lstStyle/>
            <a:p>
              <a:r>
                <a:rPr lang="en-US" sz="1400" b="1" dirty="0">
                  <a:solidFill>
                    <a:schemeClr val="bg1"/>
                  </a:solidFill>
                  <a:latin typeface="Raleway" panose="020B0503030101060003" pitchFamily="34" charset="0"/>
                </a:rPr>
                <a:t>LOREM IPSUM DOLOR</a:t>
              </a:r>
            </a:p>
          </p:txBody>
        </p:sp>
        <p:sp>
          <p:nvSpPr>
            <p:cNvPr id="10" name="TextBox 9"/>
            <p:cNvSpPr txBox="1"/>
            <p:nvPr/>
          </p:nvSpPr>
          <p:spPr>
            <a:xfrm>
              <a:off x="7861300" y="4945485"/>
              <a:ext cx="2859087" cy="769441"/>
            </a:xfrm>
            <a:prstGeom prst="rect">
              <a:avLst/>
            </a:prstGeom>
            <a:noFill/>
            <a:ln>
              <a:noFill/>
            </a:ln>
          </p:spPr>
          <p:txBody>
            <a:bodyPr wrap="square" rtlCol="0">
              <a:spAutoFit/>
            </a:bodyPr>
            <a:lstStyle/>
            <a:p>
              <a:r>
                <a:rPr lang="en-US" sz="1100" dirty="0">
                  <a:solidFill>
                    <a:schemeClr val="bg1"/>
                  </a:solidFill>
                  <a:latin typeface="+mj-lt"/>
                </a:rPr>
                <a:t>Lorem ipsum dolor sit </a:t>
              </a:r>
              <a:r>
                <a:rPr lang="en-US" sz="1100" dirty="0" err="1">
                  <a:solidFill>
                    <a:schemeClr val="bg1"/>
                  </a:solidFill>
                  <a:latin typeface="+mj-lt"/>
                </a:rPr>
                <a:t>amet</a:t>
              </a:r>
              <a:r>
                <a:rPr lang="en-US" sz="1100" dirty="0">
                  <a:solidFill>
                    <a:schemeClr val="bg1"/>
                  </a:solidFill>
                  <a:latin typeface="+mj-lt"/>
                </a:rPr>
                <a:t>, </a:t>
              </a:r>
              <a:r>
                <a:rPr lang="en-US" sz="1100" dirty="0" err="1">
                  <a:solidFill>
                    <a:schemeClr val="bg1"/>
                  </a:solidFill>
                  <a:latin typeface="+mj-lt"/>
                </a:rPr>
                <a:t>ut</a:t>
              </a:r>
              <a:r>
                <a:rPr lang="en-US" sz="1100" dirty="0">
                  <a:solidFill>
                    <a:schemeClr val="bg1"/>
                  </a:solidFill>
                  <a:latin typeface="+mj-lt"/>
                </a:rPr>
                <a:t> cum </a:t>
              </a:r>
              <a:r>
                <a:rPr lang="en-US" sz="1100" dirty="0" err="1">
                  <a:solidFill>
                    <a:schemeClr val="bg1"/>
                  </a:solidFill>
                  <a:latin typeface="+mj-lt"/>
                </a:rPr>
                <a:t>augue</a:t>
              </a:r>
              <a:r>
                <a:rPr lang="en-US" sz="1100" dirty="0">
                  <a:solidFill>
                    <a:schemeClr val="bg1"/>
                  </a:solidFill>
                  <a:latin typeface="+mj-lt"/>
                </a:rPr>
                <a:t> </a:t>
              </a:r>
              <a:r>
                <a:rPr lang="en-US" sz="1100" dirty="0" err="1">
                  <a:solidFill>
                    <a:schemeClr val="bg1"/>
                  </a:solidFill>
                  <a:latin typeface="+mj-lt"/>
                </a:rPr>
                <a:t>numquam</a:t>
              </a:r>
              <a:r>
                <a:rPr lang="en-US" sz="1100" dirty="0">
                  <a:solidFill>
                    <a:schemeClr val="bg1"/>
                  </a:solidFill>
                  <a:latin typeface="+mj-lt"/>
                </a:rPr>
                <a:t> </a:t>
              </a:r>
              <a:r>
                <a:rPr lang="en-US" sz="1100" dirty="0" err="1">
                  <a:solidFill>
                    <a:schemeClr val="bg1"/>
                  </a:solidFill>
                  <a:latin typeface="+mj-lt"/>
                </a:rPr>
                <a:t>concludaturque</a:t>
              </a:r>
              <a:r>
                <a:rPr lang="en-US" sz="1100" dirty="0">
                  <a:solidFill>
                    <a:schemeClr val="bg1"/>
                  </a:solidFill>
                  <a:latin typeface="+mj-lt"/>
                </a:rPr>
                <a:t>, </a:t>
              </a:r>
              <a:r>
                <a:rPr lang="en-US" sz="1100" dirty="0" err="1">
                  <a:solidFill>
                    <a:schemeClr val="bg1"/>
                  </a:solidFill>
                  <a:latin typeface="+mj-lt"/>
                </a:rPr>
                <a:t>postea</a:t>
              </a:r>
              <a:r>
                <a:rPr lang="en-US" sz="1100" dirty="0">
                  <a:solidFill>
                    <a:schemeClr val="bg1"/>
                  </a:solidFill>
                  <a:latin typeface="+mj-lt"/>
                </a:rPr>
                <a:t> </a:t>
              </a:r>
              <a:r>
                <a:rPr lang="en-US" sz="1100" dirty="0" err="1">
                  <a:solidFill>
                    <a:schemeClr val="bg1"/>
                  </a:solidFill>
                  <a:latin typeface="+mj-lt"/>
                </a:rPr>
                <a:t>viderer</a:t>
              </a:r>
              <a:r>
                <a:rPr lang="en-US" sz="1100" dirty="0">
                  <a:solidFill>
                    <a:schemeClr val="bg1"/>
                  </a:solidFill>
                  <a:latin typeface="+mj-lt"/>
                </a:rPr>
                <a:t> </a:t>
              </a:r>
              <a:r>
                <a:rPr lang="en-US" sz="1100" dirty="0" err="1">
                  <a:solidFill>
                    <a:schemeClr val="bg1"/>
                  </a:solidFill>
                  <a:latin typeface="+mj-lt"/>
                </a:rPr>
                <a:t>adolescens</a:t>
              </a:r>
              <a:r>
                <a:rPr lang="en-US" sz="1100" dirty="0">
                  <a:solidFill>
                    <a:schemeClr val="bg1"/>
                  </a:solidFill>
                  <a:latin typeface="+mj-lt"/>
                </a:rPr>
                <a:t> ex his. Lorem ipsum dolor sit </a:t>
              </a:r>
              <a:r>
                <a:rPr lang="en-US" sz="1100" dirty="0" err="1">
                  <a:solidFill>
                    <a:schemeClr val="bg1"/>
                  </a:solidFill>
                  <a:latin typeface="+mj-lt"/>
                </a:rPr>
                <a:t>amet</a:t>
              </a:r>
              <a:r>
                <a:rPr lang="en-US" sz="1100" dirty="0">
                  <a:solidFill>
                    <a:schemeClr val="bg1"/>
                  </a:solidFill>
                  <a:latin typeface="+mj-lt"/>
                </a:rPr>
                <a:t>, </a:t>
              </a:r>
              <a:r>
                <a:rPr lang="en-US" sz="1100" dirty="0" err="1">
                  <a:solidFill>
                    <a:schemeClr val="bg1"/>
                  </a:solidFill>
                  <a:latin typeface="+mj-lt"/>
                </a:rPr>
                <a:t>ut</a:t>
              </a:r>
              <a:r>
                <a:rPr lang="en-US" sz="1100" dirty="0">
                  <a:solidFill>
                    <a:schemeClr val="bg1"/>
                  </a:solidFill>
                  <a:latin typeface="+mj-lt"/>
                </a:rPr>
                <a:t> cum </a:t>
              </a:r>
              <a:r>
                <a:rPr lang="en-US" sz="1100" dirty="0" err="1">
                  <a:solidFill>
                    <a:schemeClr val="bg1"/>
                  </a:solidFill>
                  <a:latin typeface="+mj-lt"/>
                </a:rPr>
                <a:t>augue</a:t>
              </a:r>
              <a:r>
                <a:rPr lang="en-US" sz="1100" dirty="0">
                  <a:solidFill>
                    <a:schemeClr val="bg1"/>
                  </a:solidFill>
                  <a:latin typeface="+mj-lt"/>
                </a:rPr>
                <a:t> </a:t>
              </a:r>
              <a:r>
                <a:rPr lang="en-US" sz="1100" dirty="0" err="1">
                  <a:solidFill>
                    <a:schemeClr val="bg1"/>
                  </a:solidFill>
                  <a:latin typeface="+mj-lt"/>
                </a:rPr>
                <a:t>numquam</a:t>
              </a:r>
              <a:r>
                <a:rPr lang="en-US" sz="1100" dirty="0">
                  <a:solidFill>
                    <a:schemeClr val="bg1"/>
                  </a:solidFill>
                  <a:latin typeface="+mj-lt"/>
                </a:rPr>
                <a:t> </a:t>
              </a:r>
              <a:r>
                <a:rPr lang="en-US" sz="1100" dirty="0" err="1">
                  <a:solidFill>
                    <a:schemeClr val="bg1"/>
                  </a:solidFill>
                  <a:latin typeface="+mj-lt"/>
                </a:rPr>
                <a:t>concludaturque</a:t>
              </a:r>
              <a:r>
                <a:rPr lang="en-US" sz="1100" dirty="0">
                  <a:solidFill>
                    <a:schemeClr val="bg1"/>
                  </a:solidFill>
                  <a:latin typeface="+mj-lt"/>
                </a:rPr>
                <a:t>.</a:t>
              </a:r>
            </a:p>
          </p:txBody>
        </p:sp>
      </p:grpSp>
      <p:sp>
        <p:nvSpPr>
          <p:cNvPr id="11" name="Title 2"/>
          <p:cNvSpPr txBox="1">
            <a:spLocks/>
          </p:cNvSpPr>
          <p:nvPr/>
        </p:nvSpPr>
        <p:spPr>
          <a:xfrm>
            <a:off x="1440180" y="460209"/>
            <a:ext cx="6191019" cy="356085"/>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schemeClr val="tx2">
                    <a:lumMod val="60000"/>
                    <a:lumOff val="40000"/>
                  </a:schemeClr>
                </a:solidFill>
                <a:effectLst/>
                <a:uLnTx/>
                <a:uFillTx/>
                <a:latin typeface="Raleway"/>
                <a:ea typeface="+mj-ea"/>
              </a:rPr>
              <a:t>TWO PARAGRAF TEXT</a:t>
            </a:r>
          </a:p>
        </p:txBody>
      </p:sp>
    </p:spTree>
    <p:extLst>
      <p:ext uri="{BB962C8B-B14F-4D97-AF65-F5344CB8AC3E}">
        <p14:creationId xmlns:p14="http://schemas.microsoft.com/office/powerpoint/2010/main" val="1402345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8" presetClass="entr" presetSubtype="6"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strips(downRight)">
                                      <p:cBhvr>
                                        <p:cTn id="12" dur="500"/>
                                        <p:tgtEl>
                                          <p:spTgt spid="2"/>
                                        </p:tgtEl>
                                      </p:cBhvr>
                                    </p:animEffect>
                                  </p:childTnLst>
                                </p:cTn>
                              </p:par>
                            </p:childTnLst>
                          </p:cTn>
                        </p:par>
                        <p:par>
                          <p:cTn id="13" fill="hold">
                            <p:stCondLst>
                              <p:cond delay="1000"/>
                            </p:stCondLst>
                            <p:childTnLst>
                              <p:par>
                                <p:cTn id="14" presetID="18" presetClass="entr" presetSubtype="6"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Effect transition="in" filter="strips(downRight)">
                                      <p:cBhvr>
                                        <p:cTn id="16" dur="500"/>
                                        <p:tgtEl>
                                          <p:spTgt spid="4"/>
                                        </p:tgtEl>
                                      </p:cBhvr>
                                    </p:animEffect>
                                  </p:childTnLst>
                                </p:cTn>
                              </p:par>
                            </p:childTnLst>
                          </p:cTn>
                        </p:par>
                        <p:par>
                          <p:cTn id="17" fill="hold">
                            <p:stCondLst>
                              <p:cond delay="1500"/>
                            </p:stCondLst>
                            <p:childTnLst>
                              <p:par>
                                <p:cTn id="18" presetID="2" presetClass="entr" presetSubtype="2" decel="100000" fill="hold" nodeType="afterEffect">
                                  <p:stCondLst>
                                    <p:cond delay="0"/>
                                  </p:stCondLst>
                                  <p:childTnLst>
                                    <p:set>
                                      <p:cBhvr>
                                        <p:cTn id="19" dur="1" fill="hold">
                                          <p:stCondLst>
                                            <p:cond delay="0"/>
                                          </p:stCondLst>
                                        </p:cTn>
                                        <p:tgtEl>
                                          <p:spTgt spid="3"/>
                                        </p:tgtEl>
                                        <p:attrNameLst>
                                          <p:attrName>style.visibility</p:attrName>
                                        </p:attrNameLst>
                                      </p:cBhvr>
                                      <p:to>
                                        <p:strVal val="visible"/>
                                      </p:to>
                                    </p:set>
                                    <p:anim calcmode="lin" valueType="num">
                                      <p:cBhvr additive="base">
                                        <p:cTn id="20" dur="500" fill="hold"/>
                                        <p:tgtEl>
                                          <p:spTgt spid="3"/>
                                        </p:tgtEl>
                                        <p:attrNameLst>
                                          <p:attrName>ppt_x</p:attrName>
                                        </p:attrNameLst>
                                      </p:cBhvr>
                                      <p:tavLst>
                                        <p:tav tm="0">
                                          <p:val>
                                            <p:strVal val="1+#ppt_w/2"/>
                                          </p:val>
                                        </p:tav>
                                        <p:tav tm="100000">
                                          <p:val>
                                            <p:strVal val="#ppt_x"/>
                                          </p:val>
                                        </p:tav>
                                      </p:tavLst>
                                    </p:anim>
                                    <p:anim calcmode="lin" valueType="num">
                                      <p:cBhvr additive="base">
                                        <p:cTn id="21"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2"/>
          <p:cNvSpPr txBox="1">
            <a:spLocks/>
          </p:cNvSpPr>
          <p:nvPr/>
        </p:nvSpPr>
        <p:spPr>
          <a:xfrm>
            <a:off x="1119414" y="1655453"/>
            <a:ext cx="3108960" cy="133640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convenire</a:t>
            </a:r>
            <a:r>
              <a:rPr lang="en-US" sz="1100" dirty="0">
                <a:solidFill>
                  <a:schemeClr val="tx2">
                    <a:lumMod val="60000"/>
                    <a:lumOff val="40000"/>
                  </a:schemeClr>
                </a:solidFill>
                <a:latin typeface="+mj-lt"/>
              </a:rPr>
              <a:t> has. Sit cu impetus </a:t>
            </a:r>
            <a:r>
              <a:rPr lang="en-US" sz="1100" dirty="0" err="1">
                <a:solidFill>
                  <a:schemeClr val="tx2">
                    <a:lumMod val="60000"/>
                    <a:lumOff val="40000"/>
                  </a:schemeClr>
                </a:solidFill>
                <a:latin typeface="+mj-lt"/>
              </a:rPr>
              <a:t>vituperatoribus</a:t>
            </a:r>
            <a:r>
              <a:rPr lang="en-US" sz="1100" dirty="0">
                <a:solidFill>
                  <a:schemeClr val="tx2">
                    <a:lumMod val="60000"/>
                    <a:lumOff val="40000"/>
                  </a:schemeClr>
                </a:solidFill>
                <a:latin typeface="+mj-lt"/>
              </a:rPr>
              <a:t>, impetus </a:t>
            </a:r>
            <a:r>
              <a:rPr lang="en-US" sz="1100" dirty="0" err="1">
                <a:solidFill>
                  <a:schemeClr val="tx2">
                    <a:lumMod val="60000"/>
                    <a:lumOff val="40000"/>
                  </a:schemeClr>
                </a:solidFill>
                <a:latin typeface="+mj-lt"/>
              </a:rPr>
              <a:t>scaevola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electram</a:t>
            </a:r>
            <a:r>
              <a:rPr lang="en-US" sz="1100" dirty="0">
                <a:solidFill>
                  <a:schemeClr val="tx2">
                    <a:lumMod val="60000"/>
                    <a:lumOff val="40000"/>
                  </a:schemeClr>
                </a:solidFill>
                <a:latin typeface="+mj-lt"/>
              </a:rPr>
              <a:t> pro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mea </a:t>
            </a:r>
            <a:r>
              <a:rPr lang="en-US" sz="1100" dirty="0" err="1">
                <a:solidFill>
                  <a:schemeClr val="tx2">
                    <a:lumMod val="60000"/>
                    <a:lumOff val="40000"/>
                  </a:schemeClr>
                </a:solidFill>
                <a:latin typeface="+mj-lt"/>
              </a:rPr>
              <a:t>diam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atomorum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Dolore</a:t>
            </a:r>
            <a:r>
              <a:rPr lang="en-US" sz="1100" dirty="0">
                <a:solidFill>
                  <a:schemeClr val="tx2">
                    <a:lumMod val="60000"/>
                    <a:lumOff val="40000"/>
                  </a:schemeClr>
                </a:solidFill>
                <a:latin typeface="+mj-lt"/>
              </a:rPr>
              <a:t> nostrum </a:t>
            </a:r>
            <a:r>
              <a:rPr lang="en-US" sz="1100" dirty="0" err="1">
                <a:solidFill>
                  <a:schemeClr val="tx2">
                    <a:lumMod val="60000"/>
                    <a:lumOff val="40000"/>
                  </a:schemeClr>
                </a:solidFill>
                <a:latin typeface="+mj-lt"/>
              </a:rPr>
              <a:t>legendos</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pri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illud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noster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denique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mei</a:t>
            </a:r>
            <a:r>
              <a:rPr lang="en-US" sz="1100" dirty="0">
                <a:solidFill>
                  <a:schemeClr val="tx2">
                    <a:lumMod val="60000"/>
                    <a:lumOff val="40000"/>
                  </a:schemeClr>
                </a:solidFill>
                <a:latin typeface="+mj-lt"/>
              </a:rPr>
              <a:t> id.</a:t>
            </a:r>
          </a:p>
          <a:p>
            <a:pPr marL="0" indent="0">
              <a:buNone/>
            </a:pPr>
            <a:r>
              <a:rPr lang="pt-BR" sz="1100" dirty="0">
                <a:solidFill>
                  <a:schemeClr val="tx2">
                    <a:lumMod val="60000"/>
                    <a:lumOff val="40000"/>
                  </a:schemeClr>
                </a:solidFill>
                <a:latin typeface="+mj-lt"/>
              </a:rPr>
              <a:t>Ex rebum viderer deseruisse cum, dicta omnium adversarium ne per.</a:t>
            </a:r>
          </a:p>
          <a:p>
            <a:pPr marL="0" indent="0">
              <a:buNone/>
            </a:pPr>
            <a:endParaRPr lang="en-US" sz="1100" dirty="0">
              <a:solidFill>
                <a:schemeClr val="tx2">
                  <a:lumMod val="60000"/>
                  <a:lumOff val="40000"/>
                </a:schemeClr>
              </a:solidFill>
              <a:latin typeface="+mj-lt"/>
            </a:endParaRPr>
          </a:p>
        </p:txBody>
      </p:sp>
      <p:sp>
        <p:nvSpPr>
          <p:cNvPr id="7" name="Title 13"/>
          <p:cNvSpPr txBox="1">
            <a:spLocks/>
          </p:cNvSpPr>
          <p:nvPr/>
        </p:nvSpPr>
        <p:spPr>
          <a:xfrm>
            <a:off x="1104899" y="1381133"/>
            <a:ext cx="2713121" cy="274320"/>
          </a:xfrm>
          <a:prstGeom prst="rect">
            <a:avLst/>
          </a:prstGeom>
          <a:ln>
            <a:noFill/>
          </a:ln>
        </p:spPr>
        <p:txBody>
          <a:bodyPr vert="horz" lIns="91440" tIns="45720" rIns="91440" bIns="45720" rtlCol="0" anchor="ctr">
            <a:normAutofit/>
          </a:bodyPr>
          <a:lstStyle>
            <a:lvl1pPr algn="l" defTabSz="914400" rtl="0" eaLnBrk="1" latinLnBrk="0" hangingPunct="1">
              <a:spcBef>
                <a:spcPct val="0"/>
              </a:spcBef>
              <a:buNone/>
              <a:defRPr sz="3200" b="0" kern="1200">
                <a:solidFill>
                  <a:schemeClr val="tx1">
                    <a:lumMod val="65000"/>
                    <a:lumOff val="35000"/>
                  </a:schemeClr>
                </a:solidFill>
                <a:latin typeface="Source Sans Pro Light" pitchFamily="34" charset="0"/>
                <a:ea typeface="+mj-ea"/>
                <a:cs typeface="+mj-cs"/>
              </a:defRPr>
            </a:lvl1pPr>
          </a:lstStyle>
          <a:p>
            <a:r>
              <a:rPr lang="da-DK" sz="1100" b="1" dirty="0">
                <a:solidFill>
                  <a:schemeClr val="tx2">
                    <a:lumMod val="60000"/>
                    <a:lumOff val="40000"/>
                  </a:schemeClr>
                </a:solidFill>
                <a:latin typeface="Raleway" panose="020B0503030101060003" pitchFamily="34" charset="0"/>
              </a:rPr>
              <a:t>LOREM IPSUM DOLOR SIT AMET, </a:t>
            </a:r>
            <a:endParaRPr lang="en-US" sz="1100" b="1" dirty="0">
              <a:solidFill>
                <a:schemeClr val="tx2">
                  <a:lumMod val="60000"/>
                  <a:lumOff val="40000"/>
                </a:schemeClr>
              </a:solidFill>
              <a:latin typeface="Raleway" panose="020B0503030101060003" pitchFamily="34" charset="0"/>
            </a:endParaRPr>
          </a:p>
        </p:txBody>
      </p:sp>
      <p:sp>
        <p:nvSpPr>
          <p:cNvPr id="8" name="Content Placeholder 2"/>
          <p:cNvSpPr txBox="1">
            <a:spLocks/>
          </p:cNvSpPr>
          <p:nvPr/>
        </p:nvSpPr>
        <p:spPr>
          <a:xfrm>
            <a:off x="7979668" y="1655453"/>
            <a:ext cx="3108960" cy="4168501"/>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convenire</a:t>
            </a:r>
            <a:r>
              <a:rPr lang="en-US" sz="1100" dirty="0">
                <a:solidFill>
                  <a:schemeClr val="tx2">
                    <a:lumMod val="60000"/>
                    <a:lumOff val="40000"/>
                  </a:schemeClr>
                </a:solidFill>
                <a:latin typeface="+mj-lt"/>
              </a:rPr>
              <a:t> has. Sit cu impetus </a:t>
            </a:r>
            <a:r>
              <a:rPr lang="en-US" sz="1100" dirty="0" err="1">
                <a:solidFill>
                  <a:schemeClr val="tx2">
                    <a:lumMod val="60000"/>
                    <a:lumOff val="40000"/>
                  </a:schemeClr>
                </a:solidFill>
                <a:latin typeface="+mj-lt"/>
              </a:rPr>
              <a:t>vituperatoribus</a:t>
            </a:r>
            <a:r>
              <a:rPr lang="en-US" sz="1100" dirty="0">
                <a:solidFill>
                  <a:schemeClr val="tx2">
                    <a:lumMod val="60000"/>
                    <a:lumOff val="40000"/>
                  </a:schemeClr>
                </a:solidFill>
                <a:latin typeface="+mj-lt"/>
              </a:rPr>
              <a:t>, impetus </a:t>
            </a:r>
            <a:r>
              <a:rPr lang="en-US" sz="1100" dirty="0" err="1">
                <a:solidFill>
                  <a:schemeClr val="tx2">
                    <a:lumMod val="60000"/>
                    <a:lumOff val="40000"/>
                  </a:schemeClr>
                </a:solidFill>
                <a:latin typeface="+mj-lt"/>
              </a:rPr>
              <a:t>scaevola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electram</a:t>
            </a:r>
            <a:r>
              <a:rPr lang="en-US" sz="1100" dirty="0">
                <a:solidFill>
                  <a:schemeClr val="tx2">
                    <a:lumMod val="60000"/>
                    <a:lumOff val="40000"/>
                  </a:schemeClr>
                </a:solidFill>
                <a:latin typeface="+mj-lt"/>
              </a:rPr>
              <a:t> pro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mea </a:t>
            </a:r>
            <a:r>
              <a:rPr lang="en-US" sz="1100" dirty="0" err="1">
                <a:solidFill>
                  <a:schemeClr val="tx2">
                    <a:lumMod val="60000"/>
                    <a:lumOff val="40000"/>
                  </a:schemeClr>
                </a:solidFill>
                <a:latin typeface="+mj-lt"/>
              </a:rPr>
              <a:t>diam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atomorum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Dolore</a:t>
            </a:r>
            <a:r>
              <a:rPr lang="en-US" sz="1100" dirty="0">
                <a:solidFill>
                  <a:schemeClr val="tx2">
                    <a:lumMod val="60000"/>
                    <a:lumOff val="40000"/>
                  </a:schemeClr>
                </a:solidFill>
                <a:latin typeface="+mj-lt"/>
              </a:rPr>
              <a:t> nostrum </a:t>
            </a:r>
            <a:r>
              <a:rPr lang="en-US" sz="1100" dirty="0" err="1">
                <a:solidFill>
                  <a:schemeClr val="tx2">
                    <a:lumMod val="60000"/>
                    <a:lumOff val="40000"/>
                  </a:schemeClr>
                </a:solidFill>
                <a:latin typeface="+mj-lt"/>
              </a:rPr>
              <a:t>legendos</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pri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illud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noster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denique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mei</a:t>
            </a:r>
            <a:r>
              <a:rPr lang="en-US" sz="1100" dirty="0">
                <a:solidFill>
                  <a:schemeClr val="tx2">
                    <a:lumMod val="60000"/>
                    <a:lumOff val="40000"/>
                  </a:schemeClr>
                </a:solidFill>
                <a:latin typeface="+mj-lt"/>
              </a:rPr>
              <a:t> id.</a:t>
            </a:r>
          </a:p>
          <a:p>
            <a:pPr marL="0" indent="0">
              <a:buNone/>
            </a:pPr>
            <a:endParaRPr lang="en-US" sz="1100" dirty="0">
              <a:solidFill>
                <a:schemeClr val="tx2">
                  <a:lumMod val="60000"/>
                  <a:lumOff val="40000"/>
                </a:schemeClr>
              </a:solidFill>
              <a:latin typeface="+mj-lt"/>
            </a:endParaRPr>
          </a:p>
          <a:p>
            <a:pPr marL="0" indent="0">
              <a:buNone/>
            </a:pPr>
            <a:r>
              <a:rPr lang="en-US" sz="1100" dirty="0">
                <a:solidFill>
                  <a:schemeClr val="tx2">
                    <a:lumMod val="60000"/>
                    <a:lumOff val="40000"/>
                  </a:schemeClr>
                </a:solidFill>
                <a:latin typeface="+mj-lt"/>
              </a:rPr>
              <a:t>Et </a:t>
            </a:r>
            <a:r>
              <a:rPr lang="en-US" sz="1100" dirty="0" err="1">
                <a:solidFill>
                  <a:schemeClr val="tx2">
                    <a:lumMod val="60000"/>
                    <a:lumOff val="40000"/>
                  </a:schemeClr>
                </a:solidFill>
                <a:latin typeface="+mj-lt"/>
              </a:rPr>
              <a:t>sapientem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voluptatibus</a:t>
            </a:r>
            <a:r>
              <a:rPr lang="en-US" sz="1100" dirty="0">
                <a:solidFill>
                  <a:schemeClr val="tx2">
                    <a:lumMod val="60000"/>
                    <a:lumOff val="40000"/>
                  </a:schemeClr>
                </a:solidFill>
                <a:latin typeface="+mj-lt"/>
              </a:rPr>
              <a:t> est. Sit </a:t>
            </a:r>
            <a:r>
              <a:rPr lang="en-US" sz="1100" dirty="0" err="1">
                <a:solidFill>
                  <a:schemeClr val="tx2">
                    <a:lumMod val="60000"/>
                    <a:lumOff val="40000"/>
                  </a:schemeClr>
                </a:solidFill>
                <a:latin typeface="+mj-lt"/>
              </a:rPr>
              <a:t>scripta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reprimique</a:t>
            </a:r>
            <a:r>
              <a:rPr lang="en-US" sz="1100" dirty="0">
                <a:solidFill>
                  <a:schemeClr val="tx2">
                    <a:lumMod val="60000"/>
                    <a:lumOff val="40000"/>
                  </a:schemeClr>
                </a:solidFill>
                <a:latin typeface="+mj-lt"/>
              </a:rPr>
              <a:t> et, ne </a:t>
            </a:r>
            <a:r>
              <a:rPr lang="en-US" sz="1100" dirty="0" err="1">
                <a:solidFill>
                  <a:schemeClr val="tx2">
                    <a:lumMod val="60000"/>
                    <a:lumOff val="40000"/>
                  </a:schemeClr>
                </a:solidFill>
                <a:latin typeface="+mj-lt"/>
              </a:rPr>
              <a:t>mei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novum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deleniti</a:t>
            </a:r>
            <a:r>
              <a:rPr lang="en-US" sz="1100" dirty="0">
                <a:solidFill>
                  <a:schemeClr val="tx2">
                    <a:lumMod val="60000"/>
                    <a:lumOff val="40000"/>
                  </a:schemeClr>
                </a:solidFill>
                <a:latin typeface="+mj-lt"/>
              </a:rPr>
              <a:t>. Vim sumo </a:t>
            </a:r>
            <a:r>
              <a:rPr lang="en-US" sz="1100" dirty="0" err="1">
                <a:solidFill>
                  <a:schemeClr val="tx2">
                    <a:lumMod val="60000"/>
                    <a:lumOff val="40000"/>
                  </a:schemeClr>
                </a:solidFill>
                <a:latin typeface="+mj-lt"/>
              </a:rPr>
              <a:t>expetendis</a:t>
            </a:r>
            <a:r>
              <a:rPr lang="en-US" sz="1100" dirty="0">
                <a:solidFill>
                  <a:schemeClr val="tx2">
                    <a:lumMod val="60000"/>
                    <a:lumOff val="40000"/>
                  </a:schemeClr>
                </a:solidFill>
                <a:latin typeface="+mj-lt"/>
              </a:rPr>
              <a:t> et, </a:t>
            </a:r>
            <a:r>
              <a:rPr lang="en-US" sz="1100" dirty="0" err="1">
                <a:solidFill>
                  <a:schemeClr val="tx2">
                    <a:lumMod val="60000"/>
                    <a:lumOff val="40000"/>
                  </a:schemeClr>
                </a:solidFill>
                <a:latin typeface="+mj-lt"/>
              </a:rPr>
              <a:t>facete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vivendum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ad. Ne </a:t>
            </a:r>
            <a:r>
              <a:rPr lang="en-US" sz="1100" dirty="0" err="1">
                <a:solidFill>
                  <a:schemeClr val="tx2">
                    <a:lumMod val="60000"/>
                    <a:lumOff val="40000"/>
                  </a:schemeClr>
                </a:solidFill>
                <a:latin typeface="+mj-lt"/>
              </a:rPr>
              <a:t>eos</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eros</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labore</a:t>
            </a:r>
            <a:r>
              <a:rPr lang="en-US" sz="1100" dirty="0">
                <a:solidFill>
                  <a:schemeClr val="tx2">
                    <a:lumMod val="60000"/>
                    <a:lumOff val="40000"/>
                  </a:schemeClr>
                </a:solidFill>
                <a:latin typeface="+mj-lt"/>
              </a:rPr>
              <a:t>, pro at </a:t>
            </a:r>
            <a:r>
              <a:rPr lang="en-US" sz="1100" dirty="0" err="1">
                <a:solidFill>
                  <a:schemeClr val="tx2">
                    <a:lumMod val="60000"/>
                    <a:lumOff val="40000"/>
                  </a:schemeClr>
                </a:solidFill>
                <a:latin typeface="+mj-lt"/>
              </a:rPr>
              <a:t>verterem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intellegat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hinc</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iriure</a:t>
            </a:r>
            <a:r>
              <a:rPr lang="en-US" sz="1100" dirty="0">
                <a:solidFill>
                  <a:schemeClr val="tx2">
                    <a:lumMod val="60000"/>
                    <a:lumOff val="40000"/>
                  </a:schemeClr>
                </a:solidFill>
                <a:latin typeface="+mj-lt"/>
              </a:rPr>
              <a:t> sit </a:t>
            </a:r>
            <a:r>
              <a:rPr lang="en-US" sz="1100" dirty="0" err="1">
                <a:solidFill>
                  <a:schemeClr val="tx2">
                    <a:lumMod val="60000"/>
                    <a:lumOff val="40000"/>
                  </a:schemeClr>
                </a:solidFill>
                <a:latin typeface="+mj-lt"/>
              </a:rPr>
              <a:t>eu</a:t>
            </a:r>
            <a:r>
              <a:rPr lang="en-US" sz="1100" dirty="0">
                <a:solidFill>
                  <a:schemeClr val="tx2">
                    <a:lumMod val="60000"/>
                    <a:lumOff val="40000"/>
                  </a:schemeClr>
                </a:solidFill>
                <a:latin typeface="+mj-lt"/>
              </a:rPr>
              <a:t>.</a:t>
            </a:r>
          </a:p>
          <a:p>
            <a:pPr marL="0" indent="0">
              <a:buNone/>
            </a:pPr>
            <a:endParaRPr lang="en-US" sz="1100" dirty="0">
              <a:solidFill>
                <a:schemeClr val="tx2">
                  <a:lumMod val="60000"/>
                  <a:lumOff val="40000"/>
                </a:schemeClr>
              </a:solidFill>
              <a:latin typeface="+mj-lt"/>
            </a:endParaRPr>
          </a:p>
          <a:p>
            <a:pPr marL="0" indent="0">
              <a:buNone/>
            </a:pP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voluptaria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complectitur</a:t>
            </a:r>
            <a:r>
              <a:rPr lang="en-US" sz="1100" dirty="0">
                <a:solidFill>
                  <a:schemeClr val="tx2">
                    <a:lumMod val="60000"/>
                    <a:lumOff val="40000"/>
                  </a:schemeClr>
                </a:solidFill>
                <a:latin typeface="+mj-lt"/>
              </a:rPr>
              <a:t> pro. An per </a:t>
            </a:r>
            <a:r>
              <a:rPr lang="en-US" sz="1100" dirty="0" err="1">
                <a:solidFill>
                  <a:schemeClr val="tx2">
                    <a:lumMod val="60000"/>
                    <a:lumOff val="40000"/>
                  </a:schemeClr>
                </a:solidFill>
                <a:latin typeface="+mj-lt"/>
              </a:rPr>
              <a:t>maiorum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elaboraret</a:t>
            </a:r>
            <a:r>
              <a:rPr lang="en-US" sz="1100" dirty="0">
                <a:solidFill>
                  <a:schemeClr val="tx2">
                    <a:lumMod val="60000"/>
                    <a:lumOff val="40000"/>
                  </a:schemeClr>
                </a:solidFill>
                <a:latin typeface="+mj-lt"/>
              </a:rPr>
              <a:t>. Sit at </a:t>
            </a:r>
            <a:r>
              <a:rPr lang="en-US" sz="1100" dirty="0" err="1">
                <a:solidFill>
                  <a:schemeClr val="tx2">
                    <a:lumMod val="60000"/>
                    <a:lumOff val="40000"/>
                  </a:schemeClr>
                </a:solidFill>
                <a:latin typeface="+mj-lt"/>
              </a:rPr>
              <a:t>utinam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voluptua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Harum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voluptua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salutatus</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est</a:t>
            </a:r>
            <a:r>
              <a:rPr lang="en-US" sz="1100" dirty="0">
                <a:solidFill>
                  <a:schemeClr val="tx2">
                    <a:lumMod val="60000"/>
                    <a:lumOff val="40000"/>
                  </a:schemeClr>
                </a:solidFill>
                <a:latin typeface="+mj-lt"/>
              </a:rPr>
              <a:t> at. Ex </a:t>
            </a:r>
            <a:r>
              <a:rPr lang="en-US" sz="1100" dirty="0" err="1">
                <a:solidFill>
                  <a:schemeClr val="tx2">
                    <a:lumMod val="60000"/>
                    <a:lumOff val="40000"/>
                  </a:schemeClr>
                </a:solidFill>
                <a:latin typeface="+mj-lt"/>
              </a:rPr>
              <a:t>rebum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viderer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deseruisse</a:t>
            </a:r>
            <a:r>
              <a:rPr lang="en-US" sz="1100" dirty="0">
                <a:solidFill>
                  <a:schemeClr val="tx2">
                    <a:lumMod val="60000"/>
                    <a:lumOff val="40000"/>
                  </a:schemeClr>
                </a:solidFill>
                <a:latin typeface="+mj-lt"/>
              </a:rPr>
              <a:t> cum, dicta </a:t>
            </a:r>
            <a:r>
              <a:rPr lang="en-US" sz="1100" dirty="0" err="1">
                <a:solidFill>
                  <a:schemeClr val="tx2">
                    <a:lumMod val="60000"/>
                    <a:lumOff val="40000"/>
                  </a:schemeClr>
                </a:solidFill>
                <a:latin typeface="+mj-lt"/>
              </a:rPr>
              <a:t>omnium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adversarium</a:t>
            </a:r>
            <a:r>
              <a:rPr lang="en-US" sz="1100" dirty="0">
                <a:solidFill>
                  <a:schemeClr val="tx2">
                    <a:lumMod val="60000"/>
                    <a:lumOff val="40000"/>
                  </a:schemeClr>
                </a:solidFill>
                <a:latin typeface="+mj-lt"/>
              </a:rPr>
              <a:t> ne per.</a:t>
            </a:r>
          </a:p>
          <a:p>
            <a:pPr marL="0" indent="0">
              <a:buNone/>
            </a:pPr>
            <a:endParaRPr lang="en-US" sz="1100" dirty="0">
              <a:solidFill>
                <a:schemeClr val="tx2">
                  <a:lumMod val="60000"/>
                  <a:lumOff val="40000"/>
                </a:schemeClr>
              </a:solidFill>
              <a:latin typeface="+mj-lt"/>
            </a:endParaRPr>
          </a:p>
          <a:p>
            <a:pPr marL="0" indent="0">
              <a:buNone/>
            </a:pPr>
            <a:r>
              <a:rPr lang="en-US" sz="1100" dirty="0" err="1">
                <a:solidFill>
                  <a:schemeClr val="tx2">
                    <a:lumMod val="60000"/>
                    <a:lumOff val="40000"/>
                  </a:schemeClr>
                </a:solidFill>
                <a:latin typeface="+mj-lt"/>
              </a:rPr>
              <a:t>Cetero</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atomorum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consequuntur</a:t>
            </a:r>
            <a:r>
              <a:rPr lang="en-US" sz="1100" dirty="0">
                <a:solidFill>
                  <a:schemeClr val="tx2">
                    <a:lumMod val="60000"/>
                    <a:lumOff val="40000"/>
                  </a:schemeClr>
                </a:solidFill>
                <a:latin typeface="+mj-lt"/>
              </a:rPr>
              <a:t> sea ne, no </a:t>
            </a:r>
            <a:r>
              <a:rPr lang="en-US" sz="1100" dirty="0" err="1">
                <a:solidFill>
                  <a:schemeClr val="tx2">
                    <a:lumMod val="60000"/>
                    <a:lumOff val="40000"/>
                  </a:schemeClr>
                </a:solidFill>
                <a:latin typeface="+mj-lt"/>
              </a:rPr>
              <a:t>assum</a:t>
            </a:r>
            <a:r>
              <a:rPr lang="en-US" sz="1100" dirty="0">
                <a:solidFill>
                  <a:schemeClr val="tx2">
                    <a:lumMod val="60000"/>
                    <a:lumOff val="40000"/>
                  </a:schemeClr>
                </a:solidFill>
                <a:latin typeface="+mj-lt"/>
              </a:rPr>
              <a:t> dicta </a:t>
            </a:r>
            <a:r>
              <a:rPr lang="en-US" sz="1100" dirty="0" err="1">
                <a:solidFill>
                  <a:schemeClr val="tx2">
                    <a:lumMod val="60000"/>
                    <a:lumOff val="40000"/>
                  </a:schemeClr>
                </a:solidFill>
                <a:latin typeface="+mj-lt"/>
              </a:rPr>
              <a:t>periculis</a:t>
            </a:r>
            <a:r>
              <a:rPr lang="en-US" sz="1100" dirty="0">
                <a:solidFill>
                  <a:schemeClr val="tx2">
                    <a:lumMod val="60000"/>
                    <a:lumOff val="40000"/>
                  </a:schemeClr>
                </a:solidFill>
                <a:latin typeface="+mj-lt"/>
              </a:rPr>
              <a:t> vis. Sumo </a:t>
            </a:r>
            <a:r>
              <a:rPr lang="en-US" sz="1100" dirty="0" err="1">
                <a:solidFill>
                  <a:schemeClr val="tx2">
                    <a:lumMod val="60000"/>
                    <a:lumOff val="40000"/>
                  </a:schemeClr>
                </a:solidFill>
                <a:latin typeface="+mj-lt"/>
              </a:rPr>
              <a:t>viderer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eam</a:t>
            </a:r>
            <a:r>
              <a:rPr lang="en-US" sz="1100" dirty="0">
                <a:solidFill>
                  <a:schemeClr val="tx2">
                    <a:lumMod val="60000"/>
                    <a:lumOff val="40000"/>
                  </a:schemeClr>
                </a:solidFill>
                <a:latin typeface="+mj-lt"/>
              </a:rPr>
              <a:t> ex. Ad his </a:t>
            </a:r>
            <a:r>
              <a:rPr lang="en-US" sz="1100" dirty="0" err="1">
                <a:solidFill>
                  <a:schemeClr val="tx2">
                    <a:lumMod val="60000"/>
                    <a:lumOff val="40000"/>
                  </a:schemeClr>
                </a:solidFill>
                <a:latin typeface="+mj-lt"/>
              </a:rPr>
              <a:t>dictas</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verterem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eu</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iudico</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consulatu</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nec</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reque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omittantur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tale </a:t>
            </a:r>
            <a:r>
              <a:rPr lang="en-US" sz="1100" dirty="0" err="1">
                <a:solidFill>
                  <a:schemeClr val="tx2">
                    <a:lumMod val="60000"/>
                    <a:lumOff val="40000"/>
                  </a:schemeClr>
                </a:solidFill>
                <a:latin typeface="+mj-lt"/>
              </a:rPr>
              <a:t>diam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essent</a:t>
            </a:r>
            <a:r>
              <a:rPr lang="en-US" sz="1100" dirty="0">
                <a:solidFill>
                  <a:schemeClr val="tx2">
                    <a:lumMod val="60000"/>
                    <a:lumOff val="40000"/>
                  </a:schemeClr>
                </a:solidFill>
                <a:latin typeface="+mj-lt"/>
              </a:rPr>
              <a:t>, at per </a:t>
            </a:r>
            <a:r>
              <a:rPr lang="en-US" sz="1100" dirty="0" err="1">
                <a:solidFill>
                  <a:schemeClr val="tx2">
                    <a:lumMod val="60000"/>
                    <a:lumOff val="40000"/>
                  </a:schemeClr>
                </a:solidFill>
                <a:latin typeface="+mj-lt"/>
              </a:rPr>
              <a:t>perpetua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salutandi</a:t>
            </a:r>
            <a:r>
              <a:rPr lang="en-US" sz="1100" dirty="0">
                <a:solidFill>
                  <a:schemeClr val="tx2">
                    <a:lumMod val="60000"/>
                    <a:lumOff val="40000"/>
                  </a:schemeClr>
                </a:solidFill>
                <a:latin typeface="+mj-lt"/>
              </a:rPr>
              <a:t>. Qui in </a:t>
            </a:r>
            <a:r>
              <a:rPr lang="en-US" sz="1100" dirty="0" err="1">
                <a:solidFill>
                  <a:schemeClr val="tx2">
                    <a:lumMod val="60000"/>
                    <a:lumOff val="40000"/>
                  </a:schemeClr>
                </a:solidFill>
                <a:latin typeface="+mj-lt"/>
              </a:rPr>
              <a:t>nominati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gubergren</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odio</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recusabo</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euripidis</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Ex </a:t>
            </a:r>
            <a:r>
              <a:rPr lang="en-US" sz="1100" dirty="0" err="1">
                <a:solidFill>
                  <a:schemeClr val="tx2">
                    <a:lumMod val="60000"/>
                    <a:lumOff val="40000"/>
                  </a:schemeClr>
                </a:solidFill>
                <a:latin typeface="+mj-lt"/>
              </a:rPr>
              <a:t>cetero</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assueverit</a:t>
            </a:r>
            <a:r>
              <a:rPr lang="en-US" sz="1100" dirty="0">
                <a:solidFill>
                  <a:schemeClr val="tx2">
                    <a:lumMod val="60000"/>
                    <a:lumOff val="40000"/>
                  </a:schemeClr>
                </a:solidFill>
                <a:latin typeface="+mj-lt"/>
              </a:rPr>
              <a:t> vim.</a:t>
            </a:r>
          </a:p>
        </p:txBody>
      </p:sp>
      <p:sp>
        <p:nvSpPr>
          <p:cNvPr id="9" name="Content Placeholder 2"/>
          <p:cNvSpPr txBox="1">
            <a:spLocks/>
          </p:cNvSpPr>
          <p:nvPr/>
        </p:nvSpPr>
        <p:spPr>
          <a:xfrm>
            <a:off x="4541520" y="1655453"/>
            <a:ext cx="3108960" cy="1167959"/>
          </a:xfrm>
          <a:prstGeom prst="rect">
            <a:avLst/>
          </a:prstGeom>
          <a:ln>
            <a:noFill/>
          </a:ln>
        </p:spPr>
        <p:txBody>
          <a:bodyPr vert="horz" lIns="91440" tIns="45720" rIns="91440" bIns="45720" rtlCol="0">
            <a:noAutofit/>
          </a:bodyPr>
          <a:lstStyle>
            <a:lvl1pPr marL="342900" indent="-342900" algn="l" defTabSz="914400" rtl="0" eaLnBrk="1" latinLnBrk="0" hangingPunct="1">
              <a:spcBef>
                <a:spcPct val="20000"/>
              </a:spcBef>
              <a:buFont typeface="Arial" pitchFamily="34" charset="0"/>
              <a:buChar char="•"/>
              <a:defRPr sz="1400" kern="1200">
                <a:solidFill>
                  <a:schemeClr val="bg1">
                    <a:lumMod val="6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1200" kern="1200">
                <a:solidFill>
                  <a:schemeClr val="bg1">
                    <a:lumMod val="6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1100" kern="1200">
                <a:solidFill>
                  <a:schemeClr val="bg1">
                    <a:lumMod val="6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050" kern="1200">
                <a:solidFill>
                  <a:schemeClr val="bg1">
                    <a:lumMod val="6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None/>
            </a:pPr>
            <a:r>
              <a:rPr lang="en-US" sz="1100" dirty="0">
                <a:solidFill>
                  <a:schemeClr val="tx2">
                    <a:lumMod val="60000"/>
                    <a:lumOff val="40000"/>
                  </a:schemeClr>
                </a:solidFill>
                <a:latin typeface="+mj-lt"/>
              </a:rPr>
              <a:t>Lorem ipsum dolor sit </a:t>
            </a:r>
            <a:r>
              <a:rPr lang="en-US" sz="1100" dirty="0" err="1">
                <a:solidFill>
                  <a:schemeClr val="tx2">
                    <a:lumMod val="60000"/>
                    <a:lumOff val="40000"/>
                  </a:schemeClr>
                </a:solidFill>
                <a:latin typeface="+mj-lt"/>
              </a:rPr>
              <a:t>amet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mel</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eirmod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invidunt</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tollit</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eruditi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convenire</a:t>
            </a:r>
            <a:r>
              <a:rPr lang="en-US" sz="1100" dirty="0">
                <a:solidFill>
                  <a:schemeClr val="tx2">
                    <a:lumMod val="60000"/>
                    <a:lumOff val="40000"/>
                  </a:schemeClr>
                </a:solidFill>
                <a:latin typeface="+mj-lt"/>
              </a:rPr>
              <a:t> has. Sit cu impetus </a:t>
            </a:r>
            <a:r>
              <a:rPr lang="en-US" sz="1100" dirty="0" err="1">
                <a:solidFill>
                  <a:schemeClr val="tx2">
                    <a:lumMod val="60000"/>
                    <a:lumOff val="40000"/>
                  </a:schemeClr>
                </a:solidFill>
                <a:latin typeface="+mj-lt"/>
              </a:rPr>
              <a:t>vituperatoribus</a:t>
            </a:r>
            <a:r>
              <a:rPr lang="en-US" sz="1100" dirty="0">
                <a:solidFill>
                  <a:schemeClr val="tx2">
                    <a:lumMod val="60000"/>
                    <a:lumOff val="40000"/>
                  </a:schemeClr>
                </a:solidFill>
                <a:latin typeface="+mj-lt"/>
              </a:rPr>
              <a:t>, impetus </a:t>
            </a:r>
            <a:r>
              <a:rPr lang="en-US" sz="1100" dirty="0" err="1">
                <a:solidFill>
                  <a:schemeClr val="tx2">
                    <a:lumMod val="60000"/>
                    <a:lumOff val="40000"/>
                  </a:schemeClr>
                </a:solidFill>
                <a:latin typeface="+mj-lt"/>
              </a:rPr>
              <a:t>scaevola</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electram</a:t>
            </a:r>
            <a:r>
              <a:rPr lang="en-US" sz="1100" dirty="0">
                <a:solidFill>
                  <a:schemeClr val="tx2">
                    <a:lumMod val="60000"/>
                    <a:lumOff val="40000"/>
                  </a:schemeClr>
                </a:solidFill>
                <a:latin typeface="+mj-lt"/>
              </a:rPr>
              <a:t> pro </a:t>
            </a:r>
            <a:r>
              <a:rPr lang="en-US" sz="1100" dirty="0" err="1">
                <a:solidFill>
                  <a:schemeClr val="tx2">
                    <a:lumMod val="60000"/>
                    <a:lumOff val="40000"/>
                  </a:schemeClr>
                </a:solidFill>
                <a:latin typeface="+mj-lt"/>
              </a:rPr>
              <a:t>ut.</a:t>
            </a:r>
            <a:r>
              <a:rPr lang="en-US" sz="1100" dirty="0">
                <a:solidFill>
                  <a:schemeClr val="tx2">
                    <a:lumMod val="60000"/>
                    <a:lumOff val="40000"/>
                  </a:schemeClr>
                </a:solidFill>
                <a:latin typeface="+mj-lt"/>
              </a:rPr>
              <a:t> At mea </a:t>
            </a:r>
            <a:r>
              <a:rPr lang="en-US" sz="1100" dirty="0" err="1">
                <a:solidFill>
                  <a:schemeClr val="tx2">
                    <a:lumMod val="60000"/>
                    <a:lumOff val="40000"/>
                  </a:schemeClr>
                </a:solidFill>
                <a:latin typeface="+mj-lt"/>
              </a:rPr>
              <a:t>diam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atomorum</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Dolore</a:t>
            </a:r>
            <a:r>
              <a:rPr lang="en-US" sz="1100" dirty="0">
                <a:solidFill>
                  <a:schemeClr val="tx2">
                    <a:lumMod val="60000"/>
                    <a:lumOff val="40000"/>
                  </a:schemeClr>
                </a:solidFill>
                <a:latin typeface="+mj-lt"/>
              </a:rPr>
              <a:t> nostrum </a:t>
            </a:r>
            <a:r>
              <a:rPr lang="en-US" sz="1100" dirty="0" err="1">
                <a:solidFill>
                  <a:schemeClr val="tx2">
                    <a:lumMod val="60000"/>
                    <a:lumOff val="40000"/>
                  </a:schemeClr>
                </a:solidFill>
                <a:latin typeface="+mj-lt"/>
              </a:rPr>
              <a:t>legendos</a:t>
            </a:r>
            <a:r>
              <a:rPr lang="en-US" sz="1100" dirty="0">
                <a:solidFill>
                  <a:schemeClr val="tx2">
                    <a:lumMod val="60000"/>
                    <a:lumOff val="40000"/>
                  </a:schemeClr>
                </a:solidFill>
                <a:latin typeface="+mj-lt"/>
              </a:rPr>
              <a:t> cu </a:t>
            </a:r>
            <a:r>
              <a:rPr lang="en-US" sz="1100" dirty="0" err="1">
                <a:solidFill>
                  <a:schemeClr val="tx2">
                    <a:lumMod val="60000"/>
                    <a:lumOff val="40000"/>
                  </a:schemeClr>
                </a:solidFill>
                <a:latin typeface="+mj-lt"/>
              </a:rPr>
              <a:t>pri</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illud</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noster</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denique</a:t>
            </a:r>
            <a:r>
              <a:rPr lang="en-US" sz="1100" dirty="0">
                <a:solidFill>
                  <a:schemeClr val="tx2">
                    <a:lumMod val="60000"/>
                    <a:lumOff val="40000"/>
                  </a:schemeClr>
                </a:solidFill>
                <a:latin typeface="+mj-lt"/>
              </a:rPr>
              <a:t> </a:t>
            </a:r>
            <a:r>
              <a:rPr lang="en-US" sz="1100" dirty="0" err="1">
                <a:solidFill>
                  <a:schemeClr val="tx2">
                    <a:lumMod val="60000"/>
                    <a:lumOff val="40000"/>
                  </a:schemeClr>
                </a:solidFill>
                <a:latin typeface="+mj-lt"/>
              </a:rPr>
              <a:t>mei</a:t>
            </a:r>
            <a:r>
              <a:rPr lang="en-US" sz="1100" dirty="0">
                <a:solidFill>
                  <a:schemeClr val="tx2">
                    <a:lumMod val="60000"/>
                    <a:lumOff val="40000"/>
                  </a:schemeClr>
                </a:solidFill>
                <a:latin typeface="+mj-lt"/>
              </a:rPr>
              <a:t> id.</a:t>
            </a:r>
          </a:p>
        </p:txBody>
      </p:sp>
      <p:sp>
        <p:nvSpPr>
          <p:cNvPr id="10" name="Rectangle 9"/>
          <p:cNvSpPr/>
          <p:nvPr/>
        </p:nvSpPr>
        <p:spPr>
          <a:xfrm>
            <a:off x="1208314" y="3058529"/>
            <a:ext cx="2906486" cy="2660196"/>
          </a:xfrm>
          <a:prstGeom prst="rect">
            <a:avLst/>
          </a:prstGeom>
          <a:blipFill dpi="0" rotWithShape="1">
            <a:blip r:embed="rId2" cstate="hqprint">
              <a:extLst>
                <a:ext uri="{28A0092B-C50C-407E-A947-70E740481C1C}">
                  <a14:useLocalDpi xmlns:a14="http://schemas.microsoft.com/office/drawing/2010/main"/>
                </a:ext>
              </a:extLst>
            </a:blip>
            <a:srcRect/>
            <a:stretch>
              <a:fillRect l="-18645" r="-186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
        <p:nvSpPr>
          <p:cNvPr id="11" name="Rectangle 10"/>
          <p:cNvSpPr/>
          <p:nvPr/>
        </p:nvSpPr>
        <p:spPr>
          <a:xfrm>
            <a:off x="4642757" y="3058529"/>
            <a:ext cx="2906486" cy="2660196"/>
          </a:xfrm>
          <a:prstGeom prst="rect">
            <a:avLst/>
          </a:prstGeom>
          <a:blipFill dpi="0" rotWithShape="1">
            <a:blip r:embed="rId3" cstate="hqprint">
              <a:extLst>
                <a:ext uri="{28A0092B-C50C-407E-A947-70E740481C1C}">
                  <a14:useLocalDpi xmlns:a14="http://schemas.microsoft.com/office/drawing/2010/main"/>
                </a:ext>
              </a:extLst>
            </a:blip>
            <a:srcRect/>
            <a:stretch>
              <a:fillRect l="-18645" r="-18645"/>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2">
                  <a:lumMod val="60000"/>
                  <a:lumOff val="40000"/>
                </a:schemeClr>
              </a:solidFill>
            </a:endParaRPr>
          </a:p>
        </p:txBody>
      </p:sp>
      <p:sp>
        <p:nvSpPr>
          <p:cNvPr id="12" name="Title 2"/>
          <p:cNvSpPr txBox="1">
            <a:spLocks/>
          </p:cNvSpPr>
          <p:nvPr/>
        </p:nvSpPr>
        <p:spPr>
          <a:xfrm>
            <a:off x="1104900" y="658329"/>
            <a:ext cx="6191019" cy="356085"/>
          </a:xfrm>
          <a:prstGeom prst="rect">
            <a:avLst/>
          </a:prstGeom>
        </p:spPr>
        <p:txBody>
          <a:bodyPr vert="horz" lIns="0" tIns="0" rIns="0" bIns="0" rtlCol="0" anchor="ctr">
            <a:normAutofit/>
          </a:bodyPr>
          <a:lstStyle>
            <a:lvl1pPr algn="l" defTabSz="457200" rtl="0" eaLnBrk="1" latinLnBrk="0" hangingPunct="1">
              <a:spcBef>
                <a:spcPct val="0"/>
              </a:spcBef>
              <a:buNone/>
              <a:defRPr sz="1400" b="1" kern="1200">
                <a:solidFill>
                  <a:schemeClr val="tx1"/>
                </a:solidFill>
                <a:latin typeface="Raleway"/>
                <a:ea typeface="+mj-ea"/>
                <a:cs typeface="Raleway"/>
              </a:defRPr>
            </a:lvl1pPr>
          </a:lstStyle>
          <a:p>
            <a:pPr marL="0" marR="0" lvl="0" indent="0" algn="l" defTabSz="457200" rtl="0" eaLnBrk="1" fontAlgn="auto" latinLnBrk="0" hangingPunct="1">
              <a:lnSpc>
                <a:spcPct val="100000"/>
              </a:lnSpc>
              <a:spcBef>
                <a:spcPct val="0"/>
              </a:spcBef>
              <a:spcAft>
                <a:spcPts val="0"/>
              </a:spcAft>
              <a:buClrTx/>
              <a:buSzTx/>
              <a:buFontTx/>
              <a:buNone/>
              <a:tabLst/>
              <a:defRPr/>
            </a:pPr>
            <a:r>
              <a:rPr kumimoji="0" lang="en-US" sz="2000" b="1" i="0" u="none" strike="noStrike" kern="1200" cap="none" spc="0" normalizeH="0" baseline="0" noProof="0" dirty="0">
                <a:ln>
                  <a:noFill/>
                </a:ln>
                <a:solidFill>
                  <a:schemeClr val="tx2">
                    <a:lumMod val="60000"/>
                    <a:lumOff val="40000"/>
                  </a:schemeClr>
                </a:solidFill>
                <a:effectLst/>
                <a:uLnTx/>
                <a:uFillTx/>
                <a:latin typeface="Raleway"/>
                <a:ea typeface="+mj-ea"/>
              </a:rPr>
              <a:t>THREE PARAGRAPH TEXT</a:t>
            </a:r>
          </a:p>
        </p:txBody>
      </p:sp>
    </p:spTree>
    <p:extLst>
      <p:ext uri="{BB962C8B-B14F-4D97-AF65-F5344CB8AC3E}">
        <p14:creationId xmlns:p14="http://schemas.microsoft.com/office/powerpoint/2010/main" val="42414535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grpId="0"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0-#ppt_w/2"/>
                                          </p:val>
                                        </p:tav>
                                        <p:tav tm="100000">
                                          <p:val>
                                            <p:strVal val="#ppt_x"/>
                                          </p:val>
                                        </p:tav>
                                      </p:tavLst>
                                    </p:anim>
                                    <p:anim calcmode="lin" valueType="num">
                                      <p:cBhvr additive="base">
                                        <p:cTn id="8" dur="500" fill="hold"/>
                                        <p:tgtEl>
                                          <p:spTgt spid="1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grpId="0" nodeType="after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0-#ppt_w/2"/>
                                          </p:val>
                                        </p:tav>
                                        <p:tav tm="100000">
                                          <p:val>
                                            <p:strVal val="#ppt_x"/>
                                          </p:val>
                                        </p:tav>
                                      </p:tavLst>
                                    </p:anim>
                                    <p:anim calcmode="lin" valueType="num">
                                      <p:cBhvr additive="base">
                                        <p:cTn id="13" dur="500" fill="hold"/>
                                        <p:tgtEl>
                                          <p:spTgt spid="7"/>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strips(downRight)">
                                      <p:cBhvr>
                                        <p:cTn id="17" dur="500"/>
                                        <p:tgtEl>
                                          <p:spTgt spid="6"/>
                                        </p:tgtEl>
                                      </p:cBhvr>
                                    </p:animEffect>
                                  </p:childTnLst>
                                </p:cTn>
                              </p:par>
                            </p:childTnLst>
                          </p:cTn>
                        </p:par>
                        <p:par>
                          <p:cTn id="18" fill="hold">
                            <p:stCondLst>
                              <p:cond delay="1500"/>
                            </p:stCondLst>
                            <p:childTnLst>
                              <p:par>
                                <p:cTn id="19" presetID="53" presetClass="entr" presetSubtype="16"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 calcmode="lin" valueType="num">
                                      <p:cBhvr>
                                        <p:cTn id="21" dur="500" fill="hold"/>
                                        <p:tgtEl>
                                          <p:spTgt spid="10"/>
                                        </p:tgtEl>
                                        <p:attrNameLst>
                                          <p:attrName>ppt_w</p:attrName>
                                        </p:attrNameLst>
                                      </p:cBhvr>
                                      <p:tavLst>
                                        <p:tav tm="0">
                                          <p:val>
                                            <p:fltVal val="0"/>
                                          </p:val>
                                        </p:tav>
                                        <p:tav tm="100000">
                                          <p:val>
                                            <p:strVal val="#ppt_w"/>
                                          </p:val>
                                        </p:tav>
                                      </p:tavLst>
                                    </p:anim>
                                    <p:anim calcmode="lin" valueType="num">
                                      <p:cBhvr>
                                        <p:cTn id="22" dur="500" fill="hold"/>
                                        <p:tgtEl>
                                          <p:spTgt spid="10"/>
                                        </p:tgtEl>
                                        <p:attrNameLst>
                                          <p:attrName>ppt_h</p:attrName>
                                        </p:attrNameLst>
                                      </p:cBhvr>
                                      <p:tavLst>
                                        <p:tav tm="0">
                                          <p:val>
                                            <p:fltVal val="0"/>
                                          </p:val>
                                        </p:tav>
                                        <p:tav tm="100000">
                                          <p:val>
                                            <p:strVal val="#ppt_h"/>
                                          </p:val>
                                        </p:tav>
                                      </p:tavLst>
                                    </p:anim>
                                    <p:animEffect transition="in" filter="fade">
                                      <p:cBhvr>
                                        <p:cTn id="23" dur="500"/>
                                        <p:tgtEl>
                                          <p:spTgt spid="10"/>
                                        </p:tgtEl>
                                      </p:cBhvr>
                                    </p:animEffect>
                                  </p:childTnLst>
                                </p:cTn>
                              </p:par>
                            </p:childTnLst>
                          </p:cTn>
                        </p:par>
                        <p:par>
                          <p:cTn id="24" fill="hold">
                            <p:stCondLst>
                              <p:cond delay="2000"/>
                            </p:stCondLst>
                            <p:childTnLst>
                              <p:par>
                                <p:cTn id="25" presetID="18" presetClass="entr" presetSubtype="6" fill="hold" grpId="0" nodeType="afterEffect">
                                  <p:stCondLst>
                                    <p:cond delay="0"/>
                                  </p:stCondLst>
                                  <p:childTnLst>
                                    <p:set>
                                      <p:cBhvr>
                                        <p:cTn id="26" dur="1" fill="hold">
                                          <p:stCondLst>
                                            <p:cond delay="0"/>
                                          </p:stCondLst>
                                        </p:cTn>
                                        <p:tgtEl>
                                          <p:spTgt spid="9"/>
                                        </p:tgtEl>
                                        <p:attrNameLst>
                                          <p:attrName>style.visibility</p:attrName>
                                        </p:attrNameLst>
                                      </p:cBhvr>
                                      <p:to>
                                        <p:strVal val="visible"/>
                                      </p:to>
                                    </p:set>
                                    <p:animEffect transition="in" filter="strips(downRight)">
                                      <p:cBhvr>
                                        <p:cTn id="27" dur="500"/>
                                        <p:tgtEl>
                                          <p:spTgt spid="9"/>
                                        </p:tgtEl>
                                      </p:cBhvr>
                                    </p:animEffect>
                                  </p:childTnLst>
                                </p:cTn>
                              </p:par>
                            </p:childTnLst>
                          </p:cTn>
                        </p:par>
                        <p:par>
                          <p:cTn id="28" fill="hold">
                            <p:stCondLst>
                              <p:cond delay="2500"/>
                            </p:stCondLst>
                            <p:childTnLst>
                              <p:par>
                                <p:cTn id="29" presetID="53" presetClass="entr" presetSubtype="16" fill="hold" grpId="0" nodeType="after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p:cTn id="31" dur="500" fill="hold"/>
                                        <p:tgtEl>
                                          <p:spTgt spid="11"/>
                                        </p:tgtEl>
                                        <p:attrNameLst>
                                          <p:attrName>ppt_w</p:attrName>
                                        </p:attrNameLst>
                                      </p:cBhvr>
                                      <p:tavLst>
                                        <p:tav tm="0">
                                          <p:val>
                                            <p:fltVal val="0"/>
                                          </p:val>
                                        </p:tav>
                                        <p:tav tm="100000">
                                          <p:val>
                                            <p:strVal val="#ppt_w"/>
                                          </p:val>
                                        </p:tav>
                                      </p:tavLst>
                                    </p:anim>
                                    <p:anim calcmode="lin" valueType="num">
                                      <p:cBhvr>
                                        <p:cTn id="32" dur="500" fill="hold"/>
                                        <p:tgtEl>
                                          <p:spTgt spid="11"/>
                                        </p:tgtEl>
                                        <p:attrNameLst>
                                          <p:attrName>ppt_h</p:attrName>
                                        </p:attrNameLst>
                                      </p:cBhvr>
                                      <p:tavLst>
                                        <p:tav tm="0">
                                          <p:val>
                                            <p:fltVal val="0"/>
                                          </p:val>
                                        </p:tav>
                                        <p:tav tm="100000">
                                          <p:val>
                                            <p:strVal val="#ppt_h"/>
                                          </p:val>
                                        </p:tav>
                                      </p:tavLst>
                                    </p:anim>
                                    <p:animEffect transition="in" filter="fade">
                                      <p:cBhvr>
                                        <p:cTn id="33" dur="500"/>
                                        <p:tgtEl>
                                          <p:spTgt spid="11"/>
                                        </p:tgtEl>
                                      </p:cBhvr>
                                    </p:animEffect>
                                  </p:childTnLst>
                                </p:cTn>
                              </p:par>
                            </p:childTnLst>
                          </p:cTn>
                        </p:par>
                        <p:par>
                          <p:cTn id="34" fill="hold">
                            <p:stCondLst>
                              <p:cond delay="3000"/>
                            </p:stCondLst>
                            <p:childTnLst>
                              <p:par>
                                <p:cTn id="35" presetID="18" presetClass="entr" presetSubtype="6" fill="hold" grpId="0" nodeType="afterEffect">
                                  <p:stCondLst>
                                    <p:cond delay="0"/>
                                  </p:stCondLst>
                                  <p:childTnLst>
                                    <p:set>
                                      <p:cBhvr>
                                        <p:cTn id="36" dur="1" fill="hold">
                                          <p:stCondLst>
                                            <p:cond delay="0"/>
                                          </p:stCondLst>
                                        </p:cTn>
                                        <p:tgtEl>
                                          <p:spTgt spid="8"/>
                                        </p:tgtEl>
                                        <p:attrNameLst>
                                          <p:attrName>style.visibility</p:attrName>
                                        </p:attrNameLst>
                                      </p:cBhvr>
                                      <p:to>
                                        <p:strVal val="visible"/>
                                      </p:to>
                                    </p:set>
                                    <p:animEffect transition="in" filter="strips(downRight)">
                                      <p:cBhvr>
                                        <p:cTn id="3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animBg="1"/>
      <p:bldP spid="11" grpId="0" animBg="1"/>
      <p:bldP spid="1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6551B572-4F30-4B26-A3FA-40AEBA62EEC7}"/>
              </a:ext>
            </a:extLst>
          </p:cNvPr>
          <p:cNvGrpSpPr/>
          <p:nvPr/>
        </p:nvGrpSpPr>
        <p:grpSpPr>
          <a:xfrm>
            <a:off x="1828304" y="793999"/>
            <a:ext cx="8535392" cy="878484"/>
            <a:chOff x="1828304" y="793999"/>
            <a:chExt cx="8535392" cy="878484"/>
          </a:xfrm>
        </p:grpSpPr>
        <p:sp>
          <p:nvSpPr>
            <p:cNvPr id="1868" name="Shape 1868"/>
            <p:cNvSpPr/>
            <p:nvPr/>
          </p:nvSpPr>
          <p:spPr>
            <a:xfrm>
              <a:off x="1828304" y="793999"/>
              <a:ext cx="8535392" cy="330764"/>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lvl1pPr>
                <a:lnSpc>
                  <a:spcPct val="90000"/>
                </a:lnSpc>
                <a:spcBef>
                  <a:spcPts val="500"/>
                </a:spcBef>
                <a:defRPr sz="3500" b="1" spc="0">
                  <a:solidFill>
                    <a:srgbClr val="8F9499"/>
                  </a:solidFill>
                  <a:latin typeface="Arimo"/>
                  <a:ea typeface="Arimo"/>
                  <a:cs typeface="Arimo"/>
                  <a:sym typeface="Arimo"/>
                </a:defRPr>
              </a:lvl1pPr>
            </a:lstStyle>
            <a:p>
              <a:pPr lvl="0">
                <a:defRPr sz="1800" b="0" spc="0">
                  <a:solidFill>
                    <a:srgbClr val="000000"/>
                  </a:solidFill>
                </a:defRPr>
              </a:pPr>
              <a:r>
                <a:rPr sz="1733" dirty="0">
                  <a:solidFill>
                    <a:schemeClr val="tx2">
                      <a:lumMod val="60000"/>
                      <a:lumOff val="40000"/>
                    </a:schemeClr>
                  </a:solidFill>
                  <a:latin typeface="Arial" panose="020B0604020202020204" pitchFamily="34" charset="0"/>
                  <a:cs typeface="Arial" panose="020B0604020202020204" pitchFamily="34" charset="0"/>
                </a:rPr>
                <a:t>Our Products/Services</a:t>
              </a:r>
            </a:p>
          </p:txBody>
        </p:sp>
        <p:sp>
          <p:nvSpPr>
            <p:cNvPr id="1869" name="Shape 1869"/>
            <p:cNvSpPr/>
            <p:nvPr/>
          </p:nvSpPr>
          <p:spPr>
            <a:xfrm>
              <a:off x="1912674" y="1160843"/>
              <a:ext cx="8366655" cy="511640"/>
            </a:xfrm>
            <a:prstGeom prst="rect">
              <a:avLst/>
            </a:prstGeom>
            <a:ln w="12700">
              <a:miter lim="400000"/>
            </a:ln>
            <a:extLst>
              <a:ext uri="{C572A759-6A51-4108-AA02-DFA0A04FC94B}">
                <ma14:wrappingTextBoxFlag xmlns="" xmlns:ma14="http://schemas.microsoft.com/office/mac/drawingml/2011/main" val="1"/>
              </a:ext>
            </a:extLst>
          </p:spPr>
          <p:txBody>
            <a:bodyPr lIns="0" tIns="0" rIns="0" bIns="0" anchor="b">
              <a:normAutofit/>
            </a:bodyPr>
            <a:lstStyle/>
            <a:p>
              <a:pPr>
                <a:lnSpc>
                  <a:spcPct val="130000"/>
                </a:lnSpc>
                <a:spcBef>
                  <a:spcPts val="251"/>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has been the industry's standard dummy. Lorem Ipsum is s</a:t>
              </a:r>
              <a:r>
                <a:rPr sz="1067" dirty="0">
                  <a:solidFill>
                    <a:srgbClr val="00B0F0"/>
                  </a:solidFill>
                  <a:latin typeface="Arimo"/>
                  <a:ea typeface="Arimo"/>
                  <a:cs typeface="Arimo"/>
                  <a:sym typeface="Arimo"/>
                </a:rPr>
                <a:t>imply dummy text of the printing and typesetting industry</a:t>
              </a:r>
              <a:r>
                <a:rPr sz="1067" dirty="0">
                  <a:solidFill>
                    <a:schemeClr val="tx2">
                      <a:lumMod val="60000"/>
                      <a:lumOff val="40000"/>
                    </a:schemeClr>
                  </a:solidFill>
                  <a:latin typeface="Arimo"/>
                  <a:ea typeface="Arimo"/>
                  <a:cs typeface="Arimo"/>
                  <a:sym typeface="Arimo"/>
                </a:rPr>
                <a:t>. Lorem Ipsum has been the industry's standard dummy.</a:t>
              </a:r>
            </a:p>
          </p:txBody>
        </p:sp>
      </p:grpSp>
      <p:sp>
        <p:nvSpPr>
          <p:cNvPr id="1870" name="Shape 1870"/>
          <p:cNvSpPr/>
          <p:nvPr/>
        </p:nvSpPr>
        <p:spPr>
          <a:xfrm>
            <a:off x="1164464" y="2779712"/>
            <a:ext cx="4546005" cy="2921696"/>
          </a:xfrm>
          <a:prstGeom prst="rect">
            <a:avLst/>
          </a:prstGeom>
          <a:ln w="12700">
            <a:miter lim="400000"/>
          </a:ln>
          <a:extLst>
            <a:ext uri="{C572A759-6A51-4108-AA02-DFA0A04FC94B}">
              <ma14:wrappingTextBoxFlag xmlns="" xmlns:ma14="http://schemas.microsoft.com/office/mac/drawingml/2011/main" val="1"/>
            </a:ext>
          </a:extLst>
        </p:spPr>
        <p:txBody>
          <a:bodyPr lIns="0" tIns="0" rIns="0" bIns="0">
            <a:normAutofit/>
          </a:bodyPr>
          <a:lstStyle/>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text ever since the 1500s, when an unknown printer took a galley of type and scrambled it to make a type specimen book. Lorem Ipsum is simply dummy text of the printing and typesetting industry.</a:t>
            </a:r>
          </a:p>
          <a:p>
            <a:pPr>
              <a:lnSpc>
                <a:spcPct val="150000"/>
              </a:lnSpc>
              <a:spcBef>
                <a:spcPts val="1000"/>
              </a:spcBef>
              <a:defRPr sz="1800"/>
            </a:pPr>
            <a:r>
              <a:rPr sz="1067" dirty="0">
                <a:solidFill>
                  <a:schemeClr val="tx2">
                    <a:lumMod val="60000"/>
                    <a:lumOff val="40000"/>
                  </a:schemeClr>
                </a:solidFill>
                <a:latin typeface="Arimo"/>
                <a:ea typeface="Arimo"/>
                <a:cs typeface="Arimo"/>
                <a:sym typeface="Arimo"/>
              </a:rPr>
              <a:t>Lorem Ipsum is simply dummy text of the printing and typesetting industry. Lorem Ipsum has been the industry's standard dummy. Lorem Ipsum is simply dummy text of the printing and typesetting industry. Lorem Ipsum has been the industry's standard dummy. Lorem Ipsum is simply dummy text of the printing and typesetting industry. Lorem Ipsum has been the industry's standard dummy</a:t>
            </a:r>
          </a:p>
        </p:txBody>
      </p:sp>
      <p:grpSp>
        <p:nvGrpSpPr>
          <p:cNvPr id="4" name="Group 3">
            <a:extLst>
              <a:ext uri="{FF2B5EF4-FFF2-40B4-BE49-F238E27FC236}">
                <a16:creationId xmlns:a16="http://schemas.microsoft.com/office/drawing/2014/main" id="{2F33D758-A9D9-4321-A76F-E35F1CDD8566}"/>
              </a:ext>
            </a:extLst>
          </p:cNvPr>
          <p:cNvGrpSpPr/>
          <p:nvPr/>
        </p:nvGrpSpPr>
        <p:grpSpPr>
          <a:xfrm>
            <a:off x="6540500" y="2108134"/>
            <a:ext cx="4533304" cy="1256871"/>
            <a:chOff x="6540500" y="2108134"/>
            <a:chExt cx="4533304" cy="1256871"/>
          </a:xfrm>
        </p:grpSpPr>
        <p:sp>
          <p:nvSpPr>
            <p:cNvPr id="1872" name="Shape 1872"/>
            <p:cNvSpPr/>
            <p:nvPr/>
          </p:nvSpPr>
          <p:spPr>
            <a:xfrm>
              <a:off x="6540500" y="2108134"/>
              <a:ext cx="4533304" cy="1256871"/>
            </a:xfrm>
            <a:prstGeom prst="rect">
              <a:avLst/>
            </a:prstGeom>
            <a:solidFill>
              <a:schemeClr val="bg2">
                <a:lumMod val="60000"/>
                <a:lumOff val="40000"/>
              </a:schemeClr>
            </a:solidFill>
            <a:ln w="12700">
              <a:miter lim="400000"/>
            </a:ln>
          </p:spPr>
          <p:txBody>
            <a:bodyPr lIns="0" tIns="0" rIns="0" bIns="0" anchor="ctr"/>
            <a:lstStyle/>
            <a:p>
              <a:pPr lvl="0">
                <a:defRPr sz="3200"/>
              </a:pPr>
              <a:endParaRPr sz="4267">
                <a:solidFill>
                  <a:schemeClr val="tx2">
                    <a:lumMod val="60000"/>
                    <a:lumOff val="40000"/>
                  </a:schemeClr>
                </a:solidFill>
              </a:endParaRPr>
            </a:p>
          </p:txBody>
        </p:sp>
        <p:grpSp>
          <p:nvGrpSpPr>
            <p:cNvPr id="1875" name="Group 1875"/>
            <p:cNvGrpSpPr/>
            <p:nvPr/>
          </p:nvGrpSpPr>
          <p:grpSpPr>
            <a:xfrm>
              <a:off x="6970184" y="2337287"/>
              <a:ext cx="3761681" cy="738599"/>
              <a:chOff x="0" y="0"/>
              <a:chExt cx="7523360" cy="1477194"/>
            </a:xfrm>
          </p:grpSpPr>
          <p:sp>
            <p:nvSpPr>
              <p:cNvPr id="1873" name="Shape 1873"/>
              <p:cNvSpPr/>
              <p:nvPr/>
            </p:nvSpPr>
            <p:spPr>
              <a:xfrm>
                <a:off x="0" y="213478"/>
                <a:ext cx="87496" cy="1263717"/>
              </a:xfrm>
              <a:prstGeom prst="rect">
                <a:avLst/>
              </a:prstGeom>
              <a:solidFill>
                <a:srgbClr val="FFFFFF"/>
              </a:solidFill>
              <a:ln w="12700" cap="flat">
                <a:noFill/>
                <a:miter lim="400000"/>
              </a:ln>
              <a:effectLst/>
            </p:spPr>
            <p:txBody>
              <a:bodyPr wrap="square" lIns="0" tIns="0" rIns="0" bIns="0" numCol="1" anchor="ctr">
                <a:noAutofit/>
              </a:bodyPr>
              <a:lstStyle/>
              <a:p>
                <a:pPr lvl="0">
                  <a:defRPr sz="3200"/>
                </a:pPr>
                <a:endParaRPr sz="4267">
                  <a:solidFill>
                    <a:schemeClr val="tx2">
                      <a:lumMod val="60000"/>
                      <a:lumOff val="40000"/>
                    </a:schemeClr>
                  </a:solidFill>
                </a:endParaRPr>
              </a:p>
            </p:txBody>
          </p:sp>
          <p:sp>
            <p:nvSpPr>
              <p:cNvPr id="1874" name="Shape 1874"/>
              <p:cNvSpPr/>
              <p:nvPr/>
            </p:nvSpPr>
            <p:spPr>
              <a:xfrm>
                <a:off x="713514" y="0"/>
                <a:ext cx="6809847" cy="1460105"/>
              </a:xfrm>
              <a:prstGeom prst="rect">
                <a:avLst/>
              </a:prstGeom>
              <a:no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b">
                <a:normAutofit/>
              </a:bodyPr>
              <a:lstStyle>
                <a:lvl1pPr algn="l">
                  <a:lnSpc>
                    <a:spcPct val="120000"/>
                  </a:lnSpc>
                  <a:spcBef>
                    <a:spcPts val="500"/>
                  </a:spcBef>
                  <a:defRPr sz="2500" b="1">
                    <a:solidFill>
                      <a:srgbClr val="FFFFFF"/>
                    </a:solidFill>
                    <a:latin typeface="Arimo"/>
                    <a:ea typeface="Arimo"/>
                    <a:cs typeface="Arimo"/>
                    <a:sym typeface="Arimo"/>
                  </a:defRPr>
                </a:lvl1pPr>
              </a:lstStyle>
              <a:p>
                <a:pPr lvl="0">
                  <a:defRPr sz="1800" b="0">
                    <a:solidFill>
                      <a:srgbClr val="000000"/>
                    </a:solidFill>
                  </a:defRPr>
                </a:pPr>
                <a:r>
                  <a:rPr sz="1200" dirty="0">
                    <a:solidFill>
                      <a:schemeClr val="bg1"/>
                    </a:solidFill>
                  </a:rPr>
                  <a:t>Lorem Ipsum is simply dummy text of the printing and typesetting industry  has been the industry's standard dummy.</a:t>
                </a:r>
              </a:p>
            </p:txBody>
          </p:sp>
        </p:grpSp>
      </p:grpSp>
      <p:grpSp>
        <p:nvGrpSpPr>
          <p:cNvPr id="1879" name="Group 1879"/>
          <p:cNvGrpSpPr/>
          <p:nvPr/>
        </p:nvGrpSpPr>
        <p:grpSpPr>
          <a:xfrm>
            <a:off x="1191642" y="2122465"/>
            <a:ext cx="5038641" cy="124923"/>
            <a:chOff x="0" y="0"/>
            <a:chExt cx="10077281" cy="249844"/>
          </a:xfrm>
        </p:grpSpPr>
        <p:sp>
          <p:nvSpPr>
            <p:cNvPr id="1876" name="Shape 1876"/>
            <p:cNvSpPr/>
            <p:nvPr/>
          </p:nvSpPr>
          <p:spPr>
            <a:xfrm>
              <a:off x="0" y="0"/>
              <a:ext cx="3366318" cy="244563"/>
            </a:xfrm>
            <a:prstGeom prst="rect">
              <a:avLst/>
            </a:prstGeom>
            <a:solidFill>
              <a:schemeClr val="accent2"/>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tx2">
                    <a:lumMod val="60000"/>
                    <a:lumOff val="40000"/>
                  </a:schemeClr>
                </a:solidFill>
              </a:endParaRPr>
            </a:p>
          </p:txBody>
        </p:sp>
        <p:sp>
          <p:nvSpPr>
            <p:cNvPr id="1877" name="Shape 1877"/>
            <p:cNvSpPr/>
            <p:nvPr/>
          </p:nvSpPr>
          <p:spPr>
            <a:xfrm>
              <a:off x="3355481" y="5281"/>
              <a:ext cx="3366319" cy="244564"/>
            </a:xfrm>
            <a:prstGeom prst="rect">
              <a:avLst/>
            </a:prstGeom>
            <a:solidFill>
              <a:schemeClr val="accent4"/>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dirty="0">
                <a:solidFill>
                  <a:schemeClr val="tx2">
                    <a:lumMod val="60000"/>
                    <a:lumOff val="40000"/>
                  </a:schemeClr>
                </a:solidFill>
              </a:endParaRPr>
            </a:p>
          </p:txBody>
        </p:sp>
        <p:sp>
          <p:nvSpPr>
            <p:cNvPr id="1878" name="Shape 1878"/>
            <p:cNvSpPr/>
            <p:nvPr/>
          </p:nvSpPr>
          <p:spPr>
            <a:xfrm>
              <a:off x="6710964" y="5281"/>
              <a:ext cx="3366318" cy="244564"/>
            </a:xfrm>
            <a:prstGeom prst="rect">
              <a:avLst/>
            </a:prstGeom>
            <a:solidFill>
              <a:schemeClr val="accent6"/>
            </a:solidFill>
            <a:ln w="12700" cap="flat">
              <a:noFill/>
              <a:miter lim="400000"/>
            </a:ln>
            <a:effectLst/>
          </p:spPr>
          <p:txBody>
            <a:bodyPr wrap="square" lIns="0" tIns="0" rIns="0" bIns="0" numCol="1" anchor="ctr">
              <a:noAutofit/>
            </a:bodyPr>
            <a:lstStyle/>
            <a:p>
              <a:pPr defTabSz="292093">
                <a:defRPr sz="4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5333">
                <a:solidFill>
                  <a:schemeClr val="tx2">
                    <a:lumMod val="60000"/>
                    <a:lumOff val="40000"/>
                  </a:schemeClr>
                </a:solidFill>
              </a:endParaRPr>
            </a:p>
          </p:txBody>
        </p:sp>
      </p:grpSp>
      <p:sp>
        <p:nvSpPr>
          <p:cNvPr id="3" name="Rectangle 2">
            <a:extLst>
              <a:ext uri="{FF2B5EF4-FFF2-40B4-BE49-F238E27FC236}">
                <a16:creationId xmlns:a16="http://schemas.microsoft.com/office/drawing/2014/main" id="{76DD4FC7-8D1B-504D-8BF9-EB996B7731BA}"/>
              </a:ext>
            </a:extLst>
          </p:cNvPr>
          <p:cNvSpPr/>
          <p:nvPr/>
        </p:nvSpPr>
        <p:spPr>
          <a:xfrm>
            <a:off x="6525260" y="3657600"/>
            <a:ext cx="4533304" cy="1813560"/>
          </a:xfrm>
          <a:prstGeom prst="rect">
            <a:avLst/>
          </a:prstGeom>
          <a:blipFill dpi="0" rotWithShape="1">
            <a:blip r:embed="rId2" cstate="hqprint">
              <a:extLst>
                <a:ext uri="{28A0092B-C50C-407E-A947-70E740481C1C}">
                  <a14:useLocalDpi xmlns:a14="http://schemas.microsoft.com/office/drawing/2010/main"/>
                </a:ext>
              </a:extLst>
            </a:blip>
            <a:srcRect/>
            <a:stretch>
              <a:fillRect l="-684" t="-19911" r="684" b="-67553"/>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7665180"/>
      </p:ext>
    </p:extLst>
  </p:cSld>
  <p:clrMapOvr>
    <a:masterClrMapping/>
  </p:clrMapOvr>
  <p:transition spd="slow">
    <p:dissolve/>
  </p:transition>
  <p:timing>
    <p:tnLst>
      <p:par>
        <p:cTn id="1" dur="indefinite" restart="never" fill="hold"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0-#ppt_w/2"/>
                                          </p:val>
                                        </p:tav>
                                        <p:tav tm="100000">
                                          <p:val>
                                            <p:strVal val="#ppt_x"/>
                                          </p:val>
                                        </p:tav>
                                      </p:tavLst>
                                    </p:anim>
                                    <p:anim calcmode="lin" valueType="num">
                                      <p:cBhvr additive="base">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 presetClass="entr" presetSubtype="8" decel="100000" fill="hold" nodeType="afterEffect">
                                  <p:stCondLst>
                                    <p:cond delay="0"/>
                                  </p:stCondLst>
                                  <p:childTnLst>
                                    <p:set>
                                      <p:cBhvr>
                                        <p:cTn id="11" dur="1" fill="hold">
                                          <p:stCondLst>
                                            <p:cond delay="0"/>
                                          </p:stCondLst>
                                        </p:cTn>
                                        <p:tgtEl>
                                          <p:spTgt spid="1879"/>
                                        </p:tgtEl>
                                        <p:attrNameLst>
                                          <p:attrName>style.visibility</p:attrName>
                                        </p:attrNameLst>
                                      </p:cBhvr>
                                      <p:to>
                                        <p:strVal val="visible"/>
                                      </p:to>
                                    </p:set>
                                    <p:anim calcmode="lin" valueType="num">
                                      <p:cBhvr additive="base">
                                        <p:cTn id="12" dur="500" fill="hold"/>
                                        <p:tgtEl>
                                          <p:spTgt spid="1879"/>
                                        </p:tgtEl>
                                        <p:attrNameLst>
                                          <p:attrName>ppt_x</p:attrName>
                                        </p:attrNameLst>
                                      </p:cBhvr>
                                      <p:tavLst>
                                        <p:tav tm="0">
                                          <p:val>
                                            <p:strVal val="0-#ppt_w/2"/>
                                          </p:val>
                                        </p:tav>
                                        <p:tav tm="100000">
                                          <p:val>
                                            <p:strVal val="#ppt_x"/>
                                          </p:val>
                                        </p:tav>
                                      </p:tavLst>
                                    </p:anim>
                                    <p:anim calcmode="lin" valueType="num">
                                      <p:cBhvr additive="base">
                                        <p:cTn id="13" dur="500" fill="hold"/>
                                        <p:tgtEl>
                                          <p:spTgt spid="1879"/>
                                        </p:tgtEl>
                                        <p:attrNameLst>
                                          <p:attrName>ppt_y</p:attrName>
                                        </p:attrNameLst>
                                      </p:cBhvr>
                                      <p:tavLst>
                                        <p:tav tm="0">
                                          <p:val>
                                            <p:strVal val="#ppt_y"/>
                                          </p:val>
                                        </p:tav>
                                        <p:tav tm="100000">
                                          <p:val>
                                            <p:strVal val="#ppt_y"/>
                                          </p:val>
                                        </p:tav>
                                      </p:tavLst>
                                    </p:anim>
                                  </p:childTnLst>
                                </p:cTn>
                              </p:par>
                            </p:childTnLst>
                          </p:cTn>
                        </p:par>
                        <p:par>
                          <p:cTn id="14" fill="hold">
                            <p:stCondLst>
                              <p:cond delay="1000"/>
                            </p:stCondLst>
                            <p:childTnLst>
                              <p:par>
                                <p:cTn id="15" presetID="18" presetClass="entr" presetSubtype="6" fill="hold" grpId="0" nodeType="afterEffect">
                                  <p:stCondLst>
                                    <p:cond delay="0"/>
                                  </p:stCondLst>
                                  <p:childTnLst>
                                    <p:set>
                                      <p:cBhvr>
                                        <p:cTn id="16" dur="1" fill="hold">
                                          <p:stCondLst>
                                            <p:cond delay="0"/>
                                          </p:stCondLst>
                                        </p:cTn>
                                        <p:tgtEl>
                                          <p:spTgt spid="1870"/>
                                        </p:tgtEl>
                                        <p:attrNameLst>
                                          <p:attrName>style.visibility</p:attrName>
                                        </p:attrNameLst>
                                      </p:cBhvr>
                                      <p:to>
                                        <p:strVal val="visible"/>
                                      </p:to>
                                    </p:set>
                                    <p:animEffect transition="in" filter="strips(downRight)">
                                      <p:cBhvr>
                                        <p:cTn id="17" dur="500"/>
                                        <p:tgtEl>
                                          <p:spTgt spid="1870"/>
                                        </p:tgtEl>
                                      </p:cBhvr>
                                    </p:animEffect>
                                  </p:childTnLst>
                                </p:cTn>
                              </p:par>
                            </p:childTnLst>
                          </p:cTn>
                        </p:par>
                        <p:par>
                          <p:cTn id="18" fill="hold">
                            <p:stCondLst>
                              <p:cond delay="1500"/>
                            </p:stCondLst>
                            <p:childTnLst>
                              <p:par>
                                <p:cTn id="19" presetID="2" presetClass="entr" presetSubtype="2" decel="100000" fill="hold" nodeType="after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additive="base">
                                        <p:cTn id="21" dur="500" fill="hold"/>
                                        <p:tgtEl>
                                          <p:spTgt spid="4"/>
                                        </p:tgtEl>
                                        <p:attrNameLst>
                                          <p:attrName>ppt_x</p:attrName>
                                        </p:attrNameLst>
                                      </p:cBhvr>
                                      <p:tavLst>
                                        <p:tav tm="0">
                                          <p:val>
                                            <p:strVal val="1+#ppt_w/2"/>
                                          </p:val>
                                        </p:tav>
                                        <p:tav tm="100000">
                                          <p:val>
                                            <p:strVal val="#ppt_x"/>
                                          </p:val>
                                        </p:tav>
                                      </p:tavLst>
                                    </p:anim>
                                    <p:anim calcmode="lin" valueType="num">
                                      <p:cBhvr additive="base">
                                        <p:cTn id="22" dur="500" fill="hold"/>
                                        <p:tgtEl>
                                          <p:spTgt spid="4"/>
                                        </p:tgtEl>
                                        <p:attrNameLst>
                                          <p:attrName>ppt_y</p:attrName>
                                        </p:attrNameLst>
                                      </p:cBhvr>
                                      <p:tavLst>
                                        <p:tav tm="0">
                                          <p:val>
                                            <p:strVal val="#ppt_y"/>
                                          </p:val>
                                        </p:tav>
                                        <p:tav tm="100000">
                                          <p:val>
                                            <p:strVal val="#ppt_y"/>
                                          </p:val>
                                        </p:tav>
                                      </p:tavLst>
                                    </p:anim>
                                  </p:childTnLst>
                                </p:cTn>
                              </p:par>
                            </p:childTnLst>
                          </p:cTn>
                        </p:par>
                        <p:par>
                          <p:cTn id="23" fill="hold">
                            <p:stCondLst>
                              <p:cond delay="2000"/>
                            </p:stCondLst>
                            <p:childTnLst>
                              <p:par>
                                <p:cTn id="24" presetID="2" presetClass="entr" presetSubtype="2" decel="100000" fill="hold" grpId="0" nodeType="afterEffect">
                                  <p:stCondLst>
                                    <p:cond delay="0"/>
                                  </p:stCondLst>
                                  <p:childTnLst>
                                    <p:set>
                                      <p:cBhvr>
                                        <p:cTn id="25" dur="1" fill="hold">
                                          <p:stCondLst>
                                            <p:cond delay="0"/>
                                          </p:stCondLst>
                                        </p:cTn>
                                        <p:tgtEl>
                                          <p:spTgt spid="3"/>
                                        </p:tgtEl>
                                        <p:attrNameLst>
                                          <p:attrName>style.visibility</p:attrName>
                                        </p:attrNameLst>
                                      </p:cBhvr>
                                      <p:to>
                                        <p:strVal val="visible"/>
                                      </p:to>
                                    </p:set>
                                    <p:anim calcmode="lin" valueType="num">
                                      <p:cBhvr additive="base">
                                        <p:cTn id="26" dur="500" fill="hold"/>
                                        <p:tgtEl>
                                          <p:spTgt spid="3"/>
                                        </p:tgtEl>
                                        <p:attrNameLst>
                                          <p:attrName>ppt_x</p:attrName>
                                        </p:attrNameLst>
                                      </p:cBhvr>
                                      <p:tavLst>
                                        <p:tav tm="0">
                                          <p:val>
                                            <p:strVal val="1+#ppt_w/2"/>
                                          </p:val>
                                        </p:tav>
                                        <p:tav tm="100000">
                                          <p:val>
                                            <p:strVal val="#ppt_x"/>
                                          </p:val>
                                        </p:tav>
                                      </p:tavLst>
                                    </p:anim>
                                    <p:anim calcmode="lin" valueType="num">
                                      <p:cBhvr additive="base">
                                        <p:cTn id="27"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70" grpId="0" animBg="1"/>
      <p:bldP spid="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ounded Rectangle 10">
            <a:extLst>
              <a:ext uri="{FF2B5EF4-FFF2-40B4-BE49-F238E27FC236}">
                <a16:creationId xmlns:a16="http://schemas.microsoft.com/office/drawing/2014/main" id="{FC854F0A-C794-3D45-B9E2-095A42B91A0F}"/>
              </a:ext>
            </a:extLst>
          </p:cNvPr>
          <p:cNvSpPr/>
          <p:nvPr/>
        </p:nvSpPr>
        <p:spPr>
          <a:xfrm>
            <a:off x="223609" y="209550"/>
            <a:ext cx="11743200" cy="6440400"/>
          </a:xfrm>
          <a:prstGeom prst="roundRect">
            <a:avLst>
              <a:gd name="adj" fmla="val 5978"/>
            </a:avLst>
          </a:prstGeom>
          <a:solidFill>
            <a:schemeClr val="bg2">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Freeform 23">
            <a:extLst>
              <a:ext uri="{FF2B5EF4-FFF2-40B4-BE49-F238E27FC236}">
                <a16:creationId xmlns:a16="http://schemas.microsoft.com/office/drawing/2014/main" id="{21D2C0BD-40BE-F343-8077-5B4F94D4F500}"/>
              </a:ext>
            </a:extLst>
          </p:cNvPr>
          <p:cNvSpPr/>
          <p:nvPr/>
        </p:nvSpPr>
        <p:spPr>
          <a:xfrm>
            <a:off x="762000" y="1771651"/>
            <a:ext cx="10762236" cy="4857749"/>
          </a:xfrm>
          <a:custGeom>
            <a:avLst/>
            <a:gdLst>
              <a:gd name="connsiteX0" fmla="*/ 5381118 w 10762236"/>
              <a:gd name="connsiteY0" fmla="*/ 0 h 4647785"/>
              <a:gd name="connsiteX1" fmla="*/ 10762236 w 10762236"/>
              <a:gd name="connsiteY1" fmla="*/ 4552274 h 4647785"/>
              <a:gd name="connsiteX2" fmla="*/ 10756535 w 10762236"/>
              <a:gd name="connsiteY2" fmla="*/ 4647785 h 4647785"/>
              <a:gd name="connsiteX3" fmla="*/ 5701 w 10762236"/>
              <a:gd name="connsiteY3" fmla="*/ 4647785 h 4647785"/>
              <a:gd name="connsiteX4" fmla="*/ 0 w 10762236"/>
              <a:gd name="connsiteY4" fmla="*/ 4552274 h 4647785"/>
              <a:gd name="connsiteX5" fmla="*/ 5381118 w 10762236"/>
              <a:gd name="connsiteY5" fmla="*/ 0 h 464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2236" h="4647785">
                <a:moveTo>
                  <a:pt x="5381118" y="0"/>
                </a:moveTo>
                <a:cubicBezTo>
                  <a:pt x="8353028" y="0"/>
                  <a:pt x="10762236" y="2038123"/>
                  <a:pt x="10762236" y="4552274"/>
                </a:cubicBezTo>
                <a:lnTo>
                  <a:pt x="10756535" y="4647785"/>
                </a:lnTo>
                <a:lnTo>
                  <a:pt x="5701" y="4647785"/>
                </a:lnTo>
                <a:lnTo>
                  <a:pt x="0" y="4552274"/>
                </a:lnTo>
                <a:cubicBezTo>
                  <a:pt x="0" y="2038123"/>
                  <a:pt x="2409208" y="0"/>
                  <a:pt x="5381118" y="0"/>
                </a:cubicBezTo>
                <a:close/>
              </a:path>
            </a:pathLst>
          </a:custGeom>
          <a:solidFill>
            <a:schemeClr val="bg2">
              <a:alpha val="16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1452791" y="684100"/>
            <a:ext cx="10515600" cy="1325563"/>
          </a:xfrm>
        </p:spPr>
        <p:txBody>
          <a:bodyPr>
            <a:normAutofit/>
          </a:bodyPr>
          <a:lstStyle/>
          <a:p>
            <a:r>
              <a:rPr lang="en-US" sz="3200" b="1" dirty="0">
                <a:solidFill>
                  <a:schemeClr val="bg1"/>
                </a:solidFill>
                <a:latin typeface="Arial" panose="020B0604020202020204" pitchFamily="34" charset="0"/>
                <a:cs typeface="Arial" panose="020B0604020202020204" pitchFamily="34" charset="0"/>
              </a:rPr>
              <a:t>ONE</a:t>
            </a:r>
            <a:r>
              <a:rPr lang="en-US" sz="3200" dirty="0">
                <a:solidFill>
                  <a:schemeClr val="bg1"/>
                </a:solidFill>
                <a:latin typeface="Arial" panose="020B0604020202020204" pitchFamily="34" charset="0"/>
                <a:cs typeface="Arial" panose="020B0604020202020204" pitchFamily="34" charset="0"/>
              </a:rPr>
              <a:t> COLUMN</a:t>
            </a:r>
          </a:p>
        </p:txBody>
      </p:sp>
      <p:sp>
        <p:nvSpPr>
          <p:cNvPr id="2" name="TextBox 1"/>
          <p:cNvSpPr txBox="1"/>
          <p:nvPr/>
        </p:nvSpPr>
        <p:spPr>
          <a:xfrm>
            <a:off x="1270079" y="2018861"/>
            <a:ext cx="9651842" cy="3416320"/>
          </a:xfrm>
          <a:prstGeom prst="rect">
            <a:avLst/>
          </a:prstGeom>
          <a:noFill/>
        </p:spPr>
        <p:txBody>
          <a:bodyPr wrap="square" rtlCol="0">
            <a:spAutoFit/>
          </a:bodyPr>
          <a:lstStyle/>
          <a:p>
            <a:pPr algn="just"/>
            <a:r>
              <a:rPr lang="en-US" sz="1200" b="1" dirty="0">
                <a:solidFill>
                  <a:schemeClr val="bg1"/>
                </a:solidFill>
                <a:latin typeface="Arial" panose="020B0604020202020204" pitchFamily="34" charset="0"/>
                <a:cs typeface="Arial" panose="020B0604020202020204" pitchFamily="34" charset="0"/>
              </a:rPr>
              <a:t>Cookie donut lollipop sugar </a:t>
            </a:r>
            <a:r>
              <a:rPr lang="en-US" sz="1200" dirty="0">
                <a:solidFill>
                  <a:schemeClr val="bg1"/>
                </a:solidFill>
                <a:latin typeface="Arial" panose="020B0604020202020204" pitchFamily="34" charset="0"/>
                <a:cs typeface="Arial" panose="020B0604020202020204" pitchFamily="34" charset="0"/>
              </a:rPr>
              <a:t>plum topping icing. Cake jelly beans cheesecake. Jelly beans pastry macaroon donut cupcake lollipop carrot cake apple pie. Topping pudding croissant donut gummi bears jujubes cake oat cake candy. Candy chocolate sesame snaps gummies. Bonbon candy wafer </a:t>
            </a:r>
            <a:r>
              <a:rPr lang="en-US" sz="1200" dirty="0" err="1">
                <a:solidFill>
                  <a:schemeClr val="bg1"/>
                </a:solidFill>
                <a:latin typeface="Arial" panose="020B0604020202020204" pitchFamily="34" charset="0"/>
                <a:cs typeface="Arial" panose="020B0604020202020204" pitchFamily="34" charset="0"/>
              </a:rPr>
              <a:t>dragée</a:t>
            </a:r>
            <a:r>
              <a:rPr lang="en-US" sz="1200" dirty="0">
                <a:solidFill>
                  <a:schemeClr val="bg1"/>
                </a:solidFill>
                <a:latin typeface="Arial" panose="020B0604020202020204" pitchFamily="34" charset="0"/>
                <a:cs typeface="Arial" panose="020B0604020202020204" pitchFamily="34" charset="0"/>
              </a:rPr>
              <a:t> pastry cotton candy topping tootsie roll. Cotton candy pie dessert tootsie roll donut. Sugar plum soufflé sweet roll marshmallow cotton candy toffee pie.</a:t>
            </a:r>
          </a:p>
          <a:p>
            <a:pPr algn="just"/>
            <a:endParaRPr lang="en-US" sz="1200" dirty="0">
              <a:solidFill>
                <a:schemeClr val="bg1"/>
              </a:solidFill>
              <a:latin typeface="Arial" panose="020B0604020202020204" pitchFamily="34" charset="0"/>
              <a:cs typeface="Arial" panose="020B0604020202020204" pitchFamily="34" charset="0"/>
            </a:endParaRPr>
          </a:p>
          <a:p>
            <a:pPr algn="just"/>
            <a:r>
              <a:rPr lang="en-US" sz="1200" dirty="0">
                <a:solidFill>
                  <a:schemeClr val="bg1"/>
                </a:solidFill>
                <a:latin typeface="Arial" panose="020B0604020202020204" pitchFamily="34" charset="0"/>
                <a:cs typeface="Arial" panose="020B0604020202020204" pitchFamily="34" charset="0"/>
              </a:rPr>
              <a:t>Liquorice marshmallow sugar plum powder. Oat cake </a:t>
            </a:r>
            <a:r>
              <a:rPr lang="en-US" sz="1200" dirty="0" err="1">
                <a:solidFill>
                  <a:schemeClr val="bg1"/>
                </a:solidFill>
                <a:latin typeface="Arial" panose="020B0604020202020204" pitchFamily="34" charset="0"/>
                <a:cs typeface="Arial" panose="020B0604020202020204" pitchFamily="34" charset="0"/>
              </a:rPr>
              <a:t>danish</a:t>
            </a:r>
            <a:r>
              <a:rPr lang="en-US" sz="1200" dirty="0">
                <a:solidFill>
                  <a:schemeClr val="bg1"/>
                </a:solidFill>
                <a:latin typeface="Arial" panose="020B0604020202020204" pitchFamily="34" charset="0"/>
                <a:cs typeface="Arial" panose="020B0604020202020204" pitchFamily="34" charset="0"/>
              </a:rPr>
              <a:t> tiramisu candy gummi bears croissant chocolate bar. Icing marshmallow chocolate cake tart icing sugar plum. Lemon drops sugar plum cookie cake tart. Gummi bears jujubes cake cheesecake. Fruitcake topping tootsie roll bonbon chocolate brownie muffin candy canes muffin. Caramels sugar plum wafer. Ice cream tart gingerbread toffee. Liquorice chocolate bar gummi bears sesame snaps. Fruitcake tiramisu caramels croissant jujubes halvah pudding bonbon tootsie roll.</a:t>
            </a:r>
          </a:p>
          <a:p>
            <a:pPr algn="just"/>
            <a:endParaRPr lang="en-US" sz="1200" dirty="0">
              <a:solidFill>
                <a:schemeClr val="bg1"/>
              </a:solidFill>
              <a:latin typeface="Arial" panose="020B0604020202020204" pitchFamily="34" charset="0"/>
              <a:cs typeface="Arial" panose="020B0604020202020204" pitchFamily="34" charset="0"/>
            </a:endParaRPr>
          </a:p>
          <a:p>
            <a:pPr algn="just"/>
            <a:r>
              <a:rPr lang="en-US" sz="1200" dirty="0">
                <a:solidFill>
                  <a:schemeClr val="bg1"/>
                </a:solidFill>
                <a:latin typeface="Arial" panose="020B0604020202020204" pitchFamily="34" charset="0"/>
                <a:cs typeface="Arial" panose="020B0604020202020204" pitchFamily="34" charset="0"/>
              </a:rPr>
              <a:t>Soufflé jelly-o tiramisu candy oat cake gingerbread. </a:t>
            </a:r>
            <a:r>
              <a:rPr lang="en-US" sz="1200" b="1" dirty="0">
                <a:solidFill>
                  <a:schemeClr val="bg1"/>
                </a:solidFill>
                <a:latin typeface="Arial" panose="020B0604020202020204" pitchFamily="34" charset="0"/>
                <a:cs typeface="Arial" panose="020B0604020202020204" pitchFamily="34" charset="0"/>
              </a:rPr>
              <a:t>Jelly-o candy muffin </a:t>
            </a:r>
            <a:r>
              <a:rPr lang="en-US" sz="1200" b="1" dirty="0" err="1">
                <a:solidFill>
                  <a:schemeClr val="bg1"/>
                </a:solidFill>
                <a:latin typeface="Arial" panose="020B0604020202020204" pitchFamily="34" charset="0"/>
                <a:cs typeface="Arial" panose="020B0604020202020204" pitchFamily="34" charset="0"/>
              </a:rPr>
              <a:t>danish</a:t>
            </a:r>
            <a:r>
              <a:rPr lang="en-US" sz="1200" dirty="0">
                <a:solidFill>
                  <a:schemeClr val="bg1"/>
                </a:solidFill>
                <a:latin typeface="Arial" panose="020B0604020202020204" pitchFamily="34" charset="0"/>
                <a:cs typeface="Arial" panose="020B0604020202020204" pitchFamily="34" charset="0"/>
              </a:rPr>
              <a:t>. Cheesecake lemon drops sweet oat cake gingerbread tiramisu oat cake. </a:t>
            </a:r>
            <a:r>
              <a:rPr lang="en-US" sz="1200" dirty="0" err="1">
                <a:solidFill>
                  <a:schemeClr val="bg1"/>
                </a:solidFill>
                <a:latin typeface="Arial" panose="020B0604020202020204" pitchFamily="34" charset="0"/>
                <a:cs typeface="Arial" panose="020B0604020202020204" pitchFamily="34" charset="0"/>
              </a:rPr>
              <a:t>Dragée</a:t>
            </a:r>
            <a:r>
              <a:rPr lang="en-US" sz="1200" dirty="0">
                <a:solidFill>
                  <a:schemeClr val="bg1"/>
                </a:solidFill>
                <a:latin typeface="Arial" panose="020B0604020202020204" pitchFamily="34" charset="0"/>
                <a:cs typeface="Arial" panose="020B0604020202020204" pitchFamily="34" charset="0"/>
              </a:rPr>
              <a:t> caramels macaroon sugar plum sesame snaps. Cotton candy halvah sesame snaps soufflé. Wafer toffee tart. Halvah biscuit cotton candy biscuit powder pie cake.</a:t>
            </a:r>
          </a:p>
          <a:p>
            <a:pPr algn="just"/>
            <a:endParaRPr lang="en-US" sz="1200" dirty="0">
              <a:solidFill>
                <a:schemeClr val="bg1"/>
              </a:solidFill>
              <a:latin typeface="Arial" panose="020B0604020202020204" pitchFamily="34" charset="0"/>
              <a:cs typeface="Arial" panose="020B0604020202020204" pitchFamily="34" charset="0"/>
            </a:endParaRPr>
          </a:p>
          <a:p>
            <a:pPr algn="just"/>
            <a:r>
              <a:rPr lang="en-US" sz="1200" dirty="0">
                <a:solidFill>
                  <a:schemeClr val="bg1"/>
                </a:solidFill>
                <a:latin typeface="Arial" panose="020B0604020202020204" pitchFamily="34" charset="0"/>
                <a:cs typeface="Arial" panose="020B0604020202020204" pitchFamily="34" charset="0"/>
              </a:rPr>
              <a:t>Ice cream cake candy canes pie oat cake. Candy liquorice halvah cotton candy topping icing. Bear claw cheesecake marzipan muffin pie tiramisu liquorice. Gummi bears donut jelly. Chocolate </a:t>
            </a:r>
            <a:r>
              <a:rPr lang="en-US" sz="1200" dirty="0" err="1">
                <a:solidFill>
                  <a:schemeClr val="bg1"/>
                </a:solidFill>
                <a:latin typeface="Arial" panose="020B0604020202020204" pitchFamily="34" charset="0"/>
                <a:cs typeface="Arial" panose="020B0604020202020204" pitchFamily="34" charset="0"/>
              </a:rPr>
              <a:t>dragée</a:t>
            </a:r>
            <a:r>
              <a:rPr lang="en-US" sz="1200" dirty="0">
                <a:solidFill>
                  <a:schemeClr val="bg1"/>
                </a:solidFill>
                <a:latin typeface="Arial" panose="020B0604020202020204" pitchFamily="34" charset="0"/>
                <a:cs typeface="Arial" panose="020B0604020202020204" pitchFamily="34" charset="0"/>
              </a:rPr>
              <a:t> tootsie roll soufflé </a:t>
            </a:r>
            <a:r>
              <a:rPr lang="en-US" sz="1200" dirty="0" err="1">
                <a:solidFill>
                  <a:schemeClr val="bg1"/>
                </a:solidFill>
                <a:latin typeface="Arial" panose="020B0604020202020204" pitchFamily="34" charset="0"/>
                <a:cs typeface="Arial" panose="020B0604020202020204" pitchFamily="34" charset="0"/>
              </a:rPr>
              <a:t>chupa</a:t>
            </a:r>
            <a:r>
              <a:rPr lang="en-US" sz="1200" dirty="0">
                <a:solidFill>
                  <a:schemeClr val="bg1"/>
                </a:solidFill>
                <a:latin typeface="Arial" panose="020B0604020202020204" pitchFamily="34" charset="0"/>
                <a:cs typeface="Arial" panose="020B0604020202020204" pitchFamily="34" charset="0"/>
              </a:rPr>
              <a:t> </a:t>
            </a:r>
            <a:r>
              <a:rPr lang="en-US" sz="1200" dirty="0" err="1">
                <a:solidFill>
                  <a:schemeClr val="bg1"/>
                </a:solidFill>
                <a:latin typeface="Arial" panose="020B0604020202020204" pitchFamily="34" charset="0"/>
                <a:cs typeface="Arial" panose="020B0604020202020204" pitchFamily="34" charset="0"/>
              </a:rPr>
              <a:t>chups</a:t>
            </a:r>
            <a:r>
              <a:rPr lang="en-US" sz="1200" dirty="0">
                <a:solidFill>
                  <a:schemeClr val="bg1"/>
                </a:solidFill>
                <a:latin typeface="Arial" panose="020B0604020202020204" pitchFamily="34" charset="0"/>
                <a:cs typeface="Arial" panose="020B0604020202020204" pitchFamily="34" charset="0"/>
              </a:rPr>
              <a:t> toffee sweet croissant. Apple pie lemon drops donut cheesecake.</a:t>
            </a:r>
          </a:p>
          <a:p>
            <a:pPr algn="just"/>
            <a:endParaRPr lang="en-US" sz="1200" dirty="0">
              <a:solidFill>
                <a:schemeClr val="bg1"/>
              </a:solidFill>
              <a:latin typeface="Arial" panose="020B0604020202020204" pitchFamily="34" charset="0"/>
              <a:cs typeface="Arial" panose="020B0604020202020204" pitchFamily="34" charset="0"/>
            </a:endParaRPr>
          </a:p>
        </p:txBody>
      </p:sp>
      <p:grpSp>
        <p:nvGrpSpPr>
          <p:cNvPr id="26" name="Group 25">
            <a:extLst>
              <a:ext uri="{FF2B5EF4-FFF2-40B4-BE49-F238E27FC236}">
                <a16:creationId xmlns:a16="http://schemas.microsoft.com/office/drawing/2014/main" id="{75DF9810-2394-3548-BFB6-E6016C4FE2F7}"/>
              </a:ext>
            </a:extLst>
          </p:cNvPr>
          <p:cNvGrpSpPr/>
          <p:nvPr/>
        </p:nvGrpSpPr>
        <p:grpSpPr>
          <a:xfrm>
            <a:off x="7387961" y="-267413"/>
            <a:ext cx="3623285" cy="953926"/>
            <a:chOff x="9734565" y="1208685"/>
            <a:chExt cx="723228" cy="190409"/>
          </a:xfrm>
        </p:grpSpPr>
        <p:sp>
          <p:nvSpPr>
            <p:cNvPr id="12" name="Oval 11">
              <a:extLst>
                <a:ext uri="{FF2B5EF4-FFF2-40B4-BE49-F238E27FC236}">
                  <a16:creationId xmlns:a16="http://schemas.microsoft.com/office/drawing/2014/main" id="{C84A7BAE-0C4C-0847-9124-F125B47A7349}"/>
                </a:ext>
              </a:extLst>
            </p:cNvPr>
            <p:cNvSpPr/>
            <p:nvPr/>
          </p:nvSpPr>
          <p:spPr>
            <a:xfrm>
              <a:off x="10275237" y="1208685"/>
              <a:ext cx="182556" cy="182556"/>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0C64FC7E-A558-A64D-8FB8-08F5C64D4BA7}"/>
                </a:ext>
              </a:extLst>
            </p:cNvPr>
            <p:cNvSpPr/>
            <p:nvPr/>
          </p:nvSpPr>
          <p:spPr>
            <a:xfrm>
              <a:off x="10013085" y="1211279"/>
              <a:ext cx="182556" cy="182556"/>
            </a:xfrm>
            <a:prstGeom prst="ellipse">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a:extLst>
                <a:ext uri="{FF2B5EF4-FFF2-40B4-BE49-F238E27FC236}">
                  <a16:creationId xmlns:a16="http://schemas.microsoft.com/office/drawing/2014/main" id="{4D8F4F97-75D6-4547-88FA-1A2BEACBA97E}"/>
                </a:ext>
              </a:extLst>
            </p:cNvPr>
            <p:cNvSpPr/>
            <p:nvPr/>
          </p:nvSpPr>
          <p:spPr>
            <a:xfrm>
              <a:off x="9734565" y="1216538"/>
              <a:ext cx="182556" cy="182556"/>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1848640064"/>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decel="100000"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decel="100000" fill="hold" grpId="0" nodeType="after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additive="base">
                                        <p:cTn id="12" dur="500" fill="hold"/>
                                        <p:tgtEl>
                                          <p:spTgt spid="24"/>
                                        </p:tgtEl>
                                        <p:attrNameLst>
                                          <p:attrName>ppt_x</p:attrName>
                                        </p:attrNameLst>
                                      </p:cBhvr>
                                      <p:tavLst>
                                        <p:tav tm="0">
                                          <p:val>
                                            <p:strVal val="#ppt_x"/>
                                          </p:val>
                                        </p:tav>
                                        <p:tav tm="100000">
                                          <p:val>
                                            <p:strVal val="#ppt_x"/>
                                          </p:val>
                                        </p:tav>
                                      </p:tavLst>
                                    </p:anim>
                                    <p:anim calcmode="lin" valueType="num">
                                      <p:cBhvr additive="base">
                                        <p:cTn id="13" dur="500" fill="hold"/>
                                        <p:tgtEl>
                                          <p:spTgt spid="24"/>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8" presetClass="entr" presetSubtype="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Right)">
                                      <p:cBhvr>
                                        <p:cTn id="22" dur="500"/>
                                        <p:tgtEl>
                                          <p:spTgt spid="2"/>
                                        </p:tgtEl>
                                      </p:cBhvr>
                                    </p:animEffect>
                                  </p:childTnLst>
                                </p:cTn>
                              </p:par>
                            </p:childTnLst>
                          </p:cTn>
                        </p:par>
                        <p:par>
                          <p:cTn id="23" fill="hold">
                            <p:stCondLst>
                              <p:cond delay="2000"/>
                            </p:stCondLst>
                            <p:childTnLst>
                              <p:par>
                                <p:cTn id="24" presetID="2" presetClass="entr" presetSubtype="1" decel="100000" fill="hold" nodeType="afterEffect">
                                  <p:stCondLst>
                                    <p:cond delay="0"/>
                                  </p:stCondLst>
                                  <p:childTnLst>
                                    <p:set>
                                      <p:cBhvr>
                                        <p:cTn id="25" dur="1" fill="hold">
                                          <p:stCondLst>
                                            <p:cond delay="0"/>
                                          </p:stCondLst>
                                        </p:cTn>
                                        <p:tgtEl>
                                          <p:spTgt spid="26"/>
                                        </p:tgtEl>
                                        <p:attrNameLst>
                                          <p:attrName>style.visibility</p:attrName>
                                        </p:attrNameLst>
                                      </p:cBhvr>
                                      <p:to>
                                        <p:strVal val="visible"/>
                                      </p:to>
                                    </p:set>
                                    <p:anim calcmode="lin" valueType="num">
                                      <p:cBhvr additive="base">
                                        <p:cTn id="26" dur="500" fill="hold"/>
                                        <p:tgtEl>
                                          <p:spTgt spid="26"/>
                                        </p:tgtEl>
                                        <p:attrNameLst>
                                          <p:attrName>ppt_x</p:attrName>
                                        </p:attrNameLst>
                                      </p:cBhvr>
                                      <p:tavLst>
                                        <p:tav tm="0">
                                          <p:val>
                                            <p:strVal val="#ppt_x"/>
                                          </p:val>
                                        </p:tav>
                                        <p:tav tm="100000">
                                          <p:val>
                                            <p:strVal val="#ppt_x"/>
                                          </p:val>
                                        </p:tav>
                                      </p:tavLst>
                                    </p:anim>
                                    <p:anim calcmode="lin" valueType="num">
                                      <p:cBhvr additive="base">
                                        <p:cTn id="27" dur="500" fill="hold"/>
                                        <p:tgtEl>
                                          <p:spTgt spid="26"/>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24" grpId="0" animBg="1"/>
      <p:bldP spid="3" grpId="0"/>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ounded Rectangle 18">
            <a:extLst>
              <a:ext uri="{FF2B5EF4-FFF2-40B4-BE49-F238E27FC236}">
                <a16:creationId xmlns:a16="http://schemas.microsoft.com/office/drawing/2014/main" id="{213A2E52-B9A6-F348-BB00-A49816EA2279}"/>
              </a:ext>
            </a:extLst>
          </p:cNvPr>
          <p:cNvSpPr/>
          <p:nvPr/>
        </p:nvSpPr>
        <p:spPr>
          <a:xfrm>
            <a:off x="224400" y="208800"/>
            <a:ext cx="11743200" cy="6440400"/>
          </a:xfrm>
          <a:prstGeom prst="roundRect">
            <a:avLst>
              <a:gd name="adj" fmla="val 5978"/>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reeform 19">
            <a:extLst>
              <a:ext uri="{FF2B5EF4-FFF2-40B4-BE49-F238E27FC236}">
                <a16:creationId xmlns:a16="http://schemas.microsoft.com/office/drawing/2014/main" id="{473F7CBE-6037-444F-9CCF-6B7F6B128EE9}"/>
              </a:ext>
            </a:extLst>
          </p:cNvPr>
          <p:cNvSpPr/>
          <p:nvPr/>
        </p:nvSpPr>
        <p:spPr>
          <a:xfrm flipV="1">
            <a:off x="723900" y="208800"/>
            <a:ext cx="10762236" cy="3024080"/>
          </a:xfrm>
          <a:custGeom>
            <a:avLst/>
            <a:gdLst>
              <a:gd name="connsiteX0" fmla="*/ 5381118 w 10762236"/>
              <a:gd name="connsiteY0" fmla="*/ 0 h 4647785"/>
              <a:gd name="connsiteX1" fmla="*/ 10762236 w 10762236"/>
              <a:gd name="connsiteY1" fmla="*/ 4552274 h 4647785"/>
              <a:gd name="connsiteX2" fmla="*/ 10756535 w 10762236"/>
              <a:gd name="connsiteY2" fmla="*/ 4647785 h 4647785"/>
              <a:gd name="connsiteX3" fmla="*/ 5701 w 10762236"/>
              <a:gd name="connsiteY3" fmla="*/ 4647785 h 4647785"/>
              <a:gd name="connsiteX4" fmla="*/ 0 w 10762236"/>
              <a:gd name="connsiteY4" fmla="*/ 4552274 h 4647785"/>
              <a:gd name="connsiteX5" fmla="*/ 5381118 w 10762236"/>
              <a:gd name="connsiteY5" fmla="*/ 0 h 46477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762236" h="4647785">
                <a:moveTo>
                  <a:pt x="5381118" y="0"/>
                </a:moveTo>
                <a:cubicBezTo>
                  <a:pt x="8353028" y="0"/>
                  <a:pt x="10762236" y="2038123"/>
                  <a:pt x="10762236" y="4552274"/>
                </a:cubicBezTo>
                <a:lnTo>
                  <a:pt x="10756535" y="4647785"/>
                </a:lnTo>
                <a:lnTo>
                  <a:pt x="5701" y="4647785"/>
                </a:lnTo>
                <a:lnTo>
                  <a:pt x="0" y="4552274"/>
                </a:lnTo>
                <a:cubicBezTo>
                  <a:pt x="0" y="2038123"/>
                  <a:pt x="2409208" y="0"/>
                  <a:pt x="5381118" y="0"/>
                </a:cubicBezTo>
                <a:close/>
              </a:path>
            </a:pathLst>
          </a:custGeom>
          <a:solidFill>
            <a:schemeClr val="accent6">
              <a:lumMod val="50000"/>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Title 2"/>
          <p:cNvSpPr>
            <a:spLocks noGrp="1"/>
          </p:cNvSpPr>
          <p:nvPr>
            <p:ph type="title"/>
          </p:nvPr>
        </p:nvSpPr>
        <p:spPr>
          <a:xfrm>
            <a:off x="1345843" y="833279"/>
            <a:ext cx="4254857" cy="843122"/>
          </a:xfrm>
        </p:spPr>
        <p:txBody>
          <a:bodyPr>
            <a:normAutofit/>
          </a:bodyPr>
          <a:lstStyle/>
          <a:p>
            <a:r>
              <a:rPr lang="en-US" sz="2800" b="1" dirty="0">
                <a:solidFill>
                  <a:schemeClr val="tx2">
                    <a:lumMod val="60000"/>
                    <a:lumOff val="40000"/>
                  </a:schemeClr>
                </a:solidFill>
                <a:latin typeface="Arial" panose="020B0604020202020204" pitchFamily="34" charset="0"/>
                <a:cs typeface="Arial" panose="020B0604020202020204" pitchFamily="34" charset="0"/>
              </a:rPr>
              <a:t>THREE</a:t>
            </a:r>
            <a:r>
              <a:rPr lang="en-US" sz="2800" dirty="0">
                <a:solidFill>
                  <a:schemeClr val="tx2">
                    <a:lumMod val="60000"/>
                    <a:lumOff val="40000"/>
                  </a:schemeClr>
                </a:solidFill>
                <a:latin typeface="Arial" panose="020B0604020202020204" pitchFamily="34" charset="0"/>
                <a:cs typeface="Arial" panose="020B0604020202020204" pitchFamily="34" charset="0"/>
              </a:rPr>
              <a:t> COLUMNS</a:t>
            </a:r>
          </a:p>
        </p:txBody>
      </p:sp>
      <p:sp>
        <p:nvSpPr>
          <p:cNvPr id="2" name="TextBox 1"/>
          <p:cNvSpPr txBox="1"/>
          <p:nvPr/>
        </p:nvSpPr>
        <p:spPr>
          <a:xfrm>
            <a:off x="1345843" y="1954390"/>
            <a:ext cx="2856809" cy="3416320"/>
          </a:xfrm>
          <a:prstGeom prst="rect">
            <a:avLst/>
          </a:prstGeom>
          <a:noFill/>
        </p:spPr>
        <p:txBody>
          <a:bodyPr wrap="square" rtlCol="0">
            <a:spAutoFit/>
          </a:bodyPr>
          <a:lstStyle/>
          <a:p>
            <a:pPr algn="just"/>
            <a:r>
              <a:rPr lang="en-US" sz="1200" b="1" dirty="0">
                <a:solidFill>
                  <a:schemeClr val="tx2">
                    <a:lumMod val="60000"/>
                    <a:lumOff val="40000"/>
                  </a:schemeClr>
                </a:solidFill>
                <a:latin typeface="Arial" panose="020B0604020202020204" pitchFamily="34" charset="0"/>
                <a:cs typeface="Arial" panose="020B0604020202020204" pitchFamily="34" charset="0"/>
              </a:rPr>
              <a:t>Cookie donut lollipop sugar </a:t>
            </a:r>
            <a:r>
              <a:rPr lang="en-US" sz="1200" dirty="0">
                <a:solidFill>
                  <a:schemeClr val="tx2">
                    <a:lumMod val="60000"/>
                    <a:lumOff val="40000"/>
                  </a:schemeClr>
                </a:solidFill>
                <a:latin typeface="Arial" panose="020B0604020202020204" pitchFamily="34" charset="0"/>
                <a:cs typeface="Arial" panose="020B0604020202020204" pitchFamily="34" charset="0"/>
              </a:rPr>
              <a:t>plum topping icing. Cake jelly beans cheesecake. Jelly beans pastry macaroon donut cupcake lollipop carrot cake apple pie. Topping pudding croissant donut gummi bears jujubes cake oat cake candy. Candy chocolate sesame snaps gummies. Bonbon candy wafer </a:t>
            </a:r>
            <a:r>
              <a:rPr lang="en-US" sz="1200" dirty="0" err="1">
                <a:solidFill>
                  <a:schemeClr val="tx2">
                    <a:lumMod val="60000"/>
                    <a:lumOff val="40000"/>
                  </a:schemeClr>
                </a:solidFill>
                <a:latin typeface="Arial" panose="020B0604020202020204" pitchFamily="34" charset="0"/>
                <a:cs typeface="Arial" panose="020B0604020202020204" pitchFamily="34" charset="0"/>
              </a:rPr>
              <a:t>dragée</a:t>
            </a:r>
            <a:r>
              <a:rPr lang="en-US" sz="1200" dirty="0">
                <a:solidFill>
                  <a:schemeClr val="tx2">
                    <a:lumMod val="60000"/>
                    <a:lumOff val="40000"/>
                  </a:schemeClr>
                </a:solidFill>
                <a:latin typeface="Arial" panose="020B0604020202020204" pitchFamily="34" charset="0"/>
                <a:cs typeface="Arial" panose="020B0604020202020204" pitchFamily="34" charset="0"/>
              </a:rPr>
              <a:t> pastry cotton candy topping tootsie roll. Cotton candy pie dessert tootsie roll donut. Sugar plum soufflé sweet roll marshmallow cotton candy toffee pie.</a:t>
            </a:r>
          </a:p>
          <a:p>
            <a:pPr algn="just"/>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algn="just"/>
            <a:r>
              <a:rPr lang="en-US" sz="1200" dirty="0">
                <a:solidFill>
                  <a:schemeClr val="tx2">
                    <a:lumMod val="60000"/>
                    <a:lumOff val="40000"/>
                  </a:schemeClr>
                </a:solidFill>
                <a:latin typeface="Arial" panose="020B0604020202020204" pitchFamily="34" charset="0"/>
                <a:cs typeface="Arial" panose="020B0604020202020204" pitchFamily="34" charset="0"/>
              </a:rPr>
              <a:t>Ice cream cake candy canes pie oat cake. Candy liquorice halvah cotton candy topping icing. Bear claw cheesecake marzipan</a:t>
            </a:r>
          </a:p>
        </p:txBody>
      </p:sp>
      <p:sp>
        <p:nvSpPr>
          <p:cNvPr id="8" name="TextBox 7"/>
          <p:cNvSpPr txBox="1"/>
          <p:nvPr/>
        </p:nvSpPr>
        <p:spPr>
          <a:xfrm>
            <a:off x="4681212" y="1954390"/>
            <a:ext cx="2829577" cy="3416320"/>
          </a:xfrm>
          <a:prstGeom prst="rect">
            <a:avLst/>
          </a:prstGeom>
          <a:noFill/>
        </p:spPr>
        <p:txBody>
          <a:bodyPr wrap="square" rtlCol="0">
            <a:spAutoFit/>
          </a:bodyPr>
          <a:lstStyle/>
          <a:p>
            <a:pPr algn="just"/>
            <a:r>
              <a:rPr lang="en-US" sz="1200" dirty="0">
                <a:solidFill>
                  <a:schemeClr val="tx2">
                    <a:lumMod val="60000"/>
                    <a:lumOff val="40000"/>
                  </a:schemeClr>
                </a:solidFill>
                <a:latin typeface="Arial" panose="020B0604020202020204" pitchFamily="34" charset="0"/>
                <a:cs typeface="Arial" panose="020B0604020202020204" pitchFamily="34" charset="0"/>
              </a:rPr>
              <a:t>Soufflé jelly-o tiramisu candy oat cake gingerbread. Jelly-o candy muffin </a:t>
            </a:r>
            <a:r>
              <a:rPr lang="en-US" sz="1200" dirty="0" err="1">
                <a:solidFill>
                  <a:schemeClr val="tx2">
                    <a:lumMod val="60000"/>
                    <a:lumOff val="40000"/>
                  </a:schemeClr>
                </a:solidFill>
                <a:latin typeface="Arial" panose="020B0604020202020204" pitchFamily="34" charset="0"/>
                <a:cs typeface="Arial" panose="020B0604020202020204" pitchFamily="34" charset="0"/>
              </a:rPr>
              <a:t>danish</a:t>
            </a:r>
            <a:r>
              <a:rPr lang="en-US" sz="1200" dirty="0">
                <a:solidFill>
                  <a:schemeClr val="tx2">
                    <a:lumMod val="60000"/>
                    <a:lumOff val="40000"/>
                  </a:schemeClr>
                </a:solidFill>
                <a:latin typeface="Arial" panose="020B0604020202020204" pitchFamily="34" charset="0"/>
                <a:cs typeface="Arial" panose="020B0604020202020204" pitchFamily="34" charset="0"/>
              </a:rPr>
              <a:t>. Cheesecake lemon drops sweet oat cake gingerbread tiramisu oat cake. </a:t>
            </a:r>
            <a:r>
              <a:rPr lang="en-US" sz="1200" dirty="0" err="1">
                <a:solidFill>
                  <a:schemeClr val="tx2">
                    <a:lumMod val="60000"/>
                    <a:lumOff val="40000"/>
                  </a:schemeClr>
                </a:solidFill>
                <a:latin typeface="Arial" panose="020B0604020202020204" pitchFamily="34" charset="0"/>
                <a:cs typeface="Arial" panose="020B0604020202020204" pitchFamily="34" charset="0"/>
              </a:rPr>
              <a:t>Dragée</a:t>
            </a:r>
            <a:r>
              <a:rPr lang="en-US" sz="1200" dirty="0">
                <a:solidFill>
                  <a:schemeClr val="tx2">
                    <a:lumMod val="60000"/>
                    <a:lumOff val="40000"/>
                  </a:schemeClr>
                </a:solidFill>
                <a:latin typeface="Arial" panose="020B0604020202020204" pitchFamily="34" charset="0"/>
                <a:cs typeface="Arial" panose="020B0604020202020204" pitchFamily="34" charset="0"/>
              </a:rPr>
              <a:t> caramels macaroon sugar plum sesame snaps. Cotton candy halvah sesame snaps soufflé. Wafer toffee tart. Halvah biscuit cotton candy biscuit powder pie cake.</a:t>
            </a:r>
          </a:p>
          <a:p>
            <a:pPr algn="just"/>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algn="just"/>
            <a:r>
              <a:rPr lang="en-US" sz="1200" dirty="0">
                <a:solidFill>
                  <a:schemeClr val="tx2">
                    <a:lumMod val="60000"/>
                    <a:lumOff val="40000"/>
                  </a:schemeClr>
                </a:solidFill>
                <a:latin typeface="Arial" panose="020B0604020202020204" pitchFamily="34" charset="0"/>
                <a:cs typeface="Arial" panose="020B0604020202020204" pitchFamily="34" charset="0"/>
              </a:rPr>
              <a:t>Soufflé jelly-o tiramisu candy oat cake gingerbread. Jelly-o candy muffin </a:t>
            </a:r>
            <a:r>
              <a:rPr lang="en-US" sz="1200" dirty="0" err="1">
                <a:solidFill>
                  <a:schemeClr val="tx2">
                    <a:lumMod val="60000"/>
                    <a:lumOff val="40000"/>
                  </a:schemeClr>
                </a:solidFill>
                <a:latin typeface="Arial" panose="020B0604020202020204" pitchFamily="34" charset="0"/>
                <a:cs typeface="Arial" panose="020B0604020202020204" pitchFamily="34" charset="0"/>
              </a:rPr>
              <a:t>danish</a:t>
            </a:r>
            <a:r>
              <a:rPr lang="en-US" sz="1200" dirty="0">
                <a:solidFill>
                  <a:schemeClr val="tx2">
                    <a:lumMod val="60000"/>
                    <a:lumOff val="40000"/>
                  </a:schemeClr>
                </a:solidFill>
                <a:latin typeface="Arial" panose="020B0604020202020204" pitchFamily="34" charset="0"/>
                <a:cs typeface="Arial" panose="020B0604020202020204" pitchFamily="34" charset="0"/>
              </a:rPr>
              <a:t>. Cheesecake lemon drops sweet oat cake gingerbread tiramisu oat cake. </a:t>
            </a:r>
            <a:r>
              <a:rPr lang="en-US" sz="1200" dirty="0" err="1">
                <a:solidFill>
                  <a:schemeClr val="tx2">
                    <a:lumMod val="60000"/>
                    <a:lumOff val="40000"/>
                  </a:schemeClr>
                </a:solidFill>
                <a:latin typeface="Arial" panose="020B0604020202020204" pitchFamily="34" charset="0"/>
                <a:cs typeface="Arial" panose="020B0604020202020204" pitchFamily="34" charset="0"/>
              </a:rPr>
              <a:t>Dragée</a:t>
            </a:r>
            <a:r>
              <a:rPr lang="en-US" sz="1200" dirty="0">
                <a:solidFill>
                  <a:schemeClr val="tx2">
                    <a:lumMod val="60000"/>
                    <a:lumOff val="40000"/>
                  </a:schemeClr>
                </a:solidFill>
                <a:latin typeface="Arial" panose="020B0604020202020204" pitchFamily="34" charset="0"/>
                <a:cs typeface="Arial" panose="020B0604020202020204" pitchFamily="34" charset="0"/>
              </a:rPr>
              <a:t> caramels macaroon sugar plum sesame snaps. Cotton candy halvah sesame snaps soufflé. Wafer toffee tart. Halvah biscuit cotton</a:t>
            </a:r>
          </a:p>
        </p:txBody>
      </p:sp>
      <p:sp>
        <p:nvSpPr>
          <p:cNvPr id="9" name="TextBox 8"/>
          <p:cNvSpPr txBox="1"/>
          <p:nvPr/>
        </p:nvSpPr>
        <p:spPr>
          <a:xfrm>
            <a:off x="7990822" y="1954390"/>
            <a:ext cx="2829577" cy="3416320"/>
          </a:xfrm>
          <a:prstGeom prst="rect">
            <a:avLst/>
          </a:prstGeom>
          <a:noFill/>
        </p:spPr>
        <p:txBody>
          <a:bodyPr wrap="square" rtlCol="0">
            <a:spAutoFit/>
          </a:bodyPr>
          <a:lstStyle/>
          <a:p>
            <a:pPr algn="just"/>
            <a:r>
              <a:rPr lang="en-US" sz="1200" b="1" dirty="0">
                <a:solidFill>
                  <a:schemeClr val="tx2">
                    <a:lumMod val="60000"/>
                    <a:lumOff val="40000"/>
                  </a:schemeClr>
                </a:solidFill>
                <a:latin typeface="Arial" panose="020B0604020202020204" pitchFamily="34" charset="0"/>
                <a:cs typeface="Arial" panose="020B0604020202020204" pitchFamily="34" charset="0"/>
              </a:rPr>
              <a:t>Cookie donut lollipop sugar </a:t>
            </a:r>
            <a:r>
              <a:rPr lang="en-US" sz="1200" dirty="0">
                <a:solidFill>
                  <a:schemeClr val="tx2">
                    <a:lumMod val="60000"/>
                    <a:lumOff val="40000"/>
                  </a:schemeClr>
                </a:solidFill>
                <a:latin typeface="Arial" panose="020B0604020202020204" pitchFamily="34" charset="0"/>
                <a:cs typeface="Arial" panose="020B0604020202020204" pitchFamily="34" charset="0"/>
              </a:rPr>
              <a:t>plum topping icing. Cake jelly beans cheesecake. Jelly beans pastry macaroon donut cupcake lollipop carrot cake apple pie. Topping pudding croissant donut gummi bears jujubes cake oat cake candy. Candy chocolate sesame snaps gummies. Bonbon candy wafer </a:t>
            </a:r>
            <a:r>
              <a:rPr lang="en-US" sz="1200" dirty="0" err="1">
                <a:solidFill>
                  <a:schemeClr val="tx2">
                    <a:lumMod val="60000"/>
                    <a:lumOff val="40000"/>
                  </a:schemeClr>
                </a:solidFill>
                <a:latin typeface="Arial" panose="020B0604020202020204" pitchFamily="34" charset="0"/>
                <a:cs typeface="Arial" panose="020B0604020202020204" pitchFamily="34" charset="0"/>
              </a:rPr>
              <a:t>dragée</a:t>
            </a:r>
            <a:r>
              <a:rPr lang="en-US" sz="1200" dirty="0">
                <a:solidFill>
                  <a:schemeClr val="tx2">
                    <a:lumMod val="60000"/>
                    <a:lumOff val="40000"/>
                  </a:schemeClr>
                </a:solidFill>
                <a:latin typeface="Arial" panose="020B0604020202020204" pitchFamily="34" charset="0"/>
                <a:cs typeface="Arial" panose="020B0604020202020204" pitchFamily="34" charset="0"/>
              </a:rPr>
              <a:t> pastry cotton candy topping tootsie roll. Cotton candy pie dessert tootsie roll donut. Sugar plum soufflé sweet roll marshmallow cotton candy toffee pie.</a:t>
            </a:r>
          </a:p>
          <a:p>
            <a:pPr algn="just"/>
            <a:endParaRPr lang="en-US" sz="1200" dirty="0">
              <a:solidFill>
                <a:schemeClr val="tx2">
                  <a:lumMod val="60000"/>
                  <a:lumOff val="40000"/>
                </a:schemeClr>
              </a:solidFill>
              <a:latin typeface="Arial" panose="020B0604020202020204" pitchFamily="34" charset="0"/>
              <a:cs typeface="Arial" panose="020B0604020202020204" pitchFamily="34" charset="0"/>
            </a:endParaRPr>
          </a:p>
          <a:p>
            <a:pPr algn="just"/>
            <a:r>
              <a:rPr lang="en-US" sz="1200" dirty="0">
                <a:solidFill>
                  <a:schemeClr val="tx2">
                    <a:lumMod val="60000"/>
                    <a:lumOff val="40000"/>
                  </a:schemeClr>
                </a:solidFill>
                <a:latin typeface="Arial" panose="020B0604020202020204" pitchFamily="34" charset="0"/>
                <a:cs typeface="Arial" panose="020B0604020202020204" pitchFamily="34" charset="0"/>
              </a:rPr>
              <a:t>Ice cream cake candy canes pie oat cake. Candy liquorice halvah cotton candy topping icing. Bear claw cheesecake marzipan</a:t>
            </a:r>
          </a:p>
        </p:txBody>
      </p:sp>
      <p:sp>
        <p:nvSpPr>
          <p:cNvPr id="5" name="Rounded Rectangle 4">
            <a:extLst>
              <a:ext uri="{FF2B5EF4-FFF2-40B4-BE49-F238E27FC236}">
                <a16:creationId xmlns:a16="http://schemas.microsoft.com/office/drawing/2014/main" id="{4BED54AF-DDA8-0B47-B930-870F560ED07D}"/>
              </a:ext>
            </a:extLst>
          </p:cNvPr>
          <p:cNvSpPr/>
          <p:nvPr/>
        </p:nvSpPr>
        <p:spPr>
          <a:xfrm>
            <a:off x="7086600" y="6109855"/>
            <a:ext cx="3978567" cy="539345"/>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TextBox 24">
            <a:extLst>
              <a:ext uri="{FF2B5EF4-FFF2-40B4-BE49-F238E27FC236}">
                <a16:creationId xmlns:a16="http://schemas.microsoft.com/office/drawing/2014/main" id="{FDA1A0D9-D950-764E-8795-0F883C8DBDCF}"/>
              </a:ext>
            </a:extLst>
          </p:cNvPr>
          <p:cNvSpPr txBox="1"/>
          <p:nvPr/>
        </p:nvSpPr>
        <p:spPr>
          <a:xfrm>
            <a:off x="8418842" y="6227627"/>
            <a:ext cx="2856809" cy="276999"/>
          </a:xfrm>
          <a:prstGeom prst="rect">
            <a:avLst/>
          </a:prstGeom>
          <a:noFill/>
        </p:spPr>
        <p:txBody>
          <a:bodyPr wrap="square" rtlCol="0">
            <a:spAutoFit/>
          </a:bodyPr>
          <a:lstStyle/>
          <a:p>
            <a:pPr algn="just"/>
            <a:r>
              <a:rPr lang="en-US" sz="1200" b="1" dirty="0">
                <a:solidFill>
                  <a:schemeClr val="bg1"/>
                </a:solidFill>
                <a:latin typeface="Arial" panose="020B0604020202020204" pitchFamily="34" charset="0"/>
                <a:cs typeface="Arial" panose="020B0604020202020204" pitchFamily="34" charset="0"/>
              </a:rPr>
              <a:t>SMART SLIDE 2.0</a:t>
            </a:r>
            <a:endParaRPr lang="en-US" sz="12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2892198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decel="100000" fill="hold" grpId="0" nodeType="after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additive="base">
                                        <p:cTn id="7" dur="500" fill="hold"/>
                                        <p:tgtEl>
                                          <p:spTgt spid="19"/>
                                        </p:tgtEl>
                                        <p:attrNameLst>
                                          <p:attrName>ppt_x</p:attrName>
                                        </p:attrNameLst>
                                      </p:cBhvr>
                                      <p:tavLst>
                                        <p:tav tm="0">
                                          <p:val>
                                            <p:strVal val="#ppt_x"/>
                                          </p:val>
                                        </p:tav>
                                        <p:tav tm="100000">
                                          <p:val>
                                            <p:strVal val="#ppt_x"/>
                                          </p:val>
                                        </p:tav>
                                      </p:tavLst>
                                    </p:anim>
                                    <p:anim calcmode="lin" valueType="num">
                                      <p:cBhvr additive="base">
                                        <p:cTn id="8" dur="500" fill="hold"/>
                                        <p:tgtEl>
                                          <p:spTgt spid="19"/>
                                        </p:tgtEl>
                                        <p:attrNameLst>
                                          <p:attrName>ppt_y</p:attrName>
                                        </p:attrNameLst>
                                      </p:cBhvr>
                                      <p:tavLst>
                                        <p:tav tm="0">
                                          <p:val>
                                            <p:strVal val="0-#ppt_h/2"/>
                                          </p:val>
                                        </p:tav>
                                        <p:tav tm="100000">
                                          <p:val>
                                            <p:strVal val="#ppt_y"/>
                                          </p:val>
                                        </p:tav>
                                      </p:tavLst>
                                    </p:anim>
                                  </p:childTnLst>
                                </p:cTn>
                              </p:par>
                            </p:childTnLst>
                          </p:cTn>
                        </p:par>
                        <p:par>
                          <p:cTn id="9" fill="hold">
                            <p:stCondLst>
                              <p:cond delay="500"/>
                            </p:stCondLst>
                            <p:childTnLst>
                              <p:par>
                                <p:cTn id="10" presetID="2" presetClass="entr" presetSubtype="1" decel="100000" fill="hold" grpId="0" nodeType="after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additive="base">
                                        <p:cTn id="12" dur="500" fill="hold"/>
                                        <p:tgtEl>
                                          <p:spTgt spid="20"/>
                                        </p:tgtEl>
                                        <p:attrNameLst>
                                          <p:attrName>ppt_x</p:attrName>
                                        </p:attrNameLst>
                                      </p:cBhvr>
                                      <p:tavLst>
                                        <p:tav tm="0">
                                          <p:val>
                                            <p:strVal val="#ppt_x"/>
                                          </p:val>
                                        </p:tav>
                                        <p:tav tm="100000">
                                          <p:val>
                                            <p:strVal val="#ppt_x"/>
                                          </p:val>
                                        </p:tav>
                                      </p:tavLst>
                                    </p:anim>
                                    <p:anim calcmode="lin" valueType="num">
                                      <p:cBhvr additive="base">
                                        <p:cTn id="13" dur="500" fill="hold"/>
                                        <p:tgtEl>
                                          <p:spTgt spid="20"/>
                                        </p:tgtEl>
                                        <p:attrNameLst>
                                          <p:attrName>ppt_y</p:attrName>
                                        </p:attrNameLst>
                                      </p:cBhvr>
                                      <p:tavLst>
                                        <p:tav tm="0">
                                          <p:val>
                                            <p:strVal val="0-#ppt_h/2"/>
                                          </p:val>
                                        </p:tav>
                                        <p:tav tm="100000">
                                          <p:val>
                                            <p:strVal val="#ppt_y"/>
                                          </p:val>
                                        </p:tav>
                                      </p:tavLst>
                                    </p:anim>
                                  </p:childTnLst>
                                </p:cTn>
                              </p:par>
                            </p:childTnLst>
                          </p:cTn>
                        </p:par>
                        <p:par>
                          <p:cTn id="14" fill="hold">
                            <p:stCondLst>
                              <p:cond delay="1000"/>
                            </p:stCondLst>
                            <p:childTnLst>
                              <p:par>
                                <p:cTn id="15" presetID="2" presetClass="entr" presetSubtype="8" decel="100000"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0-#ppt_w/2"/>
                                          </p:val>
                                        </p:tav>
                                        <p:tav tm="100000">
                                          <p:val>
                                            <p:strVal val="#ppt_x"/>
                                          </p:val>
                                        </p:tav>
                                      </p:tavLst>
                                    </p:anim>
                                    <p:anim calcmode="lin" valueType="num">
                                      <p:cBhvr additive="base">
                                        <p:cTn id="18" dur="500" fill="hold"/>
                                        <p:tgtEl>
                                          <p:spTgt spid="3"/>
                                        </p:tgtEl>
                                        <p:attrNameLst>
                                          <p:attrName>ppt_y</p:attrName>
                                        </p:attrNameLst>
                                      </p:cBhvr>
                                      <p:tavLst>
                                        <p:tav tm="0">
                                          <p:val>
                                            <p:strVal val="#ppt_y"/>
                                          </p:val>
                                        </p:tav>
                                        <p:tav tm="100000">
                                          <p:val>
                                            <p:strVal val="#ppt_y"/>
                                          </p:val>
                                        </p:tav>
                                      </p:tavLst>
                                    </p:anim>
                                  </p:childTnLst>
                                </p:cTn>
                              </p:par>
                            </p:childTnLst>
                          </p:cTn>
                        </p:par>
                        <p:par>
                          <p:cTn id="19" fill="hold">
                            <p:stCondLst>
                              <p:cond delay="1500"/>
                            </p:stCondLst>
                            <p:childTnLst>
                              <p:par>
                                <p:cTn id="20" presetID="18" presetClass="entr" presetSubtype="6" fill="hold" grpId="0" nodeType="afterEffect">
                                  <p:stCondLst>
                                    <p:cond delay="0"/>
                                  </p:stCondLst>
                                  <p:childTnLst>
                                    <p:set>
                                      <p:cBhvr>
                                        <p:cTn id="21" dur="1" fill="hold">
                                          <p:stCondLst>
                                            <p:cond delay="0"/>
                                          </p:stCondLst>
                                        </p:cTn>
                                        <p:tgtEl>
                                          <p:spTgt spid="2"/>
                                        </p:tgtEl>
                                        <p:attrNameLst>
                                          <p:attrName>style.visibility</p:attrName>
                                        </p:attrNameLst>
                                      </p:cBhvr>
                                      <p:to>
                                        <p:strVal val="visible"/>
                                      </p:to>
                                    </p:set>
                                    <p:animEffect transition="in" filter="strips(downRight)">
                                      <p:cBhvr>
                                        <p:cTn id="22" dur="500"/>
                                        <p:tgtEl>
                                          <p:spTgt spid="2"/>
                                        </p:tgtEl>
                                      </p:cBhvr>
                                    </p:animEffect>
                                  </p:childTnLst>
                                </p:cTn>
                              </p:par>
                            </p:childTnLst>
                          </p:cTn>
                        </p:par>
                        <p:par>
                          <p:cTn id="23" fill="hold">
                            <p:stCondLst>
                              <p:cond delay="2000"/>
                            </p:stCondLst>
                            <p:childTnLst>
                              <p:par>
                                <p:cTn id="24" presetID="18" presetClass="entr" presetSubtype="6" fill="hold" grpId="0" nodeType="after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strips(downRight)">
                                      <p:cBhvr>
                                        <p:cTn id="26" dur="500"/>
                                        <p:tgtEl>
                                          <p:spTgt spid="8"/>
                                        </p:tgtEl>
                                      </p:cBhvr>
                                    </p:animEffect>
                                  </p:childTnLst>
                                </p:cTn>
                              </p:par>
                            </p:childTnLst>
                          </p:cTn>
                        </p:par>
                        <p:par>
                          <p:cTn id="27" fill="hold">
                            <p:stCondLst>
                              <p:cond delay="2500"/>
                            </p:stCondLst>
                            <p:childTnLst>
                              <p:par>
                                <p:cTn id="28" presetID="18" presetClass="entr" presetSubtype="6" fill="hold" grpId="0" nodeType="afterEffect">
                                  <p:stCondLst>
                                    <p:cond delay="0"/>
                                  </p:stCondLst>
                                  <p:childTnLst>
                                    <p:set>
                                      <p:cBhvr>
                                        <p:cTn id="29" dur="1" fill="hold">
                                          <p:stCondLst>
                                            <p:cond delay="0"/>
                                          </p:stCondLst>
                                        </p:cTn>
                                        <p:tgtEl>
                                          <p:spTgt spid="9"/>
                                        </p:tgtEl>
                                        <p:attrNameLst>
                                          <p:attrName>style.visibility</p:attrName>
                                        </p:attrNameLst>
                                      </p:cBhvr>
                                      <p:to>
                                        <p:strVal val="visible"/>
                                      </p:to>
                                    </p:set>
                                    <p:animEffect transition="in" filter="strips(downRight)">
                                      <p:cBhvr>
                                        <p:cTn id="30" dur="500"/>
                                        <p:tgtEl>
                                          <p:spTgt spid="9"/>
                                        </p:tgtEl>
                                      </p:cBhvr>
                                    </p:animEffect>
                                  </p:childTnLst>
                                </p:cTn>
                              </p:par>
                            </p:childTnLst>
                          </p:cTn>
                        </p:par>
                        <p:par>
                          <p:cTn id="31" fill="hold">
                            <p:stCondLst>
                              <p:cond delay="3000"/>
                            </p:stCondLst>
                            <p:childTnLst>
                              <p:par>
                                <p:cTn id="32" presetID="2" presetClass="entr" presetSubtype="2" decel="100000" fill="hold" grpId="0" nodeType="afterEffect">
                                  <p:stCondLst>
                                    <p:cond delay="0"/>
                                  </p:stCondLst>
                                  <p:childTnLst>
                                    <p:set>
                                      <p:cBhvr>
                                        <p:cTn id="33" dur="1" fill="hold">
                                          <p:stCondLst>
                                            <p:cond delay="0"/>
                                          </p:stCondLst>
                                        </p:cTn>
                                        <p:tgtEl>
                                          <p:spTgt spid="5"/>
                                        </p:tgtEl>
                                        <p:attrNameLst>
                                          <p:attrName>style.visibility</p:attrName>
                                        </p:attrNameLst>
                                      </p:cBhvr>
                                      <p:to>
                                        <p:strVal val="visible"/>
                                      </p:to>
                                    </p:set>
                                    <p:anim calcmode="lin" valueType="num">
                                      <p:cBhvr additive="base">
                                        <p:cTn id="34" dur="500" fill="hold"/>
                                        <p:tgtEl>
                                          <p:spTgt spid="5"/>
                                        </p:tgtEl>
                                        <p:attrNameLst>
                                          <p:attrName>ppt_x</p:attrName>
                                        </p:attrNameLst>
                                      </p:cBhvr>
                                      <p:tavLst>
                                        <p:tav tm="0">
                                          <p:val>
                                            <p:strVal val="1+#ppt_w/2"/>
                                          </p:val>
                                        </p:tav>
                                        <p:tav tm="100000">
                                          <p:val>
                                            <p:strVal val="#ppt_x"/>
                                          </p:val>
                                        </p:tav>
                                      </p:tavLst>
                                    </p:anim>
                                    <p:anim calcmode="lin" valueType="num">
                                      <p:cBhvr additive="base">
                                        <p:cTn id="35" dur="500" fill="hold"/>
                                        <p:tgtEl>
                                          <p:spTgt spid="5"/>
                                        </p:tgtEl>
                                        <p:attrNameLst>
                                          <p:attrName>ppt_y</p:attrName>
                                        </p:attrNameLst>
                                      </p:cBhvr>
                                      <p:tavLst>
                                        <p:tav tm="0">
                                          <p:val>
                                            <p:strVal val="#ppt_y"/>
                                          </p:val>
                                        </p:tav>
                                        <p:tav tm="100000">
                                          <p:val>
                                            <p:strVal val="#ppt_y"/>
                                          </p:val>
                                        </p:tav>
                                      </p:tavLst>
                                    </p:anim>
                                  </p:childTnLst>
                                </p:cTn>
                              </p:par>
                            </p:childTnLst>
                          </p:cTn>
                        </p:par>
                        <p:par>
                          <p:cTn id="36" fill="hold">
                            <p:stCondLst>
                              <p:cond delay="3500"/>
                            </p:stCondLst>
                            <p:childTnLst>
                              <p:par>
                                <p:cTn id="37" presetID="2" presetClass="entr" presetSubtype="2" decel="100000" fill="hold" grpId="0" nodeType="afterEffect">
                                  <p:stCondLst>
                                    <p:cond delay="0"/>
                                  </p:stCondLst>
                                  <p:childTnLst>
                                    <p:set>
                                      <p:cBhvr>
                                        <p:cTn id="38" dur="1" fill="hold">
                                          <p:stCondLst>
                                            <p:cond delay="0"/>
                                          </p:stCondLst>
                                        </p:cTn>
                                        <p:tgtEl>
                                          <p:spTgt spid="25"/>
                                        </p:tgtEl>
                                        <p:attrNameLst>
                                          <p:attrName>style.visibility</p:attrName>
                                        </p:attrNameLst>
                                      </p:cBhvr>
                                      <p:to>
                                        <p:strVal val="visible"/>
                                      </p:to>
                                    </p:set>
                                    <p:anim calcmode="lin" valueType="num">
                                      <p:cBhvr additive="base">
                                        <p:cTn id="39" dur="500" fill="hold"/>
                                        <p:tgtEl>
                                          <p:spTgt spid="25"/>
                                        </p:tgtEl>
                                        <p:attrNameLst>
                                          <p:attrName>ppt_x</p:attrName>
                                        </p:attrNameLst>
                                      </p:cBhvr>
                                      <p:tavLst>
                                        <p:tav tm="0">
                                          <p:val>
                                            <p:strVal val="1+#ppt_w/2"/>
                                          </p:val>
                                        </p:tav>
                                        <p:tav tm="100000">
                                          <p:val>
                                            <p:strVal val="#ppt_x"/>
                                          </p:val>
                                        </p:tav>
                                      </p:tavLst>
                                    </p:anim>
                                    <p:anim calcmode="lin" valueType="num">
                                      <p:cBhvr additive="base">
                                        <p:cTn id="40"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P spid="20" grpId="0" animBg="1"/>
      <p:bldP spid="3" grpId="0"/>
      <p:bldP spid="2" grpId="0"/>
      <p:bldP spid="8" grpId="0"/>
      <p:bldP spid="9" grpId="0"/>
      <p:bldP spid="5" grpId="0" animBg="1"/>
      <p:bldP spid="25" grpId="0"/>
    </p:bldLst>
  </p:timing>
</p:sld>
</file>

<file path=ppt/theme/theme1.xml><?xml version="1.0" encoding="utf-8"?>
<a:theme xmlns:a="http://schemas.openxmlformats.org/drawingml/2006/main" name="Office Theme">
  <a:themeElements>
    <a:clrScheme name="Custom 3">
      <a:dk1>
        <a:srgbClr val="000000"/>
      </a:dk1>
      <a:lt1>
        <a:srgbClr val="FFFFFF"/>
      </a:lt1>
      <a:dk2>
        <a:srgbClr val="44546A"/>
      </a:dk2>
      <a:lt2>
        <a:srgbClr val="252C52"/>
      </a:lt2>
      <a:accent1>
        <a:srgbClr val="FFC96A"/>
      </a:accent1>
      <a:accent2>
        <a:srgbClr val="ED5E92"/>
      </a:accent2>
      <a:accent3>
        <a:srgbClr val="8D6FFF"/>
      </a:accent3>
      <a:accent4>
        <a:srgbClr val="71CCFF"/>
      </a:accent4>
      <a:accent5>
        <a:srgbClr val="1D73FF"/>
      </a:accent5>
      <a:accent6>
        <a:srgbClr val="A3FC66"/>
      </a:accent6>
      <a:hlink>
        <a:srgbClr val="272667"/>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9ACED9D8-B92C-E84E-B0E8-B49CCB879A3C}" vid="{C9529DAB-E793-D041-B589-A1EC3B8A788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2894</TotalTime>
  <Words>5323</Words>
  <Application>Microsoft Office PowerPoint</Application>
  <PresentationFormat>Widescreen</PresentationFormat>
  <Paragraphs>303</Paragraphs>
  <Slides>24</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24</vt:i4>
      </vt:variant>
    </vt:vector>
  </HeadingPairs>
  <TitlesOfParts>
    <vt:vector size="34" baseType="lpstr">
      <vt:lpstr>Arial</vt:lpstr>
      <vt:lpstr>Arimo</vt:lpstr>
      <vt:lpstr>Calibri</vt:lpstr>
      <vt:lpstr>Calibri Light</vt:lpstr>
      <vt:lpstr>FontAwesome</vt:lpstr>
      <vt:lpstr>Gill Sans</vt:lpstr>
      <vt:lpstr>Lato Light</vt:lpstr>
      <vt:lpstr>Lato Regular</vt:lpstr>
      <vt:lpstr>Raleway</vt:lpstr>
      <vt:lpstr>Office Theme</vt:lpstr>
      <vt:lpstr>PARAGRAPH LAYOUT</vt:lpstr>
      <vt:lpstr>PowerPoint Presentation</vt:lpstr>
      <vt:lpstr>PowerPoint Presentation</vt:lpstr>
      <vt:lpstr>PowerPoint Presentation</vt:lpstr>
      <vt:lpstr>PowerPoint Presentation</vt:lpstr>
      <vt:lpstr>PowerPoint Presentation</vt:lpstr>
      <vt:lpstr>PowerPoint Presentation</vt:lpstr>
      <vt:lpstr>ONE COLUMN</vt:lpstr>
      <vt:lpstr>THREE COLUMNS</vt:lpstr>
      <vt:lpstr>TWO COLUMNS</vt:lpstr>
      <vt:lpstr>TWO COLUMN &amp; MARK</vt:lpstr>
      <vt:lpstr>ORDERED LIST</vt:lpstr>
      <vt:lpstr>ORDERED LIST SHORT ITEMS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COVER DESIGN</dc:title>
  <dc:creator>Microsoft Office User</dc:creator>
  <cp:lastModifiedBy>dhani uchiha</cp:lastModifiedBy>
  <cp:revision>60</cp:revision>
  <dcterms:created xsi:type="dcterms:W3CDTF">2021-01-20T17:19:36Z</dcterms:created>
  <dcterms:modified xsi:type="dcterms:W3CDTF">2021-02-19T06:23:11Z</dcterms:modified>
</cp:coreProperties>
</file>