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1664" r:id="rId2"/>
    <p:sldId id="532" r:id="rId3"/>
    <p:sldId id="533" r:id="rId4"/>
    <p:sldId id="741" r:id="rId5"/>
    <p:sldId id="742" r:id="rId6"/>
    <p:sldId id="743" r:id="rId7"/>
    <p:sldId id="744" r:id="rId8"/>
    <p:sldId id="745" r:id="rId9"/>
    <p:sldId id="747" r:id="rId10"/>
    <p:sldId id="876" r:id="rId11"/>
    <p:sldId id="750" r:id="rId12"/>
    <p:sldId id="751" r:id="rId13"/>
    <p:sldId id="752" r:id="rId14"/>
    <p:sldId id="753" r:id="rId15"/>
    <p:sldId id="1749" r:id="rId16"/>
    <p:sldId id="282" r:id="rId17"/>
    <p:sldId id="331" r:id="rId18"/>
    <p:sldId id="342" r:id="rId19"/>
    <p:sldId id="1750" r:id="rId20"/>
    <p:sldId id="1751" r:id="rId21"/>
    <p:sldId id="482" r:id="rId22"/>
    <p:sldId id="1752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AE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5994"/>
  </p:normalViewPr>
  <p:slideViewPr>
    <p:cSldViewPr snapToGrid="0" snapToObjects="1" showGuides="1">
      <p:cViewPr varScale="1">
        <p:scale>
          <a:sx n="91" d="100"/>
          <a:sy n="91" d="100"/>
        </p:scale>
        <p:origin x="10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72A5A2-4EC3-2246-9601-BF96DEDEB828}" type="datetimeFigureOut">
              <a:rPr lang="en-US" smtClean="0"/>
              <a:t>2/7/2021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C29C64-DFD7-A542-9E5F-4312304F7A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642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7693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24450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3A2C2-5970-9148-8B90-2CA44300E4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458D21-9BBA-D441-B12E-0F7BB20827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1D2263-432F-1C4C-8B19-9ABA25345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BCAA40-FDCF-8F4B-BB36-867538110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7A3598-6387-1745-A3E6-A2BCF5E32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46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1B439-C89A-F64B-A07A-9D97F7A8A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19272E-E2E6-6640-B2E6-10D793A7B9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71278D-1424-AA4B-9BBD-5C94ADF30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3BEA1C-9F9C-2649-B2A5-B012AFDF9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2C80F9-A245-F546-958E-BA21A23A9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497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D828691-C408-0745-B9BD-ABD838254E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51FF1C-395E-1C40-B1D3-B1E95DFD69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DC8F93-8124-344F-BB43-6B4AF2B35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898755-0A8C-7C41-9BA2-9E5568C50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67445C-0431-1A4E-9403-20B0A40F7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7407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833373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www.bestppt.com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6114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ithout footer ar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292602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60D1EDE-7116-2443-9BDD-368CE5B3766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4962862" y="5880846"/>
            <a:ext cx="2266277" cy="9771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374742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79425" y="692150"/>
            <a:ext cx="11233150" cy="405130"/>
          </a:xfrm>
        </p:spPr>
        <p:txBody>
          <a:bodyPr/>
          <a:lstStyle>
            <a:lvl1pPr>
              <a:defRPr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D6DD3-4DB7-4C92-9690-614E4D50F47F}" type="datetimeFigureOut">
              <a:rPr lang="en-AU" smtClean="0"/>
              <a:t>7/02/2021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68EEF-F8D6-448A-9AF0-691E77075A3E}" type="slidenum">
              <a:rPr lang="en-AU" smtClean="0"/>
              <a:t>‹#›</a:t>
            </a:fld>
            <a:endParaRPr lang="en-AU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479425" y="1154764"/>
            <a:ext cx="11233150" cy="27298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27650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8E548-23A1-0241-BF54-897F046D3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58D148-4CA4-B241-BA45-10B99FAB96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A0A814-40B7-5F49-956A-4AE91E9E3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A0EA4A-677B-174E-9601-0395C2E6E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A11534-0841-404B-9734-6EB60122D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185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4F50F-AFE9-9C47-A135-7B53D03F1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6586C6-7B70-6C47-B0AC-FCE5B758E3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D7380-FA38-8D41-BDD4-35C8444C9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FB0850-EB32-634C-A7AC-14CA00B4E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9F91FF-9C7D-C248-8FFD-BE5C476EF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301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51129-B542-B845-803E-9174030FF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72F364-3151-B54A-9D7B-4DFB0CF2A6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3791C2-4D5D-364C-90BD-9A6E4B3AC2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1B38EF-A7E6-F04B-86C2-418FAA544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39CE48-238A-5B41-A672-9E452AEAA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EB91A2-5241-7544-8846-52D5B599D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858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4E7B65-9BD4-B143-B75B-95F0AF430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5DC8DC-7A2A-584A-BD33-58985695B3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D8A927-5908-A047-915B-5EBA8DC0ED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A4BCFF-8410-AB44-B08F-CA8793F534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E12852-F08C-F142-BF96-68A23A672A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ED6C074-F679-4149-B195-F1E088ABA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2/7/2021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79252E-3B20-5C43-ABB5-C2190BB18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076E6A-7D3C-A747-9C40-BD806A12E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164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159C4-2C51-7746-8599-B84368D82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CACE41-43B7-E84B-AB19-9D83E7BDF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165F53D-45BA-2D47-889B-5B5300691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AC5E49-FA59-C147-9AB5-C9E3B982C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605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FAFD41-424E-1846-B8BF-67EF16A69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B3B46B-69AE-3441-851D-5ECEBDE0D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121D23-376A-B04F-87F4-875891F77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877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83786-C2E3-574B-8DA7-28F91F9F4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A48368-18B3-7C48-B36A-B6F3C8703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128FEA-1832-4244-AD1A-9F14B00D1C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7E0FA5-FAB6-0043-91B7-8963AFD7E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8327DE-FAF2-C34A-BDFE-FE132B6CF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858F51-328C-7349-847F-B2FB4578C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363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E6B27-B63E-AE48-902D-7244F3392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A777494-E0E5-DE43-B754-AB97578DE1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26E82B-99BF-DE4D-BA80-F6C38447F6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DB14EC-A16B-5847-9E9E-97C445ECD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27A779-D97A-6E43-A260-68906DB50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39EE51-0BC0-B043-9AB0-571BE8A6E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931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alphaModFix amt="20000"/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A360D7B-9197-AA43-9CD1-F058A2A7D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F8D0E4-E272-BF41-A473-03CFF9FE84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5B5BD-F31F-0E4B-9051-BF6E6763E0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8CD938-605D-4845-AAF8-BD14E87B16D3}" type="datetimeFigureOut">
              <a:rPr lang="en-US" smtClean="0"/>
              <a:t>2/7/2021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0C1533-8B51-B047-9CBC-88D6401E69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C19450-D38E-1840-8507-246AE1AB9D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87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25559-8725-7046-A660-11E8201E94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TREE</a:t>
            </a:r>
            <a:b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INFOGRAPHIC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FC64DD-11A6-DE4C-949B-173EB6A77B8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 SLIDE 2.0</a:t>
            </a:r>
          </a:p>
        </p:txBody>
      </p:sp>
      <p:sp>
        <p:nvSpPr>
          <p:cNvPr id="4" name="Arrow: Chevron 3">
            <a:extLst>
              <a:ext uri="{FF2B5EF4-FFF2-40B4-BE49-F238E27FC236}">
                <a16:creationId xmlns:a16="http://schemas.microsoft.com/office/drawing/2014/main" id="{0DDACB65-3A77-4036-85E2-1A09B48890B7}"/>
              </a:ext>
            </a:extLst>
          </p:cNvPr>
          <p:cNvSpPr/>
          <p:nvPr/>
        </p:nvSpPr>
        <p:spPr>
          <a:xfrm>
            <a:off x="-1390388" y="0"/>
            <a:ext cx="4045906" cy="5622903"/>
          </a:xfrm>
          <a:prstGeom prst="chevron">
            <a:avLst>
              <a:gd name="adj" fmla="val 65534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2">
                  <a:lumMod val="7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sp>
        <p:nvSpPr>
          <p:cNvPr id="5" name="Arrow: Chevron 4">
            <a:extLst>
              <a:ext uri="{FF2B5EF4-FFF2-40B4-BE49-F238E27FC236}">
                <a16:creationId xmlns:a16="http://schemas.microsoft.com/office/drawing/2014/main" id="{0CFB8851-A3D7-413F-A1A3-30A3DB0087E0}"/>
              </a:ext>
            </a:extLst>
          </p:cNvPr>
          <p:cNvSpPr/>
          <p:nvPr/>
        </p:nvSpPr>
        <p:spPr>
          <a:xfrm flipH="1">
            <a:off x="9536483" y="1352227"/>
            <a:ext cx="4045905" cy="5622903"/>
          </a:xfrm>
          <a:prstGeom prst="chevron">
            <a:avLst>
              <a:gd name="adj" fmla="val 65534"/>
            </a:avLst>
          </a:prstGeom>
          <a:gradFill flip="none" rotWithShape="1">
            <a:gsLst>
              <a:gs pos="0">
                <a:schemeClr val="accent6"/>
              </a:gs>
              <a:gs pos="100000">
                <a:schemeClr val="accent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C979FBB-BF1B-4E9E-908F-78B47088E3A7}"/>
              </a:ext>
            </a:extLst>
          </p:cNvPr>
          <p:cNvSpPr/>
          <p:nvPr/>
        </p:nvSpPr>
        <p:spPr>
          <a:xfrm>
            <a:off x="5559574" y="4986818"/>
            <a:ext cx="1272170" cy="1272170"/>
          </a:xfrm>
          <a:prstGeom prst="rect">
            <a:avLst/>
          </a:prstGeom>
          <a:blipFill>
            <a:blip r:embed="rId2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363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8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1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decel="9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  <p:bldP spid="5" grpId="0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TREE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DIAG 09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60D1EDE-7116-2443-9BDD-368CE5B37660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10</a:t>
            </a:fld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E195864-6A04-4472-95C6-052BDF1EAF30}"/>
              </a:ext>
            </a:extLst>
          </p:cNvPr>
          <p:cNvGrpSpPr/>
          <p:nvPr/>
        </p:nvGrpSpPr>
        <p:grpSpPr>
          <a:xfrm>
            <a:off x="4092909" y="2397164"/>
            <a:ext cx="3895052" cy="4460837"/>
            <a:chOff x="4092909" y="2397164"/>
            <a:chExt cx="3895052" cy="4460837"/>
          </a:xfrm>
        </p:grpSpPr>
        <p:sp>
          <p:nvSpPr>
            <p:cNvPr id="166" name="Freeform 117"/>
            <p:cNvSpPr>
              <a:spLocks/>
            </p:cNvSpPr>
            <p:nvPr/>
          </p:nvSpPr>
          <p:spPr bwMode="auto">
            <a:xfrm>
              <a:off x="5149697" y="2397164"/>
              <a:ext cx="2117729" cy="2072779"/>
            </a:xfrm>
            <a:custGeom>
              <a:avLst/>
              <a:gdLst>
                <a:gd name="T0" fmla="*/ 124 w 294"/>
                <a:gd name="T1" fmla="*/ 288 h 288"/>
                <a:gd name="T2" fmla="*/ 113 w 294"/>
                <a:gd name="T3" fmla="*/ 0 h 288"/>
                <a:gd name="T4" fmla="*/ 147 w 294"/>
                <a:gd name="T5" fmla="*/ 283 h 288"/>
                <a:gd name="T6" fmla="*/ 132 w 294"/>
                <a:gd name="T7" fmla="*/ 129 h 288"/>
                <a:gd name="T8" fmla="*/ 124 w 294"/>
                <a:gd name="T9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4" h="288">
                  <a:moveTo>
                    <a:pt x="124" y="288"/>
                  </a:moveTo>
                  <a:cubicBezTo>
                    <a:pt x="124" y="288"/>
                    <a:pt x="0" y="181"/>
                    <a:pt x="113" y="0"/>
                  </a:cubicBezTo>
                  <a:cubicBezTo>
                    <a:pt x="113" y="0"/>
                    <a:pt x="294" y="125"/>
                    <a:pt x="147" y="283"/>
                  </a:cubicBezTo>
                  <a:cubicBezTo>
                    <a:pt x="147" y="283"/>
                    <a:pt x="123" y="177"/>
                    <a:pt x="132" y="129"/>
                  </a:cubicBezTo>
                  <a:cubicBezTo>
                    <a:pt x="132" y="129"/>
                    <a:pt x="104" y="236"/>
                    <a:pt x="124" y="28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67" name="Freeform 118"/>
            <p:cNvSpPr>
              <a:spLocks/>
            </p:cNvSpPr>
            <p:nvPr/>
          </p:nvSpPr>
          <p:spPr bwMode="auto">
            <a:xfrm>
              <a:off x="4135785" y="3106405"/>
              <a:ext cx="1663219" cy="1793079"/>
            </a:xfrm>
            <a:custGeom>
              <a:avLst/>
              <a:gdLst>
                <a:gd name="T0" fmla="*/ 224 w 231"/>
                <a:gd name="T1" fmla="*/ 205 h 249"/>
                <a:gd name="T2" fmla="*/ 0 w 231"/>
                <a:gd name="T3" fmla="*/ 79 h 249"/>
                <a:gd name="T4" fmla="*/ 231 w 231"/>
                <a:gd name="T5" fmla="*/ 185 h 249"/>
                <a:gd name="T6" fmla="*/ 107 w 231"/>
                <a:gd name="T7" fmla="*/ 125 h 249"/>
                <a:gd name="T8" fmla="*/ 224 w 231"/>
                <a:gd name="T9" fmla="*/ 205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1" h="249">
                  <a:moveTo>
                    <a:pt x="224" y="205"/>
                  </a:moveTo>
                  <a:cubicBezTo>
                    <a:pt x="224" y="205"/>
                    <a:pt x="85" y="249"/>
                    <a:pt x="0" y="79"/>
                  </a:cubicBezTo>
                  <a:cubicBezTo>
                    <a:pt x="0" y="79"/>
                    <a:pt x="180" y="0"/>
                    <a:pt x="231" y="185"/>
                  </a:cubicBezTo>
                  <a:cubicBezTo>
                    <a:pt x="231" y="185"/>
                    <a:pt x="140" y="154"/>
                    <a:pt x="107" y="125"/>
                  </a:cubicBezTo>
                  <a:cubicBezTo>
                    <a:pt x="107" y="125"/>
                    <a:pt x="175" y="196"/>
                    <a:pt x="224" y="2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68" name="Freeform 119"/>
            <p:cNvSpPr>
              <a:spLocks/>
            </p:cNvSpPr>
            <p:nvPr/>
          </p:nvSpPr>
          <p:spPr bwMode="auto">
            <a:xfrm>
              <a:off x="4415486" y="4370048"/>
              <a:ext cx="1158759" cy="1133787"/>
            </a:xfrm>
            <a:custGeom>
              <a:avLst/>
              <a:gdLst>
                <a:gd name="T0" fmla="*/ 161 w 161"/>
                <a:gd name="T1" fmla="*/ 75 h 158"/>
                <a:gd name="T2" fmla="*/ 0 w 161"/>
                <a:gd name="T3" fmla="*/ 118 h 158"/>
                <a:gd name="T4" fmla="*/ 155 w 161"/>
                <a:gd name="T5" fmla="*/ 62 h 158"/>
                <a:gd name="T6" fmla="*/ 70 w 161"/>
                <a:gd name="T7" fmla="*/ 91 h 158"/>
                <a:gd name="T8" fmla="*/ 161 w 161"/>
                <a:gd name="T9" fmla="*/ 75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1" h="158">
                  <a:moveTo>
                    <a:pt x="161" y="75"/>
                  </a:moveTo>
                  <a:cubicBezTo>
                    <a:pt x="161" y="75"/>
                    <a:pt x="116" y="158"/>
                    <a:pt x="0" y="118"/>
                  </a:cubicBezTo>
                  <a:cubicBezTo>
                    <a:pt x="0" y="118"/>
                    <a:pt x="47" y="0"/>
                    <a:pt x="155" y="62"/>
                  </a:cubicBezTo>
                  <a:cubicBezTo>
                    <a:pt x="155" y="62"/>
                    <a:pt x="98" y="89"/>
                    <a:pt x="70" y="91"/>
                  </a:cubicBezTo>
                  <a:cubicBezTo>
                    <a:pt x="70" y="91"/>
                    <a:pt x="134" y="93"/>
                    <a:pt x="161" y="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69" name="Freeform 120"/>
            <p:cNvSpPr>
              <a:spLocks/>
            </p:cNvSpPr>
            <p:nvPr/>
          </p:nvSpPr>
          <p:spPr bwMode="auto">
            <a:xfrm>
              <a:off x="6777953" y="4584820"/>
              <a:ext cx="824119" cy="879057"/>
            </a:xfrm>
            <a:custGeom>
              <a:avLst/>
              <a:gdLst>
                <a:gd name="T0" fmla="*/ 0 w 115"/>
                <a:gd name="T1" fmla="*/ 39 h 122"/>
                <a:gd name="T2" fmla="*/ 115 w 115"/>
                <a:gd name="T3" fmla="*/ 62 h 122"/>
                <a:gd name="T4" fmla="*/ 0 w 115"/>
                <a:gd name="T5" fmla="*/ 49 h 122"/>
                <a:gd name="T6" fmla="*/ 62 w 115"/>
                <a:gd name="T7" fmla="*/ 57 h 122"/>
                <a:gd name="T8" fmla="*/ 0 w 115"/>
                <a:gd name="T9" fmla="*/ 39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" h="122">
                  <a:moveTo>
                    <a:pt x="0" y="39"/>
                  </a:moveTo>
                  <a:cubicBezTo>
                    <a:pt x="0" y="39"/>
                    <a:pt x="54" y="0"/>
                    <a:pt x="115" y="62"/>
                  </a:cubicBezTo>
                  <a:cubicBezTo>
                    <a:pt x="115" y="62"/>
                    <a:pt x="48" y="122"/>
                    <a:pt x="0" y="49"/>
                  </a:cubicBezTo>
                  <a:cubicBezTo>
                    <a:pt x="0" y="49"/>
                    <a:pt x="44" y="50"/>
                    <a:pt x="62" y="57"/>
                  </a:cubicBezTo>
                  <a:cubicBezTo>
                    <a:pt x="62" y="57"/>
                    <a:pt x="22" y="36"/>
                    <a:pt x="0" y="3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70" name="Freeform 121"/>
            <p:cNvSpPr>
              <a:spLocks/>
            </p:cNvSpPr>
            <p:nvPr/>
          </p:nvSpPr>
          <p:spPr bwMode="auto">
            <a:xfrm>
              <a:off x="6338422" y="3490990"/>
              <a:ext cx="1453444" cy="1393508"/>
            </a:xfrm>
            <a:custGeom>
              <a:avLst/>
              <a:gdLst>
                <a:gd name="T0" fmla="*/ 0 w 202"/>
                <a:gd name="T1" fmla="*/ 152 h 194"/>
                <a:gd name="T2" fmla="*/ 202 w 202"/>
                <a:gd name="T3" fmla="*/ 0 h 194"/>
                <a:gd name="T4" fmla="*/ 15 w 202"/>
                <a:gd name="T5" fmla="*/ 167 h 194"/>
                <a:gd name="T6" fmla="*/ 118 w 202"/>
                <a:gd name="T7" fmla="*/ 78 h 194"/>
                <a:gd name="T8" fmla="*/ 0 w 202"/>
                <a:gd name="T9" fmla="*/ 152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2" h="194">
                  <a:moveTo>
                    <a:pt x="0" y="152"/>
                  </a:moveTo>
                  <a:cubicBezTo>
                    <a:pt x="0" y="152"/>
                    <a:pt x="15" y="9"/>
                    <a:pt x="202" y="0"/>
                  </a:cubicBezTo>
                  <a:cubicBezTo>
                    <a:pt x="202" y="0"/>
                    <a:pt x="202" y="194"/>
                    <a:pt x="15" y="167"/>
                  </a:cubicBezTo>
                  <a:cubicBezTo>
                    <a:pt x="15" y="167"/>
                    <a:pt x="79" y="96"/>
                    <a:pt x="118" y="78"/>
                  </a:cubicBezTo>
                  <a:cubicBezTo>
                    <a:pt x="118" y="78"/>
                    <a:pt x="27" y="112"/>
                    <a:pt x="0" y="1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71" name="Freeform 122"/>
            <p:cNvSpPr>
              <a:spLocks/>
            </p:cNvSpPr>
            <p:nvPr/>
          </p:nvSpPr>
          <p:spPr bwMode="auto">
            <a:xfrm>
              <a:off x="5569249" y="4444969"/>
              <a:ext cx="1168748" cy="2413032"/>
            </a:xfrm>
            <a:custGeom>
              <a:avLst/>
              <a:gdLst>
                <a:gd name="T0" fmla="*/ 129 w 163"/>
                <a:gd name="T1" fmla="*/ 265 h 265"/>
                <a:gd name="T2" fmla="*/ 123 w 163"/>
                <a:gd name="T3" fmla="*/ 118 h 265"/>
                <a:gd name="T4" fmla="*/ 161 w 163"/>
                <a:gd name="T5" fmla="*/ 42 h 265"/>
                <a:gd name="T6" fmla="*/ 143 w 163"/>
                <a:gd name="T7" fmla="*/ 45 h 265"/>
                <a:gd name="T8" fmla="*/ 108 w 163"/>
                <a:gd name="T9" fmla="*/ 67 h 265"/>
                <a:gd name="T10" fmla="*/ 81 w 163"/>
                <a:gd name="T11" fmla="*/ 6 h 265"/>
                <a:gd name="T12" fmla="*/ 77 w 163"/>
                <a:gd name="T13" fmla="*/ 46 h 265"/>
                <a:gd name="T14" fmla="*/ 48 w 163"/>
                <a:gd name="T15" fmla="*/ 30 h 265"/>
                <a:gd name="T16" fmla="*/ 27 w 163"/>
                <a:gd name="T17" fmla="*/ 15 h 265"/>
                <a:gd name="T18" fmla="*/ 52 w 163"/>
                <a:gd name="T19" fmla="*/ 67 h 265"/>
                <a:gd name="T20" fmla="*/ 10 w 163"/>
                <a:gd name="T21" fmla="*/ 32 h 265"/>
                <a:gd name="T22" fmla="*/ 9 w 163"/>
                <a:gd name="T23" fmla="*/ 48 h 265"/>
                <a:gd name="T24" fmla="*/ 42 w 163"/>
                <a:gd name="T25" fmla="*/ 83 h 265"/>
                <a:gd name="T26" fmla="*/ 10 w 163"/>
                <a:gd name="T27" fmla="*/ 68 h 265"/>
                <a:gd name="T28" fmla="*/ 19 w 163"/>
                <a:gd name="T29" fmla="*/ 87 h 265"/>
                <a:gd name="T30" fmla="*/ 71 w 163"/>
                <a:gd name="T31" fmla="*/ 143 h 265"/>
                <a:gd name="T32" fmla="*/ 61 w 163"/>
                <a:gd name="T33" fmla="*/ 265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3" h="265">
                  <a:moveTo>
                    <a:pt x="129" y="265"/>
                  </a:moveTo>
                  <a:cubicBezTo>
                    <a:pt x="129" y="265"/>
                    <a:pt x="106" y="173"/>
                    <a:pt x="123" y="118"/>
                  </a:cubicBezTo>
                  <a:cubicBezTo>
                    <a:pt x="139" y="62"/>
                    <a:pt x="163" y="51"/>
                    <a:pt x="161" y="42"/>
                  </a:cubicBezTo>
                  <a:cubicBezTo>
                    <a:pt x="159" y="34"/>
                    <a:pt x="147" y="38"/>
                    <a:pt x="143" y="45"/>
                  </a:cubicBezTo>
                  <a:cubicBezTo>
                    <a:pt x="139" y="53"/>
                    <a:pt x="123" y="70"/>
                    <a:pt x="108" y="67"/>
                  </a:cubicBezTo>
                  <a:cubicBezTo>
                    <a:pt x="94" y="64"/>
                    <a:pt x="91" y="11"/>
                    <a:pt x="81" y="6"/>
                  </a:cubicBezTo>
                  <a:cubicBezTo>
                    <a:pt x="70" y="0"/>
                    <a:pt x="73" y="25"/>
                    <a:pt x="77" y="46"/>
                  </a:cubicBezTo>
                  <a:cubicBezTo>
                    <a:pt x="80" y="67"/>
                    <a:pt x="60" y="55"/>
                    <a:pt x="48" y="30"/>
                  </a:cubicBezTo>
                  <a:cubicBezTo>
                    <a:pt x="36" y="4"/>
                    <a:pt x="29" y="12"/>
                    <a:pt x="27" y="15"/>
                  </a:cubicBezTo>
                  <a:cubicBezTo>
                    <a:pt x="26" y="19"/>
                    <a:pt x="54" y="65"/>
                    <a:pt x="52" y="67"/>
                  </a:cubicBezTo>
                  <a:cubicBezTo>
                    <a:pt x="49" y="69"/>
                    <a:pt x="14" y="31"/>
                    <a:pt x="10" y="32"/>
                  </a:cubicBezTo>
                  <a:cubicBezTo>
                    <a:pt x="6" y="33"/>
                    <a:pt x="0" y="36"/>
                    <a:pt x="9" y="48"/>
                  </a:cubicBezTo>
                  <a:cubicBezTo>
                    <a:pt x="17" y="60"/>
                    <a:pt x="44" y="80"/>
                    <a:pt x="42" y="83"/>
                  </a:cubicBezTo>
                  <a:cubicBezTo>
                    <a:pt x="41" y="87"/>
                    <a:pt x="18" y="68"/>
                    <a:pt x="10" y="68"/>
                  </a:cubicBezTo>
                  <a:cubicBezTo>
                    <a:pt x="2" y="67"/>
                    <a:pt x="5" y="78"/>
                    <a:pt x="19" y="87"/>
                  </a:cubicBezTo>
                  <a:cubicBezTo>
                    <a:pt x="34" y="97"/>
                    <a:pt x="70" y="107"/>
                    <a:pt x="71" y="143"/>
                  </a:cubicBezTo>
                  <a:cubicBezTo>
                    <a:pt x="71" y="179"/>
                    <a:pt x="61" y="265"/>
                    <a:pt x="61" y="265"/>
                  </a:cubicBezTo>
                </a:path>
              </a:pathLst>
            </a:custGeom>
            <a:solidFill>
              <a:srgbClr val="D9B0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49" name="Freeform 120"/>
            <p:cNvSpPr>
              <a:spLocks/>
            </p:cNvSpPr>
            <p:nvPr/>
          </p:nvSpPr>
          <p:spPr bwMode="auto">
            <a:xfrm rot="20457064">
              <a:off x="7405977" y="4325591"/>
              <a:ext cx="581984" cy="620783"/>
            </a:xfrm>
            <a:custGeom>
              <a:avLst/>
              <a:gdLst>
                <a:gd name="T0" fmla="*/ 0 w 115"/>
                <a:gd name="T1" fmla="*/ 39 h 122"/>
                <a:gd name="T2" fmla="*/ 115 w 115"/>
                <a:gd name="T3" fmla="*/ 62 h 122"/>
                <a:gd name="T4" fmla="*/ 0 w 115"/>
                <a:gd name="T5" fmla="*/ 49 h 122"/>
                <a:gd name="T6" fmla="*/ 62 w 115"/>
                <a:gd name="T7" fmla="*/ 57 h 122"/>
                <a:gd name="T8" fmla="*/ 0 w 115"/>
                <a:gd name="T9" fmla="*/ 39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" h="122">
                  <a:moveTo>
                    <a:pt x="0" y="39"/>
                  </a:moveTo>
                  <a:cubicBezTo>
                    <a:pt x="0" y="39"/>
                    <a:pt x="54" y="0"/>
                    <a:pt x="115" y="62"/>
                  </a:cubicBezTo>
                  <a:cubicBezTo>
                    <a:pt x="115" y="62"/>
                    <a:pt x="48" y="122"/>
                    <a:pt x="0" y="49"/>
                  </a:cubicBezTo>
                  <a:cubicBezTo>
                    <a:pt x="0" y="49"/>
                    <a:pt x="44" y="50"/>
                    <a:pt x="62" y="57"/>
                  </a:cubicBezTo>
                  <a:cubicBezTo>
                    <a:pt x="62" y="57"/>
                    <a:pt x="22" y="36"/>
                    <a:pt x="0" y="3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50" name="Freeform 120"/>
            <p:cNvSpPr>
              <a:spLocks/>
            </p:cNvSpPr>
            <p:nvPr/>
          </p:nvSpPr>
          <p:spPr bwMode="auto">
            <a:xfrm rot="17285044">
              <a:off x="6620213" y="2590917"/>
              <a:ext cx="978463" cy="1043692"/>
            </a:xfrm>
            <a:custGeom>
              <a:avLst/>
              <a:gdLst>
                <a:gd name="T0" fmla="*/ 0 w 115"/>
                <a:gd name="T1" fmla="*/ 39 h 122"/>
                <a:gd name="T2" fmla="*/ 115 w 115"/>
                <a:gd name="T3" fmla="*/ 62 h 122"/>
                <a:gd name="T4" fmla="*/ 0 w 115"/>
                <a:gd name="T5" fmla="*/ 49 h 122"/>
                <a:gd name="T6" fmla="*/ 62 w 115"/>
                <a:gd name="T7" fmla="*/ 57 h 122"/>
                <a:gd name="T8" fmla="*/ 0 w 115"/>
                <a:gd name="T9" fmla="*/ 39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" h="122">
                  <a:moveTo>
                    <a:pt x="0" y="39"/>
                  </a:moveTo>
                  <a:cubicBezTo>
                    <a:pt x="0" y="39"/>
                    <a:pt x="54" y="0"/>
                    <a:pt x="115" y="62"/>
                  </a:cubicBezTo>
                  <a:cubicBezTo>
                    <a:pt x="115" y="62"/>
                    <a:pt x="48" y="122"/>
                    <a:pt x="0" y="49"/>
                  </a:cubicBezTo>
                  <a:cubicBezTo>
                    <a:pt x="0" y="49"/>
                    <a:pt x="44" y="50"/>
                    <a:pt x="62" y="57"/>
                  </a:cubicBezTo>
                  <a:cubicBezTo>
                    <a:pt x="62" y="57"/>
                    <a:pt x="22" y="36"/>
                    <a:pt x="0" y="39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51" name="Freeform 120"/>
            <p:cNvSpPr>
              <a:spLocks/>
            </p:cNvSpPr>
            <p:nvPr/>
          </p:nvSpPr>
          <p:spPr bwMode="auto">
            <a:xfrm rot="13163870">
              <a:off x="4697909" y="2582423"/>
              <a:ext cx="937009" cy="999475"/>
            </a:xfrm>
            <a:custGeom>
              <a:avLst/>
              <a:gdLst>
                <a:gd name="T0" fmla="*/ 0 w 115"/>
                <a:gd name="T1" fmla="*/ 39 h 122"/>
                <a:gd name="T2" fmla="*/ 115 w 115"/>
                <a:gd name="T3" fmla="*/ 62 h 122"/>
                <a:gd name="T4" fmla="*/ 0 w 115"/>
                <a:gd name="T5" fmla="*/ 49 h 122"/>
                <a:gd name="T6" fmla="*/ 62 w 115"/>
                <a:gd name="T7" fmla="*/ 57 h 122"/>
                <a:gd name="T8" fmla="*/ 0 w 115"/>
                <a:gd name="T9" fmla="*/ 39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" h="122">
                  <a:moveTo>
                    <a:pt x="0" y="39"/>
                  </a:moveTo>
                  <a:cubicBezTo>
                    <a:pt x="0" y="39"/>
                    <a:pt x="54" y="0"/>
                    <a:pt x="115" y="62"/>
                  </a:cubicBezTo>
                  <a:cubicBezTo>
                    <a:pt x="115" y="62"/>
                    <a:pt x="48" y="122"/>
                    <a:pt x="0" y="49"/>
                  </a:cubicBezTo>
                  <a:cubicBezTo>
                    <a:pt x="0" y="49"/>
                    <a:pt x="44" y="50"/>
                    <a:pt x="62" y="57"/>
                  </a:cubicBezTo>
                  <a:cubicBezTo>
                    <a:pt x="62" y="57"/>
                    <a:pt x="22" y="36"/>
                    <a:pt x="0" y="3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52" name="Freeform 120"/>
            <p:cNvSpPr>
              <a:spLocks/>
            </p:cNvSpPr>
            <p:nvPr/>
          </p:nvSpPr>
          <p:spPr bwMode="auto">
            <a:xfrm rot="10152875">
              <a:off x="4092909" y="4244689"/>
              <a:ext cx="581984" cy="620783"/>
            </a:xfrm>
            <a:custGeom>
              <a:avLst/>
              <a:gdLst>
                <a:gd name="T0" fmla="*/ 0 w 115"/>
                <a:gd name="T1" fmla="*/ 39 h 122"/>
                <a:gd name="T2" fmla="*/ 115 w 115"/>
                <a:gd name="T3" fmla="*/ 62 h 122"/>
                <a:gd name="T4" fmla="*/ 0 w 115"/>
                <a:gd name="T5" fmla="*/ 49 h 122"/>
                <a:gd name="T6" fmla="*/ 62 w 115"/>
                <a:gd name="T7" fmla="*/ 57 h 122"/>
                <a:gd name="T8" fmla="*/ 0 w 115"/>
                <a:gd name="T9" fmla="*/ 39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" h="122">
                  <a:moveTo>
                    <a:pt x="0" y="39"/>
                  </a:moveTo>
                  <a:cubicBezTo>
                    <a:pt x="0" y="39"/>
                    <a:pt x="54" y="0"/>
                    <a:pt x="115" y="62"/>
                  </a:cubicBezTo>
                  <a:cubicBezTo>
                    <a:pt x="115" y="62"/>
                    <a:pt x="48" y="122"/>
                    <a:pt x="0" y="49"/>
                  </a:cubicBezTo>
                  <a:cubicBezTo>
                    <a:pt x="0" y="49"/>
                    <a:pt x="44" y="50"/>
                    <a:pt x="62" y="57"/>
                  </a:cubicBezTo>
                  <a:cubicBezTo>
                    <a:pt x="62" y="57"/>
                    <a:pt x="22" y="36"/>
                    <a:pt x="0" y="3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E4712F42-FB23-4233-876E-4DE7A44E3ED5}"/>
              </a:ext>
            </a:extLst>
          </p:cNvPr>
          <p:cNvGrpSpPr/>
          <p:nvPr/>
        </p:nvGrpSpPr>
        <p:grpSpPr>
          <a:xfrm>
            <a:off x="7929934" y="2233712"/>
            <a:ext cx="3140501" cy="772444"/>
            <a:chOff x="7929934" y="2233712"/>
            <a:chExt cx="3140501" cy="772444"/>
          </a:xfrm>
        </p:grpSpPr>
        <p:sp>
          <p:nvSpPr>
            <p:cNvPr id="57" name="Freeform 504"/>
            <p:cNvSpPr>
              <a:spLocks noEditPoints="1"/>
            </p:cNvSpPr>
            <p:nvPr/>
          </p:nvSpPr>
          <p:spPr bwMode="auto">
            <a:xfrm>
              <a:off x="7929934" y="2314861"/>
              <a:ext cx="379684" cy="377444"/>
            </a:xfrm>
            <a:custGeom>
              <a:avLst/>
              <a:gdLst>
                <a:gd name="T0" fmla="*/ 85 w 186"/>
                <a:gd name="T1" fmla="*/ 93 h 185"/>
                <a:gd name="T2" fmla="*/ 101 w 186"/>
                <a:gd name="T3" fmla="*/ 93 h 185"/>
                <a:gd name="T4" fmla="*/ 186 w 186"/>
                <a:gd name="T5" fmla="*/ 93 h 185"/>
                <a:gd name="T6" fmla="*/ 159 w 186"/>
                <a:gd name="T7" fmla="*/ 27 h 185"/>
                <a:gd name="T8" fmla="*/ 93 w 186"/>
                <a:gd name="T9" fmla="*/ 0 h 185"/>
                <a:gd name="T10" fmla="*/ 27 w 186"/>
                <a:gd name="T11" fmla="*/ 27 h 185"/>
                <a:gd name="T12" fmla="*/ 0 w 186"/>
                <a:gd name="T13" fmla="*/ 93 h 185"/>
                <a:gd name="T14" fmla="*/ 27 w 186"/>
                <a:gd name="T15" fmla="*/ 158 h 185"/>
                <a:gd name="T16" fmla="*/ 93 w 186"/>
                <a:gd name="T17" fmla="*/ 185 h 185"/>
                <a:gd name="T18" fmla="*/ 159 w 186"/>
                <a:gd name="T19" fmla="*/ 158 h 185"/>
                <a:gd name="T20" fmla="*/ 186 w 186"/>
                <a:gd name="T21" fmla="*/ 93 h 185"/>
                <a:gd name="T22" fmla="*/ 36 w 186"/>
                <a:gd name="T23" fmla="*/ 74 h 185"/>
                <a:gd name="T24" fmla="*/ 36 w 186"/>
                <a:gd name="T25" fmla="*/ 111 h 185"/>
                <a:gd name="T26" fmla="*/ 60 w 186"/>
                <a:gd name="T27" fmla="*/ 79 h 185"/>
                <a:gd name="T28" fmla="*/ 44 w 186"/>
                <a:gd name="T29" fmla="*/ 72 h 185"/>
                <a:gd name="T30" fmla="*/ 60 w 186"/>
                <a:gd name="T31" fmla="*/ 79 h 185"/>
                <a:gd name="T32" fmla="*/ 44 w 186"/>
                <a:gd name="T33" fmla="*/ 113 h 185"/>
                <a:gd name="T34" fmla="*/ 60 w 186"/>
                <a:gd name="T35" fmla="*/ 107 h 185"/>
                <a:gd name="T36" fmla="*/ 33 w 186"/>
                <a:gd name="T37" fmla="*/ 152 h 185"/>
                <a:gd name="T38" fmla="*/ 61 w 186"/>
                <a:gd name="T39" fmla="*/ 124 h 185"/>
                <a:gd name="T40" fmla="*/ 33 w 186"/>
                <a:gd name="T41" fmla="*/ 152 h 185"/>
                <a:gd name="T42" fmla="*/ 39 w 186"/>
                <a:gd name="T43" fmla="*/ 65 h 185"/>
                <a:gd name="T44" fmla="*/ 66 w 186"/>
                <a:gd name="T45" fmla="*/ 39 h 185"/>
                <a:gd name="T46" fmla="*/ 116 w 186"/>
                <a:gd name="T47" fmla="*/ 60 h 185"/>
                <a:gd name="T48" fmla="*/ 100 w 186"/>
                <a:gd name="T49" fmla="*/ 53 h 185"/>
                <a:gd name="T50" fmla="*/ 116 w 186"/>
                <a:gd name="T51" fmla="*/ 60 h 185"/>
                <a:gd name="T52" fmla="*/ 112 w 186"/>
                <a:gd name="T53" fmla="*/ 35 h 185"/>
                <a:gd name="T54" fmla="*/ 74 w 186"/>
                <a:gd name="T55" fmla="*/ 35 h 185"/>
                <a:gd name="T56" fmla="*/ 73 w 186"/>
                <a:gd name="T57" fmla="*/ 43 h 185"/>
                <a:gd name="T58" fmla="*/ 79 w 186"/>
                <a:gd name="T59" fmla="*/ 59 h 185"/>
                <a:gd name="T60" fmla="*/ 73 w 186"/>
                <a:gd name="T61" fmla="*/ 43 h 185"/>
                <a:gd name="T62" fmla="*/ 79 w 186"/>
                <a:gd name="T63" fmla="*/ 126 h 185"/>
                <a:gd name="T64" fmla="*/ 73 w 186"/>
                <a:gd name="T65" fmla="*/ 142 h 185"/>
                <a:gd name="T66" fmla="*/ 93 w 186"/>
                <a:gd name="T67" fmla="*/ 177 h 185"/>
                <a:gd name="T68" fmla="*/ 93 w 186"/>
                <a:gd name="T69" fmla="*/ 137 h 185"/>
                <a:gd name="T70" fmla="*/ 93 w 186"/>
                <a:gd name="T71" fmla="*/ 177 h 185"/>
                <a:gd name="T72" fmla="*/ 100 w 186"/>
                <a:gd name="T73" fmla="*/ 132 h 185"/>
                <a:gd name="T74" fmla="*/ 116 w 186"/>
                <a:gd name="T75" fmla="*/ 125 h 185"/>
                <a:gd name="T76" fmla="*/ 118 w 186"/>
                <a:gd name="T77" fmla="*/ 103 h 185"/>
                <a:gd name="T78" fmla="*/ 103 w 186"/>
                <a:gd name="T79" fmla="*/ 118 h 185"/>
                <a:gd name="T80" fmla="*/ 83 w 186"/>
                <a:gd name="T81" fmla="*/ 118 h 185"/>
                <a:gd name="T82" fmla="*/ 68 w 186"/>
                <a:gd name="T83" fmla="*/ 103 h 185"/>
                <a:gd name="T84" fmla="*/ 68 w 186"/>
                <a:gd name="T85" fmla="*/ 82 h 185"/>
                <a:gd name="T86" fmla="*/ 83 w 186"/>
                <a:gd name="T87" fmla="*/ 68 h 185"/>
                <a:gd name="T88" fmla="*/ 103 w 186"/>
                <a:gd name="T89" fmla="*/ 68 h 185"/>
                <a:gd name="T90" fmla="*/ 118 w 186"/>
                <a:gd name="T91" fmla="*/ 82 h 185"/>
                <a:gd name="T92" fmla="*/ 118 w 186"/>
                <a:gd name="T93" fmla="*/ 103 h 185"/>
                <a:gd name="T94" fmla="*/ 147 w 186"/>
                <a:gd name="T95" fmla="*/ 65 h 185"/>
                <a:gd name="T96" fmla="*/ 120 w 186"/>
                <a:gd name="T97" fmla="*/ 39 h 185"/>
                <a:gd name="T98" fmla="*/ 133 w 186"/>
                <a:gd name="T99" fmla="*/ 86 h 185"/>
                <a:gd name="T100" fmla="*/ 126 w 186"/>
                <a:gd name="T101" fmla="*/ 69 h 185"/>
                <a:gd name="T102" fmla="*/ 133 w 186"/>
                <a:gd name="T103" fmla="*/ 86 h 185"/>
                <a:gd name="T104" fmla="*/ 142 w 186"/>
                <a:gd name="T105" fmla="*/ 113 h 185"/>
                <a:gd name="T106" fmla="*/ 126 w 186"/>
                <a:gd name="T107" fmla="*/ 107 h 185"/>
                <a:gd name="T108" fmla="*/ 153 w 186"/>
                <a:gd name="T109" fmla="*/ 152 h 185"/>
                <a:gd name="T110" fmla="*/ 125 w 186"/>
                <a:gd name="T111" fmla="*/ 124 h 185"/>
                <a:gd name="T112" fmla="*/ 153 w 186"/>
                <a:gd name="T113" fmla="*/ 152 h 185"/>
                <a:gd name="T114" fmla="*/ 138 w 186"/>
                <a:gd name="T115" fmla="*/ 93 h 185"/>
                <a:gd name="T116" fmla="*/ 177 w 186"/>
                <a:gd name="T117" fmla="*/ 93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86" h="185">
                  <a:moveTo>
                    <a:pt x="93" y="84"/>
                  </a:moveTo>
                  <a:cubicBezTo>
                    <a:pt x="88" y="84"/>
                    <a:pt x="85" y="88"/>
                    <a:pt x="85" y="93"/>
                  </a:cubicBezTo>
                  <a:cubicBezTo>
                    <a:pt x="85" y="97"/>
                    <a:pt x="88" y="101"/>
                    <a:pt x="93" y="101"/>
                  </a:cubicBezTo>
                  <a:cubicBezTo>
                    <a:pt x="98" y="101"/>
                    <a:pt x="101" y="97"/>
                    <a:pt x="101" y="93"/>
                  </a:cubicBezTo>
                  <a:cubicBezTo>
                    <a:pt x="101" y="88"/>
                    <a:pt x="98" y="84"/>
                    <a:pt x="93" y="84"/>
                  </a:cubicBezTo>
                  <a:close/>
                  <a:moveTo>
                    <a:pt x="186" y="93"/>
                  </a:moveTo>
                  <a:cubicBezTo>
                    <a:pt x="186" y="83"/>
                    <a:pt x="174" y="74"/>
                    <a:pt x="154" y="67"/>
                  </a:cubicBezTo>
                  <a:cubicBezTo>
                    <a:pt x="163" y="49"/>
                    <a:pt x="166" y="34"/>
                    <a:pt x="159" y="27"/>
                  </a:cubicBezTo>
                  <a:cubicBezTo>
                    <a:pt x="151" y="20"/>
                    <a:pt x="136" y="22"/>
                    <a:pt x="118" y="32"/>
                  </a:cubicBezTo>
                  <a:cubicBezTo>
                    <a:pt x="112" y="12"/>
                    <a:pt x="103" y="0"/>
                    <a:pt x="93" y="0"/>
                  </a:cubicBezTo>
                  <a:cubicBezTo>
                    <a:pt x="83" y="0"/>
                    <a:pt x="74" y="12"/>
                    <a:pt x="68" y="32"/>
                  </a:cubicBezTo>
                  <a:cubicBezTo>
                    <a:pt x="50" y="22"/>
                    <a:pt x="35" y="20"/>
                    <a:pt x="27" y="27"/>
                  </a:cubicBezTo>
                  <a:cubicBezTo>
                    <a:pt x="20" y="34"/>
                    <a:pt x="23" y="49"/>
                    <a:pt x="32" y="67"/>
                  </a:cubicBezTo>
                  <a:cubicBezTo>
                    <a:pt x="12" y="74"/>
                    <a:pt x="0" y="83"/>
                    <a:pt x="0" y="93"/>
                  </a:cubicBezTo>
                  <a:cubicBezTo>
                    <a:pt x="0" y="103"/>
                    <a:pt x="12" y="112"/>
                    <a:pt x="32" y="118"/>
                  </a:cubicBezTo>
                  <a:cubicBezTo>
                    <a:pt x="23" y="136"/>
                    <a:pt x="20" y="151"/>
                    <a:pt x="27" y="158"/>
                  </a:cubicBezTo>
                  <a:cubicBezTo>
                    <a:pt x="35" y="165"/>
                    <a:pt x="50" y="163"/>
                    <a:pt x="68" y="154"/>
                  </a:cubicBezTo>
                  <a:cubicBezTo>
                    <a:pt x="74" y="173"/>
                    <a:pt x="83" y="185"/>
                    <a:pt x="93" y="185"/>
                  </a:cubicBezTo>
                  <a:cubicBezTo>
                    <a:pt x="103" y="185"/>
                    <a:pt x="112" y="173"/>
                    <a:pt x="118" y="154"/>
                  </a:cubicBezTo>
                  <a:cubicBezTo>
                    <a:pt x="136" y="163"/>
                    <a:pt x="151" y="165"/>
                    <a:pt x="159" y="158"/>
                  </a:cubicBezTo>
                  <a:cubicBezTo>
                    <a:pt x="166" y="151"/>
                    <a:pt x="163" y="136"/>
                    <a:pt x="154" y="118"/>
                  </a:cubicBezTo>
                  <a:cubicBezTo>
                    <a:pt x="174" y="112"/>
                    <a:pt x="186" y="103"/>
                    <a:pt x="186" y="93"/>
                  </a:cubicBezTo>
                  <a:close/>
                  <a:moveTo>
                    <a:pt x="9" y="93"/>
                  </a:moveTo>
                  <a:cubicBezTo>
                    <a:pt x="9" y="85"/>
                    <a:pt x="19" y="79"/>
                    <a:pt x="36" y="74"/>
                  </a:cubicBezTo>
                  <a:cubicBezTo>
                    <a:pt x="39" y="80"/>
                    <a:pt x="43" y="86"/>
                    <a:pt x="48" y="93"/>
                  </a:cubicBezTo>
                  <a:cubicBezTo>
                    <a:pt x="43" y="99"/>
                    <a:pt x="39" y="105"/>
                    <a:pt x="36" y="111"/>
                  </a:cubicBezTo>
                  <a:cubicBezTo>
                    <a:pt x="19" y="107"/>
                    <a:pt x="9" y="100"/>
                    <a:pt x="9" y="93"/>
                  </a:cubicBezTo>
                  <a:close/>
                  <a:moveTo>
                    <a:pt x="60" y="79"/>
                  </a:moveTo>
                  <a:cubicBezTo>
                    <a:pt x="58" y="81"/>
                    <a:pt x="55" y="84"/>
                    <a:pt x="53" y="86"/>
                  </a:cubicBezTo>
                  <a:cubicBezTo>
                    <a:pt x="50" y="81"/>
                    <a:pt x="46" y="77"/>
                    <a:pt x="44" y="72"/>
                  </a:cubicBezTo>
                  <a:cubicBezTo>
                    <a:pt x="49" y="71"/>
                    <a:pt x="54" y="70"/>
                    <a:pt x="60" y="69"/>
                  </a:cubicBezTo>
                  <a:cubicBezTo>
                    <a:pt x="60" y="72"/>
                    <a:pt x="60" y="76"/>
                    <a:pt x="60" y="79"/>
                  </a:cubicBezTo>
                  <a:close/>
                  <a:moveTo>
                    <a:pt x="60" y="116"/>
                  </a:moveTo>
                  <a:cubicBezTo>
                    <a:pt x="54" y="115"/>
                    <a:pt x="49" y="114"/>
                    <a:pt x="44" y="113"/>
                  </a:cubicBezTo>
                  <a:cubicBezTo>
                    <a:pt x="46" y="109"/>
                    <a:pt x="50" y="104"/>
                    <a:pt x="53" y="99"/>
                  </a:cubicBezTo>
                  <a:cubicBezTo>
                    <a:pt x="55" y="102"/>
                    <a:pt x="58" y="104"/>
                    <a:pt x="60" y="107"/>
                  </a:cubicBezTo>
                  <a:cubicBezTo>
                    <a:pt x="60" y="110"/>
                    <a:pt x="60" y="113"/>
                    <a:pt x="60" y="116"/>
                  </a:cubicBezTo>
                  <a:close/>
                  <a:moveTo>
                    <a:pt x="33" y="152"/>
                  </a:moveTo>
                  <a:cubicBezTo>
                    <a:pt x="28" y="147"/>
                    <a:pt x="31" y="135"/>
                    <a:pt x="39" y="120"/>
                  </a:cubicBezTo>
                  <a:cubicBezTo>
                    <a:pt x="46" y="122"/>
                    <a:pt x="53" y="123"/>
                    <a:pt x="61" y="124"/>
                  </a:cubicBezTo>
                  <a:cubicBezTo>
                    <a:pt x="62" y="132"/>
                    <a:pt x="64" y="140"/>
                    <a:pt x="66" y="146"/>
                  </a:cubicBezTo>
                  <a:cubicBezTo>
                    <a:pt x="51" y="155"/>
                    <a:pt x="39" y="158"/>
                    <a:pt x="33" y="152"/>
                  </a:cubicBezTo>
                  <a:close/>
                  <a:moveTo>
                    <a:pt x="61" y="61"/>
                  </a:moveTo>
                  <a:cubicBezTo>
                    <a:pt x="53" y="62"/>
                    <a:pt x="46" y="63"/>
                    <a:pt x="39" y="65"/>
                  </a:cubicBezTo>
                  <a:cubicBezTo>
                    <a:pt x="31" y="50"/>
                    <a:pt x="28" y="38"/>
                    <a:pt x="33" y="33"/>
                  </a:cubicBezTo>
                  <a:cubicBezTo>
                    <a:pt x="39" y="28"/>
                    <a:pt x="51" y="31"/>
                    <a:pt x="66" y="39"/>
                  </a:cubicBezTo>
                  <a:cubicBezTo>
                    <a:pt x="64" y="46"/>
                    <a:pt x="62" y="53"/>
                    <a:pt x="61" y="61"/>
                  </a:cubicBezTo>
                  <a:close/>
                  <a:moveTo>
                    <a:pt x="116" y="60"/>
                  </a:moveTo>
                  <a:cubicBezTo>
                    <a:pt x="113" y="60"/>
                    <a:pt x="110" y="60"/>
                    <a:pt x="107" y="59"/>
                  </a:cubicBezTo>
                  <a:cubicBezTo>
                    <a:pt x="104" y="57"/>
                    <a:pt x="102" y="55"/>
                    <a:pt x="100" y="53"/>
                  </a:cubicBezTo>
                  <a:cubicBezTo>
                    <a:pt x="104" y="49"/>
                    <a:pt x="109" y="46"/>
                    <a:pt x="114" y="43"/>
                  </a:cubicBezTo>
                  <a:cubicBezTo>
                    <a:pt x="115" y="48"/>
                    <a:pt x="116" y="54"/>
                    <a:pt x="116" y="60"/>
                  </a:cubicBezTo>
                  <a:close/>
                  <a:moveTo>
                    <a:pt x="93" y="8"/>
                  </a:moveTo>
                  <a:cubicBezTo>
                    <a:pt x="100" y="8"/>
                    <a:pt x="107" y="19"/>
                    <a:pt x="112" y="35"/>
                  </a:cubicBezTo>
                  <a:cubicBezTo>
                    <a:pt x="106" y="39"/>
                    <a:pt x="99" y="43"/>
                    <a:pt x="93" y="48"/>
                  </a:cubicBezTo>
                  <a:cubicBezTo>
                    <a:pt x="87" y="43"/>
                    <a:pt x="80" y="39"/>
                    <a:pt x="74" y="35"/>
                  </a:cubicBezTo>
                  <a:cubicBezTo>
                    <a:pt x="79" y="19"/>
                    <a:pt x="86" y="8"/>
                    <a:pt x="93" y="8"/>
                  </a:cubicBezTo>
                  <a:close/>
                  <a:moveTo>
                    <a:pt x="73" y="43"/>
                  </a:moveTo>
                  <a:cubicBezTo>
                    <a:pt x="77" y="46"/>
                    <a:pt x="82" y="49"/>
                    <a:pt x="86" y="53"/>
                  </a:cubicBezTo>
                  <a:cubicBezTo>
                    <a:pt x="84" y="55"/>
                    <a:pt x="82" y="57"/>
                    <a:pt x="79" y="59"/>
                  </a:cubicBezTo>
                  <a:cubicBezTo>
                    <a:pt x="76" y="60"/>
                    <a:pt x="73" y="60"/>
                    <a:pt x="70" y="60"/>
                  </a:cubicBezTo>
                  <a:cubicBezTo>
                    <a:pt x="70" y="54"/>
                    <a:pt x="71" y="48"/>
                    <a:pt x="73" y="43"/>
                  </a:cubicBezTo>
                  <a:close/>
                  <a:moveTo>
                    <a:pt x="70" y="125"/>
                  </a:moveTo>
                  <a:cubicBezTo>
                    <a:pt x="73" y="126"/>
                    <a:pt x="76" y="126"/>
                    <a:pt x="79" y="126"/>
                  </a:cubicBezTo>
                  <a:cubicBezTo>
                    <a:pt x="82" y="128"/>
                    <a:pt x="84" y="130"/>
                    <a:pt x="86" y="132"/>
                  </a:cubicBezTo>
                  <a:cubicBezTo>
                    <a:pt x="82" y="136"/>
                    <a:pt x="77" y="139"/>
                    <a:pt x="73" y="142"/>
                  </a:cubicBezTo>
                  <a:cubicBezTo>
                    <a:pt x="71" y="137"/>
                    <a:pt x="70" y="131"/>
                    <a:pt x="70" y="125"/>
                  </a:cubicBezTo>
                  <a:close/>
                  <a:moveTo>
                    <a:pt x="93" y="177"/>
                  </a:moveTo>
                  <a:cubicBezTo>
                    <a:pt x="86" y="177"/>
                    <a:pt x="79" y="167"/>
                    <a:pt x="74" y="150"/>
                  </a:cubicBezTo>
                  <a:cubicBezTo>
                    <a:pt x="80" y="147"/>
                    <a:pt x="87" y="142"/>
                    <a:pt x="93" y="137"/>
                  </a:cubicBezTo>
                  <a:cubicBezTo>
                    <a:pt x="99" y="142"/>
                    <a:pt x="106" y="147"/>
                    <a:pt x="112" y="150"/>
                  </a:cubicBezTo>
                  <a:cubicBezTo>
                    <a:pt x="107" y="167"/>
                    <a:pt x="100" y="177"/>
                    <a:pt x="93" y="177"/>
                  </a:cubicBezTo>
                  <a:close/>
                  <a:moveTo>
                    <a:pt x="114" y="142"/>
                  </a:moveTo>
                  <a:cubicBezTo>
                    <a:pt x="109" y="139"/>
                    <a:pt x="104" y="136"/>
                    <a:pt x="100" y="132"/>
                  </a:cubicBezTo>
                  <a:cubicBezTo>
                    <a:pt x="102" y="130"/>
                    <a:pt x="104" y="128"/>
                    <a:pt x="107" y="126"/>
                  </a:cubicBezTo>
                  <a:cubicBezTo>
                    <a:pt x="110" y="126"/>
                    <a:pt x="113" y="126"/>
                    <a:pt x="116" y="125"/>
                  </a:cubicBezTo>
                  <a:cubicBezTo>
                    <a:pt x="116" y="131"/>
                    <a:pt x="115" y="137"/>
                    <a:pt x="114" y="142"/>
                  </a:cubicBezTo>
                  <a:close/>
                  <a:moveTo>
                    <a:pt x="118" y="103"/>
                  </a:moveTo>
                  <a:cubicBezTo>
                    <a:pt x="116" y="106"/>
                    <a:pt x="113" y="108"/>
                    <a:pt x="111" y="111"/>
                  </a:cubicBezTo>
                  <a:cubicBezTo>
                    <a:pt x="108" y="113"/>
                    <a:pt x="106" y="115"/>
                    <a:pt x="103" y="118"/>
                  </a:cubicBezTo>
                  <a:cubicBezTo>
                    <a:pt x="100" y="118"/>
                    <a:pt x="97" y="118"/>
                    <a:pt x="93" y="118"/>
                  </a:cubicBezTo>
                  <a:cubicBezTo>
                    <a:pt x="89" y="118"/>
                    <a:pt x="86" y="118"/>
                    <a:pt x="83" y="118"/>
                  </a:cubicBezTo>
                  <a:cubicBezTo>
                    <a:pt x="80" y="115"/>
                    <a:pt x="78" y="113"/>
                    <a:pt x="75" y="111"/>
                  </a:cubicBezTo>
                  <a:cubicBezTo>
                    <a:pt x="73" y="108"/>
                    <a:pt x="70" y="106"/>
                    <a:pt x="68" y="103"/>
                  </a:cubicBezTo>
                  <a:cubicBezTo>
                    <a:pt x="68" y="100"/>
                    <a:pt x="68" y="96"/>
                    <a:pt x="68" y="93"/>
                  </a:cubicBezTo>
                  <a:cubicBezTo>
                    <a:pt x="68" y="89"/>
                    <a:pt x="68" y="86"/>
                    <a:pt x="68" y="82"/>
                  </a:cubicBezTo>
                  <a:cubicBezTo>
                    <a:pt x="70" y="80"/>
                    <a:pt x="73" y="77"/>
                    <a:pt x="75" y="75"/>
                  </a:cubicBezTo>
                  <a:cubicBezTo>
                    <a:pt x="78" y="72"/>
                    <a:pt x="80" y="70"/>
                    <a:pt x="83" y="68"/>
                  </a:cubicBezTo>
                  <a:cubicBezTo>
                    <a:pt x="86" y="67"/>
                    <a:pt x="89" y="67"/>
                    <a:pt x="93" y="67"/>
                  </a:cubicBezTo>
                  <a:cubicBezTo>
                    <a:pt x="97" y="67"/>
                    <a:pt x="100" y="67"/>
                    <a:pt x="103" y="68"/>
                  </a:cubicBezTo>
                  <a:cubicBezTo>
                    <a:pt x="106" y="70"/>
                    <a:pt x="108" y="72"/>
                    <a:pt x="111" y="75"/>
                  </a:cubicBezTo>
                  <a:cubicBezTo>
                    <a:pt x="113" y="77"/>
                    <a:pt x="116" y="80"/>
                    <a:pt x="118" y="82"/>
                  </a:cubicBezTo>
                  <a:cubicBezTo>
                    <a:pt x="118" y="86"/>
                    <a:pt x="118" y="89"/>
                    <a:pt x="118" y="93"/>
                  </a:cubicBezTo>
                  <a:cubicBezTo>
                    <a:pt x="118" y="96"/>
                    <a:pt x="118" y="100"/>
                    <a:pt x="118" y="103"/>
                  </a:cubicBezTo>
                  <a:close/>
                  <a:moveTo>
                    <a:pt x="153" y="33"/>
                  </a:moveTo>
                  <a:cubicBezTo>
                    <a:pt x="158" y="38"/>
                    <a:pt x="155" y="50"/>
                    <a:pt x="147" y="65"/>
                  </a:cubicBezTo>
                  <a:cubicBezTo>
                    <a:pt x="140" y="63"/>
                    <a:pt x="133" y="62"/>
                    <a:pt x="125" y="61"/>
                  </a:cubicBezTo>
                  <a:cubicBezTo>
                    <a:pt x="124" y="53"/>
                    <a:pt x="122" y="46"/>
                    <a:pt x="120" y="39"/>
                  </a:cubicBezTo>
                  <a:cubicBezTo>
                    <a:pt x="135" y="31"/>
                    <a:pt x="147" y="28"/>
                    <a:pt x="153" y="33"/>
                  </a:cubicBezTo>
                  <a:close/>
                  <a:moveTo>
                    <a:pt x="133" y="86"/>
                  </a:moveTo>
                  <a:cubicBezTo>
                    <a:pt x="131" y="84"/>
                    <a:pt x="128" y="81"/>
                    <a:pt x="126" y="79"/>
                  </a:cubicBezTo>
                  <a:cubicBezTo>
                    <a:pt x="126" y="76"/>
                    <a:pt x="126" y="72"/>
                    <a:pt x="126" y="69"/>
                  </a:cubicBezTo>
                  <a:cubicBezTo>
                    <a:pt x="132" y="70"/>
                    <a:pt x="137" y="71"/>
                    <a:pt x="142" y="72"/>
                  </a:cubicBezTo>
                  <a:cubicBezTo>
                    <a:pt x="140" y="77"/>
                    <a:pt x="136" y="81"/>
                    <a:pt x="133" y="86"/>
                  </a:cubicBezTo>
                  <a:close/>
                  <a:moveTo>
                    <a:pt x="133" y="99"/>
                  </a:moveTo>
                  <a:cubicBezTo>
                    <a:pt x="136" y="104"/>
                    <a:pt x="140" y="109"/>
                    <a:pt x="142" y="113"/>
                  </a:cubicBezTo>
                  <a:cubicBezTo>
                    <a:pt x="137" y="114"/>
                    <a:pt x="132" y="115"/>
                    <a:pt x="126" y="116"/>
                  </a:cubicBezTo>
                  <a:cubicBezTo>
                    <a:pt x="126" y="113"/>
                    <a:pt x="126" y="110"/>
                    <a:pt x="126" y="107"/>
                  </a:cubicBezTo>
                  <a:cubicBezTo>
                    <a:pt x="129" y="104"/>
                    <a:pt x="131" y="102"/>
                    <a:pt x="133" y="99"/>
                  </a:cubicBezTo>
                  <a:close/>
                  <a:moveTo>
                    <a:pt x="153" y="152"/>
                  </a:moveTo>
                  <a:cubicBezTo>
                    <a:pt x="147" y="158"/>
                    <a:pt x="135" y="155"/>
                    <a:pt x="120" y="146"/>
                  </a:cubicBezTo>
                  <a:cubicBezTo>
                    <a:pt x="122" y="140"/>
                    <a:pt x="124" y="132"/>
                    <a:pt x="125" y="124"/>
                  </a:cubicBezTo>
                  <a:cubicBezTo>
                    <a:pt x="133" y="123"/>
                    <a:pt x="140" y="122"/>
                    <a:pt x="147" y="120"/>
                  </a:cubicBezTo>
                  <a:cubicBezTo>
                    <a:pt x="155" y="135"/>
                    <a:pt x="158" y="147"/>
                    <a:pt x="153" y="152"/>
                  </a:cubicBezTo>
                  <a:close/>
                  <a:moveTo>
                    <a:pt x="150" y="111"/>
                  </a:moveTo>
                  <a:cubicBezTo>
                    <a:pt x="147" y="105"/>
                    <a:pt x="143" y="99"/>
                    <a:pt x="138" y="93"/>
                  </a:cubicBezTo>
                  <a:cubicBezTo>
                    <a:pt x="143" y="86"/>
                    <a:pt x="147" y="80"/>
                    <a:pt x="150" y="74"/>
                  </a:cubicBezTo>
                  <a:cubicBezTo>
                    <a:pt x="167" y="79"/>
                    <a:pt x="177" y="85"/>
                    <a:pt x="177" y="93"/>
                  </a:cubicBezTo>
                  <a:cubicBezTo>
                    <a:pt x="177" y="100"/>
                    <a:pt x="167" y="107"/>
                    <a:pt x="150" y="111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8465920" y="2503583"/>
              <a:ext cx="2604515" cy="502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Sugar plum bears. Apple pie yummy cake with candy</a:t>
              </a:r>
            </a:p>
          </p:txBody>
        </p:sp>
        <p:sp>
          <p:nvSpPr>
            <p:cNvPr id="60" name="Rectangle 59"/>
            <p:cNvSpPr/>
            <p:nvPr/>
          </p:nvSpPr>
          <p:spPr>
            <a:xfrm>
              <a:off x="8460200" y="2233712"/>
              <a:ext cx="1436868" cy="2974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CONTENT TITLE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6F0E29F-DCB8-469E-B274-6D69D6A45D00}"/>
              </a:ext>
            </a:extLst>
          </p:cNvPr>
          <p:cNvGrpSpPr/>
          <p:nvPr/>
        </p:nvGrpSpPr>
        <p:grpSpPr>
          <a:xfrm>
            <a:off x="8615987" y="3601926"/>
            <a:ext cx="3134781" cy="778414"/>
            <a:chOff x="8615987" y="3601926"/>
            <a:chExt cx="3134781" cy="778414"/>
          </a:xfrm>
        </p:grpSpPr>
        <p:sp>
          <p:nvSpPr>
            <p:cNvPr id="56" name="Freeform 500"/>
            <p:cNvSpPr>
              <a:spLocks noEditPoints="1"/>
            </p:cNvSpPr>
            <p:nvPr/>
          </p:nvSpPr>
          <p:spPr bwMode="auto">
            <a:xfrm>
              <a:off x="8615987" y="3697651"/>
              <a:ext cx="379684" cy="379684"/>
            </a:xfrm>
            <a:custGeom>
              <a:avLst/>
              <a:gdLst>
                <a:gd name="T0" fmla="*/ 152 w 186"/>
                <a:gd name="T1" fmla="*/ 55 h 186"/>
                <a:gd name="T2" fmla="*/ 127 w 186"/>
                <a:gd name="T3" fmla="*/ 55 h 186"/>
                <a:gd name="T4" fmla="*/ 140 w 186"/>
                <a:gd name="T5" fmla="*/ 51 h 186"/>
                <a:gd name="T6" fmla="*/ 140 w 186"/>
                <a:gd name="T7" fmla="*/ 60 h 186"/>
                <a:gd name="T8" fmla="*/ 140 w 186"/>
                <a:gd name="T9" fmla="*/ 51 h 186"/>
                <a:gd name="T10" fmla="*/ 102 w 186"/>
                <a:gd name="T11" fmla="*/ 9 h 186"/>
                <a:gd name="T12" fmla="*/ 85 w 186"/>
                <a:gd name="T13" fmla="*/ 9 h 186"/>
                <a:gd name="T14" fmla="*/ 0 w 186"/>
                <a:gd name="T15" fmla="*/ 17 h 186"/>
                <a:gd name="T16" fmla="*/ 9 w 186"/>
                <a:gd name="T17" fmla="*/ 34 h 186"/>
                <a:gd name="T18" fmla="*/ 17 w 186"/>
                <a:gd name="T19" fmla="*/ 144 h 186"/>
                <a:gd name="T20" fmla="*/ 89 w 186"/>
                <a:gd name="T21" fmla="*/ 155 h 186"/>
                <a:gd name="T22" fmla="*/ 64 w 186"/>
                <a:gd name="T23" fmla="*/ 182 h 186"/>
                <a:gd name="T24" fmla="*/ 71 w 186"/>
                <a:gd name="T25" fmla="*/ 185 h 186"/>
                <a:gd name="T26" fmla="*/ 116 w 186"/>
                <a:gd name="T27" fmla="*/ 185 h 186"/>
                <a:gd name="T28" fmla="*/ 123 w 186"/>
                <a:gd name="T29" fmla="*/ 182 h 186"/>
                <a:gd name="T30" fmla="*/ 97 w 186"/>
                <a:gd name="T31" fmla="*/ 155 h 186"/>
                <a:gd name="T32" fmla="*/ 169 w 186"/>
                <a:gd name="T33" fmla="*/ 144 h 186"/>
                <a:gd name="T34" fmla="*/ 178 w 186"/>
                <a:gd name="T35" fmla="*/ 34 h 186"/>
                <a:gd name="T36" fmla="*/ 186 w 186"/>
                <a:gd name="T37" fmla="*/ 17 h 186"/>
                <a:gd name="T38" fmla="*/ 169 w 186"/>
                <a:gd name="T39" fmla="*/ 135 h 186"/>
                <a:gd name="T40" fmla="*/ 17 w 186"/>
                <a:gd name="T41" fmla="*/ 34 h 186"/>
                <a:gd name="T42" fmla="*/ 169 w 186"/>
                <a:gd name="T43" fmla="*/ 135 h 186"/>
                <a:gd name="T44" fmla="*/ 9 w 186"/>
                <a:gd name="T45" fmla="*/ 26 h 186"/>
                <a:gd name="T46" fmla="*/ 178 w 186"/>
                <a:gd name="T47" fmla="*/ 17 h 186"/>
                <a:gd name="T48" fmla="*/ 38 w 186"/>
                <a:gd name="T49" fmla="*/ 119 h 186"/>
                <a:gd name="T50" fmla="*/ 152 w 186"/>
                <a:gd name="T51" fmla="*/ 114 h 186"/>
                <a:gd name="T52" fmla="*/ 151 w 186"/>
                <a:gd name="T53" fmla="*/ 112 h 186"/>
                <a:gd name="T54" fmla="*/ 126 w 186"/>
                <a:gd name="T55" fmla="*/ 78 h 186"/>
                <a:gd name="T56" fmla="*/ 120 w 186"/>
                <a:gd name="T57" fmla="*/ 78 h 186"/>
                <a:gd name="T58" fmla="*/ 75 w 186"/>
                <a:gd name="T59" fmla="*/ 61 h 186"/>
                <a:gd name="T60" fmla="*/ 69 w 186"/>
                <a:gd name="T61" fmla="*/ 61 h 186"/>
                <a:gd name="T62" fmla="*/ 35 w 186"/>
                <a:gd name="T63" fmla="*/ 112 h 186"/>
                <a:gd name="T64" fmla="*/ 34 w 186"/>
                <a:gd name="T65" fmla="*/ 114 h 186"/>
                <a:gd name="T66" fmla="*/ 73 w 186"/>
                <a:gd name="T67" fmla="*/ 70 h 186"/>
                <a:gd name="T68" fmla="*/ 106 w 186"/>
                <a:gd name="T69" fmla="*/ 102 h 186"/>
                <a:gd name="T70" fmla="*/ 122 w 186"/>
                <a:gd name="T71" fmla="*/ 87 h 186"/>
                <a:gd name="T72" fmla="*/ 46 w 186"/>
                <a:gd name="T73" fmla="*/ 11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86" h="186">
                  <a:moveTo>
                    <a:pt x="140" y="68"/>
                  </a:moveTo>
                  <a:cubicBezTo>
                    <a:pt x="147" y="68"/>
                    <a:pt x="152" y="62"/>
                    <a:pt x="152" y="55"/>
                  </a:cubicBezTo>
                  <a:cubicBezTo>
                    <a:pt x="152" y="48"/>
                    <a:pt x="147" y="43"/>
                    <a:pt x="140" y="43"/>
                  </a:cubicBezTo>
                  <a:cubicBezTo>
                    <a:pt x="133" y="43"/>
                    <a:pt x="127" y="48"/>
                    <a:pt x="127" y="55"/>
                  </a:cubicBezTo>
                  <a:cubicBezTo>
                    <a:pt x="127" y="62"/>
                    <a:pt x="133" y="68"/>
                    <a:pt x="140" y="68"/>
                  </a:cubicBezTo>
                  <a:close/>
                  <a:moveTo>
                    <a:pt x="140" y="51"/>
                  </a:moveTo>
                  <a:cubicBezTo>
                    <a:pt x="142" y="51"/>
                    <a:pt x="144" y="53"/>
                    <a:pt x="144" y="55"/>
                  </a:cubicBezTo>
                  <a:cubicBezTo>
                    <a:pt x="144" y="58"/>
                    <a:pt x="142" y="60"/>
                    <a:pt x="140" y="60"/>
                  </a:cubicBezTo>
                  <a:cubicBezTo>
                    <a:pt x="137" y="60"/>
                    <a:pt x="135" y="58"/>
                    <a:pt x="135" y="55"/>
                  </a:cubicBezTo>
                  <a:cubicBezTo>
                    <a:pt x="135" y="53"/>
                    <a:pt x="137" y="51"/>
                    <a:pt x="140" y="51"/>
                  </a:cubicBezTo>
                  <a:close/>
                  <a:moveTo>
                    <a:pt x="178" y="9"/>
                  </a:moveTo>
                  <a:cubicBezTo>
                    <a:pt x="102" y="9"/>
                    <a:pt x="102" y="9"/>
                    <a:pt x="102" y="9"/>
                  </a:cubicBezTo>
                  <a:cubicBezTo>
                    <a:pt x="102" y="4"/>
                    <a:pt x="98" y="0"/>
                    <a:pt x="93" y="0"/>
                  </a:cubicBezTo>
                  <a:cubicBezTo>
                    <a:pt x="89" y="0"/>
                    <a:pt x="85" y="4"/>
                    <a:pt x="85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4" y="9"/>
                    <a:pt x="0" y="13"/>
                    <a:pt x="0" y="17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9" y="135"/>
                    <a:pt x="9" y="135"/>
                    <a:pt x="9" y="135"/>
                  </a:cubicBezTo>
                  <a:cubicBezTo>
                    <a:pt x="9" y="140"/>
                    <a:pt x="13" y="144"/>
                    <a:pt x="17" y="144"/>
                  </a:cubicBezTo>
                  <a:cubicBezTo>
                    <a:pt x="89" y="144"/>
                    <a:pt x="89" y="144"/>
                    <a:pt x="89" y="144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65" y="179"/>
                    <a:pt x="65" y="179"/>
                    <a:pt x="65" y="179"/>
                  </a:cubicBezTo>
                  <a:cubicBezTo>
                    <a:pt x="64" y="180"/>
                    <a:pt x="64" y="181"/>
                    <a:pt x="64" y="182"/>
                  </a:cubicBezTo>
                  <a:cubicBezTo>
                    <a:pt x="64" y="184"/>
                    <a:pt x="66" y="186"/>
                    <a:pt x="68" y="186"/>
                  </a:cubicBezTo>
                  <a:cubicBezTo>
                    <a:pt x="69" y="186"/>
                    <a:pt x="70" y="186"/>
                    <a:pt x="71" y="185"/>
                  </a:cubicBezTo>
                  <a:cubicBezTo>
                    <a:pt x="93" y="163"/>
                    <a:pt x="93" y="163"/>
                    <a:pt x="93" y="163"/>
                  </a:cubicBezTo>
                  <a:cubicBezTo>
                    <a:pt x="116" y="185"/>
                    <a:pt x="116" y="185"/>
                    <a:pt x="116" y="185"/>
                  </a:cubicBezTo>
                  <a:cubicBezTo>
                    <a:pt x="116" y="186"/>
                    <a:pt x="117" y="186"/>
                    <a:pt x="119" y="186"/>
                  </a:cubicBezTo>
                  <a:cubicBezTo>
                    <a:pt x="121" y="186"/>
                    <a:pt x="123" y="184"/>
                    <a:pt x="123" y="182"/>
                  </a:cubicBezTo>
                  <a:cubicBezTo>
                    <a:pt x="123" y="181"/>
                    <a:pt x="122" y="180"/>
                    <a:pt x="122" y="179"/>
                  </a:cubicBezTo>
                  <a:cubicBezTo>
                    <a:pt x="97" y="155"/>
                    <a:pt x="97" y="155"/>
                    <a:pt x="97" y="155"/>
                  </a:cubicBezTo>
                  <a:cubicBezTo>
                    <a:pt x="97" y="144"/>
                    <a:pt x="97" y="144"/>
                    <a:pt x="97" y="144"/>
                  </a:cubicBezTo>
                  <a:cubicBezTo>
                    <a:pt x="169" y="144"/>
                    <a:pt x="169" y="144"/>
                    <a:pt x="169" y="144"/>
                  </a:cubicBezTo>
                  <a:cubicBezTo>
                    <a:pt x="174" y="144"/>
                    <a:pt x="178" y="140"/>
                    <a:pt x="178" y="135"/>
                  </a:cubicBezTo>
                  <a:cubicBezTo>
                    <a:pt x="178" y="34"/>
                    <a:pt x="178" y="34"/>
                    <a:pt x="178" y="34"/>
                  </a:cubicBezTo>
                  <a:cubicBezTo>
                    <a:pt x="182" y="34"/>
                    <a:pt x="186" y="30"/>
                    <a:pt x="186" y="26"/>
                  </a:cubicBezTo>
                  <a:cubicBezTo>
                    <a:pt x="186" y="17"/>
                    <a:pt x="186" y="17"/>
                    <a:pt x="186" y="17"/>
                  </a:cubicBezTo>
                  <a:cubicBezTo>
                    <a:pt x="186" y="13"/>
                    <a:pt x="182" y="9"/>
                    <a:pt x="178" y="9"/>
                  </a:cubicBezTo>
                  <a:close/>
                  <a:moveTo>
                    <a:pt x="169" y="135"/>
                  </a:moveTo>
                  <a:cubicBezTo>
                    <a:pt x="17" y="135"/>
                    <a:pt x="17" y="135"/>
                    <a:pt x="17" y="135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69" y="34"/>
                    <a:pt x="169" y="34"/>
                    <a:pt x="169" y="34"/>
                  </a:cubicBezTo>
                  <a:lnTo>
                    <a:pt x="169" y="135"/>
                  </a:lnTo>
                  <a:close/>
                  <a:moveTo>
                    <a:pt x="178" y="26"/>
                  </a:moveTo>
                  <a:cubicBezTo>
                    <a:pt x="9" y="26"/>
                    <a:pt x="9" y="26"/>
                    <a:pt x="9" y="26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78" y="17"/>
                    <a:pt x="178" y="17"/>
                    <a:pt x="178" y="17"/>
                  </a:cubicBezTo>
                  <a:lnTo>
                    <a:pt x="178" y="26"/>
                  </a:lnTo>
                  <a:close/>
                  <a:moveTo>
                    <a:pt x="38" y="119"/>
                  </a:moveTo>
                  <a:cubicBezTo>
                    <a:pt x="148" y="119"/>
                    <a:pt x="148" y="119"/>
                    <a:pt x="148" y="119"/>
                  </a:cubicBezTo>
                  <a:cubicBezTo>
                    <a:pt x="150" y="119"/>
                    <a:pt x="152" y="117"/>
                    <a:pt x="152" y="114"/>
                  </a:cubicBezTo>
                  <a:cubicBezTo>
                    <a:pt x="152" y="113"/>
                    <a:pt x="152" y="113"/>
                    <a:pt x="151" y="112"/>
                  </a:cubicBezTo>
                  <a:cubicBezTo>
                    <a:pt x="151" y="112"/>
                    <a:pt x="151" y="112"/>
                    <a:pt x="151" y="112"/>
                  </a:cubicBezTo>
                  <a:cubicBezTo>
                    <a:pt x="126" y="78"/>
                    <a:pt x="126" y="78"/>
                    <a:pt x="126" y="78"/>
                  </a:cubicBezTo>
                  <a:cubicBezTo>
                    <a:pt x="126" y="78"/>
                    <a:pt x="126" y="78"/>
                    <a:pt x="126" y="78"/>
                  </a:cubicBezTo>
                  <a:cubicBezTo>
                    <a:pt x="125" y="77"/>
                    <a:pt x="124" y="76"/>
                    <a:pt x="123" y="76"/>
                  </a:cubicBezTo>
                  <a:cubicBezTo>
                    <a:pt x="122" y="76"/>
                    <a:pt x="121" y="77"/>
                    <a:pt x="120" y="78"/>
                  </a:cubicBezTo>
                  <a:cubicBezTo>
                    <a:pt x="106" y="92"/>
                    <a:pt x="106" y="92"/>
                    <a:pt x="106" y="92"/>
                  </a:cubicBezTo>
                  <a:cubicBezTo>
                    <a:pt x="75" y="61"/>
                    <a:pt x="75" y="61"/>
                    <a:pt x="75" y="61"/>
                  </a:cubicBezTo>
                  <a:cubicBezTo>
                    <a:pt x="74" y="60"/>
                    <a:pt x="73" y="60"/>
                    <a:pt x="72" y="60"/>
                  </a:cubicBezTo>
                  <a:cubicBezTo>
                    <a:pt x="71" y="60"/>
                    <a:pt x="69" y="60"/>
                    <a:pt x="69" y="61"/>
                  </a:cubicBezTo>
                  <a:cubicBezTo>
                    <a:pt x="69" y="61"/>
                    <a:pt x="69" y="61"/>
                    <a:pt x="69" y="61"/>
                  </a:cubicBezTo>
                  <a:cubicBezTo>
                    <a:pt x="35" y="112"/>
                    <a:pt x="35" y="112"/>
                    <a:pt x="35" y="112"/>
                  </a:cubicBezTo>
                  <a:cubicBezTo>
                    <a:pt x="35" y="112"/>
                    <a:pt x="35" y="112"/>
                    <a:pt x="35" y="112"/>
                  </a:cubicBezTo>
                  <a:cubicBezTo>
                    <a:pt x="34" y="113"/>
                    <a:pt x="34" y="114"/>
                    <a:pt x="34" y="114"/>
                  </a:cubicBezTo>
                  <a:cubicBezTo>
                    <a:pt x="34" y="117"/>
                    <a:pt x="36" y="119"/>
                    <a:pt x="38" y="119"/>
                  </a:cubicBezTo>
                  <a:close/>
                  <a:moveTo>
                    <a:pt x="73" y="70"/>
                  </a:moveTo>
                  <a:cubicBezTo>
                    <a:pt x="103" y="101"/>
                    <a:pt x="103" y="101"/>
                    <a:pt x="103" y="101"/>
                  </a:cubicBezTo>
                  <a:cubicBezTo>
                    <a:pt x="104" y="101"/>
                    <a:pt x="105" y="102"/>
                    <a:pt x="106" y="102"/>
                  </a:cubicBezTo>
                  <a:cubicBezTo>
                    <a:pt x="107" y="102"/>
                    <a:pt x="108" y="101"/>
                    <a:pt x="109" y="101"/>
                  </a:cubicBezTo>
                  <a:cubicBezTo>
                    <a:pt x="122" y="87"/>
                    <a:pt x="122" y="87"/>
                    <a:pt x="122" y="87"/>
                  </a:cubicBezTo>
                  <a:cubicBezTo>
                    <a:pt x="140" y="110"/>
                    <a:pt x="140" y="110"/>
                    <a:pt x="140" y="110"/>
                  </a:cubicBezTo>
                  <a:cubicBezTo>
                    <a:pt x="46" y="110"/>
                    <a:pt x="46" y="110"/>
                    <a:pt x="46" y="110"/>
                  </a:cubicBezTo>
                  <a:lnTo>
                    <a:pt x="73" y="7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9146253" y="3877767"/>
              <a:ext cx="2604515" cy="502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Sugar plum gummi bears. </a:t>
              </a:r>
            </a:p>
            <a:p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pie yummy cake with candy</a:t>
              </a:r>
            </a:p>
          </p:txBody>
        </p:sp>
        <p:sp>
          <p:nvSpPr>
            <p:cNvPr id="62" name="Rectangle 61"/>
            <p:cNvSpPr/>
            <p:nvPr/>
          </p:nvSpPr>
          <p:spPr>
            <a:xfrm>
              <a:off x="9140533" y="3601926"/>
              <a:ext cx="1436868" cy="2974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CONTENT TITLE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D3F2D5E-66F8-4CA3-993C-E2473F3B9205}"/>
              </a:ext>
            </a:extLst>
          </p:cNvPr>
          <p:cNvGrpSpPr/>
          <p:nvPr/>
        </p:nvGrpSpPr>
        <p:grpSpPr>
          <a:xfrm>
            <a:off x="8345358" y="4936335"/>
            <a:ext cx="3076760" cy="772443"/>
            <a:chOff x="8345358" y="4936335"/>
            <a:chExt cx="3076760" cy="772443"/>
          </a:xfrm>
        </p:grpSpPr>
        <p:sp>
          <p:nvSpPr>
            <p:cNvPr id="58" name="Freeform 357"/>
            <p:cNvSpPr>
              <a:spLocks noEditPoints="1"/>
            </p:cNvSpPr>
            <p:nvPr/>
          </p:nvSpPr>
          <p:spPr bwMode="auto">
            <a:xfrm>
              <a:off x="8345358" y="5033147"/>
              <a:ext cx="275079" cy="379071"/>
            </a:xfrm>
            <a:custGeom>
              <a:avLst/>
              <a:gdLst>
                <a:gd name="T0" fmla="*/ 90 w 135"/>
                <a:gd name="T1" fmla="*/ 34 h 186"/>
                <a:gd name="T2" fmla="*/ 104 w 135"/>
                <a:gd name="T3" fmla="*/ 39 h 186"/>
                <a:gd name="T4" fmla="*/ 112 w 135"/>
                <a:gd name="T5" fmla="*/ 67 h 186"/>
                <a:gd name="T6" fmla="*/ 118 w 135"/>
                <a:gd name="T7" fmla="*/ 59 h 186"/>
                <a:gd name="T8" fmla="*/ 88 w 135"/>
                <a:gd name="T9" fmla="*/ 23 h 186"/>
                <a:gd name="T10" fmla="*/ 71 w 135"/>
                <a:gd name="T11" fmla="*/ 64 h 186"/>
                <a:gd name="T12" fmla="*/ 68 w 135"/>
                <a:gd name="T13" fmla="*/ 87 h 186"/>
                <a:gd name="T14" fmla="*/ 73 w 135"/>
                <a:gd name="T15" fmla="*/ 101 h 186"/>
                <a:gd name="T16" fmla="*/ 76 w 135"/>
                <a:gd name="T17" fmla="*/ 98 h 186"/>
                <a:gd name="T18" fmla="*/ 82 w 135"/>
                <a:gd name="T19" fmla="*/ 71 h 186"/>
                <a:gd name="T20" fmla="*/ 76 w 135"/>
                <a:gd name="T21" fmla="*/ 118 h 186"/>
                <a:gd name="T22" fmla="*/ 76 w 135"/>
                <a:gd name="T23" fmla="*/ 0 h 186"/>
                <a:gd name="T24" fmla="*/ 76 w 135"/>
                <a:gd name="T25" fmla="*/ 118 h 186"/>
                <a:gd name="T26" fmla="*/ 127 w 135"/>
                <a:gd name="T27" fmla="*/ 59 h 186"/>
                <a:gd name="T28" fmla="*/ 25 w 135"/>
                <a:gd name="T29" fmla="*/ 59 h 186"/>
                <a:gd name="T30" fmla="*/ 105 w 135"/>
                <a:gd name="T31" fmla="*/ 70 h 186"/>
                <a:gd name="T32" fmla="*/ 110 w 135"/>
                <a:gd name="T33" fmla="*/ 75 h 186"/>
                <a:gd name="T34" fmla="*/ 39 w 135"/>
                <a:gd name="T35" fmla="*/ 54 h 186"/>
                <a:gd name="T36" fmla="*/ 56 w 135"/>
                <a:gd name="T37" fmla="*/ 63 h 186"/>
                <a:gd name="T38" fmla="*/ 59 w 135"/>
                <a:gd name="T39" fmla="*/ 56 h 186"/>
                <a:gd name="T40" fmla="*/ 74 w 135"/>
                <a:gd name="T41" fmla="*/ 45 h 186"/>
                <a:gd name="T42" fmla="*/ 73 w 135"/>
                <a:gd name="T43" fmla="*/ 34 h 186"/>
                <a:gd name="T44" fmla="*/ 68 w 135"/>
                <a:gd name="T45" fmla="*/ 33 h 186"/>
                <a:gd name="T46" fmla="*/ 62 w 135"/>
                <a:gd name="T47" fmla="*/ 28 h 186"/>
                <a:gd name="T48" fmla="*/ 49 w 135"/>
                <a:gd name="T49" fmla="*/ 27 h 186"/>
                <a:gd name="T50" fmla="*/ 39 w 135"/>
                <a:gd name="T51" fmla="*/ 54 h 186"/>
                <a:gd name="T52" fmla="*/ 126 w 135"/>
                <a:gd name="T53" fmla="*/ 105 h 186"/>
                <a:gd name="T54" fmla="*/ 76 w 135"/>
                <a:gd name="T55" fmla="*/ 127 h 186"/>
                <a:gd name="T56" fmla="*/ 30 w 135"/>
                <a:gd name="T57" fmla="*/ 10 h 186"/>
                <a:gd name="T58" fmla="*/ 32 w 135"/>
                <a:gd name="T59" fmla="*/ 6 h 186"/>
                <a:gd name="T60" fmla="*/ 24 w 135"/>
                <a:gd name="T61" fmla="*/ 4 h 186"/>
                <a:gd name="T62" fmla="*/ 0 w 135"/>
                <a:gd name="T63" fmla="*/ 59 h 186"/>
                <a:gd name="T64" fmla="*/ 72 w 135"/>
                <a:gd name="T65" fmla="*/ 177 h 186"/>
                <a:gd name="T66" fmla="*/ 42 w 135"/>
                <a:gd name="T67" fmla="*/ 182 h 186"/>
                <a:gd name="T68" fmla="*/ 105 w 135"/>
                <a:gd name="T69" fmla="*/ 186 h 186"/>
                <a:gd name="T70" fmla="*/ 105 w 135"/>
                <a:gd name="T71" fmla="*/ 177 h 186"/>
                <a:gd name="T72" fmla="*/ 80 w 135"/>
                <a:gd name="T73" fmla="*/ 135 h 186"/>
                <a:gd name="T74" fmla="*/ 131 w 135"/>
                <a:gd name="T75" fmla="*/ 111 h 186"/>
                <a:gd name="T76" fmla="*/ 129 w 135"/>
                <a:gd name="T77" fmla="*/ 103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35" h="186">
                  <a:moveTo>
                    <a:pt x="90" y="28"/>
                  </a:moveTo>
                  <a:cubicBezTo>
                    <a:pt x="90" y="28"/>
                    <a:pt x="89" y="30"/>
                    <a:pt x="90" y="34"/>
                  </a:cubicBezTo>
                  <a:cubicBezTo>
                    <a:pt x="91" y="39"/>
                    <a:pt x="93" y="40"/>
                    <a:pt x="100" y="37"/>
                  </a:cubicBezTo>
                  <a:cubicBezTo>
                    <a:pt x="103" y="36"/>
                    <a:pt x="105" y="37"/>
                    <a:pt x="104" y="39"/>
                  </a:cubicBezTo>
                  <a:cubicBezTo>
                    <a:pt x="104" y="45"/>
                    <a:pt x="99" y="45"/>
                    <a:pt x="103" y="54"/>
                  </a:cubicBezTo>
                  <a:cubicBezTo>
                    <a:pt x="105" y="60"/>
                    <a:pt x="110" y="62"/>
                    <a:pt x="112" y="67"/>
                  </a:cubicBezTo>
                  <a:cubicBezTo>
                    <a:pt x="112" y="68"/>
                    <a:pt x="114" y="70"/>
                    <a:pt x="116" y="71"/>
                  </a:cubicBezTo>
                  <a:cubicBezTo>
                    <a:pt x="118" y="67"/>
                    <a:pt x="118" y="63"/>
                    <a:pt x="118" y="59"/>
                  </a:cubicBezTo>
                  <a:cubicBezTo>
                    <a:pt x="118" y="41"/>
                    <a:pt x="107" y="25"/>
                    <a:pt x="90" y="20"/>
                  </a:cubicBezTo>
                  <a:cubicBezTo>
                    <a:pt x="90" y="21"/>
                    <a:pt x="89" y="22"/>
                    <a:pt x="88" y="23"/>
                  </a:cubicBezTo>
                  <a:cubicBezTo>
                    <a:pt x="86" y="24"/>
                    <a:pt x="86" y="29"/>
                    <a:pt x="90" y="28"/>
                  </a:cubicBezTo>
                  <a:close/>
                  <a:moveTo>
                    <a:pt x="71" y="64"/>
                  </a:moveTo>
                  <a:cubicBezTo>
                    <a:pt x="64" y="64"/>
                    <a:pt x="59" y="66"/>
                    <a:pt x="61" y="75"/>
                  </a:cubicBezTo>
                  <a:cubicBezTo>
                    <a:pt x="63" y="84"/>
                    <a:pt x="68" y="80"/>
                    <a:pt x="68" y="87"/>
                  </a:cubicBezTo>
                  <a:cubicBezTo>
                    <a:pt x="67" y="95"/>
                    <a:pt x="69" y="96"/>
                    <a:pt x="70" y="98"/>
                  </a:cubicBezTo>
                  <a:cubicBezTo>
                    <a:pt x="71" y="99"/>
                    <a:pt x="72" y="101"/>
                    <a:pt x="73" y="101"/>
                  </a:cubicBezTo>
                  <a:cubicBezTo>
                    <a:pt x="74" y="101"/>
                    <a:pt x="74" y="101"/>
                    <a:pt x="74" y="101"/>
                  </a:cubicBezTo>
                  <a:cubicBezTo>
                    <a:pt x="75" y="101"/>
                    <a:pt x="75" y="100"/>
                    <a:pt x="76" y="98"/>
                  </a:cubicBezTo>
                  <a:cubicBezTo>
                    <a:pt x="77" y="91"/>
                    <a:pt x="80" y="87"/>
                    <a:pt x="82" y="83"/>
                  </a:cubicBezTo>
                  <a:cubicBezTo>
                    <a:pt x="85" y="80"/>
                    <a:pt x="88" y="75"/>
                    <a:pt x="82" y="71"/>
                  </a:cubicBezTo>
                  <a:cubicBezTo>
                    <a:pt x="77" y="66"/>
                    <a:pt x="78" y="64"/>
                    <a:pt x="71" y="64"/>
                  </a:cubicBezTo>
                  <a:close/>
                  <a:moveTo>
                    <a:pt x="76" y="118"/>
                  </a:moveTo>
                  <a:cubicBezTo>
                    <a:pt x="109" y="118"/>
                    <a:pt x="135" y="92"/>
                    <a:pt x="135" y="59"/>
                  </a:cubicBezTo>
                  <a:cubicBezTo>
                    <a:pt x="135" y="27"/>
                    <a:pt x="109" y="0"/>
                    <a:pt x="76" y="0"/>
                  </a:cubicBezTo>
                  <a:cubicBezTo>
                    <a:pt x="43" y="0"/>
                    <a:pt x="17" y="27"/>
                    <a:pt x="17" y="59"/>
                  </a:cubicBezTo>
                  <a:cubicBezTo>
                    <a:pt x="17" y="92"/>
                    <a:pt x="43" y="118"/>
                    <a:pt x="76" y="118"/>
                  </a:cubicBezTo>
                  <a:close/>
                  <a:moveTo>
                    <a:pt x="76" y="9"/>
                  </a:moveTo>
                  <a:cubicBezTo>
                    <a:pt x="104" y="9"/>
                    <a:pt x="127" y="31"/>
                    <a:pt x="127" y="59"/>
                  </a:cubicBezTo>
                  <a:cubicBezTo>
                    <a:pt x="127" y="87"/>
                    <a:pt x="104" y="110"/>
                    <a:pt x="76" y="110"/>
                  </a:cubicBezTo>
                  <a:cubicBezTo>
                    <a:pt x="48" y="110"/>
                    <a:pt x="25" y="87"/>
                    <a:pt x="25" y="59"/>
                  </a:cubicBezTo>
                  <a:cubicBezTo>
                    <a:pt x="25" y="31"/>
                    <a:pt x="48" y="9"/>
                    <a:pt x="76" y="9"/>
                  </a:cubicBezTo>
                  <a:close/>
                  <a:moveTo>
                    <a:pt x="105" y="70"/>
                  </a:moveTo>
                  <a:cubicBezTo>
                    <a:pt x="103" y="71"/>
                    <a:pt x="103" y="74"/>
                    <a:pt x="104" y="75"/>
                  </a:cubicBezTo>
                  <a:cubicBezTo>
                    <a:pt x="106" y="76"/>
                    <a:pt x="109" y="78"/>
                    <a:pt x="110" y="75"/>
                  </a:cubicBezTo>
                  <a:cubicBezTo>
                    <a:pt x="111" y="72"/>
                    <a:pt x="106" y="69"/>
                    <a:pt x="105" y="70"/>
                  </a:cubicBezTo>
                  <a:close/>
                  <a:moveTo>
                    <a:pt x="39" y="54"/>
                  </a:moveTo>
                  <a:cubicBezTo>
                    <a:pt x="39" y="54"/>
                    <a:pt x="42" y="60"/>
                    <a:pt x="56" y="66"/>
                  </a:cubicBezTo>
                  <a:cubicBezTo>
                    <a:pt x="56" y="66"/>
                    <a:pt x="59" y="66"/>
                    <a:pt x="56" y="63"/>
                  </a:cubicBezTo>
                  <a:cubicBezTo>
                    <a:pt x="52" y="60"/>
                    <a:pt x="49" y="56"/>
                    <a:pt x="53" y="54"/>
                  </a:cubicBezTo>
                  <a:cubicBezTo>
                    <a:pt x="57" y="52"/>
                    <a:pt x="58" y="52"/>
                    <a:pt x="59" y="56"/>
                  </a:cubicBezTo>
                  <a:cubicBezTo>
                    <a:pt x="60" y="60"/>
                    <a:pt x="63" y="58"/>
                    <a:pt x="63" y="54"/>
                  </a:cubicBezTo>
                  <a:cubicBezTo>
                    <a:pt x="64" y="50"/>
                    <a:pt x="70" y="47"/>
                    <a:pt x="74" y="45"/>
                  </a:cubicBezTo>
                  <a:cubicBezTo>
                    <a:pt x="78" y="43"/>
                    <a:pt x="81" y="43"/>
                    <a:pt x="81" y="40"/>
                  </a:cubicBezTo>
                  <a:cubicBezTo>
                    <a:pt x="81" y="37"/>
                    <a:pt x="79" y="34"/>
                    <a:pt x="73" y="34"/>
                  </a:cubicBezTo>
                  <a:cubicBezTo>
                    <a:pt x="67" y="34"/>
                    <a:pt x="70" y="43"/>
                    <a:pt x="64" y="38"/>
                  </a:cubicBezTo>
                  <a:cubicBezTo>
                    <a:pt x="59" y="33"/>
                    <a:pt x="66" y="34"/>
                    <a:pt x="68" y="33"/>
                  </a:cubicBezTo>
                  <a:cubicBezTo>
                    <a:pt x="71" y="32"/>
                    <a:pt x="73" y="27"/>
                    <a:pt x="69" y="27"/>
                  </a:cubicBezTo>
                  <a:cubicBezTo>
                    <a:pt x="64" y="27"/>
                    <a:pt x="65" y="29"/>
                    <a:pt x="62" y="28"/>
                  </a:cubicBezTo>
                  <a:cubicBezTo>
                    <a:pt x="58" y="26"/>
                    <a:pt x="57" y="32"/>
                    <a:pt x="54" y="31"/>
                  </a:cubicBezTo>
                  <a:cubicBezTo>
                    <a:pt x="53" y="31"/>
                    <a:pt x="51" y="29"/>
                    <a:pt x="49" y="27"/>
                  </a:cubicBezTo>
                  <a:cubicBezTo>
                    <a:pt x="42" y="32"/>
                    <a:pt x="38" y="40"/>
                    <a:pt x="35" y="48"/>
                  </a:cubicBezTo>
                  <a:cubicBezTo>
                    <a:pt x="37" y="52"/>
                    <a:pt x="39" y="54"/>
                    <a:pt x="39" y="54"/>
                  </a:cubicBezTo>
                  <a:close/>
                  <a:moveTo>
                    <a:pt x="129" y="103"/>
                  </a:moveTo>
                  <a:cubicBezTo>
                    <a:pt x="128" y="103"/>
                    <a:pt x="127" y="104"/>
                    <a:pt x="126" y="105"/>
                  </a:cubicBezTo>
                  <a:cubicBezTo>
                    <a:pt x="126" y="105"/>
                    <a:pt x="126" y="105"/>
                    <a:pt x="126" y="105"/>
                  </a:cubicBezTo>
                  <a:cubicBezTo>
                    <a:pt x="113" y="118"/>
                    <a:pt x="96" y="127"/>
                    <a:pt x="76" y="127"/>
                  </a:cubicBezTo>
                  <a:cubicBezTo>
                    <a:pt x="39" y="127"/>
                    <a:pt x="8" y="96"/>
                    <a:pt x="8" y="59"/>
                  </a:cubicBezTo>
                  <a:cubicBezTo>
                    <a:pt x="8" y="40"/>
                    <a:pt x="17" y="22"/>
                    <a:pt x="30" y="10"/>
                  </a:cubicBezTo>
                  <a:cubicBezTo>
                    <a:pt x="30" y="10"/>
                    <a:pt x="30" y="10"/>
                    <a:pt x="30" y="10"/>
                  </a:cubicBezTo>
                  <a:cubicBezTo>
                    <a:pt x="31" y="9"/>
                    <a:pt x="32" y="8"/>
                    <a:pt x="32" y="6"/>
                  </a:cubicBezTo>
                  <a:cubicBezTo>
                    <a:pt x="32" y="4"/>
                    <a:pt x="30" y="2"/>
                    <a:pt x="27" y="2"/>
                  </a:cubicBezTo>
                  <a:cubicBezTo>
                    <a:pt x="26" y="2"/>
                    <a:pt x="25" y="3"/>
                    <a:pt x="24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9" y="17"/>
                    <a:pt x="0" y="37"/>
                    <a:pt x="0" y="59"/>
                  </a:cubicBezTo>
                  <a:cubicBezTo>
                    <a:pt x="0" y="100"/>
                    <a:pt x="32" y="133"/>
                    <a:pt x="72" y="135"/>
                  </a:cubicBezTo>
                  <a:cubicBezTo>
                    <a:pt x="72" y="177"/>
                    <a:pt x="72" y="177"/>
                    <a:pt x="72" y="177"/>
                  </a:cubicBezTo>
                  <a:cubicBezTo>
                    <a:pt x="46" y="177"/>
                    <a:pt x="46" y="177"/>
                    <a:pt x="46" y="177"/>
                  </a:cubicBezTo>
                  <a:cubicBezTo>
                    <a:pt x="44" y="177"/>
                    <a:pt x="42" y="179"/>
                    <a:pt x="42" y="182"/>
                  </a:cubicBezTo>
                  <a:cubicBezTo>
                    <a:pt x="42" y="184"/>
                    <a:pt x="44" y="186"/>
                    <a:pt x="46" y="186"/>
                  </a:cubicBezTo>
                  <a:cubicBezTo>
                    <a:pt x="105" y="186"/>
                    <a:pt x="105" y="186"/>
                    <a:pt x="105" y="186"/>
                  </a:cubicBezTo>
                  <a:cubicBezTo>
                    <a:pt x="108" y="186"/>
                    <a:pt x="110" y="184"/>
                    <a:pt x="110" y="182"/>
                  </a:cubicBezTo>
                  <a:cubicBezTo>
                    <a:pt x="110" y="179"/>
                    <a:pt x="108" y="177"/>
                    <a:pt x="105" y="177"/>
                  </a:cubicBezTo>
                  <a:cubicBezTo>
                    <a:pt x="80" y="177"/>
                    <a:pt x="80" y="177"/>
                    <a:pt x="80" y="177"/>
                  </a:cubicBezTo>
                  <a:cubicBezTo>
                    <a:pt x="80" y="135"/>
                    <a:pt x="80" y="135"/>
                    <a:pt x="80" y="135"/>
                  </a:cubicBezTo>
                  <a:cubicBezTo>
                    <a:pt x="100" y="134"/>
                    <a:pt x="119" y="125"/>
                    <a:pt x="132" y="111"/>
                  </a:cubicBezTo>
                  <a:cubicBezTo>
                    <a:pt x="131" y="111"/>
                    <a:pt x="131" y="111"/>
                    <a:pt x="131" y="111"/>
                  </a:cubicBezTo>
                  <a:cubicBezTo>
                    <a:pt x="132" y="110"/>
                    <a:pt x="133" y="109"/>
                    <a:pt x="133" y="108"/>
                  </a:cubicBezTo>
                  <a:cubicBezTo>
                    <a:pt x="133" y="105"/>
                    <a:pt x="131" y="103"/>
                    <a:pt x="129" y="103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8817603" y="5206205"/>
              <a:ext cx="2604515" cy="502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Sugar plum bears. Apple pie yummy cake with candy</a:t>
              </a:r>
            </a:p>
          </p:txBody>
        </p:sp>
        <p:sp>
          <p:nvSpPr>
            <p:cNvPr id="64" name="Rectangle 63"/>
            <p:cNvSpPr/>
            <p:nvPr/>
          </p:nvSpPr>
          <p:spPr>
            <a:xfrm>
              <a:off x="8811883" y="4936335"/>
              <a:ext cx="1436868" cy="2974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CONTENT TITLE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98150A73-B085-45B0-BDDD-3E4D8B76AAB2}"/>
              </a:ext>
            </a:extLst>
          </p:cNvPr>
          <p:cNvGrpSpPr/>
          <p:nvPr/>
        </p:nvGrpSpPr>
        <p:grpSpPr>
          <a:xfrm>
            <a:off x="1012079" y="2227887"/>
            <a:ext cx="3149382" cy="772443"/>
            <a:chOff x="1012079" y="2227887"/>
            <a:chExt cx="3149382" cy="772443"/>
          </a:xfrm>
        </p:grpSpPr>
        <p:sp>
          <p:nvSpPr>
            <p:cNvPr id="53" name="Freeform 449"/>
            <p:cNvSpPr>
              <a:spLocks noEditPoints="1"/>
            </p:cNvSpPr>
            <p:nvPr/>
          </p:nvSpPr>
          <p:spPr bwMode="auto">
            <a:xfrm>
              <a:off x="3782897" y="2303891"/>
              <a:ext cx="378564" cy="377444"/>
            </a:xfrm>
            <a:custGeom>
              <a:avLst/>
              <a:gdLst>
                <a:gd name="T0" fmla="*/ 101 w 186"/>
                <a:gd name="T1" fmla="*/ 92 h 185"/>
                <a:gd name="T2" fmla="*/ 84 w 186"/>
                <a:gd name="T3" fmla="*/ 92 h 185"/>
                <a:gd name="T4" fmla="*/ 169 w 186"/>
                <a:gd name="T5" fmla="*/ 0 h 185"/>
                <a:gd name="T6" fmla="*/ 0 w 186"/>
                <a:gd name="T7" fmla="*/ 17 h 185"/>
                <a:gd name="T8" fmla="*/ 17 w 186"/>
                <a:gd name="T9" fmla="*/ 185 h 185"/>
                <a:gd name="T10" fmla="*/ 186 w 186"/>
                <a:gd name="T11" fmla="*/ 168 h 185"/>
                <a:gd name="T12" fmla="*/ 169 w 186"/>
                <a:gd name="T13" fmla="*/ 0 h 185"/>
                <a:gd name="T14" fmla="*/ 169 w 186"/>
                <a:gd name="T15" fmla="*/ 177 h 185"/>
                <a:gd name="T16" fmla="*/ 8 w 186"/>
                <a:gd name="T17" fmla="*/ 168 h 185"/>
                <a:gd name="T18" fmla="*/ 17 w 186"/>
                <a:gd name="T19" fmla="*/ 8 h 185"/>
                <a:gd name="T20" fmla="*/ 177 w 186"/>
                <a:gd name="T21" fmla="*/ 17 h 185"/>
                <a:gd name="T22" fmla="*/ 69 w 186"/>
                <a:gd name="T23" fmla="*/ 116 h 185"/>
                <a:gd name="T24" fmla="*/ 93 w 186"/>
                <a:gd name="T25" fmla="*/ 126 h 185"/>
                <a:gd name="T26" fmla="*/ 117 w 186"/>
                <a:gd name="T27" fmla="*/ 116 h 185"/>
                <a:gd name="T28" fmla="*/ 127 w 186"/>
                <a:gd name="T29" fmla="*/ 92 h 185"/>
                <a:gd name="T30" fmla="*/ 59 w 186"/>
                <a:gd name="T31" fmla="*/ 92 h 185"/>
                <a:gd name="T32" fmla="*/ 69 w 186"/>
                <a:gd name="T33" fmla="*/ 116 h 185"/>
                <a:gd name="T34" fmla="*/ 68 w 186"/>
                <a:gd name="T35" fmla="*/ 88 h 185"/>
                <a:gd name="T36" fmla="*/ 75 w 186"/>
                <a:gd name="T37" fmla="*/ 81 h 185"/>
                <a:gd name="T38" fmla="*/ 81 w 186"/>
                <a:gd name="T39" fmla="*/ 75 h 185"/>
                <a:gd name="T40" fmla="*/ 89 w 186"/>
                <a:gd name="T41" fmla="*/ 68 h 185"/>
                <a:gd name="T42" fmla="*/ 93 w 186"/>
                <a:gd name="T43" fmla="*/ 76 h 185"/>
                <a:gd name="T44" fmla="*/ 97 w 186"/>
                <a:gd name="T45" fmla="*/ 68 h 185"/>
                <a:gd name="T46" fmla="*/ 105 w 186"/>
                <a:gd name="T47" fmla="*/ 75 h 185"/>
                <a:gd name="T48" fmla="*/ 111 w 186"/>
                <a:gd name="T49" fmla="*/ 81 h 185"/>
                <a:gd name="T50" fmla="*/ 118 w 186"/>
                <a:gd name="T51" fmla="*/ 88 h 185"/>
                <a:gd name="T52" fmla="*/ 110 w 186"/>
                <a:gd name="T53" fmla="*/ 92 h 185"/>
                <a:gd name="T54" fmla="*/ 118 w 186"/>
                <a:gd name="T55" fmla="*/ 97 h 185"/>
                <a:gd name="T56" fmla="*/ 111 w 186"/>
                <a:gd name="T57" fmla="*/ 104 h 185"/>
                <a:gd name="T58" fmla="*/ 105 w 186"/>
                <a:gd name="T59" fmla="*/ 110 h 185"/>
                <a:gd name="T60" fmla="*/ 97 w 186"/>
                <a:gd name="T61" fmla="*/ 117 h 185"/>
                <a:gd name="T62" fmla="*/ 93 w 186"/>
                <a:gd name="T63" fmla="*/ 109 h 185"/>
                <a:gd name="T64" fmla="*/ 89 w 186"/>
                <a:gd name="T65" fmla="*/ 117 h 185"/>
                <a:gd name="T66" fmla="*/ 81 w 186"/>
                <a:gd name="T67" fmla="*/ 110 h 185"/>
                <a:gd name="T68" fmla="*/ 75 w 186"/>
                <a:gd name="T69" fmla="*/ 104 h 185"/>
                <a:gd name="T70" fmla="*/ 68 w 186"/>
                <a:gd name="T71" fmla="*/ 97 h 185"/>
                <a:gd name="T72" fmla="*/ 76 w 186"/>
                <a:gd name="T73" fmla="*/ 92 h 185"/>
                <a:gd name="T74" fmla="*/ 160 w 186"/>
                <a:gd name="T75" fmla="*/ 50 h 185"/>
                <a:gd name="T76" fmla="*/ 25 w 186"/>
                <a:gd name="T77" fmla="*/ 25 h 185"/>
                <a:gd name="T78" fmla="*/ 160 w 186"/>
                <a:gd name="T79" fmla="*/ 160 h 185"/>
                <a:gd name="T80" fmla="*/ 169 w 186"/>
                <a:gd name="T81" fmla="*/ 126 h 185"/>
                <a:gd name="T82" fmla="*/ 160 w 186"/>
                <a:gd name="T83" fmla="*/ 109 h 185"/>
                <a:gd name="T84" fmla="*/ 169 w 186"/>
                <a:gd name="T85" fmla="*/ 67 h 185"/>
                <a:gd name="T86" fmla="*/ 160 w 186"/>
                <a:gd name="T87" fmla="*/ 50 h 185"/>
                <a:gd name="T88" fmla="*/ 143 w 186"/>
                <a:gd name="T89" fmla="*/ 59 h 185"/>
                <a:gd name="T90" fmla="*/ 152 w 186"/>
                <a:gd name="T91" fmla="*/ 76 h 185"/>
                <a:gd name="T92" fmla="*/ 143 w 186"/>
                <a:gd name="T93" fmla="*/ 118 h 185"/>
                <a:gd name="T94" fmla="*/ 152 w 186"/>
                <a:gd name="T95" fmla="*/ 135 h 185"/>
                <a:gd name="T96" fmla="*/ 34 w 186"/>
                <a:gd name="T97" fmla="*/ 152 h 185"/>
                <a:gd name="T98" fmla="*/ 152 w 186"/>
                <a:gd name="T99" fmla="*/ 33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6" h="185">
                  <a:moveTo>
                    <a:pt x="93" y="101"/>
                  </a:moveTo>
                  <a:cubicBezTo>
                    <a:pt x="98" y="101"/>
                    <a:pt x="101" y="97"/>
                    <a:pt x="101" y="92"/>
                  </a:cubicBezTo>
                  <a:cubicBezTo>
                    <a:pt x="101" y="88"/>
                    <a:pt x="98" y="84"/>
                    <a:pt x="93" y="84"/>
                  </a:cubicBezTo>
                  <a:cubicBezTo>
                    <a:pt x="88" y="84"/>
                    <a:pt x="84" y="88"/>
                    <a:pt x="84" y="92"/>
                  </a:cubicBezTo>
                  <a:cubicBezTo>
                    <a:pt x="84" y="97"/>
                    <a:pt x="88" y="101"/>
                    <a:pt x="93" y="101"/>
                  </a:cubicBezTo>
                  <a:close/>
                  <a:moveTo>
                    <a:pt x="169" y="0"/>
                  </a:move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7"/>
                    <a:pt x="0" y="17"/>
                  </a:cubicBezTo>
                  <a:cubicBezTo>
                    <a:pt x="0" y="168"/>
                    <a:pt x="0" y="168"/>
                    <a:pt x="0" y="168"/>
                  </a:cubicBezTo>
                  <a:cubicBezTo>
                    <a:pt x="0" y="178"/>
                    <a:pt x="8" y="185"/>
                    <a:pt x="17" y="185"/>
                  </a:cubicBezTo>
                  <a:cubicBezTo>
                    <a:pt x="169" y="185"/>
                    <a:pt x="169" y="185"/>
                    <a:pt x="169" y="185"/>
                  </a:cubicBezTo>
                  <a:cubicBezTo>
                    <a:pt x="178" y="185"/>
                    <a:pt x="186" y="178"/>
                    <a:pt x="186" y="168"/>
                  </a:cubicBezTo>
                  <a:cubicBezTo>
                    <a:pt x="186" y="17"/>
                    <a:pt x="186" y="17"/>
                    <a:pt x="186" y="17"/>
                  </a:cubicBezTo>
                  <a:cubicBezTo>
                    <a:pt x="186" y="7"/>
                    <a:pt x="178" y="0"/>
                    <a:pt x="169" y="0"/>
                  </a:cubicBezTo>
                  <a:close/>
                  <a:moveTo>
                    <a:pt x="177" y="168"/>
                  </a:moveTo>
                  <a:cubicBezTo>
                    <a:pt x="177" y="173"/>
                    <a:pt x="173" y="177"/>
                    <a:pt x="169" y="177"/>
                  </a:cubicBezTo>
                  <a:cubicBezTo>
                    <a:pt x="17" y="177"/>
                    <a:pt x="17" y="177"/>
                    <a:pt x="17" y="177"/>
                  </a:cubicBezTo>
                  <a:cubicBezTo>
                    <a:pt x="12" y="177"/>
                    <a:pt x="8" y="173"/>
                    <a:pt x="8" y="16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8" y="12"/>
                    <a:pt x="12" y="8"/>
                    <a:pt x="17" y="8"/>
                  </a:cubicBezTo>
                  <a:cubicBezTo>
                    <a:pt x="169" y="8"/>
                    <a:pt x="169" y="8"/>
                    <a:pt x="169" y="8"/>
                  </a:cubicBezTo>
                  <a:cubicBezTo>
                    <a:pt x="173" y="8"/>
                    <a:pt x="177" y="12"/>
                    <a:pt x="177" y="17"/>
                  </a:cubicBezTo>
                  <a:lnTo>
                    <a:pt x="177" y="168"/>
                  </a:lnTo>
                  <a:close/>
                  <a:moveTo>
                    <a:pt x="69" y="116"/>
                  </a:moveTo>
                  <a:cubicBezTo>
                    <a:pt x="69" y="116"/>
                    <a:pt x="69" y="116"/>
                    <a:pt x="69" y="116"/>
                  </a:cubicBezTo>
                  <a:cubicBezTo>
                    <a:pt x="75" y="122"/>
                    <a:pt x="84" y="126"/>
                    <a:pt x="93" y="126"/>
                  </a:cubicBezTo>
                  <a:cubicBezTo>
                    <a:pt x="102" y="126"/>
                    <a:pt x="111" y="122"/>
                    <a:pt x="117" y="116"/>
                  </a:cubicBezTo>
                  <a:cubicBezTo>
                    <a:pt x="117" y="116"/>
                    <a:pt x="117" y="116"/>
                    <a:pt x="117" y="116"/>
                  </a:cubicBezTo>
                  <a:cubicBezTo>
                    <a:pt x="117" y="116"/>
                    <a:pt x="117" y="116"/>
                    <a:pt x="117" y="116"/>
                  </a:cubicBezTo>
                  <a:cubicBezTo>
                    <a:pt x="123" y="110"/>
                    <a:pt x="127" y="102"/>
                    <a:pt x="127" y="92"/>
                  </a:cubicBezTo>
                  <a:cubicBezTo>
                    <a:pt x="127" y="74"/>
                    <a:pt x="111" y="59"/>
                    <a:pt x="93" y="59"/>
                  </a:cubicBezTo>
                  <a:cubicBezTo>
                    <a:pt x="74" y="59"/>
                    <a:pt x="59" y="74"/>
                    <a:pt x="59" y="92"/>
                  </a:cubicBezTo>
                  <a:cubicBezTo>
                    <a:pt x="59" y="102"/>
                    <a:pt x="63" y="110"/>
                    <a:pt x="69" y="116"/>
                  </a:cubicBezTo>
                  <a:cubicBezTo>
                    <a:pt x="69" y="116"/>
                    <a:pt x="69" y="116"/>
                    <a:pt x="69" y="116"/>
                  </a:cubicBezTo>
                  <a:close/>
                  <a:moveTo>
                    <a:pt x="72" y="88"/>
                  </a:moveTo>
                  <a:cubicBezTo>
                    <a:pt x="68" y="88"/>
                    <a:pt x="68" y="88"/>
                    <a:pt x="68" y="88"/>
                  </a:cubicBezTo>
                  <a:cubicBezTo>
                    <a:pt x="69" y="84"/>
                    <a:pt x="70" y="81"/>
                    <a:pt x="72" y="78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7" y="82"/>
                    <a:pt x="79" y="82"/>
                    <a:pt x="81" y="81"/>
                  </a:cubicBezTo>
                  <a:cubicBezTo>
                    <a:pt x="83" y="79"/>
                    <a:pt x="83" y="76"/>
                    <a:pt x="81" y="75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81" y="70"/>
                    <a:pt x="85" y="68"/>
                    <a:pt x="89" y="68"/>
                  </a:cubicBezTo>
                  <a:cubicBezTo>
                    <a:pt x="89" y="71"/>
                    <a:pt x="89" y="71"/>
                    <a:pt x="89" y="71"/>
                  </a:cubicBezTo>
                  <a:cubicBezTo>
                    <a:pt x="89" y="74"/>
                    <a:pt x="91" y="76"/>
                    <a:pt x="93" y="76"/>
                  </a:cubicBezTo>
                  <a:cubicBezTo>
                    <a:pt x="95" y="76"/>
                    <a:pt x="97" y="74"/>
                    <a:pt x="97" y="71"/>
                  </a:cubicBezTo>
                  <a:cubicBezTo>
                    <a:pt x="97" y="68"/>
                    <a:pt x="97" y="68"/>
                    <a:pt x="97" y="68"/>
                  </a:cubicBezTo>
                  <a:cubicBezTo>
                    <a:pt x="101" y="68"/>
                    <a:pt x="104" y="70"/>
                    <a:pt x="107" y="72"/>
                  </a:cubicBezTo>
                  <a:cubicBezTo>
                    <a:pt x="105" y="75"/>
                    <a:pt x="105" y="75"/>
                    <a:pt x="105" y="75"/>
                  </a:cubicBezTo>
                  <a:cubicBezTo>
                    <a:pt x="103" y="76"/>
                    <a:pt x="103" y="79"/>
                    <a:pt x="105" y="81"/>
                  </a:cubicBezTo>
                  <a:cubicBezTo>
                    <a:pt x="106" y="82"/>
                    <a:pt x="109" y="82"/>
                    <a:pt x="111" y="81"/>
                  </a:cubicBezTo>
                  <a:cubicBezTo>
                    <a:pt x="113" y="78"/>
                    <a:pt x="113" y="78"/>
                    <a:pt x="113" y="78"/>
                  </a:cubicBezTo>
                  <a:cubicBezTo>
                    <a:pt x="116" y="81"/>
                    <a:pt x="117" y="84"/>
                    <a:pt x="118" y="88"/>
                  </a:cubicBezTo>
                  <a:cubicBezTo>
                    <a:pt x="114" y="88"/>
                    <a:pt x="114" y="88"/>
                    <a:pt x="114" y="88"/>
                  </a:cubicBezTo>
                  <a:cubicBezTo>
                    <a:pt x="112" y="88"/>
                    <a:pt x="110" y="90"/>
                    <a:pt x="110" y="92"/>
                  </a:cubicBezTo>
                  <a:cubicBezTo>
                    <a:pt x="110" y="95"/>
                    <a:pt x="112" y="97"/>
                    <a:pt x="114" y="97"/>
                  </a:cubicBezTo>
                  <a:cubicBezTo>
                    <a:pt x="118" y="97"/>
                    <a:pt x="118" y="97"/>
                    <a:pt x="118" y="97"/>
                  </a:cubicBezTo>
                  <a:cubicBezTo>
                    <a:pt x="117" y="101"/>
                    <a:pt x="116" y="104"/>
                    <a:pt x="113" y="107"/>
                  </a:cubicBezTo>
                  <a:cubicBezTo>
                    <a:pt x="111" y="104"/>
                    <a:pt x="111" y="104"/>
                    <a:pt x="111" y="104"/>
                  </a:cubicBezTo>
                  <a:cubicBezTo>
                    <a:pt x="109" y="103"/>
                    <a:pt x="106" y="103"/>
                    <a:pt x="105" y="104"/>
                  </a:cubicBezTo>
                  <a:cubicBezTo>
                    <a:pt x="103" y="106"/>
                    <a:pt x="103" y="109"/>
                    <a:pt x="105" y="110"/>
                  </a:cubicBezTo>
                  <a:cubicBezTo>
                    <a:pt x="107" y="113"/>
                    <a:pt x="107" y="113"/>
                    <a:pt x="107" y="113"/>
                  </a:cubicBezTo>
                  <a:cubicBezTo>
                    <a:pt x="104" y="115"/>
                    <a:pt x="101" y="117"/>
                    <a:pt x="97" y="117"/>
                  </a:cubicBezTo>
                  <a:cubicBezTo>
                    <a:pt x="97" y="114"/>
                    <a:pt x="97" y="114"/>
                    <a:pt x="97" y="114"/>
                  </a:cubicBezTo>
                  <a:cubicBezTo>
                    <a:pt x="97" y="111"/>
                    <a:pt x="95" y="109"/>
                    <a:pt x="93" y="109"/>
                  </a:cubicBezTo>
                  <a:cubicBezTo>
                    <a:pt x="91" y="109"/>
                    <a:pt x="89" y="111"/>
                    <a:pt x="89" y="114"/>
                  </a:cubicBezTo>
                  <a:cubicBezTo>
                    <a:pt x="89" y="117"/>
                    <a:pt x="89" y="117"/>
                    <a:pt x="89" y="117"/>
                  </a:cubicBezTo>
                  <a:cubicBezTo>
                    <a:pt x="85" y="117"/>
                    <a:pt x="81" y="115"/>
                    <a:pt x="78" y="113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3" y="109"/>
                    <a:pt x="83" y="106"/>
                    <a:pt x="81" y="104"/>
                  </a:cubicBezTo>
                  <a:cubicBezTo>
                    <a:pt x="79" y="103"/>
                    <a:pt x="77" y="103"/>
                    <a:pt x="75" y="104"/>
                  </a:cubicBezTo>
                  <a:cubicBezTo>
                    <a:pt x="72" y="107"/>
                    <a:pt x="72" y="107"/>
                    <a:pt x="72" y="107"/>
                  </a:cubicBezTo>
                  <a:cubicBezTo>
                    <a:pt x="70" y="104"/>
                    <a:pt x="69" y="101"/>
                    <a:pt x="68" y="97"/>
                  </a:cubicBezTo>
                  <a:cubicBezTo>
                    <a:pt x="72" y="97"/>
                    <a:pt x="72" y="97"/>
                    <a:pt x="72" y="97"/>
                  </a:cubicBezTo>
                  <a:cubicBezTo>
                    <a:pt x="74" y="97"/>
                    <a:pt x="76" y="95"/>
                    <a:pt x="76" y="92"/>
                  </a:cubicBezTo>
                  <a:cubicBezTo>
                    <a:pt x="76" y="90"/>
                    <a:pt x="74" y="88"/>
                    <a:pt x="72" y="88"/>
                  </a:cubicBezTo>
                  <a:close/>
                  <a:moveTo>
                    <a:pt x="160" y="50"/>
                  </a:moveTo>
                  <a:cubicBezTo>
                    <a:pt x="160" y="25"/>
                    <a:pt x="160" y="25"/>
                    <a:pt x="160" y="25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5" y="160"/>
                    <a:pt x="25" y="160"/>
                    <a:pt x="25" y="160"/>
                  </a:cubicBezTo>
                  <a:cubicBezTo>
                    <a:pt x="160" y="160"/>
                    <a:pt x="160" y="160"/>
                    <a:pt x="160" y="160"/>
                  </a:cubicBezTo>
                  <a:cubicBezTo>
                    <a:pt x="160" y="135"/>
                    <a:pt x="160" y="135"/>
                    <a:pt x="160" y="135"/>
                  </a:cubicBezTo>
                  <a:cubicBezTo>
                    <a:pt x="165" y="135"/>
                    <a:pt x="169" y="131"/>
                    <a:pt x="169" y="126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69" y="113"/>
                    <a:pt x="165" y="109"/>
                    <a:pt x="160" y="109"/>
                  </a:cubicBezTo>
                  <a:cubicBezTo>
                    <a:pt x="160" y="76"/>
                    <a:pt x="160" y="76"/>
                    <a:pt x="160" y="76"/>
                  </a:cubicBezTo>
                  <a:cubicBezTo>
                    <a:pt x="165" y="76"/>
                    <a:pt x="169" y="72"/>
                    <a:pt x="169" y="67"/>
                  </a:cubicBezTo>
                  <a:cubicBezTo>
                    <a:pt x="169" y="59"/>
                    <a:pt x="169" y="59"/>
                    <a:pt x="169" y="59"/>
                  </a:cubicBezTo>
                  <a:cubicBezTo>
                    <a:pt x="169" y="54"/>
                    <a:pt x="165" y="50"/>
                    <a:pt x="160" y="50"/>
                  </a:cubicBezTo>
                  <a:close/>
                  <a:moveTo>
                    <a:pt x="152" y="50"/>
                  </a:moveTo>
                  <a:cubicBezTo>
                    <a:pt x="147" y="50"/>
                    <a:pt x="143" y="54"/>
                    <a:pt x="143" y="59"/>
                  </a:cubicBezTo>
                  <a:cubicBezTo>
                    <a:pt x="143" y="67"/>
                    <a:pt x="143" y="67"/>
                    <a:pt x="143" y="67"/>
                  </a:cubicBezTo>
                  <a:cubicBezTo>
                    <a:pt x="143" y="72"/>
                    <a:pt x="147" y="76"/>
                    <a:pt x="152" y="76"/>
                  </a:cubicBezTo>
                  <a:cubicBezTo>
                    <a:pt x="152" y="109"/>
                    <a:pt x="152" y="109"/>
                    <a:pt x="152" y="109"/>
                  </a:cubicBezTo>
                  <a:cubicBezTo>
                    <a:pt x="147" y="109"/>
                    <a:pt x="143" y="113"/>
                    <a:pt x="143" y="118"/>
                  </a:cubicBezTo>
                  <a:cubicBezTo>
                    <a:pt x="143" y="126"/>
                    <a:pt x="143" y="126"/>
                    <a:pt x="143" y="126"/>
                  </a:cubicBezTo>
                  <a:cubicBezTo>
                    <a:pt x="143" y="131"/>
                    <a:pt x="147" y="135"/>
                    <a:pt x="152" y="135"/>
                  </a:cubicBezTo>
                  <a:cubicBezTo>
                    <a:pt x="152" y="152"/>
                    <a:pt x="152" y="152"/>
                    <a:pt x="152" y="152"/>
                  </a:cubicBezTo>
                  <a:cubicBezTo>
                    <a:pt x="34" y="152"/>
                    <a:pt x="34" y="152"/>
                    <a:pt x="34" y="152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152" y="33"/>
                    <a:pt x="152" y="33"/>
                    <a:pt x="152" y="33"/>
                  </a:cubicBezTo>
                  <a:lnTo>
                    <a:pt x="152" y="5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1012079" y="2497757"/>
              <a:ext cx="2604515" cy="502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Sugar plum gummi bears. pie yummy cake with candy</a:t>
              </a:r>
            </a:p>
          </p:txBody>
        </p:sp>
        <p:sp>
          <p:nvSpPr>
            <p:cNvPr id="66" name="Rectangle 65"/>
            <p:cNvSpPr/>
            <p:nvPr/>
          </p:nvSpPr>
          <p:spPr>
            <a:xfrm>
              <a:off x="2179725" y="2227887"/>
              <a:ext cx="1436868" cy="2974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CONTENT TITLE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132F0E8-BD01-4256-B316-EEEA971A8303}"/>
              </a:ext>
            </a:extLst>
          </p:cNvPr>
          <p:cNvGrpSpPr/>
          <p:nvPr/>
        </p:nvGrpSpPr>
        <p:grpSpPr>
          <a:xfrm>
            <a:off x="166708" y="3596100"/>
            <a:ext cx="3149382" cy="772444"/>
            <a:chOff x="166708" y="3596100"/>
            <a:chExt cx="3149382" cy="772444"/>
          </a:xfrm>
        </p:grpSpPr>
        <p:sp>
          <p:nvSpPr>
            <p:cNvPr id="54" name="Freeform 450"/>
            <p:cNvSpPr>
              <a:spLocks noEditPoints="1"/>
            </p:cNvSpPr>
            <p:nvPr/>
          </p:nvSpPr>
          <p:spPr bwMode="auto">
            <a:xfrm>
              <a:off x="2936406" y="3688922"/>
              <a:ext cx="379684" cy="377444"/>
            </a:xfrm>
            <a:custGeom>
              <a:avLst/>
              <a:gdLst>
                <a:gd name="T0" fmla="*/ 144 w 186"/>
                <a:gd name="T1" fmla="*/ 92 h 185"/>
                <a:gd name="T2" fmla="*/ 43 w 186"/>
                <a:gd name="T3" fmla="*/ 92 h 185"/>
                <a:gd name="T4" fmla="*/ 43 w 186"/>
                <a:gd name="T5" fmla="*/ 143 h 185"/>
                <a:gd name="T6" fmla="*/ 144 w 186"/>
                <a:gd name="T7" fmla="*/ 143 h 185"/>
                <a:gd name="T8" fmla="*/ 144 w 186"/>
                <a:gd name="T9" fmla="*/ 92 h 185"/>
                <a:gd name="T10" fmla="*/ 135 w 186"/>
                <a:gd name="T11" fmla="*/ 135 h 185"/>
                <a:gd name="T12" fmla="*/ 51 w 186"/>
                <a:gd name="T13" fmla="*/ 135 h 185"/>
                <a:gd name="T14" fmla="*/ 51 w 186"/>
                <a:gd name="T15" fmla="*/ 101 h 185"/>
                <a:gd name="T16" fmla="*/ 135 w 186"/>
                <a:gd name="T17" fmla="*/ 101 h 185"/>
                <a:gd name="T18" fmla="*/ 135 w 186"/>
                <a:gd name="T19" fmla="*/ 135 h 185"/>
                <a:gd name="T20" fmla="*/ 144 w 186"/>
                <a:gd name="T21" fmla="*/ 25 h 185"/>
                <a:gd name="T22" fmla="*/ 43 w 186"/>
                <a:gd name="T23" fmla="*/ 25 h 185"/>
                <a:gd name="T24" fmla="*/ 43 w 186"/>
                <a:gd name="T25" fmla="*/ 76 h 185"/>
                <a:gd name="T26" fmla="*/ 144 w 186"/>
                <a:gd name="T27" fmla="*/ 76 h 185"/>
                <a:gd name="T28" fmla="*/ 144 w 186"/>
                <a:gd name="T29" fmla="*/ 25 h 185"/>
                <a:gd name="T30" fmla="*/ 135 w 186"/>
                <a:gd name="T31" fmla="*/ 67 h 185"/>
                <a:gd name="T32" fmla="*/ 51 w 186"/>
                <a:gd name="T33" fmla="*/ 67 h 185"/>
                <a:gd name="T34" fmla="*/ 51 w 186"/>
                <a:gd name="T35" fmla="*/ 33 h 185"/>
                <a:gd name="T36" fmla="*/ 135 w 186"/>
                <a:gd name="T37" fmla="*/ 33 h 185"/>
                <a:gd name="T38" fmla="*/ 135 w 186"/>
                <a:gd name="T39" fmla="*/ 67 h 185"/>
                <a:gd name="T40" fmla="*/ 102 w 186"/>
                <a:gd name="T41" fmla="*/ 50 h 185"/>
                <a:gd name="T42" fmla="*/ 85 w 186"/>
                <a:gd name="T43" fmla="*/ 50 h 185"/>
                <a:gd name="T44" fmla="*/ 85 w 186"/>
                <a:gd name="T45" fmla="*/ 59 h 185"/>
                <a:gd name="T46" fmla="*/ 102 w 186"/>
                <a:gd name="T47" fmla="*/ 59 h 185"/>
                <a:gd name="T48" fmla="*/ 102 w 186"/>
                <a:gd name="T49" fmla="*/ 50 h 185"/>
                <a:gd name="T50" fmla="*/ 182 w 186"/>
                <a:gd name="T51" fmla="*/ 0 h 185"/>
                <a:gd name="T52" fmla="*/ 5 w 186"/>
                <a:gd name="T53" fmla="*/ 0 h 185"/>
                <a:gd name="T54" fmla="*/ 0 w 186"/>
                <a:gd name="T55" fmla="*/ 4 h 185"/>
                <a:gd name="T56" fmla="*/ 5 w 186"/>
                <a:gd name="T57" fmla="*/ 8 h 185"/>
                <a:gd name="T58" fmla="*/ 17 w 186"/>
                <a:gd name="T59" fmla="*/ 8 h 185"/>
                <a:gd name="T60" fmla="*/ 17 w 186"/>
                <a:gd name="T61" fmla="*/ 152 h 185"/>
                <a:gd name="T62" fmla="*/ 34 w 186"/>
                <a:gd name="T63" fmla="*/ 168 h 185"/>
                <a:gd name="T64" fmla="*/ 43 w 186"/>
                <a:gd name="T65" fmla="*/ 168 h 185"/>
                <a:gd name="T66" fmla="*/ 43 w 186"/>
                <a:gd name="T67" fmla="*/ 181 h 185"/>
                <a:gd name="T68" fmla="*/ 47 w 186"/>
                <a:gd name="T69" fmla="*/ 185 h 185"/>
                <a:gd name="T70" fmla="*/ 51 w 186"/>
                <a:gd name="T71" fmla="*/ 181 h 185"/>
                <a:gd name="T72" fmla="*/ 51 w 186"/>
                <a:gd name="T73" fmla="*/ 168 h 185"/>
                <a:gd name="T74" fmla="*/ 135 w 186"/>
                <a:gd name="T75" fmla="*/ 168 h 185"/>
                <a:gd name="T76" fmla="*/ 135 w 186"/>
                <a:gd name="T77" fmla="*/ 181 h 185"/>
                <a:gd name="T78" fmla="*/ 140 w 186"/>
                <a:gd name="T79" fmla="*/ 185 h 185"/>
                <a:gd name="T80" fmla="*/ 144 w 186"/>
                <a:gd name="T81" fmla="*/ 181 h 185"/>
                <a:gd name="T82" fmla="*/ 144 w 186"/>
                <a:gd name="T83" fmla="*/ 168 h 185"/>
                <a:gd name="T84" fmla="*/ 152 w 186"/>
                <a:gd name="T85" fmla="*/ 168 h 185"/>
                <a:gd name="T86" fmla="*/ 169 w 186"/>
                <a:gd name="T87" fmla="*/ 152 h 185"/>
                <a:gd name="T88" fmla="*/ 169 w 186"/>
                <a:gd name="T89" fmla="*/ 8 h 185"/>
                <a:gd name="T90" fmla="*/ 182 w 186"/>
                <a:gd name="T91" fmla="*/ 8 h 185"/>
                <a:gd name="T92" fmla="*/ 186 w 186"/>
                <a:gd name="T93" fmla="*/ 4 h 185"/>
                <a:gd name="T94" fmla="*/ 182 w 186"/>
                <a:gd name="T95" fmla="*/ 0 h 185"/>
                <a:gd name="T96" fmla="*/ 161 w 186"/>
                <a:gd name="T97" fmla="*/ 152 h 185"/>
                <a:gd name="T98" fmla="*/ 152 w 186"/>
                <a:gd name="T99" fmla="*/ 160 h 185"/>
                <a:gd name="T100" fmla="*/ 34 w 186"/>
                <a:gd name="T101" fmla="*/ 160 h 185"/>
                <a:gd name="T102" fmla="*/ 26 w 186"/>
                <a:gd name="T103" fmla="*/ 152 h 185"/>
                <a:gd name="T104" fmla="*/ 26 w 186"/>
                <a:gd name="T105" fmla="*/ 8 h 185"/>
                <a:gd name="T106" fmla="*/ 161 w 186"/>
                <a:gd name="T107" fmla="*/ 8 h 185"/>
                <a:gd name="T108" fmla="*/ 161 w 186"/>
                <a:gd name="T109" fmla="*/ 152 h 185"/>
                <a:gd name="T110" fmla="*/ 102 w 186"/>
                <a:gd name="T111" fmla="*/ 118 h 185"/>
                <a:gd name="T112" fmla="*/ 85 w 186"/>
                <a:gd name="T113" fmla="*/ 118 h 185"/>
                <a:gd name="T114" fmla="*/ 85 w 186"/>
                <a:gd name="T115" fmla="*/ 126 h 185"/>
                <a:gd name="T116" fmla="*/ 102 w 186"/>
                <a:gd name="T117" fmla="*/ 126 h 185"/>
                <a:gd name="T118" fmla="*/ 102 w 186"/>
                <a:gd name="T119" fmla="*/ 11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86" h="185">
                  <a:moveTo>
                    <a:pt x="144" y="92"/>
                  </a:moveTo>
                  <a:cubicBezTo>
                    <a:pt x="43" y="92"/>
                    <a:pt x="43" y="92"/>
                    <a:pt x="43" y="92"/>
                  </a:cubicBezTo>
                  <a:cubicBezTo>
                    <a:pt x="43" y="143"/>
                    <a:pt x="43" y="143"/>
                    <a:pt x="43" y="143"/>
                  </a:cubicBezTo>
                  <a:cubicBezTo>
                    <a:pt x="144" y="143"/>
                    <a:pt x="144" y="143"/>
                    <a:pt x="144" y="143"/>
                  </a:cubicBezTo>
                  <a:lnTo>
                    <a:pt x="144" y="92"/>
                  </a:lnTo>
                  <a:close/>
                  <a:moveTo>
                    <a:pt x="135" y="135"/>
                  </a:moveTo>
                  <a:cubicBezTo>
                    <a:pt x="51" y="135"/>
                    <a:pt x="51" y="135"/>
                    <a:pt x="51" y="135"/>
                  </a:cubicBezTo>
                  <a:cubicBezTo>
                    <a:pt x="51" y="101"/>
                    <a:pt x="51" y="101"/>
                    <a:pt x="51" y="101"/>
                  </a:cubicBezTo>
                  <a:cubicBezTo>
                    <a:pt x="135" y="101"/>
                    <a:pt x="135" y="101"/>
                    <a:pt x="135" y="101"/>
                  </a:cubicBezTo>
                  <a:lnTo>
                    <a:pt x="135" y="135"/>
                  </a:lnTo>
                  <a:close/>
                  <a:moveTo>
                    <a:pt x="144" y="25"/>
                  </a:moveTo>
                  <a:cubicBezTo>
                    <a:pt x="43" y="25"/>
                    <a:pt x="43" y="25"/>
                    <a:pt x="43" y="25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144" y="76"/>
                    <a:pt x="144" y="76"/>
                    <a:pt x="144" y="76"/>
                  </a:cubicBezTo>
                  <a:lnTo>
                    <a:pt x="144" y="25"/>
                  </a:lnTo>
                  <a:close/>
                  <a:moveTo>
                    <a:pt x="135" y="67"/>
                  </a:moveTo>
                  <a:cubicBezTo>
                    <a:pt x="51" y="67"/>
                    <a:pt x="51" y="67"/>
                    <a:pt x="51" y="67"/>
                  </a:cubicBezTo>
                  <a:cubicBezTo>
                    <a:pt x="51" y="33"/>
                    <a:pt x="51" y="33"/>
                    <a:pt x="51" y="33"/>
                  </a:cubicBezTo>
                  <a:cubicBezTo>
                    <a:pt x="135" y="33"/>
                    <a:pt x="135" y="33"/>
                    <a:pt x="135" y="33"/>
                  </a:cubicBezTo>
                  <a:lnTo>
                    <a:pt x="135" y="67"/>
                  </a:lnTo>
                  <a:close/>
                  <a:moveTo>
                    <a:pt x="102" y="50"/>
                  </a:moveTo>
                  <a:cubicBezTo>
                    <a:pt x="85" y="50"/>
                    <a:pt x="85" y="50"/>
                    <a:pt x="85" y="50"/>
                  </a:cubicBezTo>
                  <a:cubicBezTo>
                    <a:pt x="85" y="59"/>
                    <a:pt x="85" y="59"/>
                    <a:pt x="85" y="59"/>
                  </a:cubicBezTo>
                  <a:cubicBezTo>
                    <a:pt x="102" y="59"/>
                    <a:pt x="102" y="59"/>
                    <a:pt x="102" y="59"/>
                  </a:cubicBezTo>
                  <a:lnTo>
                    <a:pt x="102" y="50"/>
                  </a:lnTo>
                  <a:close/>
                  <a:moveTo>
                    <a:pt x="182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6"/>
                    <a:pt x="2" y="8"/>
                    <a:pt x="5" y="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152"/>
                    <a:pt x="17" y="152"/>
                    <a:pt x="17" y="152"/>
                  </a:cubicBezTo>
                  <a:cubicBezTo>
                    <a:pt x="17" y="161"/>
                    <a:pt x="25" y="168"/>
                    <a:pt x="34" y="168"/>
                  </a:cubicBezTo>
                  <a:cubicBezTo>
                    <a:pt x="43" y="168"/>
                    <a:pt x="43" y="168"/>
                    <a:pt x="43" y="168"/>
                  </a:cubicBezTo>
                  <a:cubicBezTo>
                    <a:pt x="43" y="181"/>
                    <a:pt x="43" y="181"/>
                    <a:pt x="43" y="181"/>
                  </a:cubicBezTo>
                  <a:cubicBezTo>
                    <a:pt x="43" y="183"/>
                    <a:pt x="44" y="185"/>
                    <a:pt x="47" y="185"/>
                  </a:cubicBezTo>
                  <a:cubicBezTo>
                    <a:pt x="49" y="185"/>
                    <a:pt x="51" y="183"/>
                    <a:pt x="51" y="181"/>
                  </a:cubicBezTo>
                  <a:cubicBezTo>
                    <a:pt x="51" y="168"/>
                    <a:pt x="51" y="168"/>
                    <a:pt x="51" y="168"/>
                  </a:cubicBezTo>
                  <a:cubicBezTo>
                    <a:pt x="135" y="168"/>
                    <a:pt x="135" y="168"/>
                    <a:pt x="135" y="168"/>
                  </a:cubicBezTo>
                  <a:cubicBezTo>
                    <a:pt x="135" y="181"/>
                    <a:pt x="135" y="181"/>
                    <a:pt x="135" y="181"/>
                  </a:cubicBezTo>
                  <a:cubicBezTo>
                    <a:pt x="135" y="183"/>
                    <a:pt x="137" y="185"/>
                    <a:pt x="140" y="185"/>
                  </a:cubicBezTo>
                  <a:cubicBezTo>
                    <a:pt x="142" y="185"/>
                    <a:pt x="144" y="183"/>
                    <a:pt x="144" y="181"/>
                  </a:cubicBezTo>
                  <a:cubicBezTo>
                    <a:pt x="144" y="168"/>
                    <a:pt x="144" y="168"/>
                    <a:pt x="144" y="168"/>
                  </a:cubicBezTo>
                  <a:cubicBezTo>
                    <a:pt x="152" y="168"/>
                    <a:pt x="152" y="168"/>
                    <a:pt x="152" y="168"/>
                  </a:cubicBezTo>
                  <a:cubicBezTo>
                    <a:pt x="162" y="168"/>
                    <a:pt x="169" y="161"/>
                    <a:pt x="169" y="152"/>
                  </a:cubicBezTo>
                  <a:cubicBezTo>
                    <a:pt x="169" y="8"/>
                    <a:pt x="169" y="8"/>
                    <a:pt x="169" y="8"/>
                  </a:cubicBezTo>
                  <a:cubicBezTo>
                    <a:pt x="182" y="8"/>
                    <a:pt x="182" y="8"/>
                    <a:pt x="182" y="8"/>
                  </a:cubicBezTo>
                  <a:cubicBezTo>
                    <a:pt x="184" y="8"/>
                    <a:pt x="186" y="6"/>
                    <a:pt x="186" y="4"/>
                  </a:cubicBezTo>
                  <a:cubicBezTo>
                    <a:pt x="186" y="2"/>
                    <a:pt x="184" y="0"/>
                    <a:pt x="182" y="0"/>
                  </a:cubicBezTo>
                  <a:close/>
                  <a:moveTo>
                    <a:pt x="161" y="152"/>
                  </a:moveTo>
                  <a:cubicBezTo>
                    <a:pt x="161" y="156"/>
                    <a:pt x="157" y="160"/>
                    <a:pt x="152" y="160"/>
                  </a:cubicBezTo>
                  <a:cubicBezTo>
                    <a:pt x="34" y="160"/>
                    <a:pt x="34" y="160"/>
                    <a:pt x="34" y="160"/>
                  </a:cubicBezTo>
                  <a:cubicBezTo>
                    <a:pt x="29" y="160"/>
                    <a:pt x="26" y="156"/>
                    <a:pt x="26" y="152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161" y="8"/>
                    <a:pt x="161" y="8"/>
                    <a:pt x="161" y="8"/>
                  </a:cubicBezTo>
                  <a:lnTo>
                    <a:pt x="161" y="152"/>
                  </a:lnTo>
                  <a:close/>
                  <a:moveTo>
                    <a:pt x="102" y="118"/>
                  </a:moveTo>
                  <a:cubicBezTo>
                    <a:pt x="85" y="118"/>
                    <a:pt x="85" y="118"/>
                    <a:pt x="85" y="118"/>
                  </a:cubicBezTo>
                  <a:cubicBezTo>
                    <a:pt x="85" y="126"/>
                    <a:pt x="85" y="126"/>
                    <a:pt x="85" y="126"/>
                  </a:cubicBezTo>
                  <a:cubicBezTo>
                    <a:pt x="102" y="126"/>
                    <a:pt x="102" y="126"/>
                    <a:pt x="102" y="126"/>
                  </a:cubicBezTo>
                  <a:lnTo>
                    <a:pt x="102" y="1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166708" y="3865971"/>
              <a:ext cx="2604515" cy="502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Sugar plum gummi bears. pie yummy cake with candy</a:t>
              </a:r>
            </a:p>
          </p:txBody>
        </p:sp>
        <p:sp>
          <p:nvSpPr>
            <p:cNvPr id="68" name="Rectangle 67"/>
            <p:cNvSpPr/>
            <p:nvPr/>
          </p:nvSpPr>
          <p:spPr>
            <a:xfrm>
              <a:off x="1334355" y="3596100"/>
              <a:ext cx="1436868" cy="2974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CONTENT TITLE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5C7A70C5-69FD-455B-8EE7-C0387D5D97BD}"/>
              </a:ext>
            </a:extLst>
          </p:cNvPr>
          <p:cNvGrpSpPr/>
          <p:nvPr/>
        </p:nvGrpSpPr>
        <p:grpSpPr>
          <a:xfrm>
            <a:off x="566464" y="4930510"/>
            <a:ext cx="3150502" cy="772443"/>
            <a:chOff x="566464" y="4930510"/>
            <a:chExt cx="3150502" cy="772443"/>
          </a:xfrm>
        </p:grpSpPr>
        <p:sp>
          <p:nvSpPr>
            <p:cNvPr id="55" name="Freeform 460"/>
            <p:cNvSpPr>
              <a:spLocks noEditPoints="1"/>
            </p:cNvSpPr>
            <p:nvPr/>
          </p:nvSpPr>
          <p:spPr bwMode="auto">
            <a:xfrm>
              <a:off x="3337282" y="5073952"/>
              <a:ext cx="379684" cy="275523"/>
            </a:xfrm>
            <a:custGeom>
              <a:avLst/>
              <a:gdLst>
                <a:gd name="T0" fmla="*/ 114 w 186"/>
                <a:gd name="T1" fmla="*/ 51 h 135"/>
                <a:gd name="T2" fmla="*/ 114 w 186"/>
                <a:gd name="T3" fmla="*/ 59 h 135"/>
                <a:gd name="T4" fmla="*/ 144 w 186"/>
                <a:gd name="T5" fmla="*/ 55 h 135"/>
                <a:gd name="T6" fmla="*/ 114 w 186"/>
                <a:gd name="T7" fmla="*/ 72 h 135"/>
                <a:gd name="T8" fmla="*/ 135 w 186"/>
                <a:gd name="T9" fmla="*/ 68 h 135"/>
                <a:gd name="T10" fmla="*/ 114 w 186"/>
                <a:gd name="T11" fmla="*/ 64 h 135"/>
                <a:gd name="T12" fmla="*/ 114 w 186"/>
                <a:gd name="T13" fmla="*/ 72 h 135"/>
                <a:gd name="T14" fmla="*/ 79 w 186"/>
                <a:gd name="T15" fmla="*/ 59 h 135"/>
                <a:gd name="T16" fmla="*/ 72 w 186"/>
                <a:gd name="T17" fmla="*/ 45 h 135"/>
                <a:gd name="T18" fmla="*/ 64 w 186"/>
                <a:gd name="T19" fmla="*/ 45 h 135"/>
                <a:gd name="T20" fmla="*/ 57 w 186"/>
                <a:gd name="T21" fmla="*/ 59 h 135"/>
                <a:gd name="T22" fmla="*/ 43 w 186"/>
                <a:gd name="T23" fmla="*/ 64 h 135"/>
                <a:gd name="T24" fmla="*/ 55 w 186"/>
                <a:gd name="T25" fmla="*/ 74 h 135"/>
                <a:gd name="T26" fmla="*/ 51 w 186"/>
                <a:gd name="T27" fmla="*/ 89 h 135"/>
                <a:gd name="T28" fmla="*/ 58 w 186"/>
                <a:gd name="T29" fmla="*/ 92 h 135"/>
                <a:gd name="T30" fmla="*/ 78 w 186"/>
                <a:gd name="T31" fmla="*/ 92 h 135"/>
                <a:gd name="T32" fmla="*/ 85 w 186"/>
                <a:gd name="T33" fmla="*/ 89 h 135"/>
                <a:gd name="T34" fmla="*/ 80 w 186"/>
                <a:gd name="T35" fmla="*/ 74 h 135"/>
                <a:gd name="T36" fmla="*/ 93 w 186"/>
                <a:gd name="T37" fmla="*/ 64 h 135"/>
                <a:gd name="T38" fmla="*/ 182 w 186"/>
                <a:gd name="T39" fmla="*/ 51 h 135"/>
                <a:gd name="T40" fmla="*/ 186 w 186"/>
                <a:gd name="T41" fmla="*/ 9 h 135"/>
                <a:gd name="T42" fmla="*/ 9 w 186"/>
                <a:gd name="T43" fmla="*/ 0 h 135"/>
                <a:gd name="T44" fmla="*/ 0 w 186"/>
                <a:gd name="T45" fmla="*/ 47 h 135"/>
                <a:gd name="T46" fmla="*/ 17 w 186"/>
                <a:gd name="T47" fmla="*/ 68 h 135"/>
                <a:gd name="T48" fmla="*/ 0 w 186"/>
                <a:gd name="T49" fmla="*/ 89 h 135"/>
                <a:gd name="T50" fmla="*/ 9 w 186"/>
                <a:gd name="T51" fmla="*/ 135 h 135"/>
                <a:gd name="T52" fmla="*/ 186 w 186"/>
                <a:gd name="T53" fmla="*/ 127 h 135"/>
                <a:gd name="T54" fmla="*/ 182 w 186"/>
                <a:gd name="T55" fmla="*/ 85 h 135"/>
                <a:gd name="T56" fmla="*/ 182 w 186"/>
                <a:gd name="T57" fmla="*/ 51 h 135"/>
                <a:gd name="T58" fmla="*/ 178 w 186"/>
                <a:gd name="T59" fmla="*/ 9 h 135"/>
                <a:gd name="T60" fmla="*/ 161 w 186"/>
                <a:gd name="T61" fmla="*/ 17 h 135"/>
                <a:gd name="T62" fmla="*/ 9 w 186"/>
                <a:gd name="T63" fmla="*/ 9 h 135"/>
                <a:gd name="T64" fmla="*/ 152 w 186"/>
                <a:gd name="T65" fmla="*/ 17 h 135"/>
                <a:gd name="T66" fmla="*/ 9 w 186"/>
                <a:gd name="T67" fmla="*/ 9 h 135"/>
                <a:gd name="T68" fmla="*/ 9 w 186"/>
                <a:gd name="T69" fmla="*/ 127 h 135"/>
                <a:gd name="T70" fmla="*/ 152 w 186"/>
                <a:gd name="T71" fmla="*/ 118 h 135"/>
                <a:gd name="T72" fmla="*/ 178 w 186"/>
                <a:gd name="T73" fmla="*/ 127 h 135"/>
                <a:gd name="T74" fmla="*/ 161 w 186"/>
                <a:gd name="T75" fmla="*/ 118 h 135"/>
                <a:gd name="T76" fmla="*/ 178 w 186"/>
                <a:gd name="T77" fmla="*/ 127 h 135"/>
                <a:gd name="T78" fmla="*/ 178 w 186"/>
                <a:gd name="T79" fmla="*/ 110 h 135"/>
                <a:gd name="T80" fmla="*/ 9 w 186"/>
                <a:gd name="T81" fmla="*/ 93 h 135"/>
                <a:gd name="T82" fmla="*/ 9 w 186"/>
                <a:gd name="T83" fmla="*/ 43 h 135"/>
                <a:gd name="T84" fmla="*/ 178 w 186"/>
                <a:gd name="T85" fmla="*/ 26 h 135"/>
                <a:gd name="T86" fmla="*/ 161 w 186"/>
                <a:gd name="T87" fmla="*/ 68 h 135"/>
                <a:gd name="T88" fmla="*/ 140 w 186"/>
                <a:gd name="T89" fmla="*/ 76 h 135"/>
                <a:gd name="T90" fmla="*/ 110 w 186"/>
                <a:gd name="T91" fmla="*/ 80 h 135"/>
                <a:gd name="T92" fmla="*/ 140 w 186"/>
                <a:gd name="T93" fmla="*/ 85 h 135"/>
                <a:gd name="T94" fmla="*/ 140 w 186"/>
                <a:gd name="T95" fmla="*/ 76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86" h="135">
                  <a:moveTo>
                    <a:pt x="140" y="51"/>
                  </a:moveTo>
                  <a:cubicBezTo>
                    <a:pt x="114" y="51"/>
                    <a:pt x="114" y="51"/>
                    <a:pt x="114" y="51"/>
                  </a:cubicBezTo>
                  <a:cubicBezTo>
                    <a:pt x="112" y="51"/>
                    <a:pt x="110" y="53"/>
                    <a:pt x="110" y="55"/>
                  </a:cubicBezTo>
                  <a:cubicBezTo>
                    <a:pt x="110" y="58"/>
                    <a:pt x="112" y="59"/>
                    <a:pt x="114" y="59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2" y="59"/>
                    <a:pt x="144" y="58"/>
                    <a:pt x="144" y="55"/>
                  </a:cubicBezTo>
                  <a:cubicBezTo>
                    <a:pt x="144" y="53"/>
                    <a:pt x="142" y="51"/>
                    <a:pt x="140" y="51"/>
                  </a:cubicBezTo>
                  <a:close/>
                  <a:moveTo>
                    <a:pt x="114" y="72"/>
                  </a:moveTo>
                  <a:cubicBezTo>
                    <a:pt x="131" y="72"/>
                    <a:pt x="131" y="72"/>
                    <a:pt x="131" y="72"/>
                  </a:cubicBezTo>
                  <a:cubicBezTo>
                    <a:pt x="134" y="72"/>
                    <a:pt x="135" y="70"/>
                    <a:pt x="135" y="68"/>
                  </a:cubicBezTo>
                  <a:cubicBezTo>
                    <a:pt x="135" y="66"/>
                    <a:pt x="134" y="64"/>
                    <a:pt x="131" y="64"/>
                  </a:cubicBezTo>
                  <a:cubicBezTo>
                    <a:pt x="114" y="64"/>
                    <a:pt x="114" y="64"/>
                    <a:pt x="114" y="64"/>
                  </a:cubicBezTo>
                  <a:cubicBezTo>
                    <a:pt x="112" y="64"/>
                    <a:pt x="110" y="66"/>
                    <a:pt x="110" y="68"/>
                  </a:cubicBezTo>
                  <a:cubicBezTo>
                    <a:pt x="110" y="70"/>
                    <a:pt x="112" y="72"/>
                    <a:pt x="114" y="72"/>
                  </a:cubicBezTo>
                  <a:close/>
                  <a:moveTo>
                    <a:pt x="89" y="59"/>
                  </a:moveTo>
                  <a:cubicBezTo>
                    <a:pt x="79" y="59"/>
                    <a:pt x="79" y="59"/>
                    <a:pt x="79" y="59"/>
                  </a:cubicBezTo>
                  <a:cubicBezTo>
                    <a:pt x="72" y="45"/>
                    <a:pt x="72" y="45"/>
                    <a:pt x="72" y="45"/>
                  </a:cubicBezTo>
                  <a:cubicBezTo>
                    <a:pt x="72" y="45"/>
                    <a:pt x="72" y="45"/>
                    <a:pt x="72" y="45"/>
                  </a:cubicBezTo>
                  <a:cubicBezTo>
                    <a:pt x="71" y="43"/>
                    <a:pt x="70" y="43"/>
                    <a:pt x="68" y="43"/>
                  </a:cubicBezTo>
                  <a:cubicBezTo>
                    <a:pt x="66" y="43"/>
                    <a:pt x="65" y="43"/>
                    <a:pt x="64" y="45"/>
                  </a:cubicBezTo>
                  <a:cubicBezTo>
                    <a:pt x="64" y="45"/>
                    <a:pt x="64" y="45"/>
                    <a:pt x="64" y="45"/>
                  </a:cubicBezTo>
                  <a:cubicBezTo>
                    <a:pt x="57" y="59"/>
                    <a:pt x="57" y="59"/>
                    <a:pt x="57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4" y="59"/>
                    <a:pt x="43" y="61"/>
                    <a:pt x="43" y="64"/>
                  </a:cubicBezTo>
                  <a:cubicBezTo>
                    <a:pt x="43" y="66"/>
                    <a:pt x="44" y="67"/>
                    <a:pt x="44" y="67"/>
                  </a:cubicBezTo>
                  <a:cubicBezTo>
                    <a:pt x="55" y="74"/>
                    <a:pt x="55" y="74"/>
                    <a:pt x="55" y="74"/>
                  </a:cubicBezTo>
                  <a:cubicBezTo>
                    <a:pt x="51" y="88"/>
                    <a:pt x="51" y="88"/>
                    <a:pt x="51" y="88"/>
                  </a:cubicBezTo>
                  <a:cubicBezTo>
                    <a:pt x="51" y="88"/>
                    <a:pt x="51" y="89"/>
                    <a:pt x="51" y="89"/>
                  </a:cubicBezTo>
                  <a:cubicBezTo>
                    <a:pt x="51" y="91"/>
                    <a:pt x="53" y="93"/>
                    <a:pt x="55" y="93"/>
                  </a:cubicBezTo>
                  <a:cubicBezTo>
                    <a:pt x="56" y="93"/>
                    <a:pt x="57" y="93"/>
                    <a:pt x="58" y="92"/>
                  </a:cubicBezTo>
                  <a:cubicBezTo>
                    <a:pt x="68" y="86"/>
                    <a:pt x="68" y="86"/>
                    <a:pt x="68" y="86"/>
                  </a:cubicBezTo>
                  <a:cubicBezTo>
                    <a:pt x="78" y="92"/>
                    <a:pt x="78" y="92"/>
                    <a:pt x="78" y="92"/>
                  </a:cubicBezTo>
                  <a:cubicBezTo>
                    <a:pt x="78" y="92"/>
                    <a:pt x="79" y="93"/>
                    <a:pt x="81" y="93"/>
                  </a:cubicBezTo>
                  <a:cubicBezTo>
                    <a:pt x="83" y="93"/>
                    <a:pt x="85" y="91"/>
                    <a:pt x="85" y="89"/>
                  </a:cubicBezTo>
                  <a:cubicBezTo>
                    <a:pt x="85" y="89"/>
                    <a:pt x="85" y="88"/>
                    <a:pt x="85" y="88"/>
                  </a:cubicBezTo>
                  <a:cubicBezTo>
                    <a:pt x="80" y="74"/>
                    <a:pt x="80" y="74"/>
                    <a:pt x="80" y="74"/>
                  </a:cubicBezTo>
                  <a:cubicBezTo>
                    <a:pt x="91" y="67"/>
                    <a:pt x="91" y="67"/>
                    <a:pt x="91" y="67"/>
                  </a:cubicBezTo>
                  <a:cubicBezTo>
                    <a:pt x="91" y="67"/>
                    <a:pt x="93" y="66"/>
                    <a:pt x="93" y="64"/>
                  </a:cubicBezTo>
                  <a:cubicBezTo>
                    <a:pt x="93" y="61"/>
                    <a:pt x="91" y="59"/>
                    <a:pt x="89" y="59"/>
                  </a:cubicBezTo>
                  <a:close/>
                  <a:moveTo>
                    <a:pt x="182" y="51"/>
                  </a:moveTo>
                  <a:cubicBezTo>
                    <a:pt x="184" y="51"/>
                    <a:pt x="186" y="49"/>
                    <a:pt x="186" y="47"/>
                  </a:cubicBezTo>
                  <a:cubicBezTo>
                    <a:pt x="186" y="9"/>
                    <a:pt x="186" y="9"/>
                    <a:pt x="186" y="9"/>
                  </a:cubicBezTo>
                  <a:cubicBezTo>
                    <a:pt x="186" y="4"/>
                    <a:pt x="182" y="0"/>
                    <a:pt x="178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0" y="49"/>
                    <a:pt x="2" y="51"/>
                    <a:pt x="5" y="51"/>
                  </a:cubicBezTo>
                  <a:cubicBezTo>
                    <a:pt x="12" y="51"/>
                    <a:pt x="17" y="59"/>
                    <a:pt x="17" y="68"/>
                  </a:cubicBezTo>
                  <a:cubicBezTo>
                    <a:pt x="17" y="77"/>
                    <a:pt x="12" y="85"/>
                    <a:pt x="5" y="85"/>
                  </a:cubicBezTo>
                  <a:cubicBezTo>
                    <a:pt x="2" y="85"/>
                    <a:pt x="0" y="87"/>
                    <a:pt x="0" y="89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0" y="132"/>
                    <a:pt x="4" y="135"/>
                    <a:pt x="9" y="135"/>
                  </a:cubicBezTo>
                  <a:cubicBezTo>
                    <a:pt x="178" y="135"/>
                    <a:pt x="178" y="135"/>
                    <a:pt x="178" y="135"/>
                  </a:cubicBezTo>
                  <a:cubicBezTo>
                    <a:pt x="182" y="135"/>
                    <a:pt x="186" y="132"/>
                    <a:pt x="186" y="127"/>
                  </a:cubicBezTo>
                  <a:cubicBezTo>
                    <a:pt x="186" y="89"/>
                    <a:pt x="186" y="89"/>
                    <a:pt x="186" y="89"/>
                  </a:cubicBezTo>
                  <a:cubicBezTo>
                    <a:pt x="186" y="87"/>
                    <a:pt x="184" y="85"/>
                    <a:pt x="182" y="85"/>
                  </a:cubicBezTo>
                  <a:cubicBezTo>
                    <a:pt x="175" y="85"/>
                    <a:pt x="169" y="77"/>
                    <a:pt x="169" y="68"/>
                  </a:cubicBezTo>
                  <a:cubicBezTo>
                    <a:pt x="169" y="59"/>
                    <a:pt x="175" y="51"/>
                    <a:pt x="182" y="51"/>
                  </a:cubicBezTo>
                  <a:close/>
                  <a:moveTo>
                    <a:pt x="161" y="9"/>
                  </a:moveTo>
                  <a:cubicBezTo>
                    <a:pt x="178" y="9"/>
                    <a:pt x="178" y="9"/>
                    <a:pt x="178" y="9"/>
                  </a:cubicBezTo>
                  <a:cubicBezTo>
                    <a:pt x="178" y="17"/>
                    <a:pt x="178" y="17"/>
                    <a:pt x="178" y="17"/>
                  </a:cubicBezTo>
                  <a:cubicBezTo>
                    <a:pt x="161" y="17"/>
                    <a:pt x="161" y="17"/>
                    <a:pt x="161" y="17"/>
                  </a:cubicBezTo>
                  <a:lnTo>
                    <a:pt x="161" y="9"/>
                  </a:lnTo>
                  <a:close/>
                  <a:moveTo>
                    <a:pt x="9" y="9"/>
                  </a:moveTo>
                  <a:cubicBezTo>
                    <a:pt x="152" y="9"/>
                    <a:pt x="152" y="9"/>
                    <a:pt x="152" y="9"/>
                  </a:cubicBezTo>
                  <a:cubicBezTo>
                    <a:pt x="152" y="17"/>
                    <a:pt x="152" y="17"/>
                    <a:pt x="152" y="17"/>
                  </a:cubicBezTo>
                  <a:cubicBezTo>
                    <a:pt x="9" y="17"/>
                    <a:pt x="9" y="17"/>
                    <a:pt x="9" y="17"/>
                  </a:cubicBezTo>
                  <a:lnTo>
                    <a:pt x="9" y="9"/>
                  </a:lnTo>
                  <a:close/>
                  <a:moveTo>
                    <a:pt x="152" y="127"/>
                  </a:moveTo>
                  <a:cubicBezTo>
                    <a:pt x="9" y="127"/>
                    <a:pt x="9" y="127"/>
                    <a:pt x="9" y="127"/>
                  </a:cubicBezTo>
                  <a:cubicBezTo>
                    <a:pt x="9" y="118"/>
                    <a:pt x="9" y="118"/>
                    <a:pt x="9" y="118"/>
                  </a:cubicBezTo>
                  <a:cubicBezTo>
                    <a:pt x="152" y="118"/>
                    <a:pt x="152" y="118"/>
                    <a:pt x="152" y="118"/>
                  </a:cubicBezTo>
                  <a:lnTo>
                    <a:pt x="152" y="127"/>
                  </a:lnTo>
                  <a:close/>
                  <a:moveTo>
                    <a:pt x="178" y="127"/>
                  </a:moveTo>
                  <a:cubicBezTo>
                    <a:pt x="161" y="127"/>
                    <a:pt x="161" y="127"/>
                    <a:pt x="161" y="127"/>
                  </a:cubicBezTo>
                  <a:cubicBezTo>
                    <a:pt x="161" y="118"/>
                    <a:pt x="161" y="118"/>
                    <a:pt x="161" y="118"/>
                  </a:cubicBezTo>
                  <a:cubicBezTo>
                    <a:pt x="178" y="118"/>
                    <a:pt x="178" y="118"/>
                    <a:pt x="178" y="118"/>
                  </a:cubicBezTo>
                  <a:lnTo>
                    <a:pt x="178" y="127"/>
                  </a:lnTo>
                  <a:close/>
                  <a:moveTo>
                    <a:pt x="178" y="93"/>
                  </a:moveTo>
                  <a:cubicBezTo>
                    <a:pt x="178" y="110"/>
                    <a:pt x="178" y="110"/>
                    <a:pt x="178" y="110"/>
                  </a:cubicBezTo>
                  <a:cubicBezTo>
                    <a:pt x="9" y="110"/>
                    <a:pt x="9" y="110"/>
                    <a:pt x="9" y="110"/>
                  </a:cubicBezTo>
                  <a:cubicBezTo>
                    <a:pt x="9" y="93"/>
                    <a:pt x="9" y="93"/>
                    <a:pt x="9" y="93"/>
                  </a:cubicBezTo>
                  <a:cubicBezTo>
                    <a:pt x="18" y="90"/>
                    <a:pt x="26" y="80"/>
                    <a:pt x="26" y="68"/>
                  </a:cubicBezTo>
                  <a:cubicBezTo>
                    <a:pt x="26" y="56"/>
                    <a:pt x="18" y="45"/>
                    <a:pt x="9" y="43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78" y="26"/>
                    <a:pt x="178" y="26"/>
                    <a:pt x="178" y="26"/>
                  </a:cubicBezTo>
                  <a:cubicBezTo>
                    <a:pt x="178" y="43"/>
                    <a:pt x="178" y="43"/>
                    <a:pt x="178" y="43"/>
                  </a:cubicBezTo>
                  <a:cubicBezTo>
                    <a:pt x="168" y="45"/>
                    <a:pt x="161" y="56"/>
                    <a:pt x="161" y="68"/>
                  </a:cubicBezTo>
                  <a:cubicBezTo>
                    <a:pt x="161" y="80"/>
                    <a:pt x="168" y="90"/>
                    <a:pt x="178" y="93"/>
                  </a:cubicBezTo>
                  <a:close/>
                  <a:moveTo>
                    <a:pt x="140" y="76"/>
                  </a:moveTo>
                  <a:cubicBezTo>
                    <a:pt x="114" y="76"/>
                    <a:pt x="114" y="76"/>
                    <a:pt x="114" y="76"/>
                  </a:cubicBezTo>
                  <a:cubicBezTo>
                    <a:pt x="112" y="76"/>
                    <a:pt x="110" y="78"/>
                    <a:pt x="110" y="80"/>
                  </a:cubicBezTo>
                  <a:cubicBezTo>
                    <a:pt x="110" y="83"/>
                    <a:pt x="112" y="85"/>
                    <a:pt x="114" y="85"/>
                  </a:cubicBezTo>
                  <a:cubicBezTo>
                    <a:pt x="140" y="85"/>
                    <a:pt x="140" y="85"/>
                    <a:pt x="140" y="85"/>
                  </a:cubicBezTo>
                  <a:cubicBezTo>
                    <a:pt x="142" y="85"/>
                    <a:pt x="144" y="83"/>
                    <a:pt x="144" y="80"/>
                  </a:cubicBezTo>
                  <a:cubicBezTo>
                    <a:pt x="144" y="78"/>
                    <a:pt x="142" y="76"/>
                    <a:pt x="140" y="7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566464" y="5200380"/>
              <a:ext cx="2604515" cy="502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Sugar plum gummi bears. pie yummy cake with candy</a:t>
              </a:r>
            </a:p>
          </p:txBody>
        </p:sp>
        <p:sp>
          <p:nvSpPr>
            <p:cNvPr id="70" name="Rectangle 69"/>
            <p:cNvSpPr/>
            <p:nvPr/>
          </p:nvSpPr>
          <p:spPr>
            <a:xfrm>
              <a:off x="1734111" y="4930510"/>
              <a:ext cx="1436868" cy="2974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CONTENT TITLE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01774EB1-7A25-40E8-B250-A25BC4C3BC33}"/>
              </a:ext>
            </a:extLst>
          </p:cNvPr>
          <p:cNvGrpSpPr/>
          <p:nvPr/>
        </p:nvGrpSpPr>
        <p:grpSpPr>
          <a:xfrm>
            <a:off x="4659017" y="1198567"/>
            <a:ext cx="2604515" cy="772443"/>
            <a:chOff x="4659017" y="1198567"/>
            <a:chExt cx="2604515" cy="772443"/>
          </a:xfrm>
        </p:grpSpPr>
        <p:sp>
          <p:nvSpPr>
            <p:cNvPr id="72" name="TextBox 71"/>
            <p:cNvSpPr txBox="1"/>
            <p:nvPr/>
          </p:nvSpPr>
          <p:spPr>
            <a:xfrm>
              <a:off x="4659017" y="1468437"/>
              <a:ext cx="2604515" cy="502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Sugar plum gummi bears. pie yummy cake with candy</a:t>
              </a:r>
            </a:p>
          </p:txBody>
        </p:sp>
        <p:sp>
          <p:nvSpPr>
            <p:cNvPr id="73" name="Rectangle 72"/>
            <p:cNvSpPr/>
            <p:nvPr/>
          </p:nvSpPr>
          <p:spPr>
            <a:xfrm>
              <a:off x="5242842" y="1198567"/>
              <a:ext cx="1436867" cy="2974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CONTENT TITLE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860989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127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TREE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DIAG 10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fld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095184" y="1438056"/>
            <a:ext cx="4646609" cy="5625301"/>
            <a:chOff x="928492" y="734526"/>
            <a:chExt cx="3484957" cy="4218976"/>
          </a:xfrm>
        </p:grpSpPr>
        <p:sp>
          <p:nvSpPr>
            <p:cNvPr id="11" name="Freeform 11"/>
            <p:cNvSpPr>
              <a:spLocks/>
            </p:cNvSpPr>
            <p:nvPr/>
          </p:nvSpPr>
          <p:spPr bwMode="auto">
            <a:xfrm>
              <a:off x="2066747" y="2883095"/>
              <a:ext cx="1348763" cy="2070407"/>
            </a:xfrm>
            <a:custGeom>
              <a:avLst/>
              <a:gdLst>
                <a:gd name="T0" fmla="*/ 258 w 725"/>
                <a:gd name="T1" fmla="*/ 1251 h 1251"/>
                <a:gd name="T2" fmla="*/ 285 w 725"/>
                <a:gd name="T3" fmla="*/ 700 h 1251"/>
                <a:gd name="T4" fmla="*/ 0 w 725"/>
                <a:gd name="T5" fmla="*/ 315 h 1251"/>
                <a:gd name="T6" fmla="*/ 46 w 725"/>
                <a:gd name="T7" fmla="*/ 273 h 1251"/>
                <a:gd name="T8" fmla="*/ 314 w 725"/>
                <a:gd name="T9" fmla="*/ 578 h 1251"/>
                <a:gd name="T10" fmla="*/ 344 w 725"/>
                <a:gd name="T11" fmla="*/ 0 h 1251"/>
                <a:gd name="T12" fmla="*/ 412 w 725"/>
                <a:gd name="T13" fmla="*/ 0 h 1251"/>
                <a:gd name="T14" fmla="*/ 440 w 725"/>
                <a:gd name="T15" fmla="*/ 377 h 1251"/>
                <a:gd name="T16" fmla="*/ 675 w 725"/>
                <a:gd name="T17" fmla="*/ 126 h 1251"/>
                <a:gd name="T18" fmla="*/ 725 w 725"/>
                <a:gd name="T19" fmla="*/ 193 h 1251"/>
                <a:gd name="T20" fmla="*/ 478 w 725"/>
                <a:gd name="T21" fmla="*/ 490 h 1251"/>
                <a:gd name="T22" fmla="*/ 461 w 725"/>
                <a:gd name="T23" fmla="*/ 788 h 1251"/>
                <a:gd name="T24" fmla="*/ 507 w 725"/>
                <a:gd name="T25" fmla="*/ 1245 h 1251"/>
                <a:gd name="T26" fmla="*/ 258 w 725"/>
                <a:gd name="T27" fmla="*/ 1251 h 1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25" h="1251">
                  <a:moveTo>
                    <a:pt x="258" y="1251"/>
                  </a:moveTo>
                  <a:cubicBezTo>
                    <a:pt x="258" y="1251"/>
                    <a:pt x="323" y="826"/>
                    <a:pt x="285" y="700"/>
                  </a:cubicBezTo>
                  <a:cubicBezTo>
                    <a:pt x="0" y="315"/>
                    <a:pt x="0" y="315"/>
                    <a:pt x="0" y="315"/>
                  </a:cubicBezTo>
                  <a:cubicBezTo>
                    <a:pt x="46" y="273"/>
                    <a:pt x="46" y="273"/>
                    <a:pt x="46" y="273"/>
                  </a:cubicBezTo>
                  <a:cubicBezTo>
                    <a:pt x="314" y="578"/>
                    <a:pt x="314" y="578"/>
                    <a:pt x="314" y="578"/>
                  </a:cubicBezTo>
                  <a:cubicBezTo>
                    <a:pt x="344" y="0"/>
                    <a:pt x="344" y="0"/>
                    <a:pt x="344" y="0"/>
                  </a:cubicBezTo>
                  <a:cubicBezTo>
                    <a:pt x="412" y="0"/>
                    <a:pt x="412" y="0"/>
                    <a:pt x="412" y="0"/>
                  </a:cubicBezTo>
                  <a:cubicBezTo>
                    <a:pt x="440" y="377"/>
                    <a:pt x="440" y="377"/>
                    <a:pt x="440" y="377"/>
                  </a:cubicBezTo>
                  <a:cubicBezTo>
                    <a:pt x="675" y="126"/>
                    <a:pt x="675" y="126"/>
                    <a:pt x="675" y="126"/>
                  </a:cubicBezTo>
                  <a:cubicBezTo>
                    <a:pt x="725" y="193"/>
                    <a:pt x="725" y="193"/>
                    <a:pt x="725" y="193"/>
                  </a:cubicBezTo>
                  <a:cubicBezTo>
                    <a:pt x="478" y="490"/>
                    <a:pt x="478" y="490"/>
                    <a:pt x="478" y="490"/>
                  </a:cubicBezTo>
                  <a:cubicBezTo>
                    <a:pt x="478" y="490"/>
                    <a:pt x="436" y="490"/>
                    <a:pt x="461" y="788"/>
                  </a:cubicBezTo>
                  <a:cubicBezTo>
                    <a:pt x="486" y="1085"/>
                    <a:pt x="507" y="1245"/>
                    <a:pt x="507" y="1245"/>
                  </a:cubicBezTo>
                  <a:cubicBezTo>
                    <a:pt x="258" y="1251"/>
                    <a:pt x="258" y="1251"/>
                    <a:pt x="258" y="1251"/>
                  </a:cubicBezTo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11" name="Group 210"/>
            <p:cNvGrpSpPr/>
            <p:nvPr/>
          </p:nvGrpSpPr>
          <p:grpSpPr>
            <a:xfrm>
              <a:off x="1586863" y="734526"/>
              <a:ext cx="2286718" cy="2286717"/>
              <a:chOff x="2859088" y="288925"/>
              <a:chExt cx="1997075" cy="1997075"/>
            </a:xfrm>
          </p:grpSpPr>
          <p:sp>
            <p:nvSpPr>
              <p:cNvPr id="205" name="Oval 330"/>
              <p:cNvSpPr>
                <a:spLocks noChangeArrowheads="1"/>
              </p:cNvSpPr>
              <p:nvPr/>
            </p:nvSpPr>
            <p:spPr bwMode="auto">
              <a:xfrm>
                <a:off x="2859088" y="288925"/>
                <a:ext cx="1997075" cy="1997075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Oval 331"/>
              <p:cNvSpPr>
                <a:spLocks noChangeArrowheads="1"/>
              </p:cNvSpPr>
              <p:nvPr/>
            </p:nvSpPr>
            <p:spPr bwMode="auto">
              <a:xfrm>
                <a:off x="3013075" y="444500"/>
                <a:ext cx="1685925" cy="1687513"/>
              </a:xfrm>
              <a:prstGeom prst="ellipse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12" name="Group 211"/>
            <p:cNvGrpSpPr/>
            <p:nvPr/>
          </p:nvGrpSpPr>
          <p:grpSpPr>
            <a:xfrm>
              <a:off x="3086498" y="2268699"/>
              <a:ext cx="1326951" cy="1328769"/>
              <a:chOff x="4168775" y="1628775"/>
              <a:chExt cx="1158875" cy="1160463"/>
            </a:xfrm>
          </p:grpSpPr>
          <p:sp>
            <p:nvSpPr>
              <p:cNvPr id="207" name="Oval 332"/>
              <p:cNvSpPr>
                <a:spLocks noChangeArrowheads="1"/>
              </p:cNvSpPr>
              <p:nvPr/>
            </p:nvSpPr>
            <p:spPr bwMode="auto">
              <a:xfrm>
                <a:off x="4168775" y="1628775"/>
                <a:ext cx="1158875" cy="1160463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Oval 333"/>
              <p:cNvSpPr>
                <a:spLocks noChangeArrowheads="1"/>
              </p:cNvSpPr>
              <p:nvPr/>
            </p:nvSpPr>
            <p:spPr bwMode="auto">
              <a:xfrm>
                <a:off x="4297363" y="1755775"/>
                <a:ext cx="903288" cy="904875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8" name="Oval 334"/>
            <p:cNvSpPr>
              <a:spLocks noChangeArrowheads="1"/>
            </p:cNvSpPr>
            <p:nvPr/>
          </p:nvSpPr>
          <p:spPr bwMode="auto">
            <a:xfrm>
              <a:off x="928492" y="2387600"/>
              <a:ext cx="1479550" cy="1476375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9" name="Oval 335"/>
            <p:cNvSpPr>
              <a:spLocks noChangeArrowheads="1"/>
            </p:cNvSpPr>
            <p:nvPr/>
          </p:nvSpPr>
          <p:spPr bwMode="auto">
            <a:xfrm>
              <a:off x="1063429" y="2522538"/>
              <a:ext cx="1209675" cy="1208088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7" name="Rectangle 226"/>
            <p:cNvSpPr/>
            <p:nvPr/>
          </p:nvSpPr>
          <p:spPr>
            <a:xfrm>
              <a:off x="1227884" y="2781639"/>
              <a:ext cx="891108" cy="6540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133" b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S1</a:t>
              </a:r>
            </a:p>
            <a:p>
              <a:pPr algn="ctr"/>
              <a:r>
                <a:rPr lang="en-US" sz="1467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We would love you</a:t>
              </a:r>
            </a:p>
          </p:txBody>
        </p:sp>
        <p:sp>
          <p:nvSpPr>
            <p:cNvPr id="228" name="Rectangle 227"/>
            <p:cNvSpPr/>
            <p:nvPr/>
          </p:nvSpPr>
          <p:spPr>
            <a:xfrm>
              <a:off x="1965955" y="1427354"/>
              <a:ext cx="1552451" cy="1331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en-US" sz="2133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1467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We would love you. We would love to share our fun experiences and projects with you.</a:t>
              </a:r>
            </a:p>
            <a:p>
              <a:pPr algn="ctr"/>
              <a:endParaRPr lang="en-US" sz="1467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0" name="Rectangle 229"/>
            <p:cNvSpPr/>
            <p:nvPr/>
          </p:nvSpPr>
          <p:spPr>
            <a:xfrm>
              <a:off x="3310177" y="2578040"/>
              <a:ext cx="881411" cy="6540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1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S3</a:t>
              </a:r>
            </a:p>
            <a:p>
              <a:pPr algn="ctr"/>
              <a:r>
                <a:rPr lang="en-US" sz="146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We would love you</a:t>
              </a:r>
            </a:p>
          </p:txBody>
        </p:sp>
        <p:sp>
          <p:nvSpPr>
            <p:cNvPr id="41" name="Freeform 417"/>
            <p:cNvSpPr>
              <a:spLocks noEditPoints="1"/>
            </p:cNvSpPr>
            <p:nvPr/>
          </p:nvSpPr>
          <p:spPr bwMode="auto">
            <a:xfrm>
              <a:off x="2520434" y="1186947"/>
              <a:ext cx="441388" cy="360663"/>
            </a:xfrm>
            <a:custGeom>
              <a:avLst/>
              <a:gdLst>
                <a:gd name="T0" fmla="*/ 85 w 186"/>
                <a:gd name="T1" fmla="*/ 122 h 152"/>
                <a:gd name="T2" fmla="*/ 80 w 186"/>
                <a:gd name="T3" fmla="*/ 118 h 152"/>
                <a:gd name="T4" fmla="*/ 77 w 186"/>
                <a:gd name="T5" fmla="*/ 119 h 152"/>
                <a:gd name="T6" fmla="*/ 52 w 186"/>
                <a:gd name="T7" fmla="*/ 144 h 152"/>
                <a:gd name="T8" fmla="*/ 51 w 186"/>
                <a:gd name="T9" fmla="*/ 147 h 152"/>
                <a:gd name="T10" fmla="*/ 55 w 186"/>
                <a:gd name="T11" fmla="*/ 152 h 152"/>
                <a:gd name="T12" fmla="*/ 58 w 186"/>
                <a:gd name="T13" fmla="*/ 150 h 152"/>
                <a:gd name="T14" fmla="*/ 83 w 186"/>
                <a:gd name="T15" fmla="*/ 125 h 152"/>
                <a:gd name="T16" fmla="*/ 85 w 186"/>
                <a:gd name="T17" fmla="*/ 122 h 152"/>
                <a:gd name="T18" fmla="*/ 59 w 186"/>
                <a:gd name="T19" fmla="*/ 122 h 152"/>
                <a:gd name="T20" fmla="*/ 55 w 186"/>
                <a:gd name="T21" fmla="*/ 118 h 152"/>
                <a:gd name="T22" fmla="*/ 52 w 186"/>
                <a:gd name="T23" fmla="*/ 119 h 152"/>
                <a:gd name="T24" fmla="*/ 27 w 186"/>
                <a:gd name="T25" fmla="*/ 144 h 152"/>
                <a:gd name="T26" fmla="*/ 26 w 186"/>
                <a:gd name="T27" fmla="*/ 147 h 152"/>
                <a:gd name="T28" fmla="*/ 30 w 186"/>
                <a:gd name="T29" fmla="*/ 152 h 152"/>
                <a:gd name="T30" fmla="*/ 33 w 186"/>
                <a:gd name="T31" fmla="*/ 150 h 152"/>
                <a:gd name="T32" fmla="*/ 58 w 186"/>
                <a:gd name="T33" fmla="*/ 125 h 152"/>
                <a:gd name="T34" fmla="*/ 59 w 186"/>
                <a:gd name="T35" fmla="*/ 122 h 152"/>
                <a:gd name="T36" fmla="*/ 161 w 186"/>
                <a:gd name="T37" fmla="*/ 43 h 152"/>
                <a:gd name="T38" fmla="*/ 161 w 186"/>
                <a:gd name="T39" fmla="*/ 42 h 152"/>
                <a:gd name="T40" fmla="*/ 135 w 186"/>
                <a:gd name="T41" fmla="*/ 17 h 152"/>
                <a:gd name="T42" fmla="*/ 119 w 186"/>
                <a:gd name="T43" fmla="*/ 23 h 152"/>
                <a:gd name="T44" fmla="*/ 76 w 186"/>
                <a:gd name="T45" fmla="*/ 0 h 152"/>
                <a:gd name="T46" fmla="*/ 26 w 186"/>
                <a:gd name="T47" fmla="*/ 43 h 152"/>
                <a:gd name="T48" fmla="*/ 0 w 186"/>
                <a:gd name="T49" fmla="*/ 76 h 152"/>
                <a:gd name="T50" fmla="*/ 34 w 186"/>
                <a:gd name="T51" fmla="*/ 109 h 152"/>
                <a:gd name="T52" fmla="*/ 152 w 186"/>
                <a:gd name="T53" fmla="*/ 109 h 152"/>
                <a:gd name="T54" fmla="*/ 186 w 186"/>
                <a:gd name="T55" fmla="*/ 76 h 152"/>
                <a:gd name="T56" fmla="*/ 161 w 186"/>
                <a:gd name="T57" fmla="*/ 43 h 152"/>
                <a:gd name="T58" fmla="*/ 152 w 186"/>
                <a:gd name="T59" fmla="*/ 101 h 152"/>
                <a:gd name="T60" fmla="*/ 34 w 186"/>
                <a:gd name="T61" fmla="*/ 101 h 152"/>
                <a:gd name="T62" fmla="*/ 9 w 186"/>
                <a:gd name="T63" fmla="*/ 76 h 152"/>
                <a:gd name="T64" fmla="*/ 28 w 186"/>
                <a:gd name="T65" fmla="*/ 51 h 152"/>
                <a:gd name="T66" fmla="*/ 35 w 186"/>
                <a:gd name="T67" fmla="*/ 44 h 152"/>
                <a:gd name="T68" fmla="*/ 76 w 186"/>
                <a:gd name="T69" fmla="*/ 8 h 152"/>
                <a:gd name="T70" fmla="*/ 107 w 186"/>
                <a:gd name="T71" fmla="*/ 23 h 152"/>
                <a:gd name="T72" fmla="*/ 117 w 186"/>
                <a:gd name="T73" fmla="*/ 31 h 152"/>
                <a:gd name="T74" fmla="*/ 119 w 186"/>
                <a:gd name="T75" fmla="*/ 31 h 152"/>
                <a:gd name="T76" fmla="*/ 124 w 186"/>
                <a:gd name="T77" fmla="*/ 29 h 152"/>
                <a:gd name="T78" fmla="*/ 135 w 186"/>
                <a:gd name="T79" fmla="*/ 25 h 152"/>
                <a:gd name="T80" fmla="*/ 152 w 186"/>
                <a:gd name="T81" fmla="*/ 42 h 152"/>
                <a:gd name="T82" fmla="*/ 152 w 186"/>
                <a:gd name="T83" fmla="*/ 43 h 152"/>
                <a:gd name="T84" fmla="*/ 158 w 186"/>
                <a:gd name="T85" fmla="*/ 51 h 152"/>
                <a:gd name="T86" fmla="*/ 177 w 186"/>
                <a:gd name="T87" fmla="*/ 76 h 152"/>
                <a:gd name="T88" fmla="*/ 152 w 186"/>
                <a:gd name="T89" fmla="*/ 101 h 152"/>
                <a:gd name="T90" fmla="*/ 131 w 186"/>
                <a:gd name="T91" fmla="*/ 118 h 152"/>
                <a:gd name="T92" fmla="*/ 128 w 186"/>
                <a:gd name="T93" fmla="*/ 119 h 152"/>
                <a:gd name="T94" fmla="*/ 103 w 186"/>
                <a:gd name="T95" fmla="*/ 144 h 152"/>
                <a:gd name="T96" fmla="*/ 102 w 186"/>
                <a:gd name="T97" fmla="*/ 147 h 152"/>
                <a:gd name="T98" fmla="*/ 106 w 186"/>
                <a:gd name="T99" fmla="*/ 152 h 152"/>
                <a:gd name="T100" fmla="*/ 109 w 186"/>
                <a:gd name="T101" fmla="*/ 150 h 152"/>
                <a:gd name="T102" fmla="*/ 134 w 186"/>
                <a:gd name="T103" fmla="*/ 125 h 152"/>
                <a:gd name="T104" fmla="*/ 135 w 186"/>
                <a:gd name="T105" fmla="*/ 122 h 152"/>
                <a:gd name="T106" fmla="*/ 131 w 186"/>
                <a:gd name="T107" fmla="*/ 118 h 152"/>
                <a:gd name="T108" fmla="*/ 110 w 186"/>
                <a:gd name="T109" fmla="*/ 122 h 152"/>
                <a:gd name="T110" fmla="*/ 106 w 186"/>
                <a:gd name="T111" fmla="*/ 118 h 152"/>
                <a:gd name="T112" fmla="*/ 103 w 186"/>
                <a:gd name="T113" fmla="*/ 119 h 152"/>
                <a:gd name="T114" fmla="*/ 77 w 186"/>
                <a:gd name="T115" fmla="*/ 144 h 152"/>
                <a:gd name="T116" fmla="*/ 76 w 186"/>
                <a:gd name="T117" fmla="*/ 147 h 152"/>
                <a:gd name="T118" fmla="*/ 80 w 186"/>
                <a:gd name="T119" fmla="*/ 152 h 152"/>
                <a:gd name="T120" fmla="*/ 83 w 186"/>
                <a:gd name="T121" fmla="*/ 150 h 152"/>
                <a:gd name="T122" fmla="*/ 109 w 186"/>
                <a:gd name="T123" fmla="*/ 125 h 152"/>
                <a:gd name="T124" fmla="*/ 110 w 186"/>
                <a:gd name="T125" fmla="*/ 12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86" h="152">
                  <a:moveTo>
                    <a:pt x="85" y="122"/>
                  </a:moveTo>
                  <a:cubicBezTo>
                    <a:pt x="85" y="120"/>
                    <a:pt x="83" y="118"/>
                    <a:pt x="80" y="118"/>
                  </a:cubicBezTo>
                  <a:cubicBezTo>
                    <a:pt x="79" y="118"/>
                    <a:pt x="78" y="118"/>
                    <a:pt x="77" y="119"/>
                  </a:cubicBezTo>
                  <a:cubicBezTo>
                    <a:pt x="52" y="144"/>
                    <a:pt x="52" y="144"/>
                    <a:pt x="52" y="144"/>
                  </a:cubicBezTo>
                  <a:cubicBezTo>
                    <a:pt x="51" y="145"/>
                    <a:pt x="51" y="146"/>
                    <a:pt x="51" y="147"/>
                  </a:cubicBezTo>
                  <a:cubicBezTo>
                    <a:pt x="51" y="150"/>
                    <a:pt x="53" y="152"/>
                    <a:pt x="55" y="152"/>
                  </a:cubicBezTo>
                  <a:cubicBezTo>
                    <a:pt x="56" y="152"/>
                    <a:pt x="57" y="151"/>
                    <a:pt x="58" y="150"/>
                  </a:cubicBezTo>
                  <a:cubicBezTo>
                    <a:pt x="83" y="125"/>
                    <a:pt x="83" y="125"/>
                    <a:pt x="83" y="125"/>
                  </a:cubicBezTo>
                  <a:cubicBezTo>
                    <a:pt x="84" y="124"/>
                    <a:pt x="85" y="123"/>
                    <a:pt x="85" y="122"/>
                  </a:cubicBezTo>
                  <a:close/>
                  <a:moveTo>
                    <a:pt x="59" y="122"/>
                  </a:moveTo>
                  <a:cubicBezTo>
                    <a:pt x="59" y="120"/>
                    <a:pt x="57" y="118"/>
                    <a:pt x="55" y="118"/>
                  </a:cubicBezTo>
                  <a:cubicBezTo>
                    <a:pt x="54" y="118"/>
                    <a:pt x="53" y="118"/>
                    <a:pt x="52" y="119"/>
                  </a:cubicBezTo>
                  <a:cubicBezTo>
                    <a:pt x="27" y="144"/>
                    <a:pt x="27" y="144"/>
                    <a:pt x="27" y="144"/>
                  </a:cubicBezTo>
                  <a:cubicBezTo>
                    <a:pt x="26" y="145"/>
                    <a:pt x="26" y="146"/>
                    <a:pt x="26" y="147"/>
                  </a:cubicBezTo>
                  <a:cubicBezTo>
                    <a:pt x="26" y="150"/>
                    <a:pt x="28" y="152"/>
                    <a:pt x="30" y="152"/>
                  </a:cubicBezTo>
                  <a:cubicBezTo>
                    <a:pt x="31" y="152"/>
                    <a:pt x="32" y="151"/>
                    <a:pt x="33" y="150"/>
                  </a:cubicBezTo>
                  <a:cubicBezTo>
                    <a:pt x="58" y="125"/>
                    <a:pt x="58" y="125"/>
                    <a:pt x="58" y="125"/>
                  </a:cubicBezTo>
                  <a:cubicBezTo>
                    <a:pt x="59" y="124"/>
                    <a:pt x="59" y="123"/>
                    <a:pt x="59" y="122"/>
                  </a:cubicBezTo>
                  <a:close/>
                  <a:moveTo>
                    <a:pt x="161" y="43"/>
                  </a:moveTo>
                  <a:cubicBezTo>
                    <a:pt x="161" y="43"/>
                    <a:pt x="161" y="42"/>
                    <a:pt x="161" y="42"/>
                  </a:cubicBezTo>
                  <a:cubicBezTo>
                    <a:pt x="161" y="28"/>
                    <a:pt x="149" y="17"/>
                    <a:pt x="135" y="17"/>
                  </a:cubicBezTo>
                  <a:cubicBezTo>
                    <a:pt x="129" y="17"/>
                    <a:pt x="123" y="19"/>
                    <a:pt x="119" y="23"/>
                  </a:cubicBezTo>
                  <a:cubicBezTo>
                    <a:pt x="110" y="9"/>
                    <a:pt x="94" y="0"/>
                    <a:pt x="76" y="0"/>
                  </a:cubicBezTo>
                  <a:cubicBezTo>
                    <a:pt x="51" y="0"/>
                    <a:pt x="30" y="18"/>
                    <a:pt x="26" y="43"/>
                  </a:cubicBezTo>
                  <a:cubicBezTo>
                    <a:pt x="11" y="46"/>
                    <a:pt x="0" y="60"/>
                    <a:pt x="0" y="76"/>
                  </a:cubicBezTo>
                  <a:cubicBezTo>
                    <a:pt x="0" y="94"/>
                    <a:pt x="15" y="109"/>
                    <a:pt x="34" y="109"/>
                  </a:cubicBezTo>
                  <a:cubicBezTo>
                    <a:pt x="152" y="109"/>
                    <a:pt x="152" y="109"/>
                    <a:pt x="152" y="109"/>
                  </a:cubicBezTo>
                  <a:cubicBezTo>
                    <a:pt x="171" y="109"/>
                    <a:pt x="186" y="94"/>
                    <a:pt x="186" y="76"/>
                  </a:cubicBezTo>
                  <a:cubicBezTo>
                    <a:pt x="186" y="60"/>
                    <a:pt x="175" y="47"/>
                    <a:pt x="161" y="43"/>
                  </a:cubicBezTo>
                  <a:close/>
                  <a:moveTo>
                    <a:pt x="152" y="101"/>
                  </a:moveTo>
                  <a:cubicBezTo>
                    <a:pt x="34" y="101"/>
                    <a:pt x="34" y="101"/>
                    <a:pt x="34" y="101"/>
                  </a:cubicBezTo>
                  <a:cubicBezTo>
                    <a:pt x="20" y="101"/>
                    <a:pt x="9" y="90"/>
                    <a:pt x="9" y="76"/>
                  </a:cubicBezTo>
                  <a:cubicBezTo>
                    <a:pt x="9" y="64"/>
                    <a:pt x="17" y="54"/>
                    <a:pt x="28" y="51"/>
                  </a:cubicBezTo>
                  <a:cubicBezTo>
                    <a:pt x="32" y="50"/>
                    <a:pt x="34" y="47"/>
                    <a:pt x="35" y="44"/>
                  </a:cubicBezTo>
                  <a:cubicBezTo>
                    <a:pt x="38" y="24"/>
                    <a:pt x="56" y="8"/>
                    <a:pt x="76" y="8"/>
                  </a:cubicBezTo>
                  <a:cubicBezTo>
                    <a:pt x="91" y="8"/>
                    <a:pt x="100" y="11"/>
                    <a:pt x="107" y="23"/>
                  </a:cubicBezTo>
                  <a:cubicBezTo>
                    <a:pt x="109" y="25"/>
                    <a:pt x="115" y="31"/>
                    <a:pt x="117" y="31"/>
                  </a:cubicBezTo>
                  <a:cubicBezTo>
                    <a:pt x="118" y="31"/>
                    <a:pt x="119" y="31"/>
                    <a:pt x="119" y="31"/>
                  </a:cubicBezTo>
                  <a:cubicBezTo>
                    <a:pt x="121" y="31"/>
                    <a:pt x="123" y="31"/>
                    <a:pt x="124" y="29"/>
                  </a:cubicBezTo>
                  <a:cubicBezTo>
                    <a:pt x="127" y="26"/>
                    <a:pt x="131" y="25"/>
                    <a:pt x="135" y="25"/>
                  </a:cubicBezTo>
                  <a:cubicBezTo>
                    <a:pt x="145" y="25"/>
                    <a:pt x="152" y="33"/>
                    <a:pt x="152" y="42"/>
                  </a:cubicBezTo>
                  <a:cubicBezTo>
                    <a:pt x="152" y="43"/>
                    <a:pt x="152" y="43"/>
                    <a:pt x="152" y="43"/>
                  </a:cubicBezTo>
                  <a:cubicBezTo>
                    <a:pt x="152" y="47"/>
                    <a:pt x="155" y="50"/>
                    <a:pt x="158" y="51"/>
                  </a:cubicBezTo>
                  <a:cubicBezTo>
                    <a:pt x="170" y="54"/>
                    <a:pt x="177" y="64"/>
                    <a:pt x="177" y="76"/>
                  </a:cubicBezTo>
                  <a:cubicBezTo>
                    <a:pt x="177" y="90"/>
                    <a:pt x="166" y="101"/>
                    <a:pt x="152" y="101"/>
                  </a:cubicBezTo>
                  <a:close/>
                  <a:moveTo>
                    <a:pt x="131" y="118"/>
                  </a:moveTo>
                  <a:cubicBezTo>
                    <a:pt x="130" y="118"/>
                    <a:pt x="129" y="118"/>
                    <a:pt x="128" y="119"/>
                  </a:cubicBezTo>
                  <a:cubicBezTo>
                    <a:pt x="103" y="144"/>
                    <a:pt x="103" y="144"/>
                    <a:pt x="103" y="144"/>
                  </a:cubicBezTo>
                  <a:cubicBezTo>
                    <a:pt x="102" y="145"/>
                    <a:pt x="102" y="146"/>
                    <a:pt x="102" y="147"/>
                  </a:cubicBezTo>
                  <a:cubicBezTo>
                    <a:pt x="102" y="150"/>
                    <a:pt x="103" y="152"/>
                    <a:pt x="106" y="152"/>
                  </a:cubicBezTo>
                  <a:cubicBezTo>
                    <a:pt x="107" y="152"/>
                    <a:pt x="108" y="151"/>
                    <a:pt x="109" y="150"/>
                  </a:cubicBezTo>
                  <a:cubicBezTo>
                    <a:pt x="134" y="125"/>
                    <a:pt x="134" y="125"/>
                    <a:pt x="134" y="125"/>
                  </a:cubicBezTo>
                  <a:cubicBezTo>
                    <a:pt x="135" y="124"/>
                    <a:pt x="135" y="123"/>
                    <a:pt x="135" y="122"/>
                  </a:cubicBezTo>
                  <a:cubicBezTo>
                    <a:pt x="135" y="120"/>
                    <a:pt x="133" y="118"/>
                    <a:pt x="131" y="118"/>
                  </a:cubicBezTo>
                  <a:close/>
                  <a:moveTo>
                    <a:pt x="110" y="122"/>
                  </a:moveTo>
                  <a:cubicBezTo>
                    <a:pt x="110" y="120"/>
                    <a:pt x="108" y="118"/>
                    <a:pt x="106" y="118"/>
                  </a:cubicBezTo>
                  <a:cubicBezTo>
                    <a:pt x="105" y="118"/>
                    <a:pt x="104" y="118"/>
                    <a:pt x="103" y="119"/>
                  </a:cubicBezTo>
                  <a:cubicBezTo>
                    <a:pt x="77" y="144"/>
                    <a:pt x="77" y="144"/>
                    <a:pt x="77" y="144"/>
                  </a:cubicBezTo>
                  <a:cubicBezTo>
                    <a:pt x="77" y="145"/>
                    <a:pt x="76" y="146"/>
                    <a:pt x="76" y="147"/>
                  </a:cubicBezTo>
                  <a:cubicBezTo>
                    <a:pt x="76" y="150"/>
                    <a:pt x="78" y="152"/>
                    <a:pt x="80" y="152"/>
                  </a:cubicBezTo>
                  <a:cubicBezTo>
                    <a:pt x="82" y="152"/>
                    <a:pt x="83" y="151"/>
                    <a:pt x="83" y="150"/>
                  </a:cubicBezTo>
                  <a:cubicBezTo>
                    <a:pt x="109" y="125"/>
                    <a:pt x="109" y="125"/>
                    <a:pt x="109" y="125"/>
                  </a:cubicBezTo>
                  <a:cubicBezTo>
                    <a:pt x="110" y="124"/>
                    <a:pt x="110" y="123"/>
                    <a:pt x="110" y="12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6516026" y="1320443"/>
            <a:ext cx="4710036" cy="1241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</a:t>
            </a:r>
          </a:p>
          <a:p>
            <a:r>
              <a:rPr lang="en-US" sz="14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 WARMING</a:t>
            </a:r>
          </a:p>
          <a:p>
            <a:endParaRPr lang="en-US" sz="4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2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BASIC TREE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A230C43-500F-470C-B78F-B88730E432E9}"/>
              </a:ext>
            </a:extLst>
          </p:cNvPr>
          <p:cNvGrpSpPr/>
          <p:nvPr/>
        </p:nvGrpSpPr>
        <p:grpSpPr>
          <a:xfrm>
            <a:off x="6516025" y="2711523"/>
            <a:ext cx="4490419" cy="1027969"/>
            <a:chOff x="6516025" y="2711523"/>
            <a:chExt cx="4490419" cy="1027969"/>
          </a:xfrm>
        </p:grpSpPr>
        <p:sp>
          <p:nvSpPr>
            <p:cNvPr id="49" name="TextBox 48"/>
            <p:cNvSpPr txBox="1"/>
            <p:nvPr/>
          </p:nvSpPr>
          <p:spPr>
            <a:xfrm>
              <a:off x="6521745" y="3031798"/>
              <a:ext cx="4484699" cy="7076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Sugar plum gummi bears candy canes </a:t>
              </a:r>
              <a:r>
                <a:rPr lang="en-US" sz="1333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danish</a:t>
              </a:r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 cake bear claw cake. Dessert bear claw powder chocolate cake wafer fruitcake macaroon tart croissant. Pastry</a:t>
              </a: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6516025" y="2711523"/>
              <a:ext cx="1532792" cy="2974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CONTENT TITLE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8C50B1D1-17DD-485F-AA68-E4D72D70CD7F}"/>
              </a:ext>
            </a:extLst>
          </p:cNvPr>
          <p:cNvGrpSpPr/>
          <p:nvPr/>
        </p:nvGrpSpPr>
        <p:grpSpPr>
          <a:xfrm>
            <a:off x="6516025" y="4106041"/>
            <a:ext cx="1417192" cy="1982093"/>
            <a:chOff x="6516025" y="4106041"/>
            <a:chExt cx="1417192" cy="1982093"/>
          </a:xfrm>
        </p:grpSpPr>
        <p:sp>
          <p:nvSpPr>
            <p:cNvPr id="44" name="Oval 43"/>
            <p:cNvSpPr>
              <a:spLocks noChangeAspect="1"/>
            </p:cNvSpPr>
            <p:nvPr/>
          </p:nvSpPr>
          <p:spPr>
            <a:xfrm>
              <a:off x="6654740" y="4106041"/>
              <a:ext cx="1151456" cy="1151456"/>
            </a:xfrm>
            <a:prstGeom prst="ellipse">
              <a:avLst/>
            </a:prstGeom>
            <a:noFill/>
            <a:ln w="127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6516025" y="5349470"/>
              <a:ext cx="14171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SUN</a:t>
              </a:r>
              <a:endParaRPr lang="en-US" sz="6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endParaRPr>
            </a:p>
            <a:p>
              <a:pPr algn="ctr"/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Dessert tiramisu</a:t>
              </a:r>
              <a:endPara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Freeform 403"/>
            <p:cNvSpPr>
              <a:spLocks noEditPoints="1"/>
            </p:cNvSpPr>
            <p:nvPr/>
          </p:nvSpPr>
          <p:spPr bwMode="auto">
            <a:xfrm>
              <a:off x="7040348" y="4491649"/>
              <a:ext cx="380240" cy="380240"/>
            </a:xfrm>
            <a:custGeom>
              <a:avLst/>
              <a:gdLst>
                <a:gd name="T0" fmla="*/ 30 w 186"/>
                <a:gd name="T1" fmla="*/ 89 h 186"/>
                <a:gd name="T2" fmla="*/ 0 w 186"/>
                <a:gd name="T3" fmla="*/ 93 h 186"/>
                <a:gd name="T4" fmla="*/ 30 w 186"/>
                <a:gd name="T5" fmla="*/ 97 h 186"/>
                <a:gd name="T6" fmla="*/ 45 w 186"/>
                <a:gd name="T7" fmla="*/ 51 h 186"/>
                <a:gd name="T8" fmla="*/ 51 w 186"/>
                <a:gd name="T9" fmla="*/ 46 h 186"/>
                <a:gd name="T10" fmla="*/ 27 w 186"/>
                <a:gd name="T11" fmla="*/ 28 h 186"/>
                <a:gd name="T12" fmla="*/ 45 w 186"/>
                <a:gd name="T13" fmla="*/ 51 h 186"/>
                <a:gd name="T14" fmla="*/ 159 w 186"/>
                <a:gd name="T15" fmla="*/ 34 h 186"/>
                <a:gd name="T16" fmla="*/ 153 w 186"/>
                <a:gd name="T17" fmla="*/ 28 h 186"/>
                <a:gd name="T18" fmla="*/ 135 w 186"/>
                <a:gd name="T19" fmla="*/ 51 h 186"/>
                <a:gd name="T20" fmla="*/ 45 w 186"/>
                <a:gd name="T21" fmla="*/ 135 h 186"/>
                <a:gd name="T22" fmla="*/ 27 w 186"/>
                <a:gd name="T23" fmla="*/ 159 h 186"/>
                <a:gd name="T24" fmla="*/ 51 w 186"/>
                <a:gd name="T25" fmla="*/ 141 h 186"/>
                <a:gd name="T26" fmla="*/ 45 w 186"/>
                <a:gd name="T27" fmla="*/ 135 h 186"/>
                <a:gd name="T28" fmla="*/ 97 w 186"/>
                <a:gd name="T29" fmla="*/ 30 h 186"/>
                <a:gd name="T30" fmla="*/ 93 w 186"/>
                <a:gd name="T31" fmla="*/ 0 h 186"/>
                <a:gd name="T32" fmla="*/ 89 w 186"/>
                <a:gd name="T33" fmla="*/ 30 h 186"/>
                <a:gd name="T34" fmla="*/ 182 w 186"/>
                <a:gd name="T35" fmla="*/ 89 h 186"/>
                <a:gd name="T36" fmla="*/ 152 w 186"/>
                <a:gd name="T37" fmla="*/ 93 h 186"/>
                <a:gd name="T38" fmla="*/ 182 w 186"/>
                <a:gd name="T39" fmla="*/ 97 h 186"/>
                <a:gd name="T40" fmla="*/ 182 w 186"/>
                <a:gd name="T41" fmla="*/ 89 h 186"/>
                <a:gd name="T42" fmla="*/ 135 w 186"/>
                <a:gd name="T43" fmla="*/ 135 h 186"/>
                <a:gd name="T44" fmla="*/ 153 w 186"/>
                <a:gd name="T45" fmla="*/ 159 h 186"/>
                <a:gd name="T46" fmla="*/ 159 w 186"/>
                <a:gd name="T47" fmla="*/ 153 h 186"/>
                <a:gd name="T48" fmla="*/ 93 w 186"/>
                <a:gd name="T49" fmla="*/ 43 h 186"/>
                <a:gd name="T50" fmla="*/ 93 w 186"/>
                <a:gd name="T51" fmla="*/ 144 h 186"/>
                <a:gd name="T52" fmla="*/ 93 w 186"/>
                <a:gd name="T53" fmla="*/ 43 h 186"/>
                <a:gd name="T54" fmla="*/ 51 w 186"/>
                <a:gd name="T55" fmla="*/ 93 h 186"/>
                <a:gd name="T56" fmla="*/ 135 w 186"/>
                <a:gd name="T57" fmla="*/ 93 h 186"/>
                <a:gd name="T58" fmla="*/ 93 w 186"/>
                <a:gd name="T59" fmla="*/ 152 h 186"/>
                <a:gd name="T60" fmla="*/ 89 w 186"/>
                <a:gd name="T61" fmla="*/ 182 h 186"/>
                <a:gd name="T62" fmla="*/ 97 w 186"/>
                <a:gd name="T63" fmla="*/ 182 h 186"/>
                <a:gd name="T64" fmla="*/ 93 w 186"/>
                <a:gd name="T65" fmla="*/ 152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86" h="186">
                  <a:moveTo>
                    <a:pt x="34" y="93"/>
                  </a:moveTo>
                  <a:cubicBezTo>
                    <a:pt x="34" y="91"/>
                    <a:pt x="32" y="89"/>
                    <a:pt x="30" y="89"/>
                  </a:cubicBezTo>
                  <a:cubicBezTo>
                    <a:pt x="4" y="89"/>
                    <a:pt x="4" y="89"/>
                    <a:pt x="4" y="89"/>
                  </a:cubicBezTo>
                  <a:cubicBezTo>
                    <a:pt x="2" y="89"/>
                    <a:pt x="0" y="91"/>
                    <a:pt x="0" y="93"/>
                  </a:cubicBezTo>
                  <a:cubicBezTo>
                    <a:pt x="0" y="96"/>
                    <a:pt x="2" y="97"/>
                    <a:pt x="4" y="97"/>
                  </a:cubicBezTo>
                  <a:cubicBezTo>
                    <a:pt x="30" y="97"/>
                    <a:pt x="30" y="97"/>
                    <a:pt x="30" y="97"/>
                  </a:cubicBezTo>
                  <a:cubicBezTo>
                    <a:pt x="32" y="97"/>
                    <a:pt x="34" y="96"/>
                    <a:pt x="34" y="93"/>
                  </a:cubicBezTo>
                  <a:close/>
                  <a:moveTo>
                    <a:pt x="45" y="51"/>
                  </a:moveTo>
                  <a:cubicBezTo>
                    <a:pt x="47" y="53"/>
                    <a:pt x="50" y="53"/>
                    <a:pt x="51" y="51"/>
                  </a:cubicBezTo>
                  <a:cubicBezTo>
                    <a:pt x="53" y="50"/>
                    <a:pt x="53" y="47"/>
                    <a:pt x="51" y="46"/>
                  </a:cubicBezTo>
                  <a:cubicBezTo>
                    <a:pt x="33" y="28"/>
                    <a:pt x="33" y="28"/>
                    <a:pt x="33" y="28"/>
                  </a:cubicBezTo>
                  <a:cubicBezTo>
                    <a:pt x="32" y="26"/>
                    <a:pt x="29" y="26"/>
                    <a:pt x="27" y="28"/>
                  </a:cubicBezTo>
                  <a:cubicBezTo>
                    <a:pt x="26" y="29"/>
                    <a:pt x="26" y="32"/>
                    <a:pt x="27" y="34"/>
                  </a:cubicBezTo>
                  <a:lnTo>
                    <a:pt x="45" y="51"/>
                  </a:lnTo>
                  <a:close/>
                  <a:moveTo>
                    <a:pt x="141" y="51"/>
                  </a:moveTo>
                  <a:cubicBezTo>
                    <a:pt x="159" y="34"/>
                    <a:pt x="159" y="34"/>
                    <a:pt x="159" y="34"/>
                  </a:cubicBezTo>
                  <a:cubicBezTo>
                    <a:pt x="160" y="32"/>
                    <a:pt x="160" y="29"/>
                    <a:pt x="159" y="28"/>
                  </a:cubicBezTo>
                  <a:cubicBezTo>
                    <a:pt x="157" y="26"/>
                    <a:pt x="154" y="26"/>
                    <a:pt x="153" y="28"/>
                  </a:cubicBezTo>
                  <a:cubicBezTo>
                    <a:pt x="135" y="46"/>
                    <a:pt x="135" y="46"/>
                    <a:pt x="135" y="46"/>
                  </a:cubicBezTo>
                  <a:cubicBezTo>
                    <a:pt x="133" y="47"/>
                    <a:pt x="133" y="50"/>
                    <a:pt x="135" y="51"/>
                  </a:cubicBezTo>
                  <a:cubicBezTo>
                    <a:pt x="136" y="53"/>
                    <a:pt x="139" y="53"/>
                    <a:pt x="141" y="51"/>
                  </a:cubicBezTo>
                  <a:close/>
                  <a:moveTo>
                    <a:pt x="45" y="135"/>
                  </a:moveTo>
                  <a:cubicBezTo>
                    <a:pt x="27" y="153"/>
                    <a:pt x="27" y="153"/>
                    <a:pt x="27" y="153"/>
                  </a:cubicBezTo>
                  <a:cubicBezTo>
                    <a:pt x="26" y="155"/>
                    <a:pt x="26" y="157"/>
                    <a:pt x="27" y="159"/>
                  </a:cubicBezTo>
                  <a:cubicBezTo>
                    <a:pt x="29" y="161"/>
                    <a:pt x="32" y="161"/>
                    <a:pt x="33" y="159"/>
                  </a:cubicBezTo>
                  <a:cubicBezTo>
                    <a:pt x="51" y="141"/>
                    <a:pt x="51" y="141"/>
                    <a:pt x="51" y="141"/>
                  </a:cubicBezTo>
                  <a:cubicBezTo>
                    <a:pt x="53" y="139"/>
                    <a:pt x="53" y="137"/>
                    <a:pt x="51" y="135"/>
                  </a:cubicBezTo>
                  <a:cubicBezTo>
                    <a:pt x="50" y="133"/>
                    <a:pt x="47" y="133"/>
                    <a:pt x="45" y="135"/>
                  </a:cubicBezTo>
                  <a:close/>
                  <a:moveTo>
                    <a:pt x="93" y="34"/>
                  </a:moveTo>
                  <a:cubicBezTo>
                    <a:pt x="95" y="34"/>
                    <a:pt x="97" y="32"/>
                    <a:pt x="97" y="30"/>
                  </a:cubicBezTo>
                  <a:cubicBezTo>
                    <a:pt x="97" y="5"/>
                    <a:pt x="97" y="5"/>
                    <a:pt x="97" y="5"/>
                  </a:cubicBezTo>
                  <a:cubicBezTo>
                    <a:pt x="97" y="2"/>
                    <a:pt x="95" y="0"/>
                    <a:pt x="93" y="0"/>
                  </a:cubicBezTo>
                  <a:cubicBezTo>
                    <a:pt x="91" y="0"/>
                    <a:pt x="89" y="2"/>
                    <a:pt x="89" y="5"/>
                  </a:cubicBezTo>
                  <a:cubicBezTo>
                    <a:pt x="89" y="30"/>
                    <a:pt x="89" y="30"/>
                    <a:pt x="89" y="30"/>
                  </a:cubicBezTo>
                  <a:cubicBezTo>
                    <a:pt x="89" y="32"/>
                    <a:pt x="91" y="34"/>
                    <a:pt x="93" y="34"/>
                  </a:cubicBezTo>
                  <a:close/>
                  <a:moveTo>
                    <a:pt x="182" y="89"/>
                  </a:moveTo>
                  <a:cubicBezTo>
                    <a:pt x="156" y="89"/>
                    <a:pt x="156" y="89"/>
                    <a:pt x="156" y="89"/>
                  </a:cubicBezTo>
                  <a:cubicBezTo>
                    <a:pt x="154" y="89"/>
                    <a:pt x="152" y="91"/>
                    <a:pt x="152" y="93"/>
                  </a:cubicBezTo>
                  <a:cubicBezTo>
                    <a:pt x="152" y="96"/>
                    <a:pt x="154" y="97"/>
                    <a:pt x="156" y="97"/>
                  </a:cubicBezTo>
                  <a:cubicBezTo>
                    <a:pt x="182" y="97"/>
                    <a:pt x="182" y="97"/>
                    <a:pt x="182" y="97"/>
                  </a:cubicBezTo>
                  <a:cubicBezTo>
                    <a:pt x="184" y="97"/>
                    <a:pt x="186" y="96"/>
                    <a:pt x="186" y="93"/>
                  </a:cubicBezTo>
                  <a:cubicBezTo>
                    <a:pt x="186" y="91"/>
                    <a:pt x="184" y="89"/>
                    <a:pt x="182" y="89"/>
                  </a:cubicBezTo>
                  <a:close/>
                  <a:moveTo>
                    <a:pt x="141" y="135"/>
                  </a:moveTo>
                  <a:cubicBezTo>
                    <a:pt x="139" y="133"/>
                    <a:pt x="136" y="133"/>
                    <a:pt x="135" y="135"/>
                  </a:cubicBezTo>
                  <a:cubicBezTo>
                    <a:pt x="133" y="137"/>
                    <a:pt x="133" y="139"/>
                    <a:pt x="135" y="141"/>
                  </a:cubicBezTo>
                  <a:cubicBezTo>
                    <a:pt x="153" y="159"/>
                    <a:pt x="153" y="159"/>
                    <a:pt x="153" y="159"/>
                  </a:cubicBezTo>
                  <a:cubicBezTo>
                    <a:pt x="154" y="161"/>
                    <a:pt x="157" y="161"/>
                    <a:pt x="159" y="159"/>
                  </a:cubicBezTo>
                  <a:cubicBezTo>
                    <a:pt x="160" y="157"/>
                    <a:pt x="160" y="155"/>
                    <a:pt x="159" y="153"/>
                  </a:cubicBezTo>
                  <a:lnTo>
                    <a:pt x="141" y="135"/>
                  </a:lnTo>
                  <a:close/>
                  <a:moveTo>
                    <a:pt x="93" y="43"/>
                  </a:moveTo>
                  <a:cubicBezTo>
                    <a:pt x="65" y="43"/>
                    <a:pt x="42" y="65"/>
                    <a:pt x="42" y="93"/>
                  </a:cubicBezTo>
                  <a:cubicBezTo>
                    <a:pt x="42" y="121"/>
                    <a:pt x="65" y="144"/>
                    <a:pt x="93" y="144"/>
                  </a:cubicBezTo>
                  <a:cubicBezTo>
                    <a:pt x="121" y="144"/>
                    <a:pt x="144" y="121"/>
                    <a:pt x="144" y="93"/>
                  </a:cubicBezTo>
                  <a:cubicBezTo>
                    <a:pt x="144" y="65"/>
                    <a:pt x="121" y="43"/>
                    <a:pt x="93" y="43"/>
                  </a:cubicBezTo>
                  <a:close/>
                  <a:moveTo>
                    <a:pt x="93" y="135"/>
                  </a:moveTo>
                  <a:cubicBezTo>
                    <a:pt x="70" y="135"/>
                    <a:pt x="51" y="117"/>
                    <a:pt x="51" y="93"/>
                  </a:cubicBezTo>
                  <a:cubicBezTo>
                    <a:pt x="51" y="70"/>
                    <a:pt x="70" y="51"/>
                    <a:pt x="93" y="51"/>
                  </a:cubicBezTo>
                  <a:cubicBezTo>
                    <a:pt x="116" y="51"/>
                    <a:pt x="135" y="70"/>
                    <a:pt x="135" y="93"/>
                  </a:cubicBezTo>
                  <a:cubicBezTo>
                    <a:pt x="135" y="117"/>
                    <a:pt x="116" y="135"/>
                    <a:pt x="93" y="135"/>
                  </a:cubicBezTo>
                  <a:close/>
                  <a:moveTo>
                    <a:pt x="93" y="152"/>
                  </a:moveTo>
                  <a:cubicBezTo>
                    <a:pt x="91" y="152"/>
                    <a:pt x="89" y="154"/>
                    <a:pt x="89" y="157"/>
                  </a:cubicBezTo>
                  <a:cubicBezTo>
                    <a:pt x="89" y="182"/>
                    <a:pt x="89" y="182"/>
                    <a:pt x="89" y="182"/>
                  </a:cubicBezTo>
                  <a:cubicBezTo>
                    <a:pt x="89" y="184"/>
                    <a:pt x="91" y="186"/>
                    <a:pt x="93" y="186"/>
                  </a:cubicBezTo>
                  <a:cubicBezTo>
                    <a:pt x="95" y="186"/>
                    <a:pt x="97" y="184"/>
                    <a:pt x="97" y="182"/>
                  </a:cubicBezTo>
                  <a:cubicBezTo>
                    <a:pt x="97" y="157"/>
                    <a:pt x="97" y="157"/>
                    <a:pt x="97" y="157"/>
                  </a:cubicBezTo>
                  <a:cubicBezTo>
                    <a:pt x="97" y="154"/>
                    <a:pt x="95" y="152"/>
                    <a:pt x="93" y="15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2FAA1001-5C12-459D-91D8-E4D535A67CB5}"/>
              </a:ext>
            </a:extLst>
          </p:cNvPr>
          <p:cNvGrpSpPr/>
          <p:nvPr/>
        </p:nvGrpSpPr>
        <p:grpSpPr>
          <a:xfrm>
            <a:off x="8184513" y="4106041"/>
            <a:ext cx="1417192" cy="1982093"/>
            <a:chOff x="8184513" y="4106041"/>
            <a:chExt cx="1417192" cy="1982093"/>
          </a:xfrm>
        </p:grpSpPr>
        <p:sp>
          <p:nvSpPr>
            <p:cNvPr id="46" name="Oval 45"/>
            <p:cNvSpPr>
              <a:spLocks noChangeAspect="1"/>
            </p:cNvSpPr>
            <p:nvPr/>
          </p:nvSpPr>
          <p:spPr>
            <a:xfrm>
              <a:off x="8317383" y="4106041"/>
              <a:ext cx="1151456" cy="1151456"/>
            </a:xfrm>
            <a:prstGeom prst="ellipse">
              <a:avLst/>
            </a:prstGeom>
            <a:noFill/>
            <a:ln w="12700">
              <a:solidFill>
                <a:schemeClr val="accent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8184513" y="5349470"/>
              <a:ext cx="14171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RAIN</a:t>
              </a:r>
              <a:endParaRPr lang="en-US" sz="6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endParaRPr>
            </a:p>
            <a:p>
              <a:pPr algn="ctr"/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Dessert tiramisu</a:t>
              </a:r>
              <a:endPara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Freeform 420"/>
            <p:cNvSpPr>
              <a:spLocks noEditPoints="1"/>
            </p:cNvSpPr>
            <p:nvPr/>
          </p:nvSpPr>
          <p:spPr bwMode="auto">
            <a:xfrm>
              <a:off x="8702991" y="4492771"/>
              <a:ext cx="380240" cy="377997"/>
            </a:xfrm>
            <a:custGeom>
              <a:avLst/>
              <a:gdLst>
                <a:gd name="T0" fmla="*/ 102 w 186"/>
                <a:gd name="T1" fmla="*/ 131 h 185"/>
                <a:gd name="T2" fmla="*/ 97 w 186"/>
                <a:gd name="T3" fmla="*/ 126 h 185"/>
                <a:gd name="T4" fmla="*/ 94 w 186"/>
                <a:gd name="T5" fmla="*/ 128 h 185"/>
                <a:gd name="T6" fmla="*/ 69 w 186"/>
                <a:gd name="T7" fmla="*/ 153 h 185"/>
                <a:gd name="T8" fmla="*/ 68 w 186"/>
                <a:gd name="T9" fmla="*/ 156 h 185"/>
                <a:gd name="T10" fmla="*/ 72 w 186"/>
                <a:gd name="T11" fmla="*/ 160 h 185"/>
                <a:gd name="T12" fmla="*/ 87 w 186"/>
                <a:gd name="T13" fmla="*/ 160 h 185"/>
                <a:gd name="T14" fmla="*/ 69 w 186"/>
                <a:gd name="T15" fmla="*/ 178 h 185"/>
                <a:gd name="T16" fmla="*/ 68 w 186"/>
                <a:gd name="T17" fmla="*/ 181 h 185"/>
                <a:gd name="T18" fmla="*/ 72 w 186"/>
                <a:gd name="T19" fmla="*/ 185 h 185"/>
                <a:gd name="T20" fmla="*/ 75 w 186"/>
                <a:gd name="T21" fmla="*/ 184 h 185"/>
                <a:gd name="T22" fmla="*/ 100 w 186"/>
                <a:gd name="T23" fmla="*/ 159 h 185"/>
                <a:gd name="T24" fmla="*/ 102 w 186"/>
                <a:gd name="T25" fmla="*/ 156 h 185"/>
                <a:gd name="T26" fmla="*/ 97 w 186"/>
                <a:gd name="T27" fmla="*/ 152 h 185"/>
                <a:gd name="T28" fmla="*/ 97 w 186"/>
                <a:gd name="T29" fmla="*/ 152 h 185"/>
                <a:gd name="T30" fmla="*/ 82 w 186"/>
                <a:gd name="T31" fmla="*/ 152 h 185"/>
                <a:gd name="T32" fmla="*/ 100 w 186"/>
                <a:gd name="T33" fmla="*/ 134 h 185"/>
                <a:gd name="T34" fmla="*/ 102 w 186"/>
                <a:gd name="T35" fmla="*/ 131 h 185"/>
                <a:gd name="T36" fmla="*/ 55 w 186"/>
                <a:gd name="T37" fmla="*/ 135 h 185"/>
                <a:gd name="T38" fmla="*/ 52 w 186"/>
                <a:gd name="T39" fmla="*/ 136 h 185"/>
                <a:gd name="T40" fmla="*/ 27 w 186"/>
                <a:gd name="T41" fmla="*/ 161 h 185"/>
                <a:gd name="T42" fmla="*/ 26 w 186"/>
                <a:gd name="T43" fmla="*/ 164 h 185"/>
                <a:gd name="T44" fmla="*/ 30 w 186"/>
                <a:gd name="T45" fmla="*/ 169 h 185"/>
                <a:gd name="T46" fmla="*/ 33 w 186"/>
                <a:gd name="T47" fmla="*/ 167 h 185"/>
                <a:gd name="T48" fmla="*/ 58 w 186"/>
                <a:gd name="T49" fmla="*/ 142 h 185"/>
                <a:gd name="T50" fmla="*/ 59 w 186"/>
                <a:gd name="T51" fmla="*/ 139 h 185"/>
                <a:gd name="T52" fmla="*/ 55 w 186"/>
                <a:gd name="T53" fmla="*/ 135 h 185"/>
                <a:gd name="T54" fmla="*/ 161 w 186"/>
                <a:gd name="T55" fmla="*/ 43 h 185"/>
                <a:gd name="T56" fmla="*/ 161 w 186"/>
                <a:gd name="T57" fmla="*/ 42 h 185"/>
                <a:gd name="T58" fmla="*/ 135 w 186"/>
                <a:gd name="T59" fmla="*/ 17 h 185"/>
                <a:gd name="T60" fmla="*/ 119 w 186"/>
                <a:gd name="T61" fmla="*/ 23 h 185"/>
                <a:gd name="T62" fmla="*/ 76 w 186"/>
                <a:gd name="T63" fmla="*/ 0 h 185"/>
                <a:gd name="T64" fmla="*/ 26 w 186"/>
                <a:gd name="T65" fmla="*/ 43 h 185"/>
                <a:gd name="T66" fmla="*/ 0 w 186"/>
                <a:gd name="T67" fmla="*/ 76 h 185"/>
                <a:gd name="T68" fmla="*/ 34 w 186"/>
                <a:gd name="T69" fmla="*/ 109 h 185"/>
                <a:gd name="T70" fmla="*/ 152 w 186"/>
                <a:gd name="T71" fmla="*/ 109 h 185"/>
                <a:gd name="T72" fmla="*/ 186 w 186"/>
                <a:gd name="T73" fmla="*/ 76 h 185"/>
                <a:gd name="T74" fmla="*/ 161 w 186"/>
                <a:gd name="T75" fmla="*/ 43 h 185"/>
                <a:gd name="T76" fmla="*/ 152 w 186"/>
                <a:gd name="T77" fmla="*/ 101 h 185"/>
                <a:gd name="T78" fmla="*/ 34 w 186"/>
                <a:gd name="T79" fmla="*/ 101 h 185"/>
                <a:gd name="T80" fmla="*/ 9 w 186"/>
                <a:gd name="T81" fmla="*/ 76 h 185"/>
                <a:gd name="T82" fmla="*/ 28 w 186"/>
                <a:gd name="T83" fmla="*/ 51 h 185"/>
                <a:gd name="T84" fmla="*/ 35 w 186"/>
                <a:gd name="T85" fmla="*/ 44 h 185"/>
                <a:gd name="T86" fmla="*/ 76 w 186"/>
                <a:gd name="T87" fmla="*/ 8 h 185"/>
                <a:gd name="T88" fmla="*/ 107 w 186"/>
                <a:gd name="T89" fmla="*/ 23 h 185"/>
                <a:gd name="T90" fmla="*/ 118 w 186"/>
                <a:gd name="T91" fmla="*/ 31 h 185"/>
                <a:gd name="T92" fmla="*/ 119 w 186"/>
                <a:gd name="T93" fmla="*/ 31 h 185"/>
                <a:gd name="T94" fmla="*/ 124 w 186"/>
                <a:gd name="T95" fmla="*/ 29 h 185"/>
                <a:gd name="T96" fmla="*/ 135 w 186"/>
                <a:gd name="T97" fmla="*/ 25 h 185"/>
                <a:gd name="T98" fmla="*/ 152 w 186"/>
                <a:gd name="T99" fmla="*/ 42 h 185"/>
                <a:gd name="T100" fmla="*/ 152 w 186"/>
                <a:gd name="T101" fmla="*/ 43 h 185"/>
                <a:gd name="T102" fmla="*/ 159 w 186"/>
                <a:gd name="T103" fmla="*/ 51 h 185"/>
                <a:gd name="T104" fmla="*/ 178 w 186"/>
                <a:gd name="T105" fmla="*/ 76 h 185"/>
                <a:gd name="T106" fmla="*/ 152 w 186"/>
                <a:gd name="T107" fmla="*/ 101 h 185"/>
                <a:gd name="T108" fmla="*/ 144 w 186"/>
                <a:gd name="T109" fmla="*/ 135 h 185"/>
                <a:gd name="T110" fmla="*/ 141 w 186"/>
                <a:gd name="T111" fmla="*/ 136 h 185"/>
                <a:gd name="T112" fmla="*/ 116 w 186"/>
                <a:gd name="T113" fmla="*/ 161 h 185"/>
                <a:gd name="T114" fmla="*/ 114 w 186"/>
                <a:gd name="T115" fmla="*/ 164 h 185"/>
                <a:gd name="T116" fmla="*/ 119 w 186"/>
                <a:gd name="T117" fmla="*/ 169 h 185"/>
                <a:gd name="T118" fmla="*/ 122 w 186"/>
                <a:gd name="T119" fmla="*/ 167 h 185"/>
                <a:gd name="T120" fmla="*/ 147 w 186"/>
                <a:gd name="T121" fmla="*/ 142 h 185"/>
                <a:gd name="T122" fmla="*/ 148 w 186"/>
                <a:gd name="T123" fmla="*/ 139 h 185"/>
                <a:gd name="T124" fmla="*/ 144 w 186"/>
                <a:gd name="T125" fmla="*/ 135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86" h="185">
                  <a:moveTo>
                    <a:pt x="102" y="131"/>
                  </a:moveTo>
                  <a:cubicBezTo>
                    <a:pt x="102" y="128"/>
                    <a:pt x="100" y="126"/>
                    <a:pt x="97" y="126"/>
                  </a:cubicBezTo>
                  <a:cubicBezTo>
                    <a:pt x="96" y="126"/>
                    <a:pt x="95" y="127"/>
                    <a:pt x="94" y="128"/>
                  </a:cubicBezTo>
                  <a:cubicBezTo>
                    <a:pt x="69" y="153"/>
                    <a:pt x="69" y="153"/>
                    <a:pt x="69" y="153"/>
                  </a:cubicBezTo>
                  <a:cubicBezTo>
                    <a:pt x="68" y="154"/>
                    <a:pt x="68" y="155"/>
                    <a:pt x="68" y="156"/>
                  </a:cubicBezTo>
                  <a:cubicBezTo>
                    <a:pt x="68" y="158"/>
                    <a:pt x="70" y="160"/>
                    <a:pt x="72" y="160"/>
                  </a:cubicBezTo>
                  <a:cubicBezTo>
                    <a:pt x="87" y="160"/>
                    <a:pt x="87" y="160"/>
                    <a:pt x="87" y="160"/>
                  </a:cubicBezTo>
                  <a:cubicBezTo>
                    <a:pt x="69" y="178"/>
                    <a:pt x="69" y="178"/>
                    <a:pt x="69" y="178"/>
                  </a:cubicBezTo>
                  <a:cubicBezTo>
                    <a:pt x="68" y="179"/>
                    <a:pt x="68" y="180"/>
                    <a:pt x="68" y="181"/>
                  </a:cubicBezTo>
                  <a:cubicBezTo>
                    <a:pt x="68" y="184"/>
                    <a:pt x="70" y="185"/>
                    <a:pt x="72" y="185"/>
                  </a:cubicBezTo>
                  <a:cubicBezTo>
                    <a:pt x="73" y="185"/>
                    <a:pt x="74" y="185"/>
                    <a:pt x="75" y="184"/>
                  </a:cubicBezTo>
                  <a:cubicBezTo>
                    <a:pt x="100" y="159"/>
                    <a:pt x="100" y="159"/>
                    <a:pt x="100" y="159"/>
                  </a:cubicBezTo>
                  <a:cubicBezTo>
                    <a:pt x="101" y="158"/>
                    <a:pt x="102" y="157"/>
                    <a:pt x="102" y="156"/>
                  </a:cubicBezTo>
                  <a:cubicBezTo>
                    <a:pt x="102" y="154"/>
                    <a:pt x="100" y="152"/>
                    <a:pt x="97" y="152"/>
                  </a:cubicBezTo>
                  <a:cubicBezTo>
                    <a:pt x="97" y="152"/>
                    <a:pt x="97" y="152"/>
                    <a:pt x="97" y="152"/>
                  </a:cubicBezTo>
                  <a:cubicBezTo>
                    <a:pt x="82" y="152"/>
                    <a:pt x="82" y="152"/>
                    <a:pt x="82" y="152"/>
                  </a:cubicBezTo>
                  <a:cubicBezTo>
                    <a:pt x="100" y="134"/>
                    <a:pt x="100" y="134"/>
                    <a:pt x="100" y="134"/>
                  </a:cubicBezTo>
                  <a:cubicBezTo>
                    <a:pt x="101" y="133"/>
                    <a:pt x="102" y="132"/>
                    <a:pt x="102" y="131"/>
                  </a:cubicBezTo>
                  <a:close/>
                  <a:moveTo>
                    <a:pt x="55" y="135"/>
                  </a:moveTo>
                  <a:cubicBezTo>
                    <a:pt x="54" y="135"/>
                    <a:pt x="53" y="135"/>
                    <a:pt x="52" y="136"/>
                  </a:cubicBezTo>
                  <a:cubicBezTo>
                    <a:pt x="27" y="161"/>
                    <a:pt x="27" y="161"/>
                    <a:pt x="27" y="161"/>
                  </a:cubicBezTo>
                  <a:cubicBezTo>
                    <a:pt x="26" y="162"/>
                    <a:pt x="26" y="163"/>
                    <a:pt x="26" y="164"/>
                  </a:cubicBezTo>
                  <a:cubicBezTo>
                    <a:pt x="26" y="167"/>
                    <a:pt x="28" y="169"/>
                    <a:pt x="30" y="169"/>
                  </a:cubicBezTo>
                  <a:cubicBezTo>
                    <a:pt x="31" y="169"/>
                    <a:pt x="32" y="168"/>
                    <a:pt x="33" y="167"/>
                  </a:cubicBezTo>
                  <a:cubicBezTo>
                    <a:pt x="58" y="142"/>
                    <a:pt x="58" y="142"/>
                    <a:pt x="58" y="142"/>
                  </a:cubicBezTo>
                  <a:cubicBezTo>
                    <a:pt x="59" y="141"/>
                    <a:pt x="59" y="140"/>
                    <a:pt x="59" y="139"/>
                  </a:cubicBezTo>
                  <a:cubicBezTo>
                    <a:pt x="59" y="137"/>
                    <a:pt x="58" y="135"/>
                    <a:pt x="55" y="135"/>
                  </a:cubicBezTo>
                  <a:close/>
                  <a:moveTo>
                    <a:pt x="161" y="43"/>
                  </a:moveTo>
                  <a:cubicBezTo>
                    <a:pt x="161" y="43"/>
                    <a:pt x="161" y="42"/>
                    <a:pt x="161" y="42"/>
                  </a:cubicBezTo>
                  <a:cubicBezTo>
                    <a:pt x="161" y="28"/>
                    <a:pt x="149" y="17"/>
                    <a:pt x="135" y="17"/>
                  </a:cubicBezTo>
                  <a:cubicBezTo>
                    <a:pt x="129" y="17"/>
                    <a:pt x="123" y="19"/>
                    <a:pt x="119" y="23"/>
                  </a:cubicBezTo>
                  <a:cubicBezTo>
                    <a:pt x="110" y="9"/>
                    <a:pt x="94" y="0"/>
                    <a:pt x="76" y="0"/>
                  </a:cubicBezTo>
                  <a:cubicBezTo>
                    <a:pt x="51" y="0"/>
                    <a:pt x="30" y="19"/>
                    <a:pt x="26" y="43"/>
                  </a:cubicBezTo>
                  <a:cubicBezTo>
                    <a:pt x="11" y="46"/>
                    <a:pt x="0" y="60"/>
                    <a:pt x="0" y="76"/>
                  </a:cubicBezTo>
                  <a:cubicBezTo>
                    <a:pt x="0" y="94"/>
                    <a:pt x="16" y="109"/>
                    <a:pt x="34" y="109"/>
                  </a:cubicBezTo>
                  <a:cubicBezTo>
                    <a:pt x="152" y="109"/>
                    <a:pt x="152" y="109"/>
                    <a:pt x="152" y="109"/>
                  </a:cubicBezTo>
                  <a:cubicBezTo>
                    <a:pt x="171" y="109"/>
                    <a:pt x="186" y="94"/>
                    <a:pt x="186" y="76"/>
                  </a:cubicBezTo>
                  <a:cubicBezTo>
                    <a:pt x="186" y="60"/>
                    <a:pt x="175" y="47"/>
                    <a:pt x="161" y="43"/>
                  </a:cubicBezTo>
                  <a:close/>
                  <a:moveTo>
                    <a:pt x="152" y="101"/>
                  </a:moveTo>
                  <a:cubicBezTo>
                    <a:pt x="34" y="101"/>
                    <a:pt x="34" y="101"/>
                    <a:pt x="34" y="101"/>
                  </a:cubicBezTo>
                  <a:cubicBezTo>
                    <a:pt x="20" y="101"/>
                    <a:pt x="9" y="90"/>
                    <a:pt x="9" y="76"/>
                  </a:cubicBezTo>
                  <a:cubicBezTo>
                    <a:pt x="9" y="64"/>
                    <a:pt x="17" y="54"/>
                    <a:pt x="28" y="51"/>
                  </a:cubicBezTo>
                  <a:cubicBezTo>
                    <a:pt x="32" y="50"/>
                    <a:pt x="34" y="48"/>
                    <a:pt x="35" y="44"/>
                  </a:cubicBezTo>
                  <a:cubicBezTo>
                    <a:pt x="38" y="24"/>
                    <a:pt x="56" y="8"/>
                    <a:pt x="76" y="8"/>
                  </a:cubicBezTo>
                  <a:cubicBezTo>
                    <a:pt x="91" y="8"/>
                    <a:pt x="100" y="11"/>
                    <a:pt x="107" y="23"/>
                  </a:cubicBezTo>
                  <a:cubicBezTo>
                    <a:pt x="109" y="25"/>
                    <a:pt x="115" y="31"/>
                    <a:pt x="118" y="31"/>
                  </a:cubicBezTo>
                  <a:cubicBezTo>
                    <a:pt x="118" y="31"/>
                    <a:pt x="119" y="31"/>
                    <a:pt x="119" y="31"/>
                  </a:cubicBezTo>
                  <a:cubicBezTo>
                    <a:pt x="121" y="31"/>
                    <a:pt x="123" y="31"/>
                    <a:pt x="124" y="29"/>
                  </a:cubicBezTo>
                  <a:cubicBezTo>
                    <a:pt x="127" y="27"/>
                    <a:pt x="131" y="25"/>
                    <a:pt x="135" y="25"/>
                  </a:cubicBezTo>
                  <a:cubicBezTo>
                    <a:pt x="145" y="25"/>
                    <a:pt x="152" y="33"/>
                    <a:pt x="152" y="42"/>
                  </a:cubicBezTo>
                  <a:cubicBezTo>
                    <a:pt x="152" y="43"/>
                    <a:pt x="152" y="43"/>
                    <a:pt x="152" y="43"/>
                  </a:cubicBezTo>
                  <a:cubicBezTo>
                    <a:pt x="152" y="47"/>
                    <a:pt x="155" y="50"/>
                    <a:pt x="159" y="51"/>
                  </a:cubicBezTo>
                  <a:cubicBezTo>
                    <a:pt x="170" y="54"/>
                    <a:pt x="178" y="64"/>
                    <a:pt x="178" y="76"/>
                  </a:cubicBezTo>
                  <a:cubicBezTo>
                    <a:pt x="178" y="90"/>
                    <a:pt x="166" y="101"/>
                    <a:pt x="152" y="101"/>
                  </a:cubicBezTo>
                  <a:close/>
                  <a:moveTo>
                    <a:pt x="144" y="135"/>
                  </a:moveTo>
                  <a:cubicBezTo>
                    <a:pt x="143" y="135"/>
                    <a:pt x="142" y="135"/>
                    <a:pt x="141" y="136"/>
                  </a:cubicBezTo>
                  <a:cubicBezTo>
                    <a:pt x="116" y="161"/>
                    <a:pt x="116" y="161"/>
                    <a:pt x="116" y="161"/>
                  </a:cubicBezTo>
                  <a:cubicBezTo>
                    <a:pt x="115" y="162"/>
                    <a:pt x="114" y="163"/>
                    <a:pt x="114" y="164"/>
                  </a:cubicBezTo>
                  <a:cubicBezTo>
                    <a:pt x="114" y="167"/>
                    <a:pt x="116" y="169"/>
                    <a:pt x="119" y="169"/>
                  </a:cubicBezTo>
                  <a:cubicBezTo>
                    <a:pt x="120" y="169"/>
                    <a:pt x="121" y="168"/>
                    <a:pt x="122" y="167"/>
                  </a:cubicBezTo>
                  <a:cubicBezTo>
                    <a:pt x="147" y="142"/>
                    <a:pt x="147" y="142"/>
                    <a:pt x="147" y="142"/>
                  </a:cubicBezTo>
                  <a:cubicBezTo>
                    <a:pt x="148" y="141"/>
                    <a:pt x="148" y="140"/>
                    <a:pt x="148" y="139"/>
                  </a:cubicBezTo>
                  <a:cubicBezTo>
                    <a:pt x="148" y="137"/>
                    <a:pt x="146" y="135"/>
                    <a:pt x="144" y="13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64554ED7-1B74-43B8-854C-00CD32B9399B}"/>
              </a:ext>
            </a:extLst>
          </p:cNvPr>
          <p:cNvGrpSpPr/>
          <p:nvPr/>
        </p:nvGrpSpPr>
        <p:grpSpPr>
          <a:xfrm>
            <a:off x="9846791" y="4114759"/>
            <a:ext cx="1417192" cy="1982092"/>
            <a:chOff x="9846791" y="4114759"/>
            <a:chExt cx="1417192" cy="1982092"/>
          </a:xfrm>
        </p:grpSpPr>
        <p:sp>
          <p:nvSpPr>
            <p:cNvPr id="53" name="Oval 52"/>
            <p:cNvSpPr>
              <a:spLocks noChangeAspect="1"/>
            </p:cNvSpPr>
            <p:nvPr/>
          </p:nvSpPr>
          <p:spPr>
            <a:xfrm>
              <a:off x="9979660" y="4114759"/>
              <a:ext cx="1151456" cy="1151456"/>
            </a:xfrm>
            <a:prstGeom prst="ellipse">
              <a:avLst/>
            </a:prstGeom>
            <a:noFill/>
            <a:ln w="12700"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9846791" y="5358187"/>
              <a:ext cx="14171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RAINBOW</a:t>
              </a:r>
              <a:endParaRPr lang="en-US" sz="6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endParaRPr>
            </a:p>
            <a:p>
              <a:pPr algn="ctr"/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Dessert tiramisu</a:t>
              </a:r>
              <a:endPara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Freeform 412"/>
            <p:cNvSpPr>
              <a:spLocks noEditPoints="1"/>
            </p:cNvSpPr>
            <p:nvPr/>
          </p:nvSpPr>
          <p:spPr bwMode="auto">
            <a:xfrm>
              <a:off x="10365827" y="4578577"/>
              <a:ext cx="379119" cy="206384"/>
            </a:xfrm>
            <a:custGeom>
              <a:avLst/>
              <a:gdLst>
                <a:gd name="T0" fmla="*/ 93 w 186"/>
                <a:gd name="T1" fmla="*/ 0 h 101"/>
                <a:gd name="T2" fmla="*/ 0 w 186"/>
                <a:gd name="T3" fmla="*/ 97 h 101"/>
                <a:gd name="T4" fmla="*/ 4 w 186"/>
                <a:gd name="T5" fmla="*/ 101 h 101"/>
                <a:gd name="T6" fmla="*/ 80 w 186"/>
                <a:gd name="T7" fmla="*/ 101 h 101"/>
                <a:gd name="T8" fmla="*/ 85 w 186"/>
                <a:gd name="T9" fmla="*/ 97 h 101"/>
                <a:gd name="T10" fmla="*/ 93 w 186"/>
                <a:gd name="T11" fmla="*/ 84 h 101"/>
                <a:gd name="T12" fmla="*/ 101 w 186"/>
                <a:gd name="T13" fmla="*/ 97 h 101"/>
                <a:gd name="T14" fmla="*/ 106 w 186"/>
                <a:gd name="T15" fmla="*/ 101 h 101"/>
                <a:gd name="T16" fmla="*/ 182 w 186"/>
                <a:gd name="T17" fmla="*/ 101 h 101"/>
                <a:gd name="T18" fmla="*/ 186 w 186"/>
                <a:gd name="T19" fmla="*/ 97 h 101"/>
                <a:gd name="T20" fmla="*/ 93 w 186"/>
                <a:gd name="T21" fmla="*/ 0 h 101"/>
                <a:gd name="T22" fmla="*/ 109 w 186"/>
                <a:gd name="T23" fmla="*/ 92 h 101"/>
                <a:gd name="T24" fmla="*/ 93 w 186"/>
                <a:gd name="T25" fmla="*/ 76 h 101"/>
                <a:gd name="T26" fmla="*/ 76 w 186"/>
                <a:gd name="T27" fmla="*/ 92 h 101"/>
                <a:gd name="T28" fmla="*/ 59 w 186"/>
                <a:gd name="T29" fmla="*/ 92 h 101"/>
                <a:gd name="T30" fmla="*/ 93 w 186"/>
                <a:gd name="T31" fmla="*/ 59 h 101"/>
                <a:gd name="T32" fmla="*/ 126 w 186"/>
                <a:gd name="T33" fmla="*/ 92 h 101"/>
                <a:gd name="T34" fmla="*/ 109 w 186"/>
                <a:gd name="T35" fmla="*/ 92 h 101"/>
                <a:gd name="T36" fmla="*/ 135 w 186"/>
                <a:gd name="T37" fmla="*/ 92 h 101"/>
                <a:gd name="T38" fmla="*/ 93 w 186"/>
                <a:gd name="T39" fmla="*/ 50 h 101"/>
                <a:gd name="T40" fmla="*/ 51 w 186"/>
                <a:gd name="T41" fmla="*/ 92 h 101"/>
                <a:gd name="T42" fmla="*/ 34 w 186"/>
                <a:gd name="T43" fmla="*/ 92 h 101"/>
                <a:gd name="T44" fmla="*/ 93 w 186"/>
                <a:gd name="T45" fmla="*/ 33 h 101"/>
                <a:gd name="T46" fmla="*/ 152 w 186"/>
                <a:gd name="T47" fmla="*/ 92 h 101"/>
                <a:gd name="T48" fmla="*/ 135 w 186"/>
                <a:gd name="T49" fmla="*/ 92 h 101"/>
                <a:gd name="T50" fmla="*/ 160 w 186"/>
                <a:gd name="T51" fmla="*/ 92 h 101"/>
                <a:gd name="T52" fmla="*/ 93 w 186"/>
                <a:gd name="T53" fmla="*/ 25 h 101"/>
                <a:gd name="T54" fmla="*/ 26 w 186"/>
                <a:gd name="T55" fmla="*/ 92 h 101"/>
                <a:gd name="T56" fmla="*/ 9 w 186"/>
                <a:gd name="T57" fmla="*/ 92 h 101"/>
                <a:gd name="T58" fmla="*/ 93 w 186"/>
                <a:gd name="T59" fmla="*/ 8 h 101"/>
                <a:gd name="T60" fmla="*/ 177 w 186"/>
                <a:gd name="T61" fmla="*/ 92 h 101"/>
                <a:gd name="T62" fmla="*/ 160 w 186"/>
                <a:gd name="T63" fmla="*/ 92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86" h="101">
                  <a:moveTo>
                    <a:pt x="93" y="0"/>
                  </a:moveTo>
                  <a:cubicBezTo>
                    <a:pt x="42" y="0"/>
                    <a:pt x="0" y="43"/>
                    <a:pt x="0" y="97"/>
                  </a:cubicBezTo>
                  <a:cubicBezTo>
                    <a:pt x="0" y="99"/>
                    <a:pt x="2" y="101"/>
                    <a:pt x="4" y="101"/>
                  </a:cubicBezTo>
                  <a:cubicBezTo>
                    <a:pt x="80" y="101"/>
                    <a:pt x="80" y="101"/>
                    <a:pt x="80" y="101"/>
                  </a:cubicBezTo>
                  <a:cubicBezTo>
                    <a:pt x="83" y="101"/>
                    <a:pt x="85" y="99"/>
                    <a:pt x="85" y="97"/>
                  </a:cubicBezTo>
                  <a:cubicBezTo>
                    <a:pt x="85" y="90"/>
                    <a:pt x="88" y="84"/>
                    <a:pt x="93" y="84"/>
                  </a:cubicBezTo>
                  <a:cubicBezTo>
                    <a:pt x="98" y="84"/>
                    <a:pt x="101" y="90"/>
                    <a:pt x="101" y="97"/>
                  </a:cubicBezTo>
                  <a:cubicBezTo>
                    <a:pt x="101" y="99"/>
                    <a:pt x="103" y="101"/>
                    <a:pt x="106" y="101"/>
                  </a:cubicBezTo>
                  <a:cubicBezTo>
                    <a:pt x="182" y="101"/>
                    <a:pt x="182" y="101"/>
                    <a:pt x="182" y="101"/>
                  </a:cubicBezTo>
                  <a:cubicBezTo>
                    <a:pt x="184" y="101"/>
                    <a:pt x="186" y="99"/>
                    <a:pt x="186" y="97"/>
                  </a:cubicBezTo>
                  <a:cubicBezTo>
                    <a:pt x="186" y="43"/>
                    <a:pt x="144" y="0"/>
                    <a:pt x="93" y="0"/>
                  </a:cubicBezTo>
                  <a:close/>
                  <a:moveTo>
                    <a:pt x="109" y="92"/>
                  </a:moveTo>
                  <a:cubicBezTo>
                    <a:pt x="108" y="83"/>
                    <a:pt x="101" y="76"/>
                    <a:pt x="93" y="76"/>
                  </a:cubicBezTo>
                  <a:cubicBezTo>
                    <a:pt x="85" y="76"/>
                    <a:pt x="78" y="83"/>
                    <a:pt x="76" y="92"/>
                  </a:cubicBezTo>
                  <a:cubicBezTo>
                    <a:pt x="59" y="92"/>
                    <a:pt x="59" y="92"/>
                    <a:pt x="59" y="92"/>
                  </a:cubicBezTo>
                  <a:cubicBezTo>
                    <a:pt x="61" y="73"/>
                    <a:pt x="76" y="59"/>
                    <a:pt x="93" y="59"/>
                  </a:cubicBezTo>
                  <a:cubicBezTo>
                    <a:pt x="110" y="59"/>
                    <a:pt x="125" y="73"/>
                    <a:pt x="126" y="92"/>
                  </a:cubicBezTo>
                  <a:lnTo>
                    <a:pt x="109" y="92"/>
                  </a:lnTo>
                  <a:close/>
                  <a:moveTo>
                    <a:pt x="135" y="92"/>
                  </a:moveTo>
                  <a:cubicBezTo>
                    <a:pt x="133" y="69"/>
                    <a:pt x="115" y="50"/>
                    <a:pt x="93" y="50"/>
                  </a:cubicBezTo>
                  <a:cubicBezTo>
                    <a:pt x="71" y="50"/>
                    <a:pt x="53" y="69"/>
                    <a:pt x="51" y="92"/>
                  </a:cubicBezTo>
                  <a:cubicBezTo>
                    <a:pt x="34" y="92"/>
                    <a:pt x="34" y="92"/>
                    <a:pt x="34" y="92"/>
                  </a:cubicBezTo>
                  <a:cubicBezTo>
                    <a:pt x="36" y="59"/>
                    <a:pt x="62" y="33"/>
                    <a:pt x="93" y="33"/>
                  </a:cubicBezTo>
                  <a:cubicBezTo>
                    <a:pt x="124" y="33"/>
                    <a:pt x="150" y="59"/>
                    <a:pt x="152" y="92"/>
                  </a:cubicBezTo>
                  <a:lnTo>
                    <a:pt x="135" y="92"/>
                  </a:lnTo>
                  <a:close/>
                  <a:moveTo>
                    <a:pt x="160" y="92"/>
                  </a:moveTo>
                  <a:cubicBezTo>
                    <a:pt x="158" y="55"/>
                    <a:pt x="129" y="25"/>
                    <a:pt x="93" y="25"/>
                  </a:cubicBezTo>
                  <a:cubicBezTo>
                    <a:pt x="57" y="25"/>
                    <a:pt x="28" y="55"/>
                    <a:pt x="26" y="92"/>
                  </a:cubicBezTo>
                  <a:cubicBezTo>
                    <a:pt x="9" y="92"/>
                    <a:pt x="9" y="92"/>
                    <a:pt x="9" y="92"/>
                  </a:cubicBezTo>
                  <a:cubicBezTo>
                    <a:pt x="11" y="45"/>
                    <a:pt x="48" y="8"/>
                    <a:pt x="93" y="8"/>
                  </a:cubicBezTo>
                  <a:cubicBezTo>
                    <a:pt x="138" y="8"/>
                    <a:pt x="175" y="45"/>
                    <a:pt x="177" y="92"/>
                  </a:cubicBezTo>
                  <a:lnTo>
                    <a:pt x="160" y="9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217075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itle 100"/>
          <p:cNvSpPr>
            <a:spLocks noGrp="1"/>
          </p:cNvSpPr>
          <p:nvPr>
            <p:ph type="title"/>
          </p:nvPr>
        </p:nvSpPr>
        <p:spPr>
          <a:xfrm>
            <a:off x="1235761" y="265735"/>
            <a:ext cx="9955700" cy="1325563"/>
          </a:xfrm>
        </p:spPr>
        <p:txBody>
          <a:bodyPr/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TREE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DIAG 11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F640E65-B65D-4863-A54F-8EAA9C4D530D}"/>
              </a:ext>
            </a:extLst>
          </p:cNvPr>
          <p:cNvGrpSpPr/>
          <p:nvPr/>
        </p:nvGrpSpPr>
        <p:grpSpPr>
          <a:xfrm>
            <a:off x="5344261" y="858015"/>
            <a:ext cx="5620984" cy="5620984"/>
            <a:chOff x="5344261" y="858015"/>
            <a:chExt cx="5620984" cy="5620984"/>
          </a:xfrm>
        </p:grpSpPr>
        <p:grpSp>
          <p:nvGrpSpPr>
            <p:cNvPr id="4" name="Group 4"/>
            <p:cNvGrpSpPr>
              <a:grpSpLocks noChangeAspect="1"/>
            </p:cNvGrpSpPr>
            <p:nvPr/>
          </p:nvGrpSpPr>
          <p:grpSpPr bwMode="auto">
            <a:xfrm>
              <a:off x="5344261" y="858015"/>
              <a:ext cx="5620984" cy="5620984"/>
              <a:chOff x="1260" y="0"/>
              <a:chExt cx="3240" cy="3240"/>
            </a:xfrm>
          </p:grpSpPr>
          <p:sp>
            <p:nvSpPr>
              <p:cNvPr id="5" name="AutoShape 3"/>
              <p:cNvSpPr>
                <a:spLocks noChangeAspect="1" noChangeArrowheads="1" noTextEdit="1"/>
              </p:cNvSpPr>
              <p:nvPr/>
            </p:nvSpPr>
            <p:spPr bwMode="auto">
              <a:xfrm>
                <a:off x="1260" y="0"/>
                <a:ext cx="3240" cy="32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" name="Freeform 6"/>
              <p:cNvSpPr>
                <a:spLocks/>
              </p:cNvSpPr>
              <p:nvPr/>
            </p:nvSpPr>
            <p:spPr bwMode="auto">
              <a:xfrm>
                <a:off x="1261" y="0"/>
                <a:ext cx="3239" cy="3239"/>
              </a:xfrm>
              <a:custGeom>
                <a:avLst/>
                <a:gdLst>
                  <a:gd name="T0" fmla="*/ 3239 w 3239"/>
                  <a:gd name="T1" fmla="*/ 3239 h 3239"/>
                  <a:gd name="T2" fmla="*/ 3239 w 3239"/>
                  <a:gd name="T3" fmla="*/ 0 h 3239"/>
                  <a:gd name="T4" fmla="*/ 0 w 3239"/>
                  <a:gd name="T5" fmla="*/ 0 h 3239"/>
                  <a:gd name="T6" fmla="*/ 0 w 3239"/>
                  <a:gd name="T7" fmla="*/ 3239 h 32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239" h="3239">
                    <a:moveTo>
                      <a:pt x="3239" y="3239"/>
                    </a:moveTo>
                    <a:lnTo>
                      <a:pt x="3239" y="0"/>
                    </a:lnTo>
                    <a:lnTo>
                      <a:pt x="0" y="0"/>
                    </a:lnTo>
                    <a:lnTo>
                      <a:pt x="0" y="3239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Oval 7"/>
              <p:cNvSpPr>
                <a:spLocks noChangeArrowheads="1"/>
              </p:cNvSpPr>
              <p:nvPr/>
            </p:nvSpPr>
            <p:spPr bwMode="auto">
              <a:xfrm>
                <a:off x="1640" y="1967"/>
                <a:ext cx="293" cy="294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Oval 8"/>
              <p:cNvSpPr>
                <a:spLocks noChangeArrowheads="1"/>
              </p:cNvSpPr>
              <p:nvPr/>
            </p:nvSpPr>
            <p:spPr bwMode="auto">
              <a:xfrm>
                <a:off x="1737" y="1475"/>
                <a:ext cx="293" cy="293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Oval 9"/>
              <p:cNvSpPr>
                <a:spLocks noChangeArrowheads="1"/>
              </p:cNvSpPr>
              <p:nvPr/>
            </p:nvSpPr>
            <p:spPr bwMode="auto">
              <a:xfrm>
                <a:off x="2104" y="2084"/>
                <a:ext cx="454" cy="454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Rectangle 10"/>
              <p:cNvSpPr>
                <a:spLocks noChangeArrowheads="1"/>
              </p:cNvSpPr>
              <p:nvPr/>
            </p:nvSpPr>
            <p:spPr bwMode="auto">
              <a:xfrm>
                <a:off x="2311" y="1930"/>
                <a:ext cx="32" cy="202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Freeform 11"/>
              <p:cNvSpPr>
                <a:spLocks/>
              </p:cNvSpPr>
              <p:nvPr/>
            </p:nvSpPr>
            <p:spPr bwMode="auto">
              <a:xfrm>
                <a:off x="1881" y="1872"/>
                <a:ext cx="300" cy="191"/>
              </a:xfrm>
              <a:custGeom>
                <a:avLst/>
                <a:gdLst>
                  <a:gd name="T0" fmla="*/ 16 w 300"/>
                  <a:gd name="T1" fmla="*/ 191 h 191"/>
                  <a:gd name="T2" fmla="*/ 0 w 300"/>
                  <a:gd name="T3" fmla="*/ 163 h 191"/>
                  <a:gd name="T4" fmla="*/ 284 w 300"/>
                  <a:gd name="T5" fmla="*/ 0 h 191"/>
                  <a:gd name="T6" fmla="*/ 300 w 300"/>
                  <a:gd name="T7" fmla="*/ 27 h 191"/>
                  <a:gd name="T8" fmla="*/ 16 w 300"/>
                  <a:gd name="T9" fmla="*/ 191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0" h="191">
                    <a:moveTo>
                      <a:pt x="16" y="191"/>
                    </a:moveTo>
                    <a:lnTo>
                      <a:pt x="0" y="163"/>
                    </a:lnTo>
                    <a:lnTo>
                      <a:pt x="284" y="0"/>
                    </a:lnTo>
                    <a:lnTo>
                      <a:pt x="300" y="27"/>
                    </a:lnTo>
                    <a:lnTo>
                      <a:pt x="16" y="19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Freeform 12"/>
              <p:cNvSpPr>
                <a:spLocks/>
              </p:cNvSpPr>
              <p:nvPr/>
            </p:nvSpPr>
            <p:spPr bwMode="auto">
              <a:xfrm>
                <a:off x="1924" y="1612"/>
                <a:ext cx="317" cy="152"/>
              </a:xfrm>
              <a:custGeom>
                <a:avLst/>
                <a:gdLst>
                  <a:gd name="T0" fmla="*/ 0 w 317"/>
                  <a:gd name="T1" fmla="*/ 30 h 152"/>
                  <a:gd name="T2" fmla="*/ 12 w 317"/>
                  <a:gd name="T3" fmla="*/ 0 h 152"/>
                  <a:gd name="T4" fmla="*/ 317 w 317"/>
                  <a:gd name="T5" fmla="*/ 123 h 152"/>
                  <a:gd name="T6" fmla="*/ 305 w 317"/>
                  <a:gd name="T7" fmla="*/ 152 h 152"/>
                  <a:gd name="T8" fmla="*/ 0 w 317"/>
                  <a:gd name="T9" fmla="*/ 30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7" h="152">
                    <a:moveTo>
                      <a:pt x="0" y="30"/>
                    </a:moveTo>
                    <a:lnTo>
                      <a:pt x="12" y="0"/>
                    </a:lnTo>
                    <a:lnTo>
                      <a:pt x="317" y="123"/>
                    </a:lnTo>
                    <a:lnTo>
                      <a:pt x="305" y="152"/>
                    </a:lnTo>
                    <a:lnTo>
                      <a:pt x="0" y="3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Freeform 13"/>
              <p:cNvSpPr>
                <a:spLocks/>
              </p:cNvSpPr>
              <p:nvPr/>
            </p:nvSpPr>
            <p:spPr bwMode="auto">
              <a:xfrm>
                <a:off x="2241" y="1713"/>
                <a:ext cx="586" cy="89"/>
              </a:xfrm>
              <a:custGeom>
                <a:avLst/>
                <a:gdLst>
                  <a:gd name="T0" fmla="*/ 14 w 586"/>
                  <a:gd name="T1" fmla="*/ 89 h 89"/>
                  <a:gd name="T2" fmla="*/ 0 w 586"/>
                  <a:gd name="T3" fmla="*/ 0 h 89"/>
                  <a:gd name="T4" fmla="*/ 586 w 586"/>
                  <a:gd name="T5" fmla="*/ 0 h 89"/>
                  <a:gd name="T6" fmla="*/ 586 w 586"/>
                  <a:gd name="T7" fmla="*/ 89 h 89"/>
                  <a:gd name="T8" fmla="*/ 14 w 586"/>
                  <a:gd name="T9" fmla="*/ 89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6" h="89">
                    <a:moveTo>
                      <a:pt x="14" y="89"/>
                    </a:moveTo>
                    <a:lnTo>
                      <a:pt x="0" y="0"/>
                    </a:lnTo>
                    <a:lnTo>
                      <a:pt x="586" y="0"/>
                    </a:lnTo>
                    <a:lnTo>
                      <a:pt x="586" y="89"/>
                    </a:lnTo>
                    <a:lnTo>
                      <a:pt x="14" y="89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29"/>
              <p:cNvSpPr>
                <a:spLocks/>
              </p:cNvSpPr>
              <p:nvPr/>
            </p:nvSpPr>
            <p:spPr bwMode="auto">
              <a:xfrm>
                <a:off x="2984" y="1972"/>
                <a:ext cx="758" cy="90"/>
              </a:xfrm>
              <a:custGeom>
                <a:avLst/>
                <a:gdLst>
                  <a:gd name="T0" fmla="*/ 740 w 758"/>
                  <a:gd name="T1" fmla="*/ 0 h 90"/>
                  <a:gd name="T2" fmla="*/ 758 w 758"/>
                  <a:gd name="T3" fmla="*/ 90 h 90"/>
                  <a:gd name="T4" fmla="*/ 0 w 758"/>
                  <a:gd name="T5" fmla="*/ 90 h 90"/>
                  <a:gd name="T6" fmla="*/ 0 w 758"/>
                  <a:gd name="T7" fmla="*/ 0 h 90"/>
                  <a:gd name="T8" fmla="*/ 740 w 758"/>
                  <a:gd name="T9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58" h="90">
                    <a:moveTo>
                      <a:pt x="740" y="0"/>
                    </a:moveTo>
                    <a:lnTo>
                      <a:pt x="758" y="90"/>
                    </a:lnTo>
                    <a:lnTo>
                      <a:pt x="0" y="90"/>
                    </a:lnTo>
                    <a:lnTo>
                      <a:pt x="0" y="0"/>
                    </a:lnTo>
                    <a:lnTo>
                      <a:pt x="74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30"/>
              <p:cNvSpPr>
                <a:spLocks/>
              </p:cNvSpPr>
              <p:nvPr/>
            </p:nvSpPr>
            <p:spPr bwMode="auto">
              <a:xfrm>
                <a:off x="3643" y="1606"/>
                <a:ext cx="268" cy="365"/>
              </a:xfrm>
              <a:custGeom>
                <a:avLst/>
                <a:gdLst>
                  <a:gd name="T0" fmla="*/ 228 w 268"/>
                  <a:gd name="T1" fmla="*/ 0 h 365"/>
                  <a:gd name="T2" fmla="*/ 268 w 268"/>
                  <a:gd name="T3" fmla="*/ 15 h 365"/>
                  <a:gd name="T4" fmla="*/ 33 w 268"/>
                  <a:gd name="T5" fmla="*/ 365 h 365"/>
                  <a:gd name="T6" fmla="*/ 0 w 268"/>
                  <a:gd name="T7" fmla="*/ 342 h 365"/>
                  <a:gd name="T8" fmla="*/ 228 w 268"/>
                  <a:gd name="T9" fmla="*/ 0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8" h="365">
                    <a:moveTo>
                      <a:pt x="228" y="0"/>
                    </a:moveTo>
                    <a:lnTo>
                      <a:pt x="268" y="15"/>
                    </a:lnTo>
                    <a:lnTo>
                      <a:pt x="33" y="365"/>
                    </a:lnTo>
                    <a:lnTo>
                      <a:pt x="0" y="342"/>
                    </a:lnTo>
                    <a:lnTo>
                      <a:pt x="228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31"/>
              <p:cNvSpPr>
                <a:spLocks/>
              </p:cNvSpPr>
              <p:nvPr/>
            </p:nvSpPr>
            <p:spPr bwMode="auto">
              <a:xfrm>
                <a:off x="3152" y="627"/>
                <a:ext cx="356" cy="287"/>
              </a:xfrm>
              <a:custGeom>
                <a:avLst/>
                <a:gdLst>
                  <a:gd name="T0" fmla="*/ 324 w 356"/>
                  <a:gd name="T1" fmla="*/ 0 h 287"/>
                  <a:gd name="T2" fmla="*/ 356 w 356"/>
                  <a:gd name="T3" fmla="*/ 26 h 287"/>
                  <a:gd name="T4" fmla="*/ 24 w 356"/>
                  <a:gd name="T5" fmla="*/ 287 h 287"/>
                  <a:gd name="T6" fmla="*/ 0 w 356"/>
                  <a:gd name="T7" fmla="*/ 256 h 287"/>
                  <a:gd name="T8" fmla="*/ 324 w 356"/>
                  <a:gd name="T9" fmla="*/ 0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6" h="287">
                    <a:moveTo>
                      <a:pt x="324" y="0"/>
                    </a:moveTo>
                    <a:lnTo>
                      <a:pt x="356" y="26"/>
                    </a:lnTo>
                    <a:lnTo>
                      <a:pt x="24" y="287"/>
                    </a:lnTo>
                    <a:lnTo>
                      <a:pt x="0" y="256"/>
                    </a:lnTo>
                    <a:lnTo>
                      <a:pt x="32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32"/>
              <p:cNvSpPr>
                <a:spLocks/>
              </p:cNvSpPr>
              <p:nvPr/>
            </p:nvSpPr>
            <p:spPr bwMode="auto">
              <a:xfrm>
                <a:off x="3159" y="1175"/>
                <a:ext cx="422" cy="60"/>
              </a:xfrm>
              <a:custGeom>
                <a:avLst/>
                <a:gdLst>
                  <a:gd name="T0" fmla="*/ 414 w 422"/>
                  <a:gd name="T1" fmla="*/ 18 h 60"/>
                  <a:gd name="T2" fmla="*/ 422 w 422"/>
                  <a:gd name="T3" fmla="*/ 60 h 60"/>
                  <a:gd name="T4" fmla="*/ 0 w 422"/>
                  <a:gd name="T5" fmla="*/ 41 h 60"/>
                  <a:gd name="T6" fmla="*/ 2 w 422"/>
                  <a:gd name="T7" fmla="*/ 0 h 60"/>
                  <a:gd name="T8" fmla="*/ 414 w 422"/>
                  <a:gd name="T9" fmla="*/ 18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2" h="60">
                    <a:moveTo>
                      <a:pt x="414" y="18"/>
                    </a:moveTo>
                    <a:lnTo>
                      <a:pt x="422" y="60"/>
                    </a:lnTo>
                    <a:lnTo>
                      <a:pt x="0" y="41"/>
                    </a:lnTo>
                    <a:lnTo>
                      <a:pt x="2" y="0"/>
                    </a:lnTo>
                    <a:lnTo>
                      <a:pt x="414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33"/>
              <p:cNvSpPr>
                <a:spLocks/>
              </p:cNvSpPr>
              <p:nvPr/>
            </p:nvSpPr>
            <p:spPr bwMode="auto">
              <a:xfrm>
                <a:off x="2128" y="1121"/>
                <a:ext cx="423" cy="57"/>
              </a:xfrm>
              <a:custGeom>
                <a:avLst/>
                <a:gdLst>
                  <a:gd name="T0" fmla="*/ 411 w 423"/>
                  <a:gd name="T1" fmla="*/ 0 h 57"/>
                  <a:gd name="T2" fmla="*/ 423 w 423"/>
                  <a:gd name="T3" fmla="*/ 39 h 57"/>
                  <a:gd name="T4" fmla="*/ 1 w 423"/>
                  <a:gd name="T5" fmla="*/ 57 h 57"/>
                  <a:gd name="T6" fmla="*/ 0 w 423"/>
                  <a:gd name="T7" fmla="*/ 17 h 57"/>
                  <a:gd name="T8" fmla="*/ 411 w 423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3" h="57">
                    <a:moveTo>
                      <a:pt x="411" y="0"/>
                    </a:moveTo>
                    <a:lnTo>
                      <a:pt x="423" y="39"/>
                    </a:lnTo>
                    <a:lnTo>
                      <a:pt x="1" y="57"/>
                    </a:lnTo>
                    <a:lnTo>
                      <a:pt x="0" y="17"/>
                    </a:lnTo>
                    <a:lnTo>
                      <a:pt x="41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34"/>
              <p:cNvSpPr>
                <a:spLocks/>
              </p:cNvSpPr>
              <p:nvPr/>
            </p:nvSpPr>
            <p:spPr bwMode="auto">
              <a:xfrm>
                <a:off x="2387" y="530"/>
                <a:ext cx="339" cy="306"/>
              </a:xfrm>
              <a:custGeom>
                <a:avLst/>
                <a:gdLst>
                  <a:gd name="T0" fmla="*/ 0 w 339"/>
                  <a:gd name="T1" fmla="*/ 37 h 306"/>
                  <a:gd name="T2" fmla="*/ 19 w 339"/>
                  <a:gd name="T3" fmla="*/ 0 h 306"/>
                  <a:gd name="T4" fmla="*/ 339 w 339"/>
                  <a:gd name="T5" fmla="*/ 276 h 306"/>
                  <a:gd name="T6" fmla="*/ 312 w 339"/>
                  <a:gd name="T7" fmla="*/ 306 h 306"/>
                  <a:gd name="T8" fmla="*/ 0 w 339"/>
                  <a:gd name="T9" fmla="*/ 37 h 3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9" h="306">
                    <a:moveTo>
                      <a:pt x="0" y="37"/>
                    </a:moveTo>
                    <a:lnTo>
                      <a:pt x="19" y="0"/>
                    </a:lnTo>
                    <a:lnTo>
                      <a:pt x="339" y="276"/>
                    </a:lnTo>
                    <a:lnTo>
                      <a:pt x="312" y="306"/>
                    </a:lnTo>
                    <a:lnTo>
                      <a:pt x="0" y="37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36"/>
              <p:cNvSpPr>
                <a:spLocks/>
              </p:cNvSpPr>
              <p:nvPr/>
            </p:nvSpPr>
            <p:spPr bwMode="auto">
              <a:xfrm>
                <a:off x="3713" y="2083"/>
                <a:ext cx="382" cy="237"/>
              </a:xfrm>
              <a:custGeom>
                <a:avLst/>
                <a:gdLst>
                  <a:gd name="T0" fmla="*/ 0 w 382"/>
                  <a:gd name="T1" fmla="*/ 41 h 237"/>
                  <a:gd name="T2" fmla="*/ 10 w 382"/>
                  <a:gd name="T3" fmla="*/ 0 h 237"/>
                  <a:gd name="T4" fmla="*/ 382 w 382"/>
                  <a:gd name="T5" fmla="*/ 202 h 237"/>
                  <a:gd name="T6" fmla="*/ 363 w 382"/>
                  <a:gd name="T7" fmla="*/ 237 h 237"/>
                  <a:gd name="T8" fmla="*/ 0 w 382"/>
                  <a:gd name="T9" fmla="*/ 41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2" h="237">
                    <a:moveTo>
                      <a:pt x="0" y="41"/>
                    </a:moveTo>
                    <a:lnTo>
                      <a:pt x="10" y="0"/>
                    </a:lnTo>
                    <a:lnTo>
                      <a:pt x="382" y="202"/>
                    </a:lnTo>
                    <a:lnTo>
                      <a:pt x="363" y="237"/>
                    </a:lnTo>
                    <a:lnTo>
                      <a:pt x="0" y="4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37"/>
              <p:cNvSpPr>
                <a:spLocks/>
              </p:cNvSpPr>
              <p:nvPr/>
            </p:nvSpPr>
            <p:spPr bwMode="auto">
              <a:xfrm>
                <a:off x="2737" y="1713"/>
                <a:ext cx="90" cy="949"/>
              </a:xfrm>
              <a:custGeom>
                <a:avLst/>
                <a:gdLst>
                  <a:gd name="T0" fmla="*/ 90 w 90"/>
                  <a:gd name="T1" fmla="*/ 949 h 949"/>
                  <a:gd name="T2" fmla="*/ 0 w 90"/>
                  <a:gd name="T3" fmla="*/ 927 h 949"/>
                  <a:gd name="T4" fmla="*/ 0 w 90"/>
                  <a:gd name="T5" fmla="*/ 0 h 949"/>
                  <a:gd name="T6" fmla="*/ 90 w 90"/>
                  <a:gd name="T7" fmla="*/ 0 h 949"/>
                  <a:gd name="T8" fmla="*/ 90 w 90"/>
                  <a:gd name="T9" fmla="*/ 949 h 9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949">
                    <a:moveTo>
                      <a:pt x="90" y="949"/>
                    </a:moveTo>
                    <a:lnTo>
                      <a:pt x="0" y="927"/>
                    </a:lnTo>
                    <a:lnTo>
                      <a:pt x="0" y="0"/>
                    </a:lnTo>
                    <a:lnTo>
                      <a:pt x="90" y="0"/>
                    </a:lnTo>
                    <a:lnTo>
                      <a:pt x="90" y="949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38"/>
              <p:cNvSpPr>
                <a:spLocks/>
              </p:cNvSpPr>
              <p:nvPr/>
            </p:nvSpPr>
            <p:spPr bwMode="auto">
              <a:xfrm>
                <a:off x="2984" y="1998"/>
                <a:ext cx="89" cy="664"/>
              </a:xfrm>
              <a:custGeom>
                <a:avLst/>
                <a:gdLst>
                  <a:gd name="T0" fmla="*/ 89 w 89"/>
                  <a:gd name="T1" fmla="*/ 648 h 664"/>
                  <a:gd name="T2" fmla="*/ 0 w 89"/>
                  <a:gd name="T3" fmla="*/ 664 h 664"/>
                  <a:gd name="T4" fmla="*/ 0 w 89"/>
                  <a:gd name="T5" fmla="*/ 0 h 664"/>
                  <a:gd name="T6" fmla="*/ 89 w 89"/>
                  <a:gd name="T7" fmla="*/ 0 h 664"/>
                  <a:gd name="T8" fmla="*/ 89 w 89"/>
                  <a:gd name="T9" fmla="*/ 648 h 6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664">
                    <a:moveTo>
                      <a:pt x="89" y="648"/>
                    </a:moveTo>
                    <a:lnTo>
                      <a:pt x="0" y="664"/>
                    </a:lnTo>
                    <a:lnTo>
                      <a:pt x="0" y="0"/>
                    </a:lnTo>
                    <a:lnTo>
                      <a:pt x="89" y="0"/>
                    </a:lnTo>
                    <a:lnTo>
                      <a:pt x="89" y="648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Rectangle 39"/>
              <p:cNvSpPr>
                <a:spLocks noChangeArrowheads="1"/>
              </p:cNvSpPr>
              <p:nvPr/>
            </p:nvSpPr>
            <p:spPr bwMode="auto">
              <a:xfrm>
                <a:off x="2822" y="1078"/>
                <a:ext cx="166" cy="158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40"/>
              <p:cNvSpPr>
                <a:spLocks/>
              </p:cNvSpPr>
              <p:nvPr/>
            </p:nvSpPr>
            <p:spPr bwMode="auto">
              <a:xfrm>
                <a:off x="2737" y="2599"/>
                <a:ext cx="336" cy="368"/>
              </a:xfrm>
              <a:custGeom>
                <a:avLst/>
                <a:gdLst>
                  <a:gd name="T0" fmla="*/ 84 w 332"/>
                  <a:gd name="T1" fmla="*/ 62 h 363"/>
                  <a:gd name="T2" fmla="*/ 157 w 332"/>
                  <a:gd name="T3" fmla="*/ 20 h 363"/>
                  <a:gd name="T4" fmla="*/ 248 w 332"/>
                  <a:gd name="T5" fmla="*/ 62 h 363"/>
                  <a:gd name="T6" fmla="*/ 299 w 332"/>
                  <a:gd name="T7" fmla="*/ 22 h 363"/>
                  <a:gd name="T8" fmla="*/ 332 w 332"/>
                  <a:gd name="T9" fmla="*/ 40 h 363"/>
                  <a:gd name="T10" fmla="*/ 176 w 332"/>
                  <a:gd name="T11" fmla="*/ 363 h 363"/>
                  <a:gd name="T12" fmla="*/ 0 w 332"/>
                  <a:gd name="T13" fmla="*/ 40 h 363"/>
                  <a:gd name="T14" fmla="*/ 84 w 332"/>
                  <a:gd name="T15" fmla="*/ 62 h 3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32" h="363">
                    <a:moveTo>
                      <a:pt x="84" y="62"/>
                    </a:moveTo>
                    <a:cubicBezTo>
                      <a:pt x="84" y="62"/>
                      <a:pt x="127" y="16"/>
                      <a:pt x="157" y="20"/>
                    </a:cubicBezTo>
                    <a:cubicBezTo>
                      <a:pt x="188" y="25"/>
                      <a:pt x="238" y="65"/>
                      <a:pt x="248" y="62"/>
                    </a:cubicBezTo>
                    <a:cubicBezTo>
                      <a:pt x="259" y="58"/>
                      <a:pt x="274" y="22"/>
                      <a:pt x="299" y="22"/>
                    </a:cubicBezTo>
                    <a:cubicBezTo>
                      <a:pt x="324" y="21"/>
                      <a:pt x="332" y="40"/>
                      <a:pt x="332" y="40"/>
                    </a:cubicBezTo>
                    <a:cubicBezTo>
                      <a:pt x="176" y="363"/>
                      <a:pt x="176" y="363"/>
                      <a:pt x="176" y="363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0" y="40"/>
                      <a:pt x="52" y="0"/>
                      <a:pt x="84" y="62"/>
                    </a:cubicBezTo>
                    <a:close/>
                  </a:path>
                </a:pathLst>
              </a:custGeom>
              <a:solidFill>
                <a:srgbClr val="F3E1D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41"/>
              <p:cNvSpPr>
                <a:spLocks/>
              </p:cNvSpPr>
              <p:nvPr/>
            </p:nvSpPr>
            <p:spPr bwMode="auto">
              <a:xfrm>
                <a:off x="2851" y="2821"/>
                <a:ext cx="122" cy="146"/>
              </a:xfrm>
              <a:custGeom>
                <a:avLst/>
                <a:gdLst>
                  <a:gd name="T0" fmla="*/ 0 w 120"/>
                  <a:gd name="T1" fmla="*/ 27 h 144"/>
                  <a:gd name="T2" fmla="*/ 63 w 120"/>
                  <a:gd name="T3" fmla="*/ 144 h 144"/>
                  <a:gd name="T4" fmla="*/ 120 w 120"/>
                  <a:gd name="T5" fmla="*/ 27 h 144"/>
                  <a:gd name="T6" fmla="*/ 0 w 120"/>
                  <a:gd name="T7" fmla="*/ 27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0" h="144">
                    <a:moveTo>
                      <a:pt x="0" y="27"/>
                    </a:moveTo>
                    <a:cubicBezTo>
                      <a:pt x="63" y="144"/>
                      <a:pt x="63" y="144"/>
                      <a:pt x="63" y="144"/>
                    </a:cubicBezTo>
                    <a:cubicBezTo>
                      <a:pt x="120" y="27"/>
                      <a:pt x="120" y="27"/>
                      <a:pt x="120" y="27"/>
                    </a:cubicBezTo>
                    <a:cubicBezTo>
                      <a:pt x="120" y="27"/>
                      <a:pt x="59" y="0"/>
                      <a:pt x="0" y="27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  <a:lumOff val="50000"/>
                </a:schemeClr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Oval 42"/>
              <p:cNvSpPr>
                <a:spLocks noChangeArrowheads="1"/>
              </p:cNvSpPr>
              <p:nvPr/>
            </p:nvSpPr>
            <p:spPr bwMode="auto">
              <a:xfrm>
                <a:off x="3272" y="1740"/>
                <a:ext cx="578" cy="57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Oval 43"/>
              <p:cNvSpPr>
                <a:spLocks noChangeArrowheads="1"/>
              </p:cNvSpPr>
              <p:nvPr/>
            </p:nvSpPr>
            <p:spPr bwMode="auto">
              <a:xfrm>
                <a:off x="3732" y="1475"/>
                <a:ext cx="293" cy="293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Oval 44"/>
              <p:cNvSpPr>
                <a:spLocks noChangeArrowheads="1"/>
              </p:cNvSpPr>
              <p:nvPr/>
            </p:nvSpPr>
            <p:spPr bwMode="auto">
              <a:xfrm>
                <a:off x="3421" y="1067"/>
                <a:ext cx="294" cy="293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Oval 45"/>
              <p:cNvSpPr>
                <a:spLocks noChangeArrowheads="1"/>
              </p:cNvSpPr>
              <p:nvPr/>
            </p:nvSpPr>
            <p:spPr bwMode="auto">
              <a:xfrm>
                <a:off x="1765" y="920"/>
                <a:ext cx="419" cy="419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Oval 47"/>
              <p:cNvSpPr>
                <a:spLocks noChangeArrowheads="1"/>
              </p:cNvSpPr>
              <p:nvPr/>
            </p:nvSpPr>
            <p:spPr bwMode="auto">
              <a:xfrm>
                <a:off x="3892" y="2064"/>
                <a:ext cx="453" cy="453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Oval 48"/>
              <p:cNvSpPr>
                <a:spLocks noChangeArrowheads="1"/>
              </p:cNvSpPr>
              <p:nvPr/>
            </p:nvSpPr>
            <p:spPr bwMode="auto">
              <a:xfrm>
                <a:off x="3303" y="263"/>
                <a:ext cx="608" cy="61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Oval 49"/>
              <p:cNvSpPr>
                <a:spLocks noChangeArrowheads="1"/>
              </p:cNvSpPr>
              <p:nvPr/>
            </p:nvSpPr>
            <p:spPr bwMode="auto">
              <a:xfrm>
                <a:off x="2227" y="347"/>
                <a:ext cx="356" cy="357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Oval 50"/>
              <p:cNvSpPr>
                <a:spLocks noChangeArrowheads="1"/>
              </p:cNvSpPr>
              <p:nvPr/>
            </p:nvSpPr>
            <p:spPr bwMode="auto">
              <a:xfrm>
                <a:off x="2114" y="1578"/>
                <a:ext cx="399" cy="398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Oval 51"/>
              <p:cNvSpPr>
                <a:spLocks noChangeArrowheads="1"/>
              </p:cNvSpPr>
              <p:nvPr/>
            </p:nvSpPr>
            <p:spPr bwMode="auto">
              <a:xfrm>
                <a:off x="2451" y="635"/>
                <a:ext cx="899" cy="89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E6FF1C77-0DB4-4DA4-B104-03100290C4C6}"/>
                </a:ext>
              </a:extLst>
            </p:cNvPr>
            <p:cNvGrpSpPr/>
            <p:nvPr/>
          </p:nvGrpSpPr>
          <p:grpSpPr>
            <a:xfrm>
              <a:off x="6109127" y="1595583"/>
              <a:ext cx="4377295" cy="3483425"/>
              <a:chOff x="6109127" y="1595583"/>
              <a:chExt cx="4377295" cy="3483425"/>
            </a:xfrm>
          </p:grpSpPr>
          <p:sp>
            <p:nvSpPr>
              <p:cNvPr id="95" name="Freeform 501"/>
              <p:cNvSpPr>
                <a:spLocks noEditPoints="1"/>
              </p:cNvSpPr>
              <p:nvPr/>
            </p:nvSpPr>
            <p:spPr bwMode="auto">
              <a:xfrm>
                <a:off x="7664145" y="2366953"/>
                <a:ext cx="1076844" cy="786063"/>
              </a:xfrm>
              <a:custGeom>
                <a:avLst/>
                <a:gdLst>
                  <a:gd name="T0" fmla="*/ 183 w 185"/>
                  <a:gd name="T1" fmla="*/ 34 h 135"/>
                  <a:gd name="T2" fmla="*/ 183 w 185"/>
                  <a:gd name="T3" fmla="*/ 34 h 135"/>
                  <a:gd name="T4" fmla="*/ 94 w 185"/>
                  <a:gd name="T5" fmla="*/ 0 h 135"/>
                  <a:gd name="T6" fmla="*/ 93 w 185"/>
                  <a:gd name="T7" fmla="*/ 0 h 135"/>
                  <a:gd name="T8" fmla="*/ 91 w 185"/>
                  <a:gd name="T9" fmla="*/ 0 h 135"/>
                  <a:gd name="T10" fmla="*/ 2 w 185"/>
                  <a:gd name="T11" fmla="*/ 34 h 135"/>
                  <a:gd name="T12" fmla="*/ 2 w 185"/>
                  <a:gd name="T13" fmla="*/ 34 h 135"/>
                  <a:gd name="T14" fmla="*/ 2 w 185"/>
                  <a:gd name="T15" fmla="*/ 42 h 135"/>
                  <a:gd name="T16" fmla="*/ 2 w 185"/>
                  <a:gd name="T17" fmla="*/ 42 h 135"/>
                  <a:gd name="T18" fmla="*/ 10 w 185"/>
                  <a:gd name="T19" fmla="*/ 45 h 135"/>
                  <a:gd name="T20" fmla="*/ 0 w 185"/>
                  <a:gd name="T21" fmla="*/ 93 h 135"/>
                  <a:gd name="T22" fmla="*/ 17 w 185"/>
                  <a:gd name="T23" fmla="*/ 93 h 135"/>
                  <a:gd name="T24" fmla="*/ 18 w 185"/>
                  <a:gd name="T25" fmla="*/ 48 h 135"/>
                  <a:gd name="T26" fmla="*/ 25 w 185"/>
                  <a:gd name="T27" fmla="*/ 113 h 135"/>
                  <a:gd name="T28" fmla="*/ 25 w 185"/>
                  <a:gd name="T29" fmla="*/ 114 h 135"/>
                  <a:gd name="T30" fmla="*/ 30 w 185"/>
                  <a:gd name="T31" fmla="*/ 118 h 135"/>
                  <a:gd name="T32" fmla="*/ 62 w 185"/>
                  <a:gd name="T33" fmla="*/ 110 h 135"/>
                  <a:gd name="T34" fmla="*/ 90 w 185"/>
                  <a:gd name="T35" fmla="*/ 134 h 135"/>
                  <a:gd name="T36" fmla="*/ 95 w 185"/>
                  <a:gd name="T37" fmla="*/ 134 h 135"/>
                  <a:gd name="T38" fmla="*/ 127 w 185"/>
                  <a:gd name="T39" fmla="*/ 110 h 135"/>
                  <a:gd name="T40" fmla="*/ 159 w 185"/>
                  <a:gd name="T41" fmla="*/ 118 h 135"/>
                  <a:gd name="T42" fmla="*/ 164 w 185"/>
                  <a:gd name="T43" fmla="*/ 114 h 135"/>
                  <a:gd name="T44" fmla="*/ 164 w 185"/>
                  <a:gd name="T45" fmla="*/ 113 h 135"/>
                  <a:gd name="T46" fmla="*/ 183 w 185"/>
                  <a:gd name="T47" fmla="*/ 42 h 135"/>
                  <a:gd name="T48" fmla="*/ 183 w 185"/>
                  <a:gd name="T49" fmla="*/ 42 h 135"/>
                  <a:gd name="T50" fmla="*/ 185 w 185"/>
                  <a:gd name="T51" fmla="*/ 38 h 135"/>
                  <a:gd name="T52" fmla="*/ 127 w 185"/>
                  <a:gd name="T53" fmla="*/ 101 h 135"/>
                  <a:gd name="T54" fmla="*/ 126 w 185"/>
                  <a:gd name="T55" fmla="*/ 101 h 135"/>
                  <a:gd name="T56" fmla="*/ 124 w 185"/>
                  <a:gd name="T57" fmla="*/ 102 h 135"/>
                  <a:gd name="T58" fmla="*/ 66 w 185"/>
                  <a:gd name="T59" fmla="*/ 102 h 135"/>
                  <a:gd name="T60" fmla="*/ 63 w 185"/>
                  <a:gd name="T61" fmla="*/ 101 h 135"/>
                  <a:gd name="T62" fmla="*/ 62 w 185"/>
                  <a:gd name="T63" fmla="*/ 101 h 135"/>
                  <a:gd name="T64" fmla="*/ 41 w 185"/>
                  <a:gd name="T65" fmla="*/ 56 h 135"/>
                  <a:gd name="T66" fmla="*/ 91 w 185"/>
                  <a:gd name="T67" fmla="*/ 76 h 135"/>
                  <a:gd name="T68" fmla="*/ 94 w 185"/>
                  <a:gd name="T69" fmla="*/ 76 h 135"/>
                  <a:gd name="T70" fmla="*/ 145 w 185"/>
                  <a:gd name="T71" fmla="*/ 56 h 135"/>
                  <a:gd name="T72" fmla="*/ 93 w 185"/>
                  <a:gd name="T73" fmla="*/ 67 h 135"/>
                  <a:gd name="T74" fmla="*/ 93 w 185"/>
                  <a:gd name="T75" fmla="*/ 9 h 135"/>
                  <a:gd name="T76" fmla="*/ 93 w 185"/>
                  <a:gd name="T77" fmla="*/ 67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85" h="135">
                    <a:moveTo>
                      <a:pt x="185" y="38"/>
                    </a:moveTo>
                    <a:cubicBezTo>
                      <a:pt x="185" y="36"/>
                      <a:pt x="184" y="35"/>
                      <a:pt x="183" y="34"/>
                    </a:cubicBezTo>
                    <a:cubicBezTo>
                      <a:pt x="183" y="34"/>
                      <a:pt x="183" y="34"/>
                      <a:pt x="183" y="34"/>
                    </a:cubicBezTo>
                    <a:cubicBezTo>
                      <a:pt x="183" y="34"/>
                      <a:pt x="183" y="34"/>
                      <a:pt x="183" y="34"/>
                    </a:cubicBezTo>
                    <a:cubicBezTo>
                      <a:pt x="183" y="34"/>
                      <a:pt x="183" y="34"/>
                      <a:pt x="183" y="34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4" y="0"/>
                      <a:pt x="93" y="0"/>
                      <a:pt x="93" y="0"/>
                    </a:cubicBezTo>
                    <a:cubicBezTo>
                      <a:pt x="92" y="0"/>
                      <a:pt x="91" y="0"/>
                      <a:pt x="91" y="0"/>
                    </a:cubicBezTo>
                    <a:cubicBezTo>
                      <a:pt x="91" y="0"/>
                      <a:pt x="91" y="0"/>
                      <a:pt x="91" y="0"/>
                    </a:cubicBezTo>
                    <a:cubicBezTo>
                      <a:pt x="2" y="34"/>
                      <a:pt x="2" y="34"/>
                      <a:pt x="2" y="34"/>
                    </a:cubicBezTo>
                    <a:cubicBezTo>
                      <a:pt x="2" y="34"/>
                      <a:pt x="2" y="34"/>
                      <a:pt x="2" y="34"/>
                    </a:cubicBezTo>
                    <a:cubicBezTo>
                      <a:pt x="2" y="34"/>
                      <a:pt x="2" y="34"/>
                      <a:pt x="2" y="34"/>
                    </a:cubicBezTo>
                    <a:cubicBezTo>
                      <a:pt x="2" y="34"/>
                      <a:pt x="2" y="34"/>
                      <a:pt x="2" y="34"/>
                    </a:cubicBezTo>
                    <a:cubicBezTo>
                      <a:pt x="1" y="35"/>
                      <a:pt x="0" y="36"/>
                      <a:pt x="0" y="38"/>
                    </a:cubicBezTo>
                    <a:cubicBezTo>
                      <a:pt x="0" y="40"/>
                      <a:pt x="1" y="41"/>
                      <a:pt x="2" y="42"/>
                    </a:cubicBezTo>
                    <a:cubicBezTo>
                      <a:pt x="2" y="42"/>
                      <a:pt x="2" y="42"/>
                      <a:pt x="2" y="42"/>
                    </a:cubicBezTo>
                    <a:cubicBezTo>
                      <a:pt x="2" y="42"/>
                      <a:pt x="2" y="42"/>
                      <a:pt x="2" y="42"/>
                    </a:cubicBezTo>
                    <a:cubicBezTo>
                      <a:pt x="2" y="42"/>
                      <a:pt x="2" y="42"/>
                      <a:pt x="2" y="42"/>
                    </a:cubicBezTo>
                    <a:cubicBezTo>
                      <a:pt x="10" y="45"/>
                      <a:pt x="10" y="45"/>
                      <a:pt x="10" y="45"/>
                    </a:cubicBezTo>
                    <a:cubicBezTo>
                      <a:pt x="5" y="85"/>
                      <a:pt x="5" y="85"/>
                      <a:pt x="5" y="85"/>
                    </a:cubicBezTo>
                    <a:cubicBezTo>
                      <a:pt x="2" y="86"/>
                      <a:pt x="0" y="89"/>
                      <a:pt x="0" y="93"/>
                    </a:cubicBezTo>
                    <a:cubicBezTo>
                      <a:pt x="0" y="97"/>
                      <a:pt x="4" y="101"/>
                      <a:pt x="8" y="101"/>
                    </a:cubicBezTo>
                    <a:cubicBezTo>
                      <a:pt x="13" y="101"/>
                      <a:pt x="17" y="97"/>
                      <a:pt x="17" y="93"/>
                    </a:cubicBezTo>
                    <a:cubicBezTo>
                      <a:pt x="17" y="90"/>
                      <a:pt x="15" y="88"/>
                      <a:pt x="13" y="86"/>
                    </a:cubicBezTo>
                    <a:cubicBezTo>
                      <a:pt x="18" y="48"/>
                      <a:pt x="18" y="48"/>
                      <a:pt x="18" y="48"/>
                    </a:cubicBezTo>
                    <a:cubicBezTo>
                      <a:pt x="33" y="53"/>
                      <a:pt x="33" y="53"/>
                      <a:pt x="33" y="53"/>
                    </a:cubicBezTo>
                    <a:cubicBezTo>
                      <a:pt x="25" y="113"/>
                      <a:pt x="25" y="113"/>
                      <a:pt x="25" y="113"/>
                    </a:cubicBezTo>
                    <a:cubicBezTo>
                      <a:pt x="25" y="113"/>
                      <a:pt x="25" y="113"/>
                      <a:pt x="25" y="113"/>
                    </a:cubicBezTo>
                    <a:cubicBezTo>
                      <a:pt x="25" y="114"/>
                      <a:pt x="25" y="114"/>
                      <a:pt x="25" y="114"/>
                    </a:cubicBezTo>
                    <a:cubicBezTo>
                      <a:pt x="25" y="116"/>
                      <a:pt x="27" y="118"/>
                      <a:pt x="29" y="118"/>
                    </a:cubicBezTo>
                    <a:cubicBezTo>
                      <a:pt x="30" y="118"/>
                      <a:pt x="30" y="118"/>
                      <a:pt x="30" y="118"/>
                    </a:cubicBezTo>
                    <a:cubicBezTo>
                      <a:pt x="30" y="118"/>
                      <a:pt x="30" y="118"/>
                      <a:pt x="30" y="118"/>
                    </a:cubicBezTo>
                    <a:cubicBezTo>
                      <a:pt x="62" y="110"/>
                      <a:pt x="62" y="110"/>
                      <a:pt x="62" y="110"/>
                    </a:cubicBezTo>
                    <a:cubicBezTo>
                      <a:pt x="90" y="134"/>
                      <a:pt x="90" y="134"/>
                      <a:pt x="90" y="134"/>
                    </a:cubicBezTo>
                    <a:cubicBezTo>
                      <a:pt x="90" y="134"/>
                      <a:pt x="90" y="134"/>
                      <a:pt x="90" y="134"/>
                    </a:cubicBezTo>
                    <a:cubicBezTo>
                      <a:pt x="91" y="135"/>
                      <a:pt x="92" y="135"/>
                      <a:pt x="93" y="135"/>
                    </a:cubicBezTo>
                    <a:cubicBezTo>
                      <a:pt x="93" y="135"/>
                      <a:pt x="94" y="135"/>
                      <a:pt x="95" y="134"/>
                    </a:cubicBezTo>
                    <a:cubicBezTo>
                      <a:pt x="95" y="134"/>
                      <a:pt x="95" y="134"/>
                      <a:pt x="95" y="134"/>
                    </a:cubicBezTo>
                    <a:cubicBezTo>
                      <a:pt x="127" y="110"/>
                      <a:pt x="127" y="110"/>
                      <a:pt x="127" y="110"/>
                    </a:cubicBezTo>
                    <a:cubicBezTo>
                      <a:pt x="159" y="118"/>
                      <a:pt x="159" y="118"/>
                      <a:pt x="159" y="118"/>
                    </a:cubicBezTo>
                    <a:cubicBezTo>
                      <a:pt x="159" y="118"/>
                      <a:pt x="159" y="118"/>
                      <a:pt x="159" y="118"/>
                    </a:cubicBezTo>
                    <a:cubicBezTo>
                      <a:pt x="159" y="118"/>
                      <a:pt x="160" y="118"/>
                      <a:pt x="160" y="118"/>
                    </a:cubicBezTo>
                    <a:cubicBezTo>
                      <a:pt x="162" y="118"/>
                      <a:pt x="164" y="116"/>
                      <a:pt x="164" y="114"/>
                    </a:cubicBezTo>
                    <a:cubicBezTo>
                      <a:pt x="164" y="114"/>
                      <a:pt x="164" y="113"/>
                      <a:pt x="164" y="113"/>
                    </a:cubicBezTo>
                    <a:cubicBezTo>
                      <a:pt x="164" y="113"/>
                      <a:pt x="164" y="113"/>
                      <a:pt x="164" y="113"/>
                    </a:cubicBezTo>
                    <a:cubicBezTo>
                      <a:pt x="153" y="53"/>
                      <a:pt x="153" y="53"/>
                      <a:pt x="153" y="53"/>
                    </a:cubicBezTo>
                    <a:cubicBezTo>
                      <a:pt x="183" y="42"/>
                      <a:pt x="183" y="42"/>
                      <a:pt x="183" y="42"/>
                    </a:cubicBezTo>
                    <a:cubicBezTo>
                      <a:pt x="183" y="42"/>
                      <a:pt x="183" y="42"/>
                      <a:pt x="183" y="42"/>
                    </a:cubicBezTo>
                    <a:cubicBezTo>
                      <a:pt x="183" y="42"/>
                      <a:pt x="183" y="42"/>
                      <a:pt x="183" y="42"/>
                    </a:cubicBezTo>
                    <a:cubicBezTo>
                      <a:pt x="183" y="42"/>
                      <a:pt x="183" y="42"/>
                      <a:pt x="183" y="42"/>
                    </a:cubicBezTo>
                    <a:cubicBezTo>
                      <a:pt x="184" y="41"/>
                      <a:pt x="185" y="40"/>
                      <a:pt x="185" y="38"/>
                    </a:cubicBezTo>
                    <a:close/>
                    <a:moveTo>
                      <a:pt x="155" y="108"/>
                    </a:moveTo>
                    <a:cubicBezTo>
                      <a:pt x="127" y="101"/>
                      <a:pt x="127" y="101"/>
                      <a:pt x="127" y="101"/>
                    </a:cubicBezTo>
                    <a:cubicBezTo>
                      <a:pt x="127" y="101"/>
                      <a:pt x="127" y="101"/>
                      <a:pt x="127" y="101"/>
                    </a:cubicBezTo>
                    <a:cubicBezTo>
                      <a:pt x="127" y="101"/>
                      <a:pt x="127" y="101"/>
                      <a:pt x="126" y="101"/>
                    </a:cubicBezTo>
                    <a:cubicBezTo>
                      <a:pt x="125" y="101"/>
                      <a:pt x="125" y="102"/>
                      <a:pt x="124" y="102"/>
                    </a:cubicBezTo>
                    <a:cubicBezTo>
                      <a:pt x="124" y="102"/>
                      <a:pt x="124" y="102"/>
                      <a:pt x="124" y="102"/>
                    </a:cubicBezTo>
                    <a:cubicBezTo>
                      <a:pt x="93" y="125"/>
                      <a:pt x="93" y="125"/>
                      <a:pt x="93" y="125"/>
                    </a:cubicBezTo>
                    <a:cubicBezTo>
                      <a:pt x="66" y="102"/>
                      <a:pt x="66" y="102"/>
                      <a:pt x="66" y="102"/>
                    </a:cubicBezTo>
                    <a:cubicBezTo>
                      <a:pt x="66" y="102"/>
                      <a:pt x="66" y="102"/>
                      <a:pt x="66" y="102"/>
                    </a:cubicBezTo>
                    <a:cubicBezTo>
                      <a:pt x="65" y="102"/>
                      <a:pt x="64" y="101"/>
                      <a:pt x="63" y="101"/>
                    </a:cubicBezTo>
                    <a:cubicBezTo>
                      <a:pt x="63" y="101"/>
                      <a:pt x="62" y="101"/>
                      <a:pt x="62" y="101"/>
                    </a:cubicBezTo>
                    <a:cubicBezTo>
                      <a:pt x="62" y="101"/>
                      <a:pt x="62" y="101"/>
                      <a:pt x="62" y="101"/>
                    </a:cubicBezTo>
                    <a:cubicBezTo>
                      <a:pt x="34" y="108"/>
                      <a:pt x="34" y="108"/>
                      <a:pt x="34" y="108"/>
                    </a:cubicBezTo>
                    <a:cubicBezTo>
                      <a:pt x="41" y="56"/>
                      <a:pt x="41" y="56"/>
                      <a:pt x="41" y="56"/>
                    </a:cubicBezTo>
                    <a:cubicBezTo>
                      <a:pt x="91" y="76"/>
                      <a:pt x="91" y="76"/>
                      <a:pt x="91" y="76"/>
                    </a:cubicBezTo>
                    <a:cubicBezTo>
                      <a:pt x="91" y="76"/>
                      <a:pt x="91" y="76"/>
                      <a:pt x="91" y="76"/>
                    </a:cubicBezTo>
                    <a:cubicBezTo>
                      <a:pt x="91" y="76"/>
                      <a:pt x="92" y="76"/>
                      <a:pt x="93" y="76"/>
                    </a:cubicBezTo>
                    <a:cubicBezTo>
                      <a:pt x="93" y="76"/>
                      <a:pt x="94" y="76"/>
                      <a:pt x="94" y="76"/>
                    </a:cubicBezTo>
                    <a:cubicBezTo>
                      <a:pt x="94" y="76"/>
                      <a:pt x="94" y="76"/>
                      <a:pt x="94" y="76"/>
                    </a:cubicBezTo>
                    <a:cubicBezTo>
                      <a:pt x="145" y="56"/>
                      <a:pt x="145" y="56"/>
                      <a:pt x="145" y="56"/>
                    </a:cubicBezTo>
                    <a:lnTo>
                      <a:pt x="155" y="108"/>
                    </a:lnTo>
                    <a:close/>
                    <a:moveTo>
                      <a:pt x="93" y="67"/>
                    </a:moveTo>
                    <a:cubicBezTo>
                      <a:pt x="16" y="38"/>
                      <a:pt x="16" y="38"/>
                      <a:pt x="16" y="38"/>
                    </a:cubicBezTo>
                    <a:cubicBezTo>
                      <a:pt x="93" y="9"/>
                      <a:pt x="93" y="9"/>
                      <a:pt x="93" y="9"/>
                    </a:cubicBezTo>
                    <a:cubicBezTo>
                      <a:pt x="169" y="38"/>
                      <a:pt x="169" y="38"/>
                      <a:pt x="169" y="38"/>
                    </a:cubicBezTo>
                    <a:lnTo>
                      <a:pt x="93" y="67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477"/>
              <p:cNvSpPr>
                <a:spLocks noEditPoints="1"/>
              </p:cNvSpPr>
              <p:nvPr/>
            </p:nvSpPr>
            <p:spPr bwMode="auto">
              <a:xfrm>
                <a:off x="7199441" y="1608562"/>
                <a:ext cx="240803" cy="376324"/>
              </a:xfrm>
              <a:custGeom>
                <a:avLst/>
                <a:gdLst>
                  <a:gd name="T0" fmla="*/ 55 w 118"/>
                  <a:gd name="T1" fmla="*/ 118 h 185"/>
                  <a:gd name="T2" fmla="*/ 51 w 118"/>
                  <a:gd name="T3" fmla="*/ 122 h 185"/>
                  <a:gd name="T4" fmla="*/ 55 w 118"/>
                  <a:gd name="T5" fmla="*/ 126 h 185"/>
                  <a:gd name="T6" fmla="*/ 59 w 118"/>
                  <a:gd name="T7" fmla="*/ 122 h 185"/>
                  <a:gd name="T8" fmla="*/ 55 w 118"/>
                  <a:gd name="T9" fmla="*/ 118 h 185"/>
                  <a:gd name="T10" fmla="*/ 46 w 118"/>
                  <a:gd name="T11" fmla="*/ 152 h 185"/>
                  <a:gd name="T12" fmla="*/ 42 w 118"/>
                  <a:gd name="T13" fmla="*/ 156 h 185"/>
                  <a:gd name="T14" fmla="*/ 46 w 118"/>
                  <a:gd name="T15" fmla="*/ 160 h 185"/>
                  <a:gd name="T16" fmla="*/ 51 w 118"/>
                  <a:gd name="T17" fmla="*/ 156 h 185"/>
                  <a:gd name="T18" fmla="*/ 46 w 118"/>
                  <a:gd name="T19" fmla="*/ 152 h 185"/>
                  <a:gd name="T20" fmla="*/ 51 w 118"/>
                  <a:gd name="T21" fmla="*/ 93 h 185"/>
                  <a:gd name="T22" fmla="*/ 42 w 118"/>
                  <a:gd name="T23" fmla="*/ 84 h 185"/>
                  <a:gd name="T24" fmla="*/ 34 w 118"/>
                  <a:gd name="T25" fmla="*/ 93 h 185"/>
                  <a:gd name="T26" fmla="*/ 42 w 118"/>
                  <a:gd name="T27" fmla="*/ 101 h 185"/>
                  <a:gd name="T28" fmla="*/ 51 w 118"/>
                  <a:gd name="T29" fmla="*/ 93 h 185"/>
                  <a:gd name="T30" fmla="*/ 110 w 118"/>
                  <a:gd name="T31" fmla="*/ 0 h 185"/>
                  <a:gd name="T32" fmla="*/ 8 w 118"/>
                  <a:gd name="T33" fmla="*/ 0 h 185"/>
                  <a:gd name="T34" fmla="*/ 0 w 118"/>
                  <a:gd name="T35" fmla="*/ 8 h 185"/>
                  <a:gd name="T36" fmla="*/ 0 w 118"/>
                  <a:gd name="T37" fmla="*/ 17 h 185"/>
                  <a:gd name="T38" fmla="*/ 8 w 118"/>
                  <a:gd name="T39" fmla="*/ 25 h 185"/>
                  <a:gd name="T40" fmla="*/ 17 w 118"/>
                  <a:gd name="T41" fmla="*/ 25 h 185"/>
                  <a:gd name="T42" fmla="*/ 17 w 118"/>
                  <a:gd name="T43" fmla="*/ 143 h 185"/>
                  <a:gd name="T44" fmla="*/ 59 w 118"/>
                  <a:gd name="T45" fmla="*/ 185 h 185"/>
                  <a:gd name="T46" fmla="*/ 101 w 118"/>
                  <a:gd name="T47" fmla="*/ 143 h 185"/>
                  <a:gd name="T48" fmla="*/ 101 w 118"/>
                  <a:gd name="T49" fmla="*/ 25 h 185"/>
                  <a:gd name="T50" fmla="*/ 110 w 118"/>
                  <a:gd name="T51" fmla="*/ 25 h 185"/>
                  <a:gd name="T52" fmla="*/ 118 w 118"/>
                  <a:gd name="T53" fmla="*/ 17 h 185"/>
                  <a:gd name="T54" fmla="*/ 118 w 118"/>
                  <a:gd name="T55" fmla="*/ 8 h 185"/>
                  <a:gd name="T56" fmla="*/ 110 w 118"/>
                  <a:gd name="T57" fmla="*/ 0 h 185"/>
                  <a:gd name="T58" fmla="*/ 93 w 118"/>
                  <a:gd name="T59" fmla="*/ 143 h 185"/>
                  <a:gd name="T60" fmla="*/ 59 w 118"/>
                  <a:gd name="T61" fmla="*/ 177 h 185"/>
                  <a:gd name="T62" fmla="*/ 25 w 118"/>
                  <a:gd name="T63" fmla="*/ 143 h 185"/>
                  <a:gd name="T64" fmla="*/ 25 w 118"/>
                  <a:gd name="T65" fmla="*/ 55 h 185"/>
                  <a:gd name="T66" fmla="*/ 45 w 118"/>
                  <a:gd name="T67" fmla="*/ 59 h 185"/>
                  <a:gd name="T68" fmla="*/ 57 w 118"/>
                  <a:gd name="T69" fmla="*/ 57 h 185"/>
                  <a:gd name="T70" fmla="*/ 82 w 118"/>
                  <a:gd name="T71" fmla="*/ 47 h 185"/>
                  <a:gd name="T72" fmla="*/ 93 w 118"/>
                  <a:gd name="T73" fmla="*/ 43 h 185"/>
                  <a:gd name="T74" fmla="*/ 93 w 118"/>
                  <a:gd name="T75" fmla="*/ 143 h 185"/>
                  <a:gd name="T76" fmla="*/ 93 w 118"/>
                  <a:gd name="T77" fmla="*/ 34 h 185"/>
                  <a:gd name="T78" fmla="*/ 79 w 118"/>
                  <a:gd name="T79" fmla="*/ 40 h 185"/>
                  <a:gd name="T80" fmla="*/ 55 w 118"/>
                  <a:gd name="T81" fmla="*/ 50 h 185"/>
                  <a:gd name="T82" fmla="*/ 25 w 118"/>
                  <a:gd name="T83" fmla="*/ 46 h 185"/>
                  <a:gd name="T84" fmla="*/ 25 w 118"/>
                  <a:gd name="T85" fmla="*/ 25 h 185"/>
                  <a:gd name="T86" fmla="*/ 93 w 118"/>
                  <a:gd name="T87" fmla="*/ 25 h 185"/>
                  <a:gd name="T88" fmla="*/ 93 w 118"/>
                  <a:gd name="T89" fmla="*/ 34 h 185"/>
                  <a:gd name="T90" fmla="*/ 110 w 118"/>
                  <a:gd name="T91" fmla="*/ 17 h 185"/>
                  <a:gd name="T92" fmla="*/ 8 w 118"/>
                  <a:gd name="T93" fmla="*/ 17 h 185"/>
                  <a:gd name="T94" fmla="*/ 8 w 118"/>
                  <a:gd name="T95" fmla="*/ 8 h 185"/>
                  <a:gd name="T96" fmla="*/ 110 w 118"/>
                  <a:gd name="T97" fmla="*/ 8 h 185"/>
                  <a:gd name="T98" fmla="*/ 110 w 118"/>
                  <a:gd name="T99" fmla="*/ 17 h 185"/>
                  <a:gd name="T100" fmla="*/ 72 w 118"/>
                  <a:gd name="T101" fmla="*/ 135 h 185"/>
                  <a:gd name="T102" fmla="*/ 68 w 118"/>
                  <a:gd name="T103" fmla="*/ 139 h 185"/>
                  <a:gd name="T104" fmla="*/ 72 w 118"/>
                  <a:gd name="T105" fmla="*/ 143 h 185"/>
                  <a:gd name="T106" fmla="*/ 76 w 118"/>
                  <a:gd name="T107" fmla="*/ 139 h 185"/>
                  <a:gd name="T108" fmla="*/ 72 w 118"/>
                  <a:gd name="T109" fmla="*/ 135 h 185"/>
                  <a:gd name="T110" fmla="*/ 76 w 118"/>
                  <a:gd name="T111" fmla="*/ 67 h 185"/>
                  <a:gd name="T112" fmla="*/ 68 w 118"/>
                  <a:gd name="T113" fmla="*/ 76 h 185"/>
                  <a:gd name="T114" fmla="*/ 76 w 118"/>
                  <a:gd name="T115" fmla="*/ 84 h 185"/>
                  <a:gd name="T116" fmla="*/ 84 w 118"/>
                  <a:gd name="T117" fmla="*/ 76 h 185"/>
                  <a:gd name="T118" fmla="*/ 76 w 118"/>
                  <a:gd name="T119" fmla="*/ 67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18" h="185">
                    <a:moveTo>
                      <a:pt x="55" y="118"/>
                    </a:moveTo>
                    <a:cubicBezTo>
                      <a:pt x="53" y="118"/>
                      <a:pt x="51" y="120"/>
                      <a:pt x="51" y="122"/>
                    </a:cubicBezTo>
                    <a:cubicBezTo>
                      <a:pt x="51" y="124"/>
                      <a:pt x="53" y="126"/>
                      <a:pt x="55" y="126"/>
                    </a:cubicBezTo>
                    <a:cubicBezTo>
                      <a:pt x="57" y="126"/>
                      <a:pt x="59" y="124"/>
                      <a:pt x="59" y="122"/>
                    </a:cubicBezTo>
                    <a:cubicBezTo>
                      <a:pt x="59" y="120"/>
                      <a:pt x="57" y="118"/>
                      <a:pt x="55" y="118"/>
                    </a:cubicBezTo>
                    <a:close/>
                    <a:moveTo>
                      <a:pt x="46" y="152"/>
                    </a:moveTo>
                    <a:cubicBezTo>
                      <a:pt x="44" y="152"/>
                      <a:pt x="42" y="154"/>
                      <a:pt x="42" y="156"/>
                    </a:cubicBezTo>
                    <a:cubicBezTo>
                      <a:pt x="42" y="158"/>
                      <a:pt x="44" y="160"/>
                      <a:pt x="46" y="160"/>
                    </a:cubicBezTo>
                    <a:cubicBezTo>
                      <a:pt x="49" y="160"/>
                      <a:pt x="51" y="158"/>
                      <a:pt x="51" y="156"/>
                    </a:cubicBezTo>
                    <a:cubicBezTo>
                      <a:pt x="51" y="154"/>
                      <a:pt x="49" y="152"/>
                      <a:pt x="46" y="152"/>
                    </a:cubicBezTo>
                    <a:close/>
                    <a:moveTo>
                      <a:pt x="51" y="93"/>
                    </a:moveTo>
                    <a:cubicBezTo>
                      <a:pt x="51" y="88"/>
                      <a:pt x="47" y="84"/>
                      <a:pt x="42" y="84"/>
                    </a:cubicBezTo>
                    <a:cubicBezTo>
                      <a:pt x="38" y="84"/>
                      <a:pt x="34" y="88"/>
                      <a:pt x="34" y="93"/>
                    </a:cubicBezTo>
                    <a:cubicBezTo>
                      <a:pt x="34" y="97"/>
                      <a:pt x="38" y="101"/>
                      <a:pt x="42" y="101"/>
                    </a:cubicBezTo>
                    <a:cubicBezTo>
                      <a:pt x="47" y="101"/>
                      <a:pt x="51" y="97"/>
                      <a:pt x="51" y="93"/>
                    </a:cubicBezTo>
                    <a:close/>
                    <a:moveTo>
                      <a:pt x="110" y="0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4" y="0"/>
                      <a:pt x="0" y="4"/>
                      <a:pt x="0" y="8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0" y="21"/>
                      <a:pt x="4" y="25"/>
                      <a:pt x="8" y="25"/>
                    </a:cubicBezTo>
                    <a:cubicBezTo>
                      <a:pt x="17" y="25"/>
                      <a:pt x="17" y="25"/>
                      <a:pt x="17" y="25"/>
                    </a:cubicBezTo>
                    <a:cubicBezTo>
                      <a:pt x="17" y="143"/>
                      <a:pt x="17" y="143"/>
                      <a:pt x="17" y="143"/>
                    </a:cubicBezTo>
                    <a:cubicBezTo>
                      <a:pt x="17" y="166"/>
                      <a:pt x="36" y="185"/>
                      <a:pt x="59" y="185"/>
                    </a:cubicBezTo>
                    <a:cubicBezTo>
                      <a:pt x="82" y="185"/>
                      <a:pt x="101" y="166"/>
                      <a:pt x="101" y="143"/>
                    </a:cubicBezTo>
                    <a:cubicBezTo>
                      <a:pt x="101" y="25"/>
                      <a:pt x="101" y="25"/>
                      <a:pt x="101" y="25"/>
                    </a:cubicBezTo>
                    <a:cubicBezTo>
                      <a:pt x="110" y="25"/>
                      <a:pt x="110" y="25"/>
                      <a:pt x="110" y="25"/>
                    </a:cubicBezTo>
                    <a:cubicBezTo>
                      <a:pt x="114" y="25"/>
                      <a:pt x="118" y="21"/>
                      <a:pt x="118" y="17"/>
                    </a:cubicBezTo>
                    <a:cubicBezTo>
                      <a:pt x="118" y="8"/>
                      <a:pt x="118" y="8"/>
                      <a:pt x="118" y="8"/>
                    </a:cubicBezTo>
                    <a:cubicBezTo>
                      <a:pt x="118" y="4"/>
                      <a:pt x="114" y="0"/>
                      <a:pt x="110" y="0"/>
                    </a:cubicBezTo>
                    <a:close/>
                    <a:moveTo>
                      <a:pt x="93" y="143"/>
                    </a:moveTo>
                    <a:cubicBezTo>
                      <a:pt x="93" y="162"/>
                      <a:pt x="78" y="177"/>
                      <a:pt x="59" y="177"/>
                    </a:cubicBezTo>
                    <a:cubicBezTo>
                      <a:pt x="40" y="177"/>
                      <a:pt x="25" y="162"/>
                      <a:pt x="25" y="143"/>
                    </a:cubicBezTo>
                    <a:cubicBezTo>
                      <a:pt x="25" y="55"/>
                      <a:pt x="25" y="55"/>
                      <a:pt x="25" y="55"/>
                    </a:cubicBezTo>
                    <a:cubicBezTo>
                      <a:pt x="31" y="57"/>
                      <a:pt x="38" y="59"/>
                      <a:pt x="45" y="59"/>
                    </a:cubicBezTo>
                    <a:cubicBezTo>
                      <a:pt x="49" y="59"/>
                      <a:pt x="53" y="58"/>
                      <a:pt x="57" y="57"/>
                    </a:cubicBezTo>
                    <a:cubicBezTo>
                      <a:pt x="68" y="54"/>
                      <a:pt x="76" y="50"/>
                      <a:pt x="82" y="47"/>
                    </a:cubicBezTo>
                    <a:cubicBezTo>
                      <a:pt x="86" y="45"/>
                      <a:pt x="90" y="44"/>
                      <a:pt x="93" y="43"/>
                    </a:cubicBezTo>
                    <a:lnTo>
                      <a:pt x="93" y="143"/>
                    </a:lnTo>
                    <a:close/>
                    <a:moveTo>
                      <a:pt x="93" y="34"/>
                    </a:moveTo>
                    <a:cubicBezTo>
                      <a:pt x="88" y="36"/>
                      <a:pt x="84" y="38"/>
                      <a:pt x="79" y="40"/>
                    </a:cubicBezTo>
                    <a:cubicBezTo>
                      <a:pt x="72" y="43"/>
                      <a:pt x="65" y="46"/>
                      <a:pt x="55" y="50"/>
                    </a:cubicBezTo>
                    <a:cubicBezTo>
                      <a:pt x="44" y="53"/>
                      <a:pt x="34" y="50"/>
                      <a:pt x="25" y="46"/>
                    </a:cubicBezTo>
                    <a:cubicBezTo>
                      <a:pt x="25" y="25"/>
                      <a:pt x="25" y="25"/>
                      <a:pt x="25" y="25"/>
                    </a:cubicBezTo>
                    <a:cubicBezTo>
                      <a:pt x="93" y="25"/>
                      <a:pt x="93" y="25"/>
                      <a:pt x="93" y="25"/>
                    </a:cubicBezTo>
                    <a:lnTo>
                      <a:pt x="93" y="34"/>
                    </a:lnTo>
                    <a:close/>
                    <a:moveTo>
                      <a:pt x="110" y="17"/>
                    </a:moveTo>
                    <a:cubicBezTo>
                      <a:pt x="8" y="17"/>
                      <a:pt x="8" y="17"/>
                      <a:pt x="8" y="17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110" y="8"/>
                      <a:pt x="110" y="8"/>
                      <a:pt x="110" y="8"/>
                    </a:cubicBezTo>
                    <a:lnTo>
                      <a:pt x="110" y="17"/>
                    </a:lnTo>
                    <a:close/>
                    <a:moveTo>
                      <a:pt x="72" y="135"/>
                    </a:moveTo>
                    <a:cubicBezTo>
                      <a:pt x="69" y="135"/>
                      <a:pt x="68" y="137"/>
                      <a:pt x="68" y="139"/>
                    </a:cubicBezTo>
                    <a:cubicBezTo>
                      <a:pt x="68" y="141"/>
                      <a:pt x="69" y="143"/>
                      <a:pt x="72" y="143"/>
                    </a:cubicBezTo>
                    <a:cubicBezTo>
                      <a:pt x="74" y="143"/>
                      <a:pt x="76" y="141"/>
                      <a:pt x="76" y="139"/>
                    </a:cubicBezTo>
                    <a:cubicBezTo>
                      <a:pt x="76" y="137"/>
                      <a:pt x="74" y="135"/>
                      <a:pt x="72" y="135"/>
                    </a:cubicBezTo>
                    <a:close/>
                    <a:moveTo>
                      <a:pt x="76" y="67"/>
                    </a:moveTo>
                    <a:cubicBezTo>
                      <a:pt x="71" y="67"/>
                      <a:pt x="68" y="71"/>
                      <a:pt x="68" y="76"/>
                    </a:cubicBezTo>
                    <a:cubicBezTo>
                      <a:pt x="68" y="80"/>
                      <a:pt x="71" y="84"/>
                      <a:pt x="76" y="84"/>
                    </a:cubicBezTo>
                    <a:cubicBezTo>
                      <a:pt x="81" y="84"/>
                      <a:pt x="84" y="80"/>
                      <a:pt x="84" y="76"/>
                    </a:cubicBezTo>
                    <a:cubicBezTo>
                      <a:pt x="84" y="71"/>
                      <a:pt x="81" y="67"/>
                      <a:pt x="76" y="6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59"/>
              <p:cNvSpPr>
                <a:spLocks noEditPoints="1"/>
              </p:cNvSpPr>
              <p:nvPr/>
            </p:nvSpPr>
            <p:spPr bwMode="auto">
              <a:xfrm>
                <a:off x="9162180" y="1595583"/>
                <a:ext cx="485221" cy="483781"/>
              </a:xfrm>
              <a:custGeom>
                <a:avLst/>
                <a:gdLst>
                  <a:gd name="T0" fmla="*/ 152 w 185"/>
                  <a:gd name="T1" fmla="*/ 17 h 185"/>
                  <a:gd name="T2" fmla="*/ 147 w 185"/>
                  <a:gd name="T3" fmla="*/ 0 h 185"/>
                  <a:gd name="T4" fmla="*/ 143 w 185"/>
                  <a:gd name="T5" fmla="*/ 17 h 185"/>
                  <a:gd name="T6" fmla="*/ 42 w 185"/>
                  <a:gd name="T7" fmla="*/ 4 h 185"/>
                  <a:gd name="T8" fmla="*/ 34 w 185"/>
                  <a:gd name="T9" fmla="*/ 4 h 185"/>
                  <a:gd name="T10" fmla="*/ 17 w 185"/>
                  <a:gd name="T11" fmla="*/ 17 h 185"/>
                  <a:gd name="T12" fmla="*/ 0 w 185"/>
                  <a:gd name="T13" fmla="*/ 169 h 185"/>
                  <a:gd name="T14" fmla="*/ 169 w 185"/>
                  <a:gd name="T15" fmla="*/ 185 h 185"/>
                  <a:gd name="T16" fmla="*/ 185 w 185"/>
                  <a:gd name="T17" fmla="*/ 34 h 185"/>
                  <a:gd name="T18" fmla="*/ 177 w 185"/>
                  <a:gd name="T19" fmla="*/ 169 h 185"/>
                  <a:gd name="T20" fmla="*/ 17 w 185"/>
                  <a:gd name="T21" fmla="*/ 177 h 185"/>
                  <a:gd name="T22" fmla="*/ 8 w 185"/>
                  <a:gd name="T23" fmla="*/ 67 h 185"/>
                  <a:gd name="T24" fmla="*/ 177 w 185"/>
                  <a:gd name="T25" fmla="*/ 169 h 185"/>
                  <a:gd name="T26" fmla="*/ 8 w 185"/>
                  <a:gd name="T27" fmla="*/ 59 h 185"/>
                  <a:gd name="T28" fmla="*/ 17 w 185"/>
                  <a:gd name="T29" fmla="*/ 25 h 185"/>
                  <a:gd name="T30" fmla="*/ 34 w 185"/>
                  <a:gd name="T31" fmla="*/ 38 h 185"/>
                  <a:gd name="T32" fmla="*/ 42 w 185"/>
                  <a:gd name="T33" fmla="*/ 38 h 185"/>
                  <a:gd name="T34" fmla="*/ 143 w 185"/>
                  <a:gd name="T35" fmla="*/ 25 h 185"/>
                  <a:gd name="T36" fmla="*/ 147 w 185"/>
                  <a:gd name="T37" fmla="*/ 42 h 185"/>
                  <a:gd name="T38" fmla="*/ 152 w 185"/>
                  <a:gd name="T39" fmla="*/ 25 h 185"/>
                  <a:gd name="T40" fmla="*/ 177 w 185"/>
                  <a:gd name="T41" fmla="*/ 34 h 185"/>
                  <a:gd name="T42" fmla="*/ 122 w 185"/>
                  <a:gd name="T43" fmla="*/ 156 h 185"/>
                  <a:gd name="T44" fmla="*/ 130 w 185"/>
                  <a:gd name="T45" fmla="*/ 88 h 185"/>
                  <a:gd name="T46" fmla="*/ 122 w 185"/>
                  <a:gd name="T47" fmla="*/ 94 h 185"/>
                  <a:gd name="T48" fmla="*/ 112 w 185"/>
                  <a:gd name="T49" fmla="*/ 100 h 185"/>
                  <a:gd name="T50" fmla="*/ 105 w 185"/>
                  <a:gd name="T51" fmla="*/ 107 h 185"/>
                  <a:gd name="T52" fmla="*/ 122 w 185"/>
                  <a:gd name="T53" fmla="*/ 156 h 185"/>
                  <a:gd name="T54" fmla="*/ 78 w 185"/>
                  <a:gd name="T55" fmla="*/ 149 h 185"/>
                  <a:gd name="T56" fmla="*/ 62 w 185"/>
                  <a:gd name="T57" fmla="*/ 146 h 185"/>
                  <a:gd name="T58" fmla="*/ 50 w 185"/>
                  <a:gd name="T59" fmla="*/ 135 h 185"/>
                  <a:gd name="T60" fmla="*/ 56 w 185"/>
                  <a:gd name="T61" fmla="*/ 151 h 185"/>
                  <a:gd name="T62" fmla="*/ 72 w 185"/>
                  <a:gd name="T63" fmla="*/ 157 h 185"/>
                  <a:gd name="T64" fmla="*/ 88 w 185"/>
                  <a:gd name="T65" fmla="*/ 152 h 185"/>
                  <a:gd name="T66" fmla="*/ 95 w 185"/>
                  <a:gd name="T67" fmla="*/ 136 h 185"/>
                  <a:gd name="T68" fmla="*/ 83 w 185"/>
                  <a:gd name="T69" fmla="*/ 120 h 185"/>
                  <a:gd name="T70" fmla="*/ 89 w 185"/>
                  <a:gd name="T71" fmla="*/ 114 h 185"/>
                  <a:gd name="T72" fmla="*/ 90 w 185"/>
                  <a:gd name="T73" fmla="*/ 98 h 185"/>
                  <a:gd name="T74" fmla="*/ 80 w 185"/>
                  <a:gd name="T75" fmla="*/ 89 h 185"/>
                  <a:gd name="T76" fmla="*/ 63 w 185"/>
                  <a:gd name="T77" fmla="*/ 90 h 185"/>
                  <a:gd name="T78" fmla="*/ 53 w 185"/>
                  <a:gd name="T79" fmla="*/ 101 h 185"/>
                  <a:gd name="T80" fmla="*/ 59 w 185"/>
                  <a:gd name="T81" fmla="*/ 110 h 185"/>
                  <a:gd name="T82" fmla="*/ 62 w 185"/>
                  <a:gd name="T83" fmla="*/ 100 h 185"/>
                  <a:gd name="T84" fmla="*/ 72 w 185"/>
                  <a:gd name="T85" fmla="*/ 95 h 185"/>
                  <a:gd name="T86" fmla="*/ 84 w 185"/>
                  <a:gd name="T87" fmla="*/ 106 h 185"/>
                  <a:gd name="T88" fmla="*/ 80 w 185"/>
                  <a:gd name="T89" fmla="*/ 114 h 185"/>
                  <a:gd name="T90" fmla="*/ 71 w 185"/>
                  <a:gd name="T91" fmla="*/ 117 h 185"/>
                  <a:gd name="T92" fmla="*/ 68 w 185"/>
                  <a:gd name="T93" fmla="*/ 117 h 185"/>
                  <a:gd name="T94" fmla="*/ 72 w 185"/>
                  <a:gd name="T95" fmla="*/ 124 h 185"/>
                  <a:gd name="T96" fmla="*/ 82 w 185"/>
                  <a:gd name="T97" fmla="*/ 127 h 185"/>
                  <a:gd name="T98" fmla="*/ 86 w 185"/>
                  <a:gd name="T99" fmla="*/ 137 h 185"/>
                  <a:gd name="T100" fmla="*/ 82 w 185"/>
                  <a:gd name="T101" fmla="*/ 146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85" h="185">
                    <a:moveTo>
                      <a:pt x="169" y="17"/>
                    </a:moveTo>
                    <a:cubicBezTo>
                      <a:pt x="152" y="17"/>
                      <a:pt x="152" y="17"/>
                      <a:pt x="152" y="17"/>
                    </a:cubicBezTo>
                    <a:cubicBezTo>
                      <a:pt x="152" y="4"/>
                      <a:pt x="152" y="4"/>
                      <a:pt x="152" y="4"/>
                    </a:cubicBezTo>
                    <a:cubicBezTo>
                      <a:pt x="152" y="2"/>
                      <a:pt x="150" y="0"/>
                      <a:pt x="147" y="0"/>
                    </a:cubicBezTo>
                    <a:cubicBezTo>
                      <a:pt x="145" y="0"/>
                      <a:pt x="143" y="2"/>
                      <a:pt x="143" y="4"/>
                    </a:cubicBezTo>
                    <a:cubicBezTo>
                      <a:pt x="143" y="17"/>
                      <a:pt x="143" y="17"/>
                      <a:pt x="143" y="17"/>
                    </a:cubicBezTo>
                    <a:cubicBezTo>
                      <a:pt x="42" y="17"/>
                      <a:pt x="42" y="17"/>
                      <a:pt x="42" y="17"/>
                    </a:cubicBezTo>
                    <a:cubicBezTo>
                      <a:pt x="42" y="4"/>
                      <a:pt x="42" y="4"/>
                      <a:pt x="42" y="4"/>
                    </a:cubicBezTo>
                    <a:cubicBezTo>
                      <a:pt x="42" y="2"/>
                      <a:pt x="40" y="0"/>
                      <a:pt x="38" y="0"/>
                    </a:cubicBezTo>
                    <a:cubicBezTo>
                      <a:pt x="35" y="0"/>
                      <a:pt x="34" y="2"/>
                      <a:pt x="34" y="4"/>
                    </a:cubicBezTo>
                    <a:cubicBezTo>
                      <a:pt x="34" y="17"/>
                      <a:pt x="34" y="17"/>
                      <a:pt x="34" y="17"/>
                    </a:cubicBezTo>
                    <a:cubicBezTo>
                      <a:pt x="17" y="17"/>
                      <a:pt x="17" y="17"/>
                      <a:pt x="17" y="17"/>
                    </a:cubicBezTo>
                    <a:cubicBezTo>
                      <a:pt x="7" y="17"/>
                      <a:pt x="0" y="24"/>
                      <a:pt x="0" y="34"/>
                    </a:cubicBezTo>
                    <a:cubicBezTo>
                      <a:pt x="0" y="169"/>
                      <a:pt x="0" y="169"/>
                      <a:pt x="0" y="169"/>
                    </a:cubicBezTo>
                    <a:cubicBezTo>
                      <a:pt x="0" y="178"/>
                      <a:pt x="7" y="185"/>
                      <a:pt x="17" y="185"/>
                    </a:cubicBezTo>
                    <a:cubicBezTo>
                      <a:pt x="169" y="185"/>
                      <a:pt x="169" y="185"/>
                      <a:pt x="169" y="185"/>
                    </a:cubicBezTo>
                    <a:cubicBezTo>
                      <a:pt x="178" y="185"/>
                      <a:pt x="185" y="178"/>
                      <a:pt x="185" y="169"/>
                    </a:cubicBezTo>
                    <a:cubicBezTo>
                      <a:pt x="185" y="34"/>
                      <a:pt x="185" y="34"/>
                      <a:pt x="185" y="34"/>
                    </a:cubicBezTo>
                    <a:cubicBezTo>
                      <a:pt x="185" y="24"/>
                      <a:pt x="178" y="17"/>
                      <a:pt x="169" y="17"/>
                    </a:cubicBezTo>
                    <a:close/>
                    <a:moveTo>
                      <a:pt x="177" y="169"/>
                    </a:moveTo>
                    <a:cubicBezTo>
                      <a:pt x="177" y="173"/>
                      <a:pt x="173" y="177"/>
                      <a:pt x="169" y="177"/>
                    </a:cubicBezTo>
                    <a:cubicBezTo>
                      <a:pt x="17" y="177"/>
                      <a:pt x="17" y="177"/>
                      <a:pt x="17" y="177"/>
                    </a:cubicBezTo>
                    <a:cubicBezTo>
                      <a:pt x="12" y="177"/>
                      <a:pt x="8" y="173"/>
                      <a:pt x="8" y="169"/>
                    </a:cubicBezTo>
                    <a:cubicBezTo>
                      <a:pt x="8" y="67"/>
                      <a:pt x="8" y="67"/>
                      <a:pt x="8" y="67"/>
                    </a:cubicBezTo>
                    <a:cubicBezTo>
                      <a:pt x="177" y="67"/>
                      <a:pt x="177" y="67"/>
                      <a:pt x="177" y="67"/>
                    </a:cubicBezTo>
                    <a:lnTo>
                      <a:pt x="177" y="169"/>
                    </a:lnTo>
                    <a:close/>
                    <a:moveTo>
                      <a:pt x="177" y="59"/>
                    </a:moveTo>
                    <a:cubicBezTo>
                      <a:pt x="8" y="59"/>
                      <a:pt x="8" y="59"/>
                      <a:pt x="8" y="59"/>
                    </a:cubicBezTo>
                    <a:cubicBezTo>
                      <a:pt x="8" y="34"/>
                      <a:pt x="8" y="34"/>
                      <a:pt x="8" y="34"/>
                    </a:cubicBezTo>
                    <a:cubicBezTo>
                      <a:pt x="8" y="29"/>
                      <a:pt x="12" y="25"/>
                      <a:pt x="17" y="25"/>
                    </a:cubicBezTo>
                    <a:cubicBezTo>
                      <a:pt x="34" y="25"/>
                      <a:pt x="34" y="25"/>
                      <a:pt x="34" y="25"/>
                    </a:cubicBezTo>
                    <a:cubicBezTo>
                      <a:pt x="34" y="38"/>
                      <a:pt x="34" y="38"/>
                      <a:pt x="34" y="38"/>
                    </a:cubicBezTo>
                    <a:cubicBezTo>
                      <a:pt x="34" y="40"/>
                      <a:pt x="35" y="42"/>
                      <a:pt x="38" y="42"/>
                    </a:cubicBezTo>
                    <a:cubicBezTo>
                      <a:pt x="40" y="42"/>
                      <a:pt x="42" y="40"/>
                      <a:pt x="42" y="38"/>
                    </a:cubicBezTo>
                    <a:cubicBezTo>
                      <a:pt x="42" y="25"/>
                      <a:pt x="42" y="25"/>
                      <a:pt x="42" y="25"/>
                    </a:cubicBezTo>
                    <a:cubicBezTo>
                      <a:pt x="143" y="25"/>
                      <a:pt x="143" y="25"/>
                      <a:pt x="143" y="25"/>
                    </a:cubicBezTo>
                    <a:cubicBezTo>
                      <a:pt x="143" y="38"/>
                      <a:pt x="143" y="38"/>
                      <a:pt x="143" y="38"/>
                    </a:cubicBezTo>
                    <a:cubicBezTo>
                      <a:pt x="143" y="40"/>
                      <a:pt x="145" y="42"/>
                      <a:pt x="147" y="42"/>
                    </a:cubicBezTo>
                    <a:cubicBezTo>
                      <a:pt x="150" y="42"/>
                      <a:pt x="152" y="40"/>
                      <a:pt x="152" y="38"/>
                    </a:cubicBezTo>
                    <a:cubicBezTo>
                      <a:pt x="152" y="25"/>
                      <a:pt x="152" y="25"/>
                      <a:pt x="152" y="25"/>
                    </a:cubicBezTo>
                    <a:cubicBezTo>
                      <a:pt x="169" y="25"/>
                      <a:pt x="169" y="25"/>
                      <a:pt x="169" y="25"/>
                    </a:cubicBezTo>
                    <a:cubicBezTo>
                      <a:pt x="173" y="25"/>
                      <a:pt x="177" y="29"/>
                      <a:pt x="177" y="34"/>
                    </a:cubicBezTo>
                    <a:lnTo>
                      <a:pt x="177" y="59"/>
                    </a:lnTo>
                    <a:close/>
                    <a:moveTo>
                      <a:pt x="122" y="156"/>
                    </a:moveTo>
                    <a:cubicBezTo>
                      <a:pt x="130" y="156"/>
                      <a:pt x="130" y="156"/>
                      <a:pt x="130" y="156"/>
                    </a:cubicBezTo>
                    <a:cubicBezTo>
                      <a:pt x="130" y="88"/>
                      <a:pt x="130" y="88"/>
                      <a:pt x="130" y="88"/>
                    </a:cubicBezTo>
                    <a:cubicBezTo>
                      <a:pt x="124" y="88"/>
                      <a:pt x="124" y="88"/>
                      <a:pt x="124" y="88"/>
                    </a:cubicBezTo>
                    <a:cubicBezTo>
                      <a:pt x="124" y="91"/>
                      <a:pt x="123" y="93"/>
                      <a:pt x="122" y="94"/>
                    </a:cubicBezTo>
                    <a:cubicBezTo>
                      <a:pt x="121" y="96"/>
                      <a:pt x="119" y="97"/>
                      <a:pt x="117" y="98"/>
                    </a:cubicBezTo>
                    <a:cubicBezTo>
                      <a:pt x="116" y="99"/>
                      <a:pt x="114" y="100"/>
                      <a:pt x="112" y="100"/>
                    </a:cubicBezTo>
                    <a:cubicBezTo>
                      <a:pt x="110" y="101"/>
                      <a:pt x="107" y="101"/>
                      <a:pt x="105" y="101"/>
                    </a:cubicBezTo>
                    <a:cubicBezTo>
                      <a:pt x="105" y="107"/>
                      <a:pt x="105" y="107"/>
                      <a:pt x="105" y="107"/>
                    </a:cubicBezTo>
                    <a:cubicBezTo>
                      <a:pt x="122" y="107"/>
                      <a:pt x="122" y="107"/>
                      <a:pt x="122" y="107"/>
                    </a:cubicBezTo>
                    <a:lnTo>
                      <a:pt x="122" y="156"/>
                    </a:lnTo>
                    <a:close/>
                    <a:moveTo>
                      <a:pt x="82" y="146"/>
                    </a:moveTo>
                    <a:cubicBezTo>
                      <a:pt x="81" y="147"/>
                      <a:pt x="79" y="148"/>
                      <a:pt x="78" y="149"/>
                    </a:cubicBezTo>
                    <a:cubicBezTo>
                      <a:pt x="76" y="149"/>
                      <a:pt x="74" y="150"/>
                      <a:pt x="72" y="150"/>
                    </a:cubicBezTo>
                    <a:cubicBezTo>
                      <a:pt x="68" y="150"/>
                      <a:pt x="64" y="148"/>
                      <a:pt x="62" y="146"/>
                    </a:cubicBezTo>
                    <a:cubicBezTo>
                      <a:pt x="59" y="143"/>
                      <a:pt x="58" y="139"/>
                      <a:pt x="58" y="135"/>
                    </a:cubicBezTo>
                    <a:cubicBezTo>
                      <a:pt x="50" y="135"/>
                      <a:pt x="50" y="135"/>
                      <a:pt x="50" y="135"/>
                    </a:cubicBezTo>
                    <a:cubicBezTo>
                      <a:pt x="50" y="138"/>
                      <a:pt x="51" y="142"/>
                      <a:pt x="52" y="144"/>
                    </a:cubicBezTo>
                    <a:cubicBezTo>
                      <a:pt x="53" y="147"/>
                      <a:pt x="54" y="149"/>
                      <a:pt x="56" y="151"/>
                    </a:cubicBezTo>
                    <a:cubicBezTo>
                      <a:pt x="58" y="153"/>
                      <a:pt x="60" y="154"/>
                      <a:pt x="63" y="155"/>
                    </a:cubicBezTo>
                    <a:cubicBezTo>
                      <a:pt x="66" y="156"/>
                      <a:pt x="69" y="157"/>
                      <a:pt x="72" y="157"/>
                    </a:cubicBezTo>
                    <a:cubicBezTo>
                      <a:pt x="75" y="157"/>
                      <a:pt x="78" y="156"/>
                      <a:pt x="81" y="156"/>
                    </a:cubicBezTo>
                    <a:cubicBezTo>
                      <a:pt x="84" y="155"/>
                      <a:pt x="86" y="153"/>
                      <a:pt x="88" y="152"/>
                    </a:cubicBezTo>
                    <a:cubicBezTo>
                      <a:pt x="90" y="150"/>
                      <a:pt x="92" y="148"/>
                      <a:pt x="93" y="145"/>
                    </a:cubicBezTo>
                    <a:cubicBezTo>
                      <a:pt x="94" y="143"/>
                      <a:pt x="95" y="140"/>
                      <a:pt x="95" y="136"/>
                    </a:cubicBezTo>
                    <a:cubicBezTo>
                      <a:pt x="95" y="132"/>
                      <a:pt x="94" y="129"/>
                      <a:pt x="92" y="126"/>
                    </a:cubicBezTo>
                    <a:cubicBezTo>
                      <a:pt x="90" y="123"/>
                      <a:pt x="87" y="121"/>
                      <a:pt x="83" y="120"/>
                    </a:cubicBezTo>
                    <a:cubicBezTo>
                      <a:pt x="83" y="120"/>
                      <a:pt x="83" y="120"/>
                      <a:pt x="83" y="120"/>
                    </a:cubicBezTo>
                    <a:cubicBezTo>
                      <a:pt x="85" y="118"/>
                      <a:pt x="88" y="117"/>
                      <a:pt x="89" y="114"/>
                    </a:cubicBezTo>
                    <a:cubicBezTo>
                      <a:pt x="91" y="112"/>
                      <a:pt x="92" y="109"/>
                      <a:pt x="92" y="106"/>
                    </a:cubicBezTo>
                    <a:cubicBezTo>
                      <a:pt x="92" y="103"/>
                      <a:pt x="91" y="100"/>
                      <a:pt x="90" y="98"/>
                    </a:cubicBezTo>
                    <a:cubicBezTo>
                      <a:pt x="89" y="96"/>
                      <a:pt x="88" y="94"/>
                      <a:pt x="86" y="92"/>
                    </a:cubicBezTo>
                    <a:cubicBezTo>
                      <a:pt x="84" y="91"/>
                      <a:pt x="82" y="90"/>
                      <a:pt x="80" y="89"/>
                    </a:cubicBezTo>
                    <a:cubicBezTo>
                      <a:pt x="77" y="88"/>
                      <a:pt x="75" y="88"/>
                      <a:pt x="72" y="88"/>
                    </a:cubicBezTo>
                    <a:cubicBezTo>
                      <a:pt x="69" y="88"/>
                      <a:pt x="66" y="89"/>
                      <a:pt x="63" y="90"/>
                    </a:cubicBezTo>
                    <a:cubicBezTo>
                      <a:pt x="61" y="91"/>
                      <a:pt x="59" y="92"/>
                      <a:pt x="57" y="94"/>
                    </a:cubicBezTo>
                    <a:cubicBezTo>
                      <a:pt x="55" y="96"/>
                      <a:pt x="54" y="98"/>
                      <a:pt x="53" y="101"/>
                    </a:cubicBezTo>
                    <a:cubicBezTo>
                      <a:pt x="52" y="104"/>
                      <a:pt x="52" y="107"/>
                      <a:pt x="52" y="110"/>
                    </a:cubicBezTo>
                    <a:cubicBezTo>
                      <a:pt x="59" y="110"/>
                      <a:pt x="59" y="110"/>
                      <a:pt x="59" y="110"/>
                    </a:cubicBezTo>
                    <a:cubicBezTo>
                      <a:pt x="59" y="108"/>
                      <a:pt x="60" y="106"/>
                      <a:pt x="60" y="104"/>
                    </a:cubicBezTo>
                    <a:cubicBezTo>
                      <a:pt x="61" y="102"/>
                      <a:pt x="61" y="101"/>
                      <a:pt x="62" y="100"/>
                    </a:cubicBezTo>
                    <a:cubicBezTo>
                      <a:pt x="63" y="98"/>
                      <a:pt x="65" y="97"/>
                      <a:pt x="66" y="96"/>
                    </a:cubicBezTo>
                    <a:cubicBezTo>
                      <a:pt x="68" y="96"/>
                      <a:pt x="70" y="95"/>
                      <a:pt x="72" y="95"/>
                    </a:cubicBezTo>
                    <a:cubicBezTo>
                      <a:pt x="75" y="95"/>
                      <a:pt x="78" y="96"/>
                      <a:pt x="80" y="98"/>
                    </a:cubicBezTo>
                    <a:cubicBezTo>
                      <a:pt x="82" y="100"/>
                      <a:pt x="84" y="102"/>
                      <a:pt x="84" y="106"/>
                    </a:cubicBezTo>
                    <a:cubicBezTo>
                      <a:pt x="84" y="108"/>
                      <a:pt x="83" y="109"/>
                      <a:pt x="83" y="111"/>
                    </a:cubicBezTo>
                    <a:cubicBezTo>
                      <a:pt x="82" y="112"/>
                      <a:pt x="81" y="113"/>
                      <a:pt x="80" y="114"/>
                    </a:cubicBezTo>
                    <a:cubicBezTo>
                      <a:pt x="79" y="115"/>
                      <a:pt x="77" y="116"/>
                      <a:pt x="76" y="116"/>
                    </a:cubicBezTo>
                    <a:cubicBezTo>
                      <a:pt x="74" y="117"/>
                      <a:pt x="73" y="117"/>
                      <a:pt x="71" y="117"/>
                    </a:cubicBezTo>
                    <a:cubicBezTo>
                      <a:pt x="68" y="117"/>
                      <a:pt x="68" y="117"/>
                      <a:pt x="68" y="117"/>
                    </a:cubicBezTo>
                    <a:cubicBezTo>
                      <a:pt x="68" y="117"/>
                      <a:pt x="68" y="117"/>
                      <a:pt x="68" y="117"/>
                    </a:cubicBezTo>
                    <a:cubicBezTo>
                      <a:pt x="68" y="124"/>
                      <a:pt x="68" y="124"/>
                      <a:pt x="68" y="124"/>
                    </a:cubicBezTo>
                    <a:cubicBezTo>
                      <a:pt x="69" y="124"/>
                      <a:pt x="71" y="124"/>
                      <a:pt x="72" y="124"/>
                    </a:cubicBezTo>
                    <a:cubicBezTo>
                      <a:pt x="74" y="124"/>
                      <a:pt x="76" y="124"/>
                      <a:pt x="78" y="124"/>
                    </a:cubicBezTo>
                    <a:cubicBezTo>
                      <a:pt x="80" y="125"/>
                      <a:pt x="81" y="126"/>
                      <a:pt x="82" y="127"/>
                    </a:cubicBezTo>
                    <a:cubicBezTo>
                      <a:pt x="84" y="128"/>
                      <a:pt x="85" y="129"/>
                      <a:pt x="85" y="131"/>
                    </a:cubicBezTo>
                    <a:cubicBezTo>
                      <a:pt x="86" y="133"/>
                      <a:pt x="86" y="135"/>
                      <a:pt x="86" y="137"/>
                    </a:cubicBezTo>
                    <a:cubicBezTo>
                      <a:pt x="86" y="139"/>
                      <a:pt x="86" y="141"/>
                      <a:pt x="85" y="142"/>
                    </a:cubicBezTo>
                    <a:cubicBezTo>
                      <a:pt x="84" y="144"/>
                      <a:pt x="83" y="145"/>
                      <a:pt x="82" y="146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06"/>
              <p:cNvSpPr>
                <a:spLocks noEditPoints="1"/>
              </p:cNvSpPr>
              <p:nvPr/>
            </p:nvSpPr>
            <p:spPr bwMode="auto">
              <a:xfrm>
                <a:off x="6388373" y="2644531"/>
                <a:ext cx="377319" cy="378439"/>
              </a:xfrm>
              <a:custGeom>
                <a:avLst/>
                <a:gdLst>
                  <a:gd name="T0" fmla="*/ 160 w 185"/>
                  <a:gd name="T1" fmla="*/ 51 h 186"/>
                  <a:gd name="T2" fmla="*/ 152 w 185"/>
                  <a:gd name="T3" fmla="*/ 8 h 186"/>
                  <a:gd name="T4" fmla="*/ 109 w 185"/>
                  <a:gd name="T5" fmla="*/ 0 h 186"/>
                  <a:gd name="T6" fmla="*/ 25 w 185"/>
                  <a:gd name="T7" fmla="*/ 8 h 186"/>
                  <a:gd name="T8" fmla="*/ 8 w 185"/>
                  <a:gd name="T9" fmla="*/ 51 h 186"/>
                  <a:gd name="T10" fmla="*/ 0 w 185"/>
                  <a:gd name="T11" fmla="*/ 76 h 186"/>
                  <a:gd name="T12" fmla="*/ 17 w 185"/>
                  <a:gd name="T13" fmla="*/ 84 h 186"/>
                  <a:gd name="T14" fmla="*/ 25 w 185"/>
                  <a:gd name="T15" fmla="*/ 186 h 186"/>
                  <a:gd name="T16" fmla="*/ 168 w 185"/>
                  <a:gd name="T17" fmla="*/ 177 h 186"/>
                  <a:gd name="T18" fmla="*/ 177 w 185"/>
                  <a:gd name="T19" fmla="*/ 84 h 186"/>
                  <a:gd name="T20" fmla="*/ 185 w 185"/>
                  <a:gd name="T21" fmla="*/ 59 h 186"/>
                  <a:gd name="T22" fmla="*/ 152 w 185"/>
                  <a:gd name="T23" fmla="*/ 17 h 186"/>
                  <a:gd name="T24" fmla="*/ 135 w 185"/>
                  <a:gd name="T25" fmla="*/ 51 h 186"/>
                  <a:gd name="T26" fmla="*/ 126 w 185"/>
                  <a:gd name="T27" fmla="*/ 17 h 186"/>
                  <a:gd name="T28" fmla="*/ 109 w 185"/>
                  <a:gd name="T29" fmla="*/ 13 h 186"/>
                  <a:gd name="T30" fmla="*/ 109 w 185"/>
                  <a:gd name="T31" fmla="*/ 25 h 186"/>
                  <a:gd name="T32" fmla="*/ 33 w 185"/>
                  <a:gd name="T33" fmla="*/ 8 h 186"/>
                  <a:gd name="T34" fmla="*/ 101 w 185"/>
                  <a:gd name="T35" fmla="*/ 30 h 186"/>
                  <a:gd name="T36" fmla="*/ 126 w 185"/>
                  <a:gd name="T37" fmla="*/ 34 h 186"/>
                  <a:gd name="T38" fmla="*/ 33 w 185"/>
                  <a:gd name="T39" fmla="*/ 51 h 186"/>
                  <a:gd name="T40" fmla="*/ 160 w 185"/>
                  <a:gd name="T41" fmla="*/ 177 h 186"/>
                  <a:gd name="T42" fmla="*/ 25 w 185"/>
                  <a:gd name="T43" fmla="*/ 84 h 186"/>
                  <a:gd name="T44" fmla="*/ 160 w 185"/>
                  <a:gd name="T45" fmla="*/ 177 h 186"/>
                  <a:gd name="T46" fmla="*/ 8 w 185"/>
                  <a:gd name="T47" fmla="*/ 76 h 186"/>
                  <a:gd name="T48" fmla="*/ 177 w 185"/>
                  <a:gd name="T49" fmla="*/ 59 h 186"/>
                  <a:gd name="T50" fmla="*/ 67 w 185"/>
                  <a:gd name="T51" fmla="*/ 127 h 186"/>
                  <a:gd name="T52" fmla="*/ 126 w 185"/>
                  <a:gd name="T53" fmla="*/ 118 h 186"/>
                  <a:gd name="T54" fmla="*/ 118 w 185"/>
                  <a:gd name="T55" fmla="*/ 101 h 186"/>
                  <a:gd name="T56" fmla="*/ 59 w 185"/>
                  <a:gd name="T57" fmla="*/ 110 h 186"/>
                  <a:gd name="T58" fmla="*/ 67 w 185"/>
                  <a:gd name="T59" fmla="*/ 127 h 186"/>
                  <a:gd name="T60" fmla="*/ 118 w 185"/>
                  <a:gd name="T61" fmla="*/ 110 h 186"/>
                  <a:gd name="T62" fmla="*/ 67 w 185"/>
                  <a:gd name="T63" fmla="*/ 118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85" h="186">
                    <a:moveTo>
                      <a:pt x="177" y="51"/>
                    </a:moveTo>
                    <a:cubicBezTo>
                      <a:pt x="160" y="51"/>
                      <a:pt x="160" y="51"/>
                      <a:pt x="160" y="51"/>
                    </a:cubicBezTo>
                    <a:cubicBezTo>
                      <a:pt x="160" y="17"/>
                      <a:pt x="160" y="17"/>
                      <a:pt x="160" y="17"/>
                    </a:cubicBezTo>
                    <a:cubicBezTo>
                      <a:pt x="160" y="12"/>
                      <a:pt x="156" y="8"/>
                      <a:pt x="152" y="8"/>
                    </a:cubicBezTo>
                    <a:cubicBezTo>
                      <a:pt x="118" y="8"/>
                      <a:pt x="118" y="8"/>
                      <a:pt x="118" y="8"/>
                    </a:cubicBezTo>
                    <a:cubicBezTo>
                      <a:pt x="109" y="0"/>
                      <a:pt x="109" y="0"/>
                      <a:pt x="109" y="0"/>
                    </a:cubicBezTo>
                    <a:cubicBezTo>
                      <a:pt x="33" y="0"/>
                      <a:pt x="33" y="0"/>
                      <a:pt x="33" y="0"/>
                    </a:cubicBezTo>
                    <a:cubicBezTo>
                      <a:pt x="29" y="0"/>
                      <a:pt x="25" y="4"/>
                      <a:pt x="25" y="8"/>
                    </a:cubicBezTo>
                    <a:cubicBezTo>
                      <a:pt x="25" y="51"/>
                      <a:pt x="25" y="51"/>
                      <a:pt x="25" y="51"/>
                    </a:cubicBezTo>
                    <a:cubicBezTo>
                      <a:pt x="8" y="51"/>
                      <a:pt x="8" y="51"/>
                      <a:pt x="8" y="51"/>
                    </a:cubicBezTo>
                    <a:cubicBezTo>
                      <a:pt x="3" y="51"/>
                      <a:pt x="0" y="54"/>
                      <a:pt x="0" y="59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0" y="81"/>
                      <a:pt x="3" y="84"/>
                      <a:pt x="8" y="84"/>
                    </a:cubicBezTo>
                    <a:cubicBezTo>
                      <a:pt x="17" y="84"/>
                      <a:pt x="17" y="84"/>
                      <a:pt x="17" y="84"/>
                    </a:cubicBezTo>
                    <a:cubicBezTo>
                      <a:pt x="17" y="177"/>
                      <a:pt x="17" y="177"/>
                      <a:pt x="17" y="177"/>
                    </a:cubicBezTo>
                    <a:cubicBezTo>
                      <a:pt x="17" y="182"/>
                      <a:pt x="20" y="186"/>
                      <a:pt x="25" y="186"/>
                    </a:cubicBezTo>
                    <a:cubicBezTo>
                      <a:pt x="160" y="186"/>
                      <a:pt x="160" y="186"/>
                      <a:pt x="160" y="186"/>
                    </a:cubicBezTo>
                    <a:cubicBezTo>
                      <a:pt x="165" y="186"/>
                      <a:pt x="168" y="182"/>
                      <a:pt x="168" y="177"/>
                    </a:cubicBezTo>
                    <a:cubicBezTo>
                      <a:pt x="168" y="84"/>
                      <a:pt x="168" y="84"/>
                      <a:pt x="168" y="84"/>
                    </a:cubicBezTo>
                    <a:cubicBezTo>
                      <a:pt x="177" y="84"/>
                      <a:pt x="177" y="84"/>
                      <a:pt x="177" y="84"/>
                    </a:cubicBezTo>
                    <a:cubicBezTo>
                      <a:pt x="182" y="84"/>
                      <a:pt x="185" y="81"/>
                      <a:pt x="185" y="76"/>
                    </a:cubicBezTo>
                    <a:cubicBezTo>
                      <a:pt x="185" y="59"/>
                      <a:pt x="185" y="59"/>
                      <a:pt x="185" y="59"/>
                    </a:cubicBezTo>
                    <a:cubicBezTo>
                      <a:pt x="185" y="54"/>
                      <a:pt x="182" y="51"/>
                      <a:pt x="177" y="51"/>
                    </a:cubicBezTo>
                    <a:close/>
                    <a:moveTo>
                      <a:pt x="152" y="17"/>
                    </a:moveTo>
                    <a:cubicBezTo>
                      <a:pt x="152" y="51"/>
                      <a:pt x="152" y="51"/>
                      <a:pt x="152" y="51"/>
                    </a:cubicBezTo>
                    <a:cubicBezTo>
                      <a:pt x="135" y="51"/>
                      <a:pt x="135" y="51"/>
                      <a:pt x="135" y="51"/>
                    </a:cubicBezTo>
                    <a:cubicBezTo>
                      <a:pt x="135" y="25"/>
                      <a:pt x="135" y="25"/>
                      <a:pt x="135" y="25"/>
                    </a:cubicBezTo>
                    <a:cubicBezTo>
                      <a:pt x="126" y="17"/>
                      <a:pt x="126" y="17"/>
                      <a:pt x="126" y="17"/>
                    </a:cubicBezTo>
                    <a:lnTo>
                      <a:pt x="152" y="17"/>
                    </a:lnTo>
                    <a:close/>
                    <a:moveTo>
                      <a:pt x="109" y="13"/>
                    </a:moveTo>
                    <a:cubicBezTo>
                      <a:pt x="122" y="25"/>
                      <a:pt x="122" y="25"/>
                      <a:pt x="122" y="25"/>
                    </a:cubicBezTo>
                    <a:cubicBezTo>
                      <a:pt x="109" y="25"/>
                      <a:pt x="109" y="25"/>
                      <a:pt x="109" y="25"/>
                    </a:cubicBezTo>
                    <a:lnTo>
                      <a:pt x="109" y="13"/>
                    </a:lnTo>
                    <a:close/>
                    <a:moveTo>
                      <a:pt x="33" y="8"/>
                    </a:moveTo>
                    <a:cubicBezTo>
                      <a:pt x="101" y="8"/>
                      <a:pt x="101" y="8"/>
                      <a:pt x="101" y="8"/>
                    </a:cubicBezTo>
                    <a:cubicBezTo>
                      <a:pt x="101" y="30"/>
                      <a:pt x="101" y="30"/>
                      <a:pt x="101" y="30"/>
                    </a:cubicBezTo>
                    <a:cubicBezTo>
                      <a:pt x="101" y="32"/>
                      <a:pt x="103" y="34"/>
                      <a:pt x="105" y="34"/>
                    </a:cubicBezTo>
                    <a:cubicBezTo>
                      <a:pt x="126" y="34"/>
                      <a:pt x="126" y="34"/>
                      <a:pt x="126" y="34"/>
                    </a:cubicBezTo>
                    <a:cubicBezTo>
                      <a:pt x="126" y="51"/>
                      <a:pt x="126" y="51"/>
                      <a:pt x="126" y="51"/>
                    </a:cubicBezTo>
                    <a:cubicBezTo>
                      <a:pt x="33" y="51"/>
                      <a:pt x="33" y="51"/>
                      <a:pt x="33" y="51"/>
                    </a:cubicBezTo>
                    <a:lnTo>
                      <a:pt x="33" y="8"/>
                    </a:lnTo>
                    <a:close/>
                    <a:moveTo>
                      <a:pt x="160" y="177"/>
                    </a:moveTo>
                    <a:cubicBezTo>
                      <a:pt x="25" y="177"/>
                      <a:pt x="25" y="177"/>
                      <a:pt x="25" y="177"/>
                    </a:cubicBezTo>
                    <a:cubicBezTo>
                      <a:pt x="25" y="84"/>
                      <a:pt x="25" y="84"/>
                      <a:pt x="25" y="84"/>
                    </a:cubicBezTo>
                    <a:cubicBezTo>
                      <a:pt x="160" y="84"/>
                      <a:pt x="160" y="84"/>
                      <a:pt x="160" y="84"/>
                    </a:cubicBezTo>
                    <a:lnTo>
                      <a:pt x="160" y="177"/>
                    </a:lnTo>
                    <a:close/>
                    <a:moveTo>
                      <a:pt x="177" y="76"/>
                    </a:moveTo>
                    <a:cubicBezTo>
                      <a:pt x="8" y="76"/>
                      <a:pt x="8" y="76"/>
                      <a:pt x="8" y="76"/>
                    </a:cubicBezTo>
                    <a:cubicBezTo>
                      <a:pt x="8" y="59"/>
                      <a:pt x="8" y="59"/>
                      <a:pt x="8" y="59"/>
                    </a:cubicBezTo>
                    <a:cubicBezTo>
                      <a:pt x="177" y="59"/>
                      <a:pt x="177" y="59"/>
                      <a:pt x="177" y="59"/>
                    </a:cubicBezTo>
                    <a:lnTo>
                      <a:pt x="177" y="76"/>
                    </a:lnTo>
                    <a:close/>
                    <a:moveTo>
                      <a:pt x="67" y="127"/>
                    </a:moveTo>
                    <a:cubicBezTo>
                      <a:pt x="118" y="127"/>
                      <a:pt x="118" y="127"/>
                      <a:pt x="118" y="127"/>
                    </a:cubicBezTo>
                    <a:cubicBezTo>
                      <a:pt x="122" y="127"/>
                      <a:pt x="126" y="123"/>
                      <a:pt x="126" y="118"/>
                    </a:cubicBezTo>
                    <a:cubicBezTo>
                      <a:pt x="126" y="110"/>
                      <a:pt x="126" y="110"/>
                      <a:pt x="126" y="110"/>
                    </a:cubicBezTo>
                    <a:cubicBezTo>
                      <a:pt x="126" y="105"/>
                      <a:pt x="122" y="101"/>
                      <a:pt x="118" y="101"/>
                    </a:cubicBezTo>
                    <a:cubicBezTo>
                      <a:pt x="67" y="101"/>
                      <a:pt x="67" y="101"/>
                      <a:pt x="67" y="101"/>
                    </a:cubicBezTo>
                    <a:cubicBezTo>
                      <a:pt x="63" y="101"/>
                      <a:pt x="59" y="105"/>
                      <a:pt x="59" y="110"/>
                    </a:cubicBezTo>
                    <a:cubicBezTo>
                      <a:pt x="59" y="118"/>
                      <a:pt x="59" y="118"/>
                      <a:pt x="59" y="118"/>
                    </a:cubicBezTo>
                    <a:cubicBezTo>
                      <a:pt x="59" y="123"/>
                      <a:pt x="63" y="127"/>
                      <a:pt x="67" y="127"/>
                    </a:cubicBezTo>
                    <a:close/>
                    <a:moveTo>
                      <a:pt x="67" y="110"/>
                    </a:moveTo>
                    <a:cubicBezTo>
                      <a:pt x="118" y="110"/>
                      <a:pt x="118" y="110"/>
                      <a:pt x="118" y="110"/>
                    </a:cubicBezTo>
                    <a:cubicBezTo>
                      <a:pt x="118" y="118"/>
                      <a:pt x="118" y="118"/>
                      <a:pt x="118" y="118"/>
                    </a:cubicBezTo>
                    <a:cubicBezTo>
                      <a:pt x="67" y="118"/>
                      <a:pt x="67" y="118"/>
                      <a:pt x="67" y="118"/>
                    </a:cubicBezTo>
                    <a:lnTo>
                      <a:pt x="67" y="11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24"/>
              <p:cNvSpPr>
                <a:spLocks noEditPoints="1"/>
              </p:cNvSpPr>
              <p:nvPr/>
            </p:nvSpPr>
            <p:spPr bwMode="auto">
              <a:xfrm>
                <a:off x="10107983" y="4652181"/>
                <a:ext cx="378439" cy="377319"/>
              </a:xfrm>
              <a:custGeom>
                <a:avLst/>
                <a:gdLst>
                  <a:gd name="T0" fmla="*/ 41 w 186"/>
                  <a:gd name="T1" fmla="*/ 125 h 185"/>
                  <a:gd name="T2" fmla="*/ 45 w 186"/>
                  <a:gd name="T3" fmla="*/ 121 h 185"/>
                  <a:gd name="T4" fmla="*/ 46 w 186"/>
                  <a:gd name="T5" fmla="*/ 118 h 185"/>
                  <a:gd name="T6" fmla="*/ 42 w 186"/>
                  <a:gd name="T7" fmla="*/ 114 h 185"/>
                  <a:gd name="T8" fmla="*/ 39 w 186"/>
                  <a:gd name="T9" fmla="*/ 115 h 185"/>
                  <a:gd name="T10" fmla="*/ 35 w 186"/>
                  <a:gd name="T11" fmla="*/ 119 h 185"/>
                  <a:gd name="T12" fmla="*/ 34 w 186"/>
                  <a:gd name="T13" fmla="*/ 122 h 185"/>
                  <a:gd name="T14" fmla="*/ 38 w 186"/>
                  <a:gd name="T15" fmla="*/ 126 h 185"/>
                  <a:gd name="T16" fmla="*/ 41 w 186"/>
                  <a:gd name="T17" fmla="*/ 125 h 185"/>
                  <a:gd name="T18" fmla="*/ 67 w 186"/>
                  <a:gd name="T19" fmla="*/ 122 h 185"/>
                  <a:gd name="T20" fmla="*/ 63 w 186"/>
                  <a:gd name="T21" fmla="*/ 118 h 185"/>
                  <a:gd name="T22" fmla="*/ 60 w 186"/>
                  <a:gd name="T23" fmla="*/ 119 h 185"/>
                  <a:gd name="T24" fmla="*/ 18 w 186"/>
                  <a:gd name="T25" fmla="*/ 161 h 185"/>
                  <a:gd name="T26" fmla="*/ 17 w 186"/>
                  <a:gd name="T27" fmla="*/ 164 h 185"/>
                  <a:gd name="T28" fmla="*/ 21 w 186"/>
                  <a:gd name="T29" fmla="*/ 168 h 185"/>
                  <a:gd name="T30" fmla="*/ 24 w 186"/>
                  <a:gd name="T31" fmla="*/ 167 h 185"/>
                  <a:gd name="T32" fmla="*/ 66 w 186"/>
                  <a:gd name="T33" fmla="*/ 125 h 185"/>
                  <a:gd name="T34" fmla="*/ 67 w 186"/>
                  <a:gd name="T35" fmla="*/ 122 h 185"/>
                  <a:gd name="T36" fmla="*/ 186 w 186"/>
                  <a:gd name="T37" fmla="*/ 4 h 185"/>
                  <a:gd name="T38" fmla="*/ 181 w 186"/>
                  <a:gd name="T39" fmla="*/ 0 h 185"/>
                  <a:gd name="T40" fmla="*/ 180 w 186"/>
                  <a:gd name="T41" fmla="*/ 0 h 185"/>
                  <a:gd name="T42" fmla="*/ 180 w 186"/>
                  <a:gd name="T43" fmla="*/ 0 h 185"/>
                  <a:gd name="T44" fmla="*/ 3 w 186"/>
                  <a:gd name="T45" fmla="*/ 76 h 185"/>
                  <a:gd name="T46" fmla="*/ 2 w 186"/>
                  <a:gd name="T47" fmla="*/ 76 h 185"/>
                  <a:gd name="T48" fmla="*/ 2 w 186"/>
                  <a:gd name="T49" fmla="*/ 76 h 185"/>
                  <a:gd name="T50" fmla="*/ 2 w 186"/>
                  <a:gd name="T51" fmla="*/ 76 h 185"/>
                  <a:gd name="T52" fmla="*/ 0 w 186"/>
                  <a:gd name="T53" fmla="*/ 80 h 185"/>
                  <a:gd name="T54" fmla="*/ 3 w 186"/>
                  <a:gd name="T55" fmla="*/ 84 h 185"/>
                  <a:gd name="T56" fmla="*/ 3 w 186"/>
                  <a:gd name="T57" fmla="*/ 84 h 185"/>
                  <a:gd name="T58" fmla="*/ 73 w 186"/>
                  <a:gd name="T59" fmla="*/ 113 h 185"/>
                  <a:gd name="T60" fmla="*/ 101 w 186"/>
                  <a:gd name="T61" fmla="*/ 182 h 185"/>
                  <a:gd name="T62" fmla="*/ 101 w 186"/>
                  <a:gd name="T63" fmla="*/ 182 h 185"/>
                  <a:gd name="T64" fmla="*/ 105 w 186"/>
                  <a:gd name="T65" fmla="*/ 185 h 185"/>
                  <a:gd name="T66" fmla="*/ 109 w 186"/>
                  <a:gd name="T67" fmla="*/ 183 h 185"/>
                  <a:gd name="T68" fmla="*/ 109 w 186"/>
                  <a:gd name="T69" fmla="*/ 183 h 185"/>
                  <a:gd name="T70" fmla="*/ 109 w 186"/>
                  <a:gd name="T71" fmla="*/ 183 h 185"/>
                  <a:gd name="T72" fmla="*/ 109 w 186"/>
                  <a:gd name="T73" fmla="*/ 183 h 185"/>
                  <a:gd name="T74" fmla="*/ 185 w 186"/>
                  <a:gd name="T75" fmla="*/ 6 h 185"/>
                  <a:gd name="T76" fmla="*/ 185 w 186"/>
                  <a:gd name="T77" fmla="*/ 6 h 185"/>
                  <a:gd name="T78" fmla="*/ 186 w 186"/>
                  <a:gd name="T79" fmla="*/ 4 h 185"/>
                  <a:gd name="T80" fmla="*/ 15 w 186"/>
                  <a:gd name="T81" fmla="*/ 80 h 185"/>
                  <a:gd name="T82" fmla="*/ 163 w 186"/>
                  <a:gd name="T83" fmla="*/ 16 h 185"/>
                  <a:gd name="T84" fmla="*/ 75 w 186"/>
                  <a:gd name="T85" fmla="*/ 104 h 185"/>
                  <a:gd name="T86" fmla="*/ 15 w 186"/>
                  <a:gd name="T87" fmla="*/ 80 h 185"/>
                  <a:gd name="T88" fmla="*/ 105 w 186"/>
                  <a:gd name="T89" fmla="*/ 170 h 185"/>
                  <a:gd name="T90" fmla="*/ 81 w 186"/>
                  <a:gd name="T91" fmla="*/ 110 h 185"/>
                  <a:gd name="T92" fmla="*/ 169 w 186"/>
                  <a:gd name="T93" fmla="*/ 22 h 185"/>
                  <a:gd name="T94" fmla="*/ 105 w 186"/>
                  <a:gd name="T95" fmla="*/ 170 h 185"/>
                  <a:gd name="T96" fmla="*/ 67 w 186"/>
                  <a:gd name="T97" fmla="*/ 139 h 185"/>
                  <a:gd name="T98" fmla="*/ 64 w 186"/>
                  <a:gd name="T99" fmla="*/ 140 h 185"/>
                  <a:gd name="T100" fmla="*/ 52 w 186"/>
                  <a:gd name="T101" fmla="*/ 153 h 185"/>
                  <a:gd name="T102" fmla="*/ 51 w 186"/>
                  <a:gd name="T103" fmla="*/ 156 h 185"/>
                  <a:gd name="T104" fmla="*/ 55 w 186"/>
                  <a:gd name="T105" fmla="*/ 160 h 185"/>
                  <a:gd name="T106" fmla="*/ 58 w 186"/>
                  <a:gd name="T107" fmla="*/ 159 h 185"/>
                  <a:gd name="T108" fmla="*/ 70 w 186"/>
                  <a:gd name="T109" fmla="*/ 146 h 185"/>
                  <a:gd name="T110" fmla="*/ 72 w 186"/>
                  <a:gd name="T111" fmla="*/ 143 h 185"/>
                  <a:gd name="T112" fmla="*/ 67 w 186"/>
                  <a:gd name="T113" fmla="*/ 139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86" h="185">
                    <a:moveTo>
                      <a:pt x="41" y="125"/>
                    </a:moveTo>
                    <a:cubicBezTo>
                      <a:pt x="45" y="121"/>
                      <a:pt x="45" y="121"/>
                      <a:pt x="45" y="121"/>
                    </a:cubicBezTo>
                    <a:cubicBezTo>
                      <a:pt x="46" y="120"/>
                      <a:pt x="46" y="119"/>
                      <a:pt x="46" y="118"/>
                    </a:cubicBezTo>
                    <a:cubicBezTo>
                      <a:pt x="46" y="116"/>
                      <a:pt x="44" y="114"/>
                      <a:pt x="42" y="114"/>
                    </a:cubicBezTo>
                    <a:cubicBezTo>
                      <a:pt x="41" y="114"/>
                      <a:pt x="40" y="114"/>
                      <a:pt x="39" y="115"/>
                    </a:cubicBezTo>
                    <a:cubicBezTo>
                      <a:pt x="35" y="119"/>
                      <a:pt x="35" y="119"/>
                      <a:pt x="35" y="119"/>
                    </a:cubicBezTo>
                    <a:cubicBezTo>
                      <a:pt x="34" y="120"/>
                      <a:pt x="34" y="121"/>
                      <a:pt x="34" y="122"/>
                    </a:cubicBezTo>
                    <a:cubicBezTo>
                      <a:pt x="34" y="124"/>
                      <a:pt x="36" y="126"/>
                      <a:pt x="38" y="126"/>
                    </a:cubicBezTo>
                    <a:cubicBezTo>
                      <a:pt x="39" y="126"/>
                      <a:pt x="40" y="126"/>
                      <a:pt x="41" y="125"/>
                    </a:cubicBezTo>
                    <a:close/>
                    <a:moveTo>
                      <a:pt x="67" y="122"/>
                    </a:moveTo>
                    <a:cubicBezTo>
                      <a:pt x="67" y="120"/>
                      <a:pt x="66" y="118"/>
                      <a:pt x="63" y="118"/>
                    </a:cubicBezTo>
                    <a:cubicBezTo>
                      <a:pt x="62" y="118"/>
                      <a:pt x="61" y="118"/>
                      <a:pt x="60" y="119"/>
                    </a:cubicBezTo>
                    <a:cubicBezTo>
                      <a:pt x="18" y="161"/>
                      <a:pt x="18" y="161"/>
                      <a:pt x="18" y="161"/>
                    </a:cubicBezTo>
                    <a:cubicBezTo>
                      <a:pt x="17" y="162"/>
                      <a:pt x="17" y="163"/>
                      <a:pt x="17" y="164"/>
                    </a:cubicBezTo>
                    <a:cubicBezTo>
                      <a:pt x="17" y="167"/>
                      <a:pt x="19" y="168"/>
                      <a:pt x="21" y="168"/>
                    </a:cubicBezTo>
                    <a:cubicBezTo>
                      <a:pt x="22" y="168"/>
                      <a:pt x="23" y="168"/>
                      <a:pt x="24" y="167"/>
                    </a:cubicBezTo>
                    <a:cubicBezTo>
                      <a:pt x="66" y="125"/>
                      <a:pt x="66" y="125"/>
                      <a:pt x="66" y="125"/>
                    </a:cubicBezTo>
                    <a:cubicBezTo>
                      <a:pt x="67" y="124"/>
                      <a:pt x="67" y="123"/>
                      <a:pt x="67" y="122"/>
                    </a:cubicBezTo>
                    <a:close/>
                    <a:moveTo>
                      <a:pt x="186" y="4"/>
                    </a:moveTo>
                    <a:cubicBezTo>
                      <a:pt x="186" y="2"/>
                      <a:pt x="184" y="0"/>
                      <a:pt x="181" y="0"/>
                    </a:cubicBezTo>
                    <a:cubicBezTo>
                      <a:pt x="181" y="0"/>
                      <a:pt x="180" y="0"/>
                      <a:pt x="180" y="0"/>
                    </a:cubicBezTo>
                    <a:cubicBezTo>
                      <a:pt x="180" y="0"/>
                      <a:pt x="180" y="0"/>
                      <a:pt x="180" y="0"/>
                    </a:cubicBez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2" y="76"/>
                    </a:cubicBezTo>
                    <a:cubicBezTo>
                      <a:pt x="2" y="76"/>
                      <a:pt x="2" y="76"/>
                      <a:pt x="2" y="76"/>
                    </a:cubicBezTo>
                    <a:cubicBezTo>
                      <a:pt x="2" y="76"/>
                      <a:pt x="2" y="76"/>
                      <a:pt x="2" y="76"/>
                    </a:cubicBezTo>
                    <a:cubicBezTo>
                      <a:pt x="1" y="77"/>
                      <a:pt x="0" y="78"/>
                      <a:pt x="0" y="80"/>
                    </a:cubicBezTo>
                    <a:cubicBezTo>
                      <a:pt x="0" y="82"/>
                      <a:pt x="1" y="83"/>
                      <a:pt x="3" y="84"/>
                    </a:cubicBezTo>
                    <a:cubicBezTo>
                      <a:pt x="3" y="84"/>
                      <a:pt x="3" y="84"/>
                      <a:pt x="3" y="84"/>
                    </a:cubicBezTo>
                    <a:cubicBezTo>
                      <a:pt x="73" y="113"/>
                      <a:pt x="73" y="113"/>
                      <a:pt x="73" y="113"/>
                    </a:cubicBezTo>
                    <a:cubicBezTo>
                      <a:pt x="101" y="182"/>
                      <a:pt x="101" y="182"/>
                      <a:pt x="101" y="182"/>
                    </a:cubicBezTo>
                    <a:cubicBezTo>
                      <a:pt x="101" y="182"/>
                      <a:pt x="101" y="182"/>
                      <a:pt x="101" y="182"/>
                    </a:cubicBezTo>
                    <a:cubicBezTo>
                      <a:pt x="102" y="184"/>
                      <a:pt x="103" y="185"/>
                      <a:pt x="105" y="185"/>
                    </a:cubicBezTo>
                    <a:cubicBezTo>
                      <a:pt x="107" y="185"/>
                      <a:pt x="109" y="184"/>
                      <a:pt x="109" y="183"/>
                    </a:cubicBezTo>
                    <a:cubicBezTo>
                      <a:pt x="109" y="183"/>
                      <a:pt x="109" y="183"/>
                      <a:pt x="109" y="183"/>
                    </a:cubicBezTo>
                    <a:cubicBezTo>
                      <a:pt x="109" y="183"/>
                      <a:pt x="109" y="183"/>
                      <a:pt x="109" y="183"/>
                    </a:cubicBezTo>
                    <a:cubicBezTo>
                      <a:pt x="109" y="183"/>
                      <a:pt x="109" y="183"/>
                      <a:pt x="109" y="183"/>
                    </a:cubicBezTo>
                    <a:cubicBezTo>
                      <a:pt x="185" y="6"/>
                      <a:pt x="185" y="6"/>
                      <a:pt x="185" y="6"/>
                    </a:cubicBezTo>
                    <a:cubicBezTo>
                      <a:pt x="185" y="6"/>
                      <a:pt x="185" y="6"/>
                      <a:pt x="185" y="6"/>
                    </a:cubicBezTo>
                    <a:cubicBezTo>
                      <a:pt x="185" y="5"/>
                      <a:pt x="186" y="5"/>
                      <a:pt x="186" y="4"/>
                    </a:cubicBezTo>
                    <a:close/>
                    <a:moveTo>
                      <a:pt x="15" y="80"/>
                    </a:moveTo>
                    <a:cubicBezTo>
                      <a:pt x="163" y="16"/>
                      <a:pt x="163" y="16"/>
                      <a:pt x="163" y="16"/>
                    </a:cubicBezTo>
                    <a:cubicBezTo>
                      <a:pt x="75" y="104"/>
                      <a:pt x="75" y="104"/>
                      <a:pt x="75" y="104"/>
                    </a:cubicBezTo>
                    <a:lnTo>
                      <a:pt x="15" y="80"/>
                    </a:lnTo>
                    <a:close/>
                    <a:moveTo>
                      <a:pt x="105" y="170"/>
                    </a:moveTo>
                    <a:cubicBezTo>
                      <a:pt x="81" y="110"/>
                      <a:pt x="81" y="110"/>
                      <a:pt x="81" y="110"/>
                    </a:cubicBezTo>
                    <a:cubicBezTo>
                      <a:pt x="169" y="22"/>
                      <a:pt x="169" y="22"/>
                      <a:pt x="169" y="22"/>
                    </a:cubicBezTo>
                    <a:lnTo>
                      <a:pt x="105" y="170"/>
                    </a:lnTo>
                    <a:close/>
                    <a:moveTo>
                      <a:pt x="67" y="139"/>
                    </a:moveTo>
                    <a:cubicBezTo>
                      <a:pt x="66" y="139"/>
                      <a:pt x="65" y="139"/>
                      <a:pt x="64" y="140"/>
                    </a:cubicBezTo>
                    <a:cubicBezTo>
                      <a:pt x="52" y="153"/>
                      <a:pt x="52" y="153"/>
                      <a:pt x="52" y="153"/>
                    </a:cubicBezTo>
                    <a:cubicBezTo>
                      <a:pt x="51" y="154"/>
                      <a:pt x="51" y="155"/>
                      <a:pt x="51" y="156"/>
                    </a:cubicBezTo>
                    <a:cubicBezTo>
                      <a:pt x="51" y="158"/>
                      <a:pt x="52" y="160"/>
                      <a:pt x="55" y="160"/>
                    </a:cubicBezTo>
                    <a:cubicBezTo>
                      <a:pt x="56" y="160"/>
                      <a:pt x="57" y="160"/>
                      <a:pt x="58" y="159"/>
                    </a:cubicBezTo>
                    <a:cubicBezTo>
                      <a:pt x="70" y="146"/>
                      <a:pt x="70" y="146"/>
                      <a:pt x="70" y="146"/>
                    </a:cubicBezTo>
                    <a:cubicBezTo>
                      <a:pt x="71" y="145"/>
                      <a:pt x="72" y="144"/>
                      <a:pt x="72" y="143"/>
                    </a:cubicBezTo>
                    <a:cubicBezTo>
                      <a:pt x="72" y="141"/>
                      <a:pt x="70" y="139"/>
                      <a:pt x="67" y="13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61"/>
              <p:cNvSpPr>
                <a:spLocks noEditPoints="1"/>
              </p:cNvSpPr>
              <p:nvPr/>
            </p:nvSpPr>
            <p:spPr bwMode="auto">
              <a:xfrm>
                <a:off x="9089323" y="4140212"/>
                <a:ext cx="488951" cy="487499"/>
              </a:xfrm>
              <a:custGeom>
                <a:avLst/>
                <a:gdLst>
                  <a:gd name="T0" fmla="*/ 185 w 185"/>
                  <a:gd name="T1" fmla="*/ 72 h 185"/>
                  <a:gd name="T2" fmla="*/ 183 w 185"/>
                  <a:gd name="T3" fmla="*/ 51 h 185"/>
                  <a:gd name="T4" fmla="*/ 94 w 185"/>
                  <a:gd name="T5" fmla="*/ 0 h 185"/>
                  <a:gd name="T6" fmla="*/ 92 w 185"/>
                  <a:gd name="T7" fmla="*/ 0 h 185"/>
                  <a:gd name="T8" fmla="*/ 90 w 185"/>
                  <a:gd name="T9" fmla="*/ 0 h 185"/>
                  <a:gd name="T10" fmla="*/ 2 w 185"/>
                  <a:gd name="T11" fmla="*/ 51 h 185"/>
                  <a:gd name="T12" fmla="*/ 0 w 185"/>
                  <a:gd name="T13" fmla="*/ 72 h 185"/>
                  <a:gd name="T14" fmla="*/ 16 w 185"/>
                  <a:gd name="T15" fmla="*/ 76 h 185"/>
                  <a:gd name="T16" fmla="*/ 12 w 185"/>
                  <a:gd name="T17" fmla="*/ 152 h 185"/>
                  <a:gd name="T18" fmla="*/ 8 w 185"/>
                  <a:gd name="T19" fmla="*/ 155 h 185"/>
                  <a:gd name="T20" fmla="*/ 0 w 185"/>
                  <a:gd name="T21" fmla="*/ 180 h 185"/>
                  <a:gd name="T22" fmla="*/ 4 w 185"/>
                  <a:gd name="T23" fmla="*/ 185 h 185"/>
                  <a:gd name="T24" fmla="*/ 185 w 185"/>
                  <a:gd name="T25" fmla="*/ 181 h 185"/>
                  <a:gd name="T26" fmla="*/ 185 w 185"/>
                  <a:gd name="T27" fmla="*/ 180 h 185"/>
                  <a:gd name="T28" fmla="*/ 176 w 185"/>
                  <a:gd name="T29" fmla="*/ 155 h 185"/>
                  <a:gd name="T30" fmla="*/ 168 w 185"/>
                  <a:gd name="T31" fmla="*/ 152 h 185"/>
                  <a:gd name="T32" fmla="*/ 181 w 185"/>
                  <a:gd name="T33" fmla="*/ 76 h 185"/>
                  <a:gd name="T34" fmla="*/ 165 w 185"/>
                  <a:gd name="T35" fmla="*/ 50 h 185"/>
                  <a:gd name="T36" fmla="*/ 92 w 185"/>
                  <a:gd name="T37" fmla="*/ 9 h 185"/>
                  <a:gd name="T38" fmla="*/ 175 w 185"/>
                  <a:gd name="T39" fmla="*/ 177 h 185"/>
                  <a:gd name="T40" fmla="*/ 15 w 185"/>
                  <a:gd name="T41" fmla="*/ 160 h 185"/>
                  <a:gd name="T42" fmla="*/ 25 w 185"/>
                  <a:gd name="T43" fmla="*/ 152 h 185"/>
                  <a:gd name="T44" fmla="*/ 42 w 185"/>
                  <a:gd name="T45" fmla="*/ 76 h 185"/>
                  <a:gd name="T46" fmla="*/ 25 w 185"/>
                  <a:gd name="T47" fmla="*/ 152 h 185"/>
                  <a:gd name="T48" fmla="*/ 50 w 185"/>
                  <a:gd name="T49" fmla="*/ 76 h 185"/>
                  <a:gd name="T50" fmla="*/ 67 w 185"/>
                  <a:gd name="T51" fmla="*/ 152 h 185"/>
                  <a:gd name="T52" fmla="*/ 75 w 185"/>
                  <a:gd name="T53" fmla="*/ 152 h 185"/>
                  <a:gd name="T54" fmla="*/ 109 w 185"/>
                  <a:gd name="T55" fmla="*/ 76 h 185"/>
                  <a:gd name="T56" fmla="*/ 75 w 185"/>
                  <a:gd name="T57" fmla="*/ 152 h 185"/>
                  <a:gd name="T58" fmla="*/ 118 w 185"/>
                  <a:gd name="T59" fmla="*/ 76 h 185"/>
                  <a:gd name="T60" fmla="*/ 135 w 185"/>
                  <a:gd name="T61" fmla="*/ 152 h 185"/>
                  <a:gd name="T62" fmla="*/ 143 w 185"/>
                  <a:gd name="T63" fmla="*/ 152 h 185"/>
                  <a:gd name="T64" fmla="*/ 160 w 185"/>
                  <a:gd name="T65" fmla="*/ 76 h 185"/>
                  <a:gd name="T66" fmla="*/ 143 w 185"/>
                  <a:gd name="T67" fmla="*/ 152 h 185"/>
                  <a:gd name="T68" fmla="*/ 8 w 185"/>
                  <a:gd name="T69" fmla="*/ 59 h 185"/>
                  <a:gd name="T70" fmla="*/ 177 w 185"/>
                  <a:gd name="T71" fmla="*/ 67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85" h="185">
                    <a:moveTo>
                      <a:pt x="181" y="76"/>
                    </a:moveTo>
                    <a:cubicBezTo>
                      <a:pt x="183" y="76"/>
                      <a:pt x="185" y="74"/>
                      <a:pt x="185" y="72"/>
                    </a:cubicBezTo>
                    <a:cubicBezTo>
                      <a:pt x="185" y="55"/>
                      <a:pt x="185" y="55"/>
                      <a:pt x="185" y="55"/>
                    </a:cubicBezTo>
                    <a:cubicBezTo>
                      <a:pt x="185" y="53"/>
                      <a:pt x="184" y="52"/>
                      <a:pt x="183" y="51"/>
                    </a:cubicBezTo>
                    <a:cubicBezTo>
                      <a:pt x="183" y="51"/>
                      <a:pt x="183" y="51"/>
                      <a:pt x="183" y="51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4" y="0"/>
                      <a:pt x="93" y="0"/>
                      <a:pt x="92" y="0"/>
                    </a:cubicBezTo>
                    <a:cubicBezTo>
                      <a:pt x="92" y="0"/>
                      <a:pt x="91" y="0"/>
                      <a:pt x="90" y="0"/>
                    </a:cubicBezTo>
                    <a:cubicBezTo>
                      <a:pt x="90" y="0"/>
                      <a:pt x="90" y="0"/>
                      <a:pt x="90" y="0"/>
                    </a:cubicBezTo>
                    <a:cubicBezTo>
                      <a:pt x="2" y="51"/>
                      <a:pt x="2" y="51"/>
                      <a:pt x="2" y="51"/>
                    </a:cubicBezTo>
                    <a:cubicBezTo>
                      <a:pt x="2" y="51"/>
                      <a:pt x="2" y="51"/>
                      <a:pt x="2" y="51"/>
                    </a:cubicBezTo>
                    <a:cubicBezTo>
                      <a:pt x="0" y="52"/>
                      <a:pt x="0" y="53"/>
                      <a:pt x="0" y="55"/>
                    </a:cubicBezTo>
                    <a:cubicBezTo>
                      <a:pt x="0" y="72"/>
                      <a:pt x="0" y="72"/>
                      <a:pt x="0" y="72"/>
                    </a:cubicBezTo>
                    <a:cubicBezTo>
                      <a:pt x="0" y="74"/>
                      <a:pt x="1" y="76"/>
                      <a:pt x="4" y="76"/>
                    </a:cubicBezTo>
                    <a:cubicBezTo>
                      <a:pt x="16" y="76"/>
                      <a:pt x="16" y="76"/>
                      <a:pt x="16" y="76"/>
                    </a:cubicBezTo>
                    <a:cubicBezTo>
                      <a:pt x="16" y="152"/>
                      <a:pt x="16" y="152"/>
                      <a:pt x="16" y="152"/>
                    </a:cubicBezTo>
                    <a:cubicBezTo>
                      <a:pt x="12" y="152"/>
                      <a:pt x="12" y="152"/>
                      <a:pt x="12" y="152"/>
                    </a:cubicBezTo>
                    <a:cubicBezTo>
                      <a:pt x="10" y="152"/>
                      <a:pt x="9" y="153"/>
                      <a:pt x="8" y="155"/>
                    </a:cubicBezTo>
                    <a:cubicBezTo>
                      <a:pt x="8" y="155"/>
                      <a:pt x="8" y="155"/>
                      <a:pt x="8" y="155"/>
                    </a:cubicBezTo>
                    <a:cubicBezTo>
                      <a:pt x="0" y="180"/>
                      <a:pt x="0" y="180"/>
                      <a:pt x="0" y="180"/>
                    </a:cubicBezTo>
                    <a:cubicBezTo>
                      <a:pt x="0" y="180"/>
                      <a:pt x="0" y="180"/>
                      <a:pt x="0" y="180"/>
                    </a:cubicBezTo>
                    <a:cubicBezTo>
                      <a:pt x="0" y="180"/>
                      <a:pt x="0" y="181"/>
                      <a:pt x="0" y="181"/>
                    </a:cubicBezTo>
                    <a:cubicBezTo>
                      <a:pt x="0" y="184"/>
                      <a:pt x="1" y="185"/>
                      <a:pt x="4" y="185"/>
                    </a:cubicBezTo>
                    <a:cubicBezTo>
                      <a:pt x="181" y="185"/>
                      <a:pt x="181" y="185"/>
                      <a:pt x="181" y="185"/>
                    </a:cubicBezTo>
                    <a:cubicBezTo>
                      <a:pt x="183" y="185"/>
                      <a:pt x="185" y="184"/>
                      <a:pt x="185" y="181"/>
                    </a:cubicBezTo>
                    <a:cubicBezTo>
                      <a:pt x="185" y="181"/>
                      <a:pt x="185" y="180"/>
                      <a:pt x="185" y="180"/>
                    </a:cubicBezTo>
                    <a:cubicBezTo>
                      <a:pt x="185" y="180"/>
                      <a:pt x="185" y="180"/>
                      <a:pt x="185" y="180"/>
                    </a:cubicBezTo>
                    <a:cubicBezTo>
                      <a:pt x="176" y="155"/>
                      <a:pt x="176" y="155"/>
                      <a:pt x="176" y="155"/>
                    </a:cubicBezTo>
                    <a:cubicBezTo>
                      <a:pt x="176" y="155"/>
                      <a:pt x="176" y="155"/>
                      <a:pt x="176" y="155"/>
                    </a:cubicBezTo>
                    <a:cubicBezTo>
                      <a:pt x="176" y="153"/>
                      <a:pt x="174" y="152"/>
                      <a:pt x="172" y="152"/>
                    </a:cubicBezTo>
                    <a:cubicBezTo>
                      <a:pt x="168" y="152"/>
                      <a:pt x="168" y="152"/>
                      <a:pt x="168" y="152"/>
                    </a:cubicBezTo>
                    <a:cubicBezTo>
                      <a:pt x="168" y="76"/>
                      <a:pt x="168" y="76"/>
                      <a:pt x="168" y="76"/>
                    </a:cubicBezTo>
                    <a:lnTo>
                      <a:pt x="181" y="76"/>
                    </a:lnTo>
                    <a:close/>
                    <a:moveTo>
                      <a:pt x="92" y="9"/>
                    </a:moveTo>
                    <a:cubicBezTo>
                      <a:pt x="165" y="50"/>
                      <a:pt x="165" y="50"/>
                      <a:pt x="165" y="50"/>
                    </a:cubicBezTo>
                    <a:cubicBezTo>
                      <a:pt x="20" y="50"/>
                      <a:pt x="20" y="50"/>
                      <a:pt x="20" y="50"/>
                    </a:cubicBezTo>
                    <a:lnTo>
                      <a:pt x="92" y="9"/>
                    </a:lnTo>
                    <a:close/>
                    <a:moveTo>
                      <a:pt x="169" y="160"/>
                    </a:moveTo>
                    <a:cubicBezTo>
                      <a:pt x="175" y="177"/>
                      <a:pt x="175" y="177"/>
                      <a:pt x="175" y="177"/>
                    </a:cubicBezTo>
                    <a:cubicBezTo>
                      <a:pt x="10" y="177"/>
                      <a:pt x="10" y="177"/>
                      <a:pt x="10" y="177"/>
                    </a:cubicBezTo>
                    <a:cubicBezTo>
                      <a:pt x="15" y="160"/>
                      <a:pt x="15" y="160"/>
                      <a:pt x="15" y="160"/>
                    </a:cubicBezTo>
                    <a:lnTo>
                      <a:pt x="169" y="160"/>
                    </a:lnTo>
                    <a:close/>
                    <a:moveTo>
                      <a:pt x="25" y="152"/>
                    </a:moveTo>
                    <a:cubicBezTo>
                      <a:pt x="25" y="76"/>
                      <a:pt x="25" y="76"/>
                      <a:pt x="25" y="76"/>
                    </a:cubicBezTo>
                    <a:cubicBezTo>
                      <a:pt x="42" y="76"/>
                      <a:pt x="42" y="76"/>
                      <a:pt x="42" y="76"/>
                    </a:cubicBezTo>
                    <a:cubicBezTo>
                      <a:pt x="42" y="152"/>
                      <a:pt x="42" y="152"/>
                      <a:pt x="42" y="152"/>
                    </a:cubicBezTo>
                    <a:lnTo>
                      <a:pt x="25" y="152"/>
                    </a:lnTo>
                    <a:close/>
                    <a:moveTo>
                      <a:pt x="50" y="152"/>
                    </a:moveTo>
                    <a:cubicBezTo>
                      <a:pt x="50" y="76"/>
                      <a:pt x="50" y="76"/>
                      <a:pt x="50" y="76"/>
                    </a:cubicBezTo>
                    <a:cubicBezTo>
                      <a:pt x="67" y="76"/>
                      <a:pt x="67" y="76"/>
                      <a:pt x="67" y="76"/>
                    </a:cubicBezTo>
                    <a:cubicBezTo>
                      <a:pt x="67" y="152"/>
                      <a:pt x="67" y="152"/>
                      <a:pt x="67" y="152"/>
                    </a:cubicBezTo>
                    <a:lnTo>
                      <a:pt x="50" y="152"/>
                    </a:lnTo>
                    <a:close/>
                    <a:moveTo>
                      <a:pt x="75" y="152"/>
                    </a:moveTo>
                    <a:cubicBezTo>
                      <a:pt x="75" y="76"/>
                      <a:pt x="75" y="76"/>
                      <a:pt x="75" y="76"/>
                    </a:cubicBezTo>
                    <a:cubicBezTo>
                      <a:pt x="109" y="76"/>
                      <a:pt x="109" y="76"/>
                      <a:pt x="109" y="76"/>
                    </a:cubicBezTo>
                    <a:cubicBezTo>
                      <a:pt x="109" y="152"/>
                      <a:pt x="109" y="152"/>
                      <a:pt x="109" y="152"/>
                    </a:cubicBezTo>
                    <a:lnTo>
                      <a:pt x="75" y="152"/>
                    </a:lnTo>
                    <a:close/>
                    <a:moveTo>
                      <a:pt x="118" y="152"/>
                    </a:moveTo>
                    <a:cubicBezTo>
                      <a:pt x="118" y="76"/>
                      <a:pt x="118" y="76"/>
                      <a:pt x="118" y="76"/>
                    </a:cubicBezTo>
                    <a:cubicBezTo>
                      <a:pt x="135" y="76"/>
                      <a:pt x="135" y="76"/>
                      <a:pt x="135" y="76"/>
                    </a:cubicBezTo>
                    <a:cubicBezTo>
                      <a:pt x="135" y="152"/>
                      <a:pt x="135" y="152"/>
                      <a:pt x="135" y="152"/>
                    </a:cubicBezTo>
                    <a:lnTo>
                      <a:pt x="118" y="152"/>
                    </a:lnTo>
                    <a:close/>
                    <a:moveTo>
                      <a:pt x="143" y="152"/>
                    </a:moveTo>
                    <a:cubicBezTo>
                      <a:pt x="143" y="76"/>
                      <a:pt x="143" y="76"/>
                      <a:pt x="143" y="76"/>
                    </a:cubicBezTo>
                    <a:cubicBezTo>
                      <a:pt x="160" y="76"/>
                      <a:pt x="160" y="76"/>
                      <a:pt x="160" y="76"/>
                    </a:cubicBezTo>
                    <a:cubicBezTo>
                      <a:pt x="160" y="152"/>
                      <a:pt x="160" y="152"/>
                      <a:pt x="160" y="152"/>
                    </a:cubicBezTo>
                    <a:lnTo>
                      <a:pt x="143" y="152"/>
                    </a:lnTo>
                    <a:close/>
                    <a:moveTo>
                      <a:pt x="8" y="67"/>
                    </a:moveTo>
                    <a:cubicBezTo>
                      <a:pt x="8" y="59"/>
                      <a:pt x="8" y="59"/>
                      <a:pt x="8" y="59"/>
                    </a:cubicBezTo>
                    <a:cubicBezTo>
                      <a:pt x="177" y="59"/>
                      <a:pt x="177" y="59"/>
                      <a:pt x="177" y="59"/>
                    </a:cubicBezTo>
                    <a:cubicBezTo>
                      <a:pt x="177" y="67"/>
                      <a:pt x="177" y="67"/>
                      <a:pt x="177" y="67"/>
                    </a:cubicBezTo>
                    <a:lnTo>
                      <a:pt x="8" y="67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87"/>
              <p:cNvSpPr>
                <a:spLocks noEditPoints="1"/>
              </p:cNvSpPr>
              <p:nvPr/>
            </p:nvSpPr>
            <p:spPr bwMode="auto">
              <a:xfrm>
                <a:off x="9226926" y="2839369"/>
                <a:ext cx="251793" cy="252537"/>
              </a:xfrm>
              <a:custGeom>
                <a:avLst/>
                <a:gdLst>
                  <a:gd name="T0" fmla="*/ 46 w 186"/>
                  <a:gd name="T1" fmla="*/ 139 h 186"/>
                  <a:gd name="T2" fmla="*/ 82 w 186"/>
                  <a:gd name="T3" fmla="*/ 133 h 186"/>
                  <a:gd name="T4" fmla="*/ 179 w 186"/>
                  <a:gd name="T5" fmla="*/ 36 h 186"/>
                  <a:gd name="T6" fmla="*/ 186 w 186"/>
                  <a:gd name="T7" fmla="*/ 21 h 186"/>
                  <a:gd name="T8" fmla="*/ 165 w 186"/>
                  <a:gd name="T9" fmla="*/ 0 h 186"/>
                  <a:gd name="T10" fmla="*/ 150 w 186"/>
                  <a:gd name="T11" fmla="*/ 6 h 186"/>
                  <a:gd name="T12" fmla="*/ 53 w 186"/>
                  <a:gd name="T13" fmla="*/ 103 h 186"/>
                  <a:gd name="T14" fmla="*/ 46 w 186"/>
                  <a:gd name="T15" fmla="*/ 139 h 186"/>
                  <a:gd name="T16" fmla="*/ 156 w 186"/>
                  <a:gd name="T17" fmla="*/ 12 h 186"/>
                  <a:gd name="T18" fmla="*/ 165 w 186"/>
                  <a:gd name="T19" fmla="*/ 9 h 186"/>
                  <a:gd name="T20" fmla="*/ 177 w 186"/>
                  <a:gd name="T21" fmla="*/ 21 h 186"/>
                  <a:gd name="T22" fmla="*/ 174 w 186"/>
                  <a:gd name="T23" fmla="*/ 30 h 186"/>
                  <a:gd name="T24" fmla="*/ 168 w 186"/>
                  <a:gd name="T25" fmla="*/ 36 h 186"/>
                  <a:gd name="T26" fmla="*/ 150 w 186"/>
                  <a:gd name="T27" fmla="*/ 18 h 186"/>
                  <a:gd name="T28" fmla="*/ 156 w 186"/>
                  <a:gd name="T29" fmla="*/ 12 h 186"/>
                  <a:gd name="T30" fmla="*/ 144 w 186"/>
                  <a:gd name="T31" fmla="*/ 24 h 186"/>
                  <a:gd name="T32" fmla="*/ 162 w 186"/>
                  <a:gd name="T33" fmla="*/ 42 h 186"/>
                  <a:gd name="T34" fmla="*/ 84 w 186"/>
                  <a:gd name="T35" fmla="*/ 119 h 186"/>
                  <a:gd name="T36" fmla="*/ 84 w 186"/>
                  <a:gd name="T37" fmla="*/ 102 h 186"/>
                  <a:gd name="T38" fmla="*/ 67 w 186"/>
                  <a:gd name="T39" fmla="*/ 102 h 186"/>
                  <a:gd name="T40" fmla="*/ 144 w 186"/>
                  <a:gd name="T41" fmla="*/ 24 h 186"/>
                  <a:gd name="T42" fmla="*/ 60 w 186"/>
                  <a:gd name="T43" fmla="*/ 110 h 186"/>
                  <a:gd name="T44" fmla="*/ 76 w 186"/>
                  <a:gd name="T45" fmla="*/ 110 h 186"/>
                  <a:gd name="T46" fmla="*/ 76 w 186"/>
                  <a:gd name="T47" fmla="*/ 126 h 186"/>
                  <a:gd name="T48" fmla="*/ 57 w 186"/>
                  <a:gd name="T49" fmla="*/ 129 h 186"/>
                  <a:gd name="T50" fmla="*/ 60 w 186"/>
                  <a:gd name="T51" fmla="*/ 110 h 186"/>
                  <a:gd name="T52" fmla="*/ 181 w 186"/>
                  <a:gd name="T53" fmla="*/ 64 h 186"/>
                  <a:gd name="T54" fmla="*/ 177 w 186"/>
                  <a:gd name="T55" fmla="*/ 68 h 186"/>
                  <a:gd name="T56" fmla="*/ 177 w 186"/>
                  <a:gd name="T57" fmla="*/ 161 h 186"/>
                  <a:gd name="T58" fmla="*/ 160 w 186"/>
                  <a:gd name="T59" fmla="*/ 177 h 186"/>
                  <a:gd name="T60" fmla="*/ 25 w 186"/>
                  <a:gd name="T61" fmla="*/ 177 h 186"/>
                  <a:gd name="T62" fmla="*/ 8 w 186"/>
                  <a:gd name="T63" fmla="*/ 161 h 186"/>
                  <a:gd name="T64" fmla="*/ 8 w 186"/>
                  <a:gd name="T65" fmla="*/ 26 h 186"/>
                  <a:gd name="T66" fmla="*/ 25 w 186"/>
                  <a:gd name="T67" fmla="*/ 9 h 186"/>
                  <a:gd name="T68" fmla="*/ 118 w 186"/>
                  <a:gd name="T69" fmla="*/ 9 h 186"/>
                  <a:gd name="T70" fmla="*/ 122 w 186"/>
                  <a:gd name="T71" fmla="*/ 4 h 186"/>
                  <a:gd name="T72" fmla="*/ 118 w 186"/>
                  <a:gd name="T73" fmla="*/ 0 h 186"/>
                  <a:gd name="T74" fmla="*/ 25 w 186"/>
                  <a:gd name="T75" fmla="*/ 0 h 186"/>
                  <a:gd name="T76" fmla="*/ 0 w 186"/>
                  <a:gd name="T77" fmla="*/ 26 h 186"/>
                  <a:gd name="T78" fmla="*/ 0 w 186"/>
                  <a:gd name="T79" fmla="*/ 161 h 186"/>
                  <a:gd name="T80" fmla="*/ 25 w 186"/>
                  <a:gd name="T81" fmla="*/ 186 h 186"/>
                  <a:gd name="T82" fmla="*/ 160 w 186"/>
                  <a:gd name="T83" fmla="*/ 186 h 186"/>
                  <a:gd name="T84" fmla="*/ 186 w 186"/>
                  <a:gd name="T85" fmla="*/ 161 h 186"/>
                  <a:gd name="T86" fmla="*/ 186 w 186"/>
                  <a:gd name="T87" fmla="*/ 68 h 186"/>
                  <a:gd name="T88" fmla="*/ 181 w 186"/>
                  <a:gd name="T89" fmla="*/ 64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86" h="186">
                    <a:moveTo>
                      <a:pt x="46" y="139"/>
                    </a:moveTo>
                    <a:cubicBezTo>
                      <a:pt x="82" y="133"/>
                      <a:pt x="82" y="133"/>
                      <a:pt x="82" y="133"/>
                    </a:cubicBezTo>
                    <a:cubicBezTo>
                      <a:pt x="179" y="36"/>
                      <a:pt x="179" y="36"/>
                      <a:pt x="179" y="36"/>
                    </a:cubicBezTo>
                    <a:cubicBezTo>
                      <a:pt x="183" y="32"/>
                      <a:pt x="186" y="27"/>
                      <a:pt x="186" y="21"/>
                    </a:cubicBezTo>
                    <a:cubicBezTo>
                      <a:pt x="186" y="10"/>
                      <a:pt x="176" y="0"/>
                      <a:pt x="165" y="0"/>
                    </a:cubicBezTo>
                    <a:cubicBezTo>
                      <a:pt x="159" y="0"/>
                      <a:pt x="153" y="3"/>
                      <a:pt x="150" y="6"/>
                    </a:cubicBezTo>
                    <a:cubicBezTo>
                      <a:pt x="53" y="103"/>
                      <a:pt x="53" y="103"/>
                      <a:pt x="53" y="103"/>
                    </a:cubicBezTo>
                    <a:lnTo>
                      <a:pt x="46" y="139"/>
                    </a:lnTo>
                    <a:close/>
                    <a:moveTo>
                      <a:pt x="156" y="12"/>
                    </a:moveTo>
                    <a:cubicBezTo>
                      <a:pt x="158" y="10"/>
                      <a:pt x="161" y="9"/>
                      <a:pt x="165" y="9"/>
                    </a:cubicBezTo>
                    <a:cubicBezTo>
                      <a:pt x="172" y="9"/>
                      <a:pt x="177" y="14"/>
                      <a:pt x="177" y="21"/>
                    </a:cubicBezTo>
                    <a:cubicBezTo>
                      <a:pt x="177" y="25"/>
                      <a:pt x="176" y="28"/>
                      <a:pt x="174" y="30"/>
                    </a:cubicBezTo>
                    <a:cubicBezTo>
                      <a:pt x="168" y="36"/>
                      <a:pt x="168" y="36"/>
                      <a:pt x="168" y="36"/>
                    </a:cubicBezTo>
                    <a:cubicBezTo>
                      <a:pt x="150" y="18"/>
                      <a:pt x="150" y="18"/>
                      <a:pt x="150" y="18"/>
                    </a:cubicBezTo>
                    <a:lnTo>
                      <a:pt x="156" y="12"/>
                    </a:lnTo>
                    <a:close/>
                    <a:moveTo>
                      <a:pt x="144" y="24"/>
                    </a:moveTo>
                    <a:cubicBezTo>
                      <a:pt x="162" y="42"/>
                      <a:pt x="162" y="42"/>
                      <a:pt x="162" y="42"/>
                    </a:cubicBezTo>
                    <a:cubicBezTo>
                      <a:pt x="84" y="119"/>
                      <a:pt x="84" y="119"/>
                      <a:pt x="84" y="119"/>
                    </a:cubicBezTo>
                    <a:cubicBezTo>
                      <a:pt x="84" y="102"/>
                      <a:pt x="84" y="102"/>
                      <a:pt x="84" y="102"/>
                    </a:cubicBezTo>
                    <a:cubicBezTo>
                      <a:pt x="67" y="102"/>
                      <a:pt x="67" y="102"/>
                      <a:pt x="67" y="102"/>
                    </a:cubicBezTo>
                    <a:lnTo>
                      <a:pt x="144" y="24"/>
                    </a:lnTo>
                    <a:close/>
                    <a:moveTo>
                      <a:pt x="60" y="110"/>
                    </a:moveTo>
                    <a:cubicBezTo>
                      <a:pt x="76" y="110"/>
                      <a:pt x="76" y="110"/>
                      <a:pt x="76" y="110"/>
                    </a:cubicBezTo>
                    <a:cubicBezTo>
                      <a:pt x="76" y="126"/>
                      <a:pt x="76" y="126"/>
                      <a:pt x="76" y="126"/>
                    </a:cubicBezTo>
                    <a:cubicBezTo>
                      <a:pt x="57" y="129"/>
                      <a:pt x="57" y="129"/>
                      <a:pt x="57" y="129"/>
                    </a:cubicBezTo>
                    <a:lnTo>
                      <a:pt x="60" y="110"/>
                    </a:lnTo>
                    <a:close/>
                    <a:moveTo>
                      <a:pt x="181" y="64"/>
                    </a:moveTo>
                    <a:cubicBezTo>
                      <a:pt x="179" y="64"/>
                      <a:pt x="177" y="65"/>
                      <a:pt x="177" y="68"/>
                    </a:cubicBezTo>
                    <a:cubicBezTo>
                      <a:pt x="177" y="161"/>
                      <a:pt x="177" y="161"/>
                      <a:pt x="177" y="161"/>
                    </a:cubicBezTo>
                    <a:cubicBezTo>
                      <a:pt x="177" y="170"/>
                      <a:pt x="170" y="177"/>
                      <a:pt x="160" y="177"/>
                    </a:cubicBezTo>
                    <a:cubicBezTo>
                      <a:pt x="25" y="177"/>
                      <a:pt x="25" y="177"/>
                      <a:pt x="25" y="177"/>
                    </a:cubicBezTo>
                    <a:cubicBezTo>
                      <a:pt x="16" y="177"/>
                      <a:pt x="8" y="170"/>
                      <a:pt x="8" y="161"/>
                    </a:cubicBezTo>
                    <a:cubicBezTo>
                      <a:pt x="8" y="26"/>
                      <a:pt x="8" y="26"/>
                      <a:pt x="8" y="26"/>
                    </a:cubicBezTo>
                    <a:cubicBezTo>
                      <a:pt x="8" y="16"/>
                      <a:pt x="16" y="9"/>
                      <a:pt x="25" y="9"/>
                    </a:cubicBezTo>
                    <a:cubicBezTo>
                      <a:pt x="118" y="9"/>
                      <a:pt x="118" y="9"/>
                      <a:pt x="118" y="9"/>
                    </a:cubicBezTo>
                    <a:cubicBezTo>
                      <a:pt x="120" y="9"/>
                      <a:pt x="122" y="7"/>
                      <a:pt x="122" y="4"/>
                    </a:cubicBezTo>
                    <a:cubicBezTo>
                      <a:pt x="122" y="2"/>
                      <a:pt x="120" y="0"/>
                      <a:pt x="118" y="0"/>
                    </a:cubicBezTo>
                    <a:cubicBezTo>
                      <a:pt x="25" y="0"/>
                      <a:pt x="25" y="0"/>
                      <a:pt x="25" y="0"/>
                    </a:cubicBezTo>
                    <a:cubicBezTo>
                      <a:pt x="11" y="0"/>
                      <a:pt x="0" y="12"/>
                      <a:pt x="0" y="26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175"/>
                      <a:pt x="11" y="186"/>
                      <a:pt x="25" y="186"/>
                    </a:cubicBezTo>
                    <a:cubicBezTo>
                      <a:pt x="160" y="186"/>
                      <a:pt x="160" y="186"/>
                      <a:pt x="160" y="186"/>
                    </a:cubicBezTo>
                    <a:cubicBezTo>
                      <a:pt x="174" y="186"/>
                      <a:pt x="186" y="175"/>
                      <a:pt x="186" y="161"/>
                    </a:cubicBezTo>
                    <a:cubicBezTo>
                      <a:pt x="186" y="68"/>
                      <a:pt x="186" y="68"/>
                      <a:pt x="186" y="68"/>
                    </a:cubicBezTo>
                    <a:cubicBezTo>
                      <a:pt x="186" y="65"/>
                      <a:pt x="184" y="64"/>
                      <a:pt x="181" y="6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75"/>
              <p:cNvSpPr>
                <a:spLocks noEditPoints="1"/>
              </p:cNvSpPr>
              <p:nvPr/>
            </p:nvSpPr>
            <p:spPr bwMode="auto">
              <a:xfrm>
                <a:off x="9775100" y="3527485"/>
                <a:ext cx="232473" cy="284507"/>
              </a:xfrm>
              <a:custGeom>
                <a:avLst/>
                <a:gdLst>
                  <a:gd name="T0" fmla="*/ 144 w 152"/>
                  <a:gd name="T1" fmla="*/ 25 h 186"/>
                  <a:gd name="T2" fmla="*/ 110 w 152"/>
                  <a:gd name="T3" fmla="*/ 25 h 186"/>
                  <a:gd name="T4" fmla="*/ 110 w 152"/>
                  <a:gd name="T5" fmla="*/ 17 h 186"/>
                  <a:gd name="T6" fmla="*/ 101 w 152"/>
                  <a:gd name="T7" fmla="*/ 8 h 186"/>
                  <a:gd name="T8" fmla="*/ 85 w 152"/>
                  <a:gd name="T9" fmla="*/ 8 h 186"/>
                  <a:gd name="T10" fmla="*/ 76 w 152"/>
                  <a:gd name="T11" fmla="*/ 0 h 186"/>
                  <a:gd name="T12" fmla="*/ 68 w 152"/>
                  <a:gd name="T13" fmla="*/ 8 h 186"/>
                  <a:gd name="T14" fmla="*/ 51 w 152"/>
                  <a:gd name="T15" fmla="*/ 8 h 186"/>
                  <a:gd name="T16" fmla="*/ 42 w 152"/>
                  <a:gd name="T17" fmla="*/ 17 h 186"/>
                  <a:gd name="T18" fmla="*/ 42 w 152"/>
                  <a:gd name="T19" fmla="*/ 25 h 186"/>
                  <a:gd name="T20" fmla="*/ 9 w 152"/>
                  <a:gd name="T21" fmla="*/ 25 h 186"/>
                  <a:gd name="T22" fmla="*/ 0 w 152"/>
                  <a:gd name="T23" fmla="*/ 34 h 186"/>
                  <a:gd name="T24" fmla="*/ 0 w 152"/>
                  <a:gd name="T25" fmla="*/ 177 h 186"/>
                  <a:gd name="T26" fmla="*/ 9 w 152"/>
                  <a:gd name="T27" fmla="*/ 186 h 186"/>
                  <a:gd name="T28" fmla="*/ 144 w 152"/>
                  <a:gd name="T29" fmla="*/ 186 h 186"/>
                  <a:gd name="T30" fmla="*/ 152 w 152"/>
                  <a:gd name="T31" fmla="*/ 177 h 186"/>
                  <a:gd name="T32" fmla="*/ 152 w 152"/>
                  <a:gd name="T33" fmla="*/ 34 h 186"/>
                  <a:gd name="T34" fmla="*/ 144 w 152"/>
                  <a:gd name="T35" fmla="*/ 25 h 186"/>
                  <a:gd name="T36" fmla="*/ 51 w 152"/>
                  <a:gd name="T37" fmla="*/ 17 h 186"/>
                  <a:gd name="T38" fmla="*/ 101 w 152"/>
                  <a:gd name="T39" fmla="*/ 17 h 186"/>
                  <a:gd name="T40" fmla="*/ 101 w 152"/>
                  <a:gd name="T41" fmla="*/ 34 h 186"/>
                  <a:gd name="T42" fmla="*/ 51 w 152"/>
                  <a:gd name="T43" fmla="*/ 34 h 186"/>
                  <a:gd name="T44" fmla="*/ 51 w 152"/>
                  <a:gd name="T45" fmla="*/ 17 h 186"/>
                  <a:gd name="T46" fmla="*/ 144 w 152"/>
                  <a:gd name="T47" fmla="*/ 177 h 186"/>
                  <a:gd name="T48" fmla="*/ 9 w 152"/>
                  <a:gd name="T49" fmla="*/ 177 h 186"/>
                  <a:gd name="T50" fmla="*/ 9 w 152"/>
                  <a:gd name="T51" fmla="*/ 59 h 186"/>
                  <a:gd name="T52" fmla="*/ 144 w 152"/>
                  <a:gd name="T53" fmla="*/ 59 h 186"/>
                  <a:gd name="T54" fmla="*/ 144 w 152"/>
                  <a:gd name="T55" fmla="*/ 177 h 186"/>
                  <a:gd name="T56" fmla="*/ 144 w 152"/>
                  <a:gd name="T57" fmla="*/ 51 h 186"/>
                  <a:gd name="T58" fmla="*/ 9 w 152"/>
                  <a:gd name="T59" fmla="*/ 51 h 186"/>
                  <a:gd name="T60" fmla="*/ 9 w 152"/>
                  <a:gd name="T61" fmla="*/ 34 h 186"/>
                  <a:gd name="T62" fmla="*/ 42 w 152"/>
                  <a:gd name="T63" fmla="*/ 34 h 186"/>
                  <a:gd name="T64" fmla="*/ 51 w 152"/>
                  <a:gd name="T65" fmla="*/ 42 h 186"/>
                  <a:gd name="T66" fmla="*/ 101 w 152"/>
                  <a:gd name="T67" fmla="*/ 42 h 186"/>
                  <a:gd name="T68" fmla="*/ 110 w 152"/>
                  <a:gd name="T69" fmla="*/ 34 h 186"/>
                  <a:gd name="T70" fmla="*/ 144 w 152"/>
                  <a:gd name="T71" fmla="*/ 34 h 186"/>
                  <a:gd name="T72" fmla="*/ 144 w 152"/>
                  <a:gd name="T73" fmla="*/ 51 h 186"/>
                  <a:gd name="T74" fmla="*/ 30 w 152"/>
                  <a:gd name="T75" fmla="*/ 93 h 186"/>
                  <a:gd name="T76" fmla="*/ 80 w 152"/>
                  <a:gd name="T77" fmla="*/ 93 h 186"/>
                  <a:gd name="T78" fmla="*/ 85 w 152"/>
                  <a:gd name="T79" fmla="*/ 88 h 186"/>
                  <a:gd name="T80" fmla="*/ 80 w 152"/>
                  <a:gd name="T81" fmla="*/ 84 h 186"/>
                  <a:gd name="T82" fmla="*/ 30 w 152"/>
                  <a:gd name="T83" fmla="*/ 84 h 186"/>
                  <a:gd name="T84" fmla="*/ 25 w 152"/>
                  <a:gd name="T85" fmla="*/ 88 h 186"/>
                  <a:gd name="T86" fmla="*/ 30 w 152"/>
                  <a:gd name="T87" fmla="*/ 93 h 186"/>
                  <a:gd name="T88" fmla="*/ 30 w 152"/>
                  <a:gd name="T89" fmla="*/ 143 h 186"/>
                  <a:gd name="T90" fmla="*/ 106 w 152"/>
                  <a:gd name="T91" fmla="*/ 143 h 186"/>
                  <a:gd name="T92" fmla="*/ 110 w 152"/>
                  <a:gd name="T93" fmla="*/ 139 h 186"/>
                  <a:gd name="T94" fmla="*/ 106 w 152"/>
                  <a:gd name="T95" fmla="*/ 135 h 186"/>
                  <a:gd name="T96" fmla="*/ 30 w 152"/>
                  <a:gd name="T97" fmla="*/ 135 h 186"/>
                  <a:gd name="T98" fmla="*/ 25 w 152"/>
                  <a:gd name="T99" fmla="*/ 139 h 186"/>
                  <a:gd name="T100" fmla="*/ 30 w 152"/>
                  <a:gd name="T101" fmla="*/ 143 h 186"/>
                  <a:gd name="T102" fmla="*/ 30 w 152"/>
                  <a:gd name="T103" fmla="*/ 118 h 186"/>
                  <a:gd name="T104" fmla="*/ 123 w 152"/>
                  <a:gd name="T105" fmla="*/ 118 h 186"/>
                  <a:gd name="T106" fmla="*/ 127 w 152"/>
                  <a:gd name="T107" fmla="*/ 114 h 186"/>
                  <a:gd name="T108" fmla="*/ 123 w 152"/>
                  <a:gd name="T109" fmla="*/ 110 h 186"/>
                  <a:gd name="T110" fmla="*/ 30 w 152"/>
                  <a:gd name="T111" fmla="*/ 110 h 186"/>
                  <a:gd name="T112" fmla="*/ 25 w 152"/>
                  <a:gd name="T113" fmla="*/ 114 h 186"/>
                  <a:gd name="T114" fmla="*/ 30 w 152"/>
                  <a:gd name="T115" fmla="*/ 118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52" h="186">
                    <a:moveTo>
                      <a:pt x="144" y="25"/>
                    </a:moveTo>
                    <a:cubicBezTo>
                      <a:pt x="110" y="25"/>
                      <a:pt x="110" y="25"/>
                      <a:pt x="110" y="25"/>
                    </a:cubicBezTo>
                    <a:cubicBezTo>
                      <a:pt x="110" y="17"/>
                      <a:pt x="110" y="17"/>
                      <a:pt x="110" y="17"/>
                    </a:cubicBezTo>
                    <a:cubicBezTo>
                      <a:pt x="110" y="12"/>
                      <a:pt x="106" y="8"/>
                      <a:pt x="101" y="8"/>
                    </a:cubicBezTo>
                    <a:cubicBezTo>
                      <a:pt x="85" y="8"/>
                      <a:pt x="85" y="8"/>
                      <a:pt x="85" y="8"/>
                    </a:cubicBezTo>
                    <a:cubicBezTo>
                      <a:pt x="85" y="4"/>
                      <a:pt x="81" y="0"/>
                      <a:pt x="76" y="0"/>
                    </a:cubicBezTo>
                    <a:cubicBezTo>
                      <a:pt x="71" y="0"/>
                      <a:pt x="68" y="4"/>
                      <a:pt x="68" y="8"/>
                    </a:cubicBezTo>
                    <a:cubicBezTo>
                      <a:pt x="51" y="8"/>
                      <a:pt x="51" y="8"/>
                      <a:pt x="51" y="8"/>
                    </a:cubicBezTo>
                    <a:cubicBezTo>
                      <a:pt x="46" y="8"/>
                      <a:pt x="42" y="12"/>
                      <a:pt x="42" y="17"/>
                    </a:cubicBezTo>
                    <a:cubicBezTo>
                      <a:pt x="42" y="25"/>
                      <a:pt x="42" y="25"/>
                      <a:pt x="42" y="25"/>
                    </a:cubicBezTo>
                    <a:cubicBezTo>
                      <a:pt x="9" y="25"/>
                      <a:pt x="9" y="25"/>
                      <a:pt x="9" y="25"/>
                    </a:cubicBezTo>
                    <a:cubicBezTo>
                      <a:pt x="4" y="25"/>
                      <a:pt x="0" y="29"/>
                      <a:pt x="0" y="34"/>
                    </a:cubicBezTo>
                    <a:cubicBezTo>
                      <a:pt x="0" y="177"/>
                      <a:pt x="0" y="177"/>
                      <a:pt x="0" y="177"/>
                    </a:cubicBezTo>
                    <a:cubicBezTo>
                      <a:pt x="0" y="182"/>
                      <a:pt x="4" y="186"/>
                      <a:pt x="9" y="186"/>
                    </a:cubicBezTo>
                    <a:cubicBezTo>
                      <a:pt x="144" y="186"/>
                      <a:pt x="144" y="186"/>
                      <a:pt x="144" y="186"/>
                    </a:cubicBezTo>
                    <a:cubicBezTo>
                      <a:pt x="148" y="186"/>
                      <a:pt x="152" y="182"/>
                      <a:pt x="152" y="177"/>
                    </a:cubicBezTo>
                    <a:cubicBezTo>
                      <a:pt x="152" y="34"/>
                      <a:pt x="152" y="34"/>
                      <a:pt x="152" y="34"/>
                    </a:cubicBezTo>
                    <a:cubicBezTo>
                      <a:pt x="152" y="29"/>
                      <a:pt x="148" y="25"/>
                      <a:pt x="144" y="25"/>
                    </a:cubicBezTo>
                    <a:close/>
                    <a:moveTo>
                      <a:pt x="51" y="17"/>
                    </a:moveTo>
                    <a:cubicBezTo>
                      <a:pt x="101" y="17"/>
                      <a:pt x="101" y="17"/>
                      <a:pt x="101" y="17"/>
                    </a:cubicBezTo>
                    <a:cubicBezTo>
                      <a:pt x="101" y="34"/>
                      <a:pt x="101" y="34"/>
                      <a:pt x="101" y="34"/>
                    </a:cubicBezTo>
                    <a:cubicBezTo>
                      <a:pt x="51" y="34"/>
                      <a:pt x="51" y="34"/>
                      <a:pt x="51" y="34"/>
                    </a:cubicBezTo>
                    <a:lnTo>
                      <a:pt x="51" y="17"/>
                    </a:lnTo>
                    <a:close/>
                    <a:moveTo>
                      <a:pt x="144" y="177"/>
                    </a:moveTo>
                    <a:cubicBezTo>
                      <a:pt x="9" y="177"/>
                      <a:pt x="9" y="177"/>
                      <a:pt x="9" y="177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144" y="59"/>
                      <a:pt x="144" y="59"/>
                      <a:pt x="144" y="59"/>
                    </a:cubicBezTo>
                    <a:lnTo>
                      <a:pt x="144" y="177"/>
                    </a:lnTo>
                    <a:close/>
                    <a:moveTo>
                      <a:pt x="144" y="51"/>
                    </a:moveTo>
                    <a:cubicBezTo>
                      <a:pt x="9" y="51"/>
                      <a:pt x="9" y="51"/>
                      <a:pt x="9" y="51"/>
                    </a:cubicBezTo>
                    <a:cubicBezTo>
                      <a:pt x="9" y="34"/>
                      <a:pt x="9" y="34"/>
                      <a:pt x="9" y="34"/>
                    </a:cubicBezTo>
                    <a:cubicBezTo>
                      <a:pt x="42" y="34"/>
                      <a:pt x="42" y="34"/>
                      <a:pt x="42" y="34"/>
                    </a:cubicBezTo>
                    <a:cubicBezTo>
                      <a:pt x="42" y="38"/>
                      <a:pt x="46" y="42"/>
                      <a:pt x="51" y="42"/>
                    </a:cubicBezTo>
                    <a:cubicBezTo>
                      <a:pt x="101" y="42"/>
                      <a:pt x="101" y="42"/>
                      <a:pt x="101" y="42"/>
                    </a:cubicBezTo>
                    <a:cubicBezTo>
                      <a:pt x="106" y="42"/>
                      <a:pt x="110" y="38"/>
                      <a:pt x="110" y="34"/>
                    </a:cubicBezTo>
                    <a:cubicBezTo>
                      <a:pt x="144" y="34"/>
                      <a:pt x="144" y="34"/>
                      <a:pt x="144" y="34"/>
                    </a:cubicBezTo>
                    <a:lnTo>
                      <a:pt x="144" y="51"/>
                    </a:lnTo>
                    <a:close/>
                    <a:moveTo>
                      <a:pt x="30" y="93"/>
                    </a:moveTo>
                    <a:cubicBezTo>
                      <a:pt x="80" y="93"/>
                      <a:pt x="80" y="93"/>
                      <a:pt x="80" y="93"/>
                    </a:cubicBezTo>
                    <a:cubicBezTo>
                      <a:pt x="83" y="93"/>
                      <a:pt x="85" y="91"/>
                      <a:pt x="85" y="88"/>
                    </a:cubicBezTo>
                    <a:cubicBezTo>
                      <a:pt x="85" y="86"/>
                      <a:pt x="83" y="84"/>
                      <a:pt x="80" y="84"/>
                    </a:cubicBezTo>
                    <a:cubicBezTo>
                      <a:pt x="30" y="84"/>
                      <a:pt x="30" y="84"/>
                      <a:pt x="30" y="84"/>
                    </a:cubicBezTo>
                    <a:cubicBezTo>
                      <a:pt x="27" y="84"/>
                      <a:pt x="25" y="86"/>
                      <a:pt x="25" y="88"/>
                    </a:cubicBezTo>
                    <a:cubicBezTo>
                      <a:pt x="25" y="91"/>
                      <a:pt x="27" y="93"/>
                      <a:pt x="30" y="93"/>
                    </a:cubicBezTo>
                    <a:close/>
                    <a:moveTo>
                      <a:pt x="30" y="143"/>
                    </a:moveTo>
                    <a:cubicBezTo>
                      <a:pt x="106" y="143"/>
                      <a:pt x="106" y="143"/>
                      <a:pt x="106" y="143"/>
                    </a:cubicBezTo>
                    <a:cubicBezTo>
                      <a:pt x="108" y="143"/>
                      <a:pt x="110" y="141"/>
                      <a:pt x="110" y="139"/>
                    </a:cubicBezTo>
                    <a:cubicBezTo>
                      <a:pt x="110" y="137"/>
                      <a:pt x="108" y="135"/>
                      <a:pt x="106" y="135"/>
                    </a:cubicBezTo>
                    <a:cubicBezTo>
                      <a:pt x="30" y="135"/>
                      <a:pt x="30" y="135"/>
                      <a:pt x="30" y="135"/>
                    </a:cubicBezTo>
                    <a:cubicBezTo>
                      <a:pt x="27" y="135"/>
                      <a:pt x="25" y="137"/>
                      <a:pt x="25" y="139"/>
                    </a:cubicBezTo>
                    <a:cubicBezTo>
                      <a:pt x="25" y="141"/>
                      <a:pt x="27" y="143"/>
                      <a:pt x="30" y="143"/>
                    </a:cubicBezTo>
                    <a:close/>
                    <a:moveTo>
                      <a:pt x="30" y="118"/>
                    </a:moveTo>
                    <a:cubicBezTo>
                      <a:pt x="123" y="118"/>
                      <a:pt x="123" y="118"/>
                      <a:pt x="123" y="118"/>
                    </a:cubicBezTo>
                    <a:cubicBezTo>
                      <a:pt x="125" y="118"/>
                      <a:pt x="127" y="116"/>
                      <a:pt x="127" y="114"/>
                    </a:cubicBezTo>
                    <a:cubicBezTo>
                      <a:pt x="127" y="111"/>
                      <a:pt x="125" y="110"/>
                      <a:pt x="123" y="110"/>
                    </a:cubicBezTo>
                    <a:cubicBezTo>
                      <a:pt x="30" y="110"/>
                      <a:pt x="30" y="110"/>
                      <a:pt x="30" y="110"/>
                    </a:cubicBezTo>
                    <a:cubicBezTo>
                      <a:pt x="27" y="110"/>
                      <a:pt x="25" y="111"/>
                      <a:pt x="25" y="114"/>
                    </a:cubicBezTo>
                    <a:cubicBezTo>
                      <a:pt x="25" y="116"/>
                      <a:pt x="27" y="118"/>
                      <a:pt x="30" y="11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40"/>
              <p:cNvSpPr>
                <a:spLocks noEditPoints="1"/>
              </p:cNvSpPr>
              <p:nvPr/>
            </p:nvSpPr>
            <p:spPr bwMode="auto">
              <a:xfrm>
                <a:off x="6109127" y="4406973"/>
                <a:ext cx="280244" cy="253712"/>
              </a:xfrm>
              <a:custGeom>
                <a:avLst/>
                <a:gdLst>
                  <a:gd name="T0" fmla="*/ 135 w 186"/>
                  <a:gd name="T1" fmla="*/ 16 h 168"/>
                  <a:gd name="T2" fmla="*/ 101 w 186"/>
                  <a:gd name="T3" fmla="*/ 0 h 168"/>
                  <a:gd name="T4" fmla="*/ 42 w 186"/>
                  <a:gd name="T5" fmla="*/ 16 h 168"/>
                  <a:gd name="T6" fmla="*/ 34 w 186"/>
                  <a:gd name="T7" fmla="*/ 37 h 168"/>
                  <a:gd name="T8" fmla="*/ 42 w 186"/>
                  <a:gd name="T9" fmla="*/ 37 h 168"/>
                  <a:gd name="T10" fmla="*/ 177 w 186"/>
                  <a:gd name="T11" fmla="*/ 25 h 168"/>
                  <a:gd name="T12" fmla="*/ 165 w 186"/>
                  <a:gd name="T13" fmla="*/ 126 h 168"/>
                  <a:gd name="T14" fmla="*/ 165 w 186"/>
                  <a:gd name="T15" fmla="*/ 135 h 168"/>
                  <a:gd name="T16" fmla="*/ 186 w 186"/>
                  <a:gd name="T17" fmla="*/ 126 h 168"/>
                  <a:gd name="T18" fmla="*/ 177 w 186"/>
                  <a:gd name="T19" fmla="*/ 16 h 168"/>
                  <a:gd name="T20" fmla="*/ 101 w 186"/>
                  <a:gd name="T21" fmla="*/ 8 h 168"/>
                  <a:gd name="T22" fmla="*/ 127 w 186"/>
                  <a:gd name="T23" fmla="*/ 16 h 168"/>
                  <a:gd name="T24" fmla="*/ 47 w 186"/>
                  <a:gd name="T25" fmla="*/ 92 h 168"/>
                  <a:gd name="T26" fmla="*/ 59 w 186"/>
                  <a:gd name="T27" fmla="*/ 88 h 168"/>
                  <a:gd name="T28" fmla="*/ 47 w 186"/>
                  <a:gd name="T29" fmla="*/ 84 h 168"/>
                  <a:gd name="T30" fmla="*/ 47 w 186"/>
                  <a:gd name="T31" fmla="*/ 92 h 168"/>
                  <a:gd name="T32" fmla="*/ 72 w 186"/>
                  <a:gd name="T33" fmla="*/ 75 h 168"/>
                  <a:gd name="T34" fmla="*/ 72 w 186"/>
                  <a:gd name="T35" fmla="*/ 67 h 168"/>
                  <a:gd name="T36" fmla="*/ 42 w 186"/>
                  <a:gd name="T37" fmla="*/ 71 h 168"/>
                  <a:gd name="T38" fmla="*/ 144 w 186"/>
                  <a:gd name="T39" fmla="*/ 50 h 168"/>
                  <a:gd name="T40" fmla="*/ 85 w 186"/>
                  <a:gd name="T41" fmla="*/ 33 h 168"/>
                  <a:gd name="T42" fmla="*/ 51 w 186"/>
                  <a:gd name="T43" fmla="*/ 50 h 168"/>
                  <a:gd name="T44" fmla="*/ 0 w 186"/>
                  <a:gd name="T45" fmla="*/ 59 h 168"/>
                  <a:gd name="T46" fmla="*/ 9 w 186"/>
                  <a:gd name="T47" fmla="*/ 168 h 168"/>
                  <a:gd name="T48" fmla="*/ 152 w 186"/>
                  <a:gd name="T49" fmla="*/ 160 h 168"/>
                  <a:gd name="T50" fmla="*/ 144 w 186"/>
                  <a:gd name="T51" fmla="*/ 50 h 168"/>
                  <a:gd name="T52" fmla="*/ 85 w 186"/>
                  <a:gd name="T53" fmla="*/ 42 h 168"/>
                  <a:gd name="T54" fmla="*/ 59 w 186"/>
                  <a:gd name="T55" fmla="*/ 50 h 168"/>
                  <a:gd name="T56" fmla="*/ 25 w 186"/>
                  <a:gd name="T57" fmla="*/ 135 h 168"/>
                  <a:gd name="T58" fmla="*/ 25 w 186"/>
                  <a:gd name="T59" fmla="*/ 143 h 168"/>
                  <a:gd name="T60" fmla="*/ 9 w 186"/>
                  <a:gd name="T61" fmla="*/ 160 h 168"/>
                  <a:gd name="T62" fmla="*/ 25 w 186"/>
                  <a:gd name="T63" fmla="*/ 59 h 168"/>
                  <a:gd name="T64" fmla="*/ 118 w 186"/>
                  <a:gd name="T65" fmla="*/ 135 h 168"/>
                  <a:gd name="T66" fmla="*/ 118 w 186"/>
                  <a:gd name="T67" fmla="*/ 143 h 168"/>
                  <a:gd name="T68" fmla="*/ 34 w 186"/>
                  <a:gd name="T69" fmla="*/ 160 h 168"/>
                  <a:gd name="T70" fmla="*/ 38 w 186"/>
                  <a:gd name="T71" fmla="*/ 139 h 168"/>
                  <a:gd name="T72" fmla="*/ 34 w 186"/>
                  <a:gd name="T73" fmla="*/ 59 h 168"/>
                  <a:gd name="T74" fmla="*/ 118 w 186"/>
                  <a:gd name="T75" fmla="*/ 135 h 168"/>
                  <a:gd name="T76" fmla="*/ 127 w 186"/>
                  <a:gd name="T77" fmla="*/ 160 h 168"/>
                  <a:gd name="T78" fmla="*/ 131 w 186"/>
                  <a:gd name="T79" fmla="*/ 139 h 168"/>
                  <a:gd name="T80" fmla="*/ 127 w 186"/>
                  <a:gd name="T81" fmla="*/ 59 h 168"/>
                  <a:gd name="T82" fmla="*/ 144 w 186"/>
                  <a:gd name="T83" fmla="*/ 160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86" h="168">
                    <a:moveTo>
                      <a:pt x="177" y="16"/>
                    </a:moveTo>
                    <a:cubicBezTo>
                      <a:pt x="135" y="16"/>
                      <a:pt x="135" y="16"/>
                      <a:pt x="135" y="16"/>
                    </a:cubicBezTo>
                    <a:cubicBezTo>
                      <a:pt x="135" y="7"/>
                      <a:pt x="128" y="0"/>
                      <a:pt x="118" y="0"/>
                    </a:cubicBezTo>
                    <a:cubicBezTo>
                      <a:pt x="101" y="0"/>
                      <a:pt x="101" y="0"/>
                      <a:pt x="101" y="0"/>
                    </a:cubicBezTo>
                    <a:cubicBezTo>
                      <a:pt x="92" y="0"/>
                      <a:pt x="85" y="7"/>
                      <a:pt x="85" y="16"/>
                    </a:cubicBezTo>
                    <a:cubicBezTo>
                      <a:pt x="42" y="16"/>
                      <a:pt x="42" y="16"/>
                      <a:pt x="42" y="16"/>
                    </a:cubicBezTo>
                    <a:cubicBezTo>
                      <a:pt x="38" y="16"/>
                      <a:pt x="34" y="20"/>
                      <a:pt x="34" y="25"/>
                    </a:cubicBezTo>
                    <a:cubicBezTo>
                      <a:pt x="34" y="37"/>
                      <a:pt x="34" y="37"/>
                      <a:pt x="34" y="37"/>
                    </a:cubicBezTo>
                    <a:cubicBezTo>
                      <a:pt x="34" y="40"/>
                      <a:pt x="36" y="42"/>
                      <a:pt x="38" y="42"/>
                    </a:cubicBezTo>
                    <a:cubicBezTo>
                      <a:pt x="40" y="42"/>
                      <a:pt x="42" y="40"/>
                      <a:pt x="42" y="37"/>
                    </a:cubicBezTo>
                    <a:cubicBezTo>
                      <a:pt x="42" y="25"/>
                      <a:pt x="42" y="25"/>
                      <a:pt x="42" y="25"/>
                    </a:cubicBezTo>
                    <a:cubicBezTo>
                      <a:pt x="177" y="25"/>
                      <a:pt x="177" y="25"/>
                      <a:pt x="177" y="25"/>
                    </a:cubicBezTo>
                    <a:cubicBezTo>
                      <a:pt x="177" y="126"/>
                      <a:pt x="177" y="126"/>
                      <a:pt x="177" y="126"/>
                    </a:cubicBezTo>
                    <a:cubicBezTo>
                      <a:pt x="165" y="126"/>
                      <a:pt x="165" y="126"/>
                      <a:pt x="165" y="126"/>
                    </a:cubicBezTo>
                    <a:cubicBezTo>
                      <a:pt x="162" y="126"/>
                      <a:pt x="160" y="128"/>
                      <a:pt x="160" y="130"/>
                    </a:cubicBezTo>
                    <a:cubicBezTo>
                      <a:pt x="160" y="133"/>
                      <a:pt x="162" y="135"/>
                      <a:pt x="165" y="135"/>
                    </a:cubicBezTo>
                    <a:cubicBezTo>
                      <a:pt x="177" y="135"/>
                      <a:pt x="177" y="135"/>
                      <a:pt x="177" y="135"/>
                    </a:cubicBezTo>
                    <a:cubicBezTo>
                      <a:pt x="182" y="135"/>
                      <a:pt x="186" y="131"/>
                      <a:pt x="186" y="126"/>
                    </a:cubicBezTo>
                    <a:cubicBezTo>
                      <a:pt x="186" y="25"/>
                      <a:pt x="186" y="25"/>
                      <a:pt x="186" y="25"/>
                    </a:cubicBezTo>
                    <a:cubicBezTo>
                      <a:pt x="186" y="20"/>
                      <a:pt x="182" y="16"/>
                      <a:pt x="177" y="16"/>
                    </a:cubicBezTo>
                    <a:close/>
                    <a:moveTo>
                      <a:pt x="93" y="16"/>
                    </a:moveTo>
                    <a:cubicBezTo>
                      <a:pt x="93" y="12"/>
                      <a:pt x="97" y="8"/>
                      <a:pt x="101" y="8"/>
                    </a:cubicBezTo>
                    <a:cubicBezTo>
                      <a:pt x="118" y="8"/>
                      <a:pt x="118" y="8"/>
                      <a:pt x="118" y="8"/>
                    </a:cubicBezTo>
                    <a:cubicBezTo>
                      <a:pt x="123" y="8"/>
                      <a:pt x="127" y="12"/>
                      <a:pt x="127" y="16"/>
                    </a:cubicBezTo>
                    <a:lnTo>
                      <a:pt x="93" y="16"/>
                    </a:lnTo>
                    <a:close/>
                    <a:moveTo>
                      <a:pt x="47" y="92"/>
                    </a:moveTo>
                    <a:cubicBezTo>
                      <a:pt x="55" y="92"/>
                      <a:pt x="55" y="92"/>
                      <a:pt x="55" y="92"/>
                    </a:cubicBezTo>
                    <a:cubicBezTo>
                      <a:pt x="57" y="92"/>
                      <a:pt x="59" y="90"/>
                      <a:pt x="59" y="88"/>
                    </a:cubicBezTo>
                    <a:cubicBezTo>
                      <a:pt x="59" y="86"/>
                      <a:pt x="57" y="84"/>
                      <a:pt x="55" y="84"/>
                    </a:cubicBezTo>
                    <a:cubicBezTo>
                      <a:pt x="47" y="84"/>
                      <a:pt x="47" y="84"/>
                      <a:pt x="47" y="84"/>
                    </a:cubicBezTo>
                    <a:cubicBezTo>
                      <a:pt x="44" y="84"/>
                      <a:pt x="42" y="86"/>
                      <a:pt x="42" y="88"/>
                    </a:cubicBezTo>
                    <a:cubicBezTo>
                      <a:pt x="42" y="90"/>
                      <a:pt x="44" y="92"/>
                      <a:pt x="47" y="92"/>
                    </a:cubicBezTo>
                    <a:close/>
                    <a:moveTo>
                      <a:pt x="47" y="75"/>
                    </a:moveTo>
                    <a:cubicBezTo>
                      <a:pt x="72" y="75"/>
                      <a:pt x="72" y="75"/>
                      <a:pt x="72" y="75"/>
                    </a:cubicBezTo>
                    <a:cubicBezTo>
                      <a:pt x="74" y="75"/>
                      <a:pt x="76" y="74"/>
                      <a:pt x="76" y="71"/>
                    </a:cubicBezTo>
                    <a:cubicBezTo>
                      <a:pt x="76" y="69"/>
                      <a:pt x="74" y="67"/>
                      <a:pt x="72" y="67"/>
                    </a:cubicBezTo>
                    <a:cubicBezTo>
                      <a:pt x="47" y="67"/>
                      <a:pt x="47" y="67"/>
                      <a:pt x="47" y="67"/>
                    </a:cubicBezTo>
                    <a:cubicBezTo>
                      <a:pt x="44" y="67"/>
                      <a:pt x="42" y="69"/>
                      <a:pt x="42" y="71"/>
                    </a:cubicBezTo>
                    <a:cubicBezTo>
                      <a:pt x="42" y="74"/>
                      <a:pt x="44" y="75"/>
                      <a:pt x="47" y="75"/>
                    </a:cubicBezTo>
                    <a:close/>
                    <a:moveTo>
                      <a:pt x="144" y="50"/>
                    </a:moveTo>
                    <a:cubicBezTo>
                      <a:pt x="101" y="50"/>
                      <a:pt x="101" y="50"/>
                      <a:pt x="101" y="50"/>
                    </a:cubicBezTo>
                    <a:cubicBezTo>
                      <a:pt x="101" y="41"/>
                      <a:pt x="94" y="33"/>
                      <a:pt x="85" y="33"/>
                    </a:cubicBezTo>
                    <a:cubicBezTo>
                      <a:pt x="68" y="33"/>
                      <a:pt x="68" y="33"/>
                      <a:pt x="68" y="33"/>
                    </a:cubicBezTo>
                    <a:cubicBezTo>
                      <a:pt x="58" y="33"/>
                      <a:pt x="51" y="41"/>
                      <a:pt x="51" y="50"/>
                    </a:cubicBezTo>
                    <a:cubicBezTo>
                      <a:pt x="9" y="50"/>
                      <a:pt x="9" y="50"/>
                      <a:pt x="9" y="50"/>
                    </a:cubicBezTo>
                    <a:cubicBezTo>
                      <a:pt x="4" y="50"/>
                      <a:pt x="0" y="54"/>
                      <a:pt x="0" y="59"/>
                    </a:cubicBezTo>
                    <a:cubicBezTo>
                      <a:pt x="0" y="160"/>
                      <a:pt x="0" y="160"/>
                      <a:pt x="0" y="160"/>
                    </a:cubicBezTo>
                    <a:cubicBezTo>
                      <a:pt x="0" y="164"/>
                      <a:pt x="4" y="168"/>
                      <a:pt x="9" y="168"/>
                    </a:cubicBezTo>
                    <a:cubicBezTo>
                      <a:pt x="144" y="168"/>
                      <a:pt x="144" y="168"/>
                      <a:pt x="144" y="168"/>
                    </a:cubicBezTo>
                    <a:cubicBezTo>
                      <a:pt x="148" y="168"/>
                      <a:pt x="152" y="164"/>
                      <a:pt x="152" y="160"/>
                    </a:cubicBezTo>
                    <a:cubicBezTo>
                      <a:pt x="152" y="59"/>
                      <a:pt x="152" y="59"/>
                      <a:pt x="152" y="59"/>
                    </a:cubicBezTo>
                    <a:cubicBezTo>
                      <a:pt x="152" y="54"/>
                      <a:pt x="148" y="50"/>
                      <a:pt x="144" y="50"/>
                    </a:cubicBezTo>
                    <a:close/>
                    <a:moveTo>
                      <a:pt x="68" y="42"/>
                    </a:moveTo>
                    <a:cubicBezTo>
                      <a:pt x="85" y="42"/>
                      <a:pt x="85" y="42"/>
                      <a:pt x="85" y="42"/>
                    </a:cubicBezTo>
                    <a:cubicBezTo>
                      <a:pt x="89" y="42"/>
                      <a:pt x="93" y="45"/>
                      <a:pt x="93" y="50"/>
                    </a:cubicBezTo>
                    <a:cubicBezTo>
                      <a:pt x="59" y="50"/>
                      <a:pt x="59" y="50"/>
                      <a:pt x="59" y="50"/>
                    </a:cubicBezTo>
                    <a:cubicBezTo>
                      <a:pt x="59" y="45"/>
                      <a:pt x="63" y="42"/>
                      <a:pt x="68" y="42"/>
                    </a:cubicBezTo>
                    <a:close/>
                    <a:moveTo>
                      <a:pt x="25" y="135"/>
                    </a:moveTo>
                    <a:cubicBezTo>
                      <a:pt x="23" y="135"/>
                      <a:pt x="21" y="136"/>
                      <a:pt x="21" y="139"/>
                    </a:cubicBezTo>
                    <a:cubicBezTo>
                      <a:pt x="21" y="141"/>
                      <a:pt x="23" y="143"/>
                      <a:pt x="25" y="143"/>
                    </a:cubicBezTo>
                    <a:cubicBezTo>
                      <a:pt x="25" y="160"/>
                      <a:pt x="25" y="160"/>
                      <a:pt x="25" y="160"/>
                    </a:cubicBezTo>
                    <a:cubicBezTo>
                      <a:pt x="9" y="160"/>
                      <a:pt x="9" y="160"/>
                      <a:pt x="9" y="160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25" y="59"/>
                      <a:pt x="25" y="59"/>
                      <a:pt x="25" y="59"/>
                    </a:cubicBezTo>
                    <a:lnTo>
                      <a:pt x="25" y="135"/>
                    </a:lnTo>
                    <a:close/>
                    <a:moveTo>
                      <a:pt x="118" y="135"/>
                    </a:moveTo>
                    <a:cubicBezTo>
                      <a:pt x="116" y="135"/>
                      <a:pt x="114" y="136"/>
                      <a:pt x="114" y="139"/>
                    </a:cubicBezTo>
                    <a:cubicBezTo>
                      <a:pt x="114" y="141"/>
                      <a:pt x="116" y="143"/>
                      <a:pt x="118" y="143"/>
                    </a:cubicBezTo>
                    <a:cubicBezTo>
                      <a:pt x="118" y="160"/>
                      <a:pt x="118" y="160"/>
                      <a:pt x="118" y="160"/>
                    </a:cubicBezTo>
                    <a:cubicBezTo>
                      <a:pt x="34" y="160"/>
                      <a:pt x="34" y="160"/>
                      <a:pt x="34" y="160"/>
                    </a:cubicBezTo>
                    <a:cubicBezTo>
                      <a:pt x="34" y="143"/>
                      <a:pt x="34" y="143"/>
                      <a:pt x="34" y="143"/>
                    </a:cubicBezTo>
                    <a:cubicBezTo>
                      <a:pt x="36" y="143"/>
                      <a:pt x="38" y="141"/>
                      <a:pt x="38" y="139"/>
                    </a:cubicBezTo>
                    <a:cubicBezTo>
                      <a:pt x="38" y="136"/>
                      <a:pt x="36" y="135"/>
                      <a:pt x="34" y="135"/>
                    </a:cubicBezTo>
                    <a:cubicBezTo>
                      <a:pt x="34" y="59"/>
                      <a:pt x="34" y="59"/>
                      <a:pt x="34" y="59"/>
                    </a:cubicBezTo>
                    <a:cubicBezTo>
                      <a:pt x="118" y="59"/>
                      <a:pt x="118" y="59"/>
                      <a:pt x="118" y="59"/>
                    </a:cubicBezTo>
                    <a:lnTo>
                      <a:pt x="118" y="135"/>
                    </a:lnTo>
                    <a:close/>
                    <a:moveTo>
                      <a:pt x="144" y="160"/>
                    </a:moveTo>
                    <a:cubicBezTo>
                      <a:pt x="127" y="160"/>
                      <a:pt x="127" y="160"/>
                      <a:pt x="127" y="160"/>
                    </a:cubicBezTo>
                    <a:cubicBezTo>
                      <a:pt x="127" y="143"/>
                      <a:pt x="127" y="143"/>
                      <a:pt x="127" y="143"/>
                    </a:cubicBezTo>
                    <a:cubicBezTo>
                      <a:pt x="129" y="143"/>
                      <a:pt x="131" y="141"/>
                      <a:pt x="131" y="139"/>
                    </a:cubicBezTo>
                    <a:cubicBezTo>
                      <a:pt x="131" y="136"/>
                      <a:pt x="129" y="135"/>
                      <a:pt x="127" y="135"/>
                    </a:cubicBezTo>
                    <a:cubicBezTo>
                      <a:pt x="127" y="59"/>
                      <a:pt x="127" y="59"/>
                      <a:pt x="127" y="59"/>
                    </a:cubicBezTo>
                    <a:cubicBezTo>
                      <a:pt x="144" y="59"/>
                      <a:pt x="144" y="59"/>
                      <a:pt x="144" y="59"/>
                    </a:cubicBezTo>
                    <a:lnTo>
                      <a:pt x="144" y="16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67"/>
              <p:cNvSpPr>
                <a:spLocks noEditPoints="1"/>
              </p:cNvSpPr>
              <p:nvPr/>
            </p:nvSpPr>
            <p:spPr bwMode="auto">
              <a:xfrm>
                <a:off x="7044610" y="4701689"/>
                <a:ext cx="309020" cy="377319"/>
              </a:xfrm>
              <a:custGeom>
                <a:avLst/>
                <a:gdLst>
                  <a:gd name="T0" fmla="*/ 135 w 152"/>
                  <a:gd name="T1" fmla="*/ 0 h 185"/>
                  <a:gd name="T2" fmla="*/ 17 w 152"/>
                  <a:gd name="T3" fmla="*/ 0 h 185"/>
                  <a:gd name="T4" fmla="*/ 0 w 152"/>
                  <a:gd name="T5" fmla="*/ 16 h 185"/>
                  <a:gd name="T6" fmla="*/ 0 w 152"/>
                  <a:gd name="T7" fmla="*/ 168 h 185"/>
                  <a:gd name="T8" fmla="*/ 17 w 152"/>
                  <a:gd name="T9" fmla="*/ 185 h 185"/>
                  <a:gd name="T10" fmla="*/ 135 w 152"/>
                  <a:gd name="T11" fmla="*/ 185 h 185"/>
                  <a:gd name="T12" fmla="*/ 152 w 152"/>
                  <a:gd name="T13" fmla="*/ 168 h 185"/>
                  <a:gd name="T14" fmla="*/ 152 w 152"/>
                  <a:gd name="T15" fmla="*/ 16 h 185"/>
                  <a:gd name="T16" fmla="*/ 135 w 152"/>
                  <a:gd name="T17" fmla="*/ 0 h 185"/>
                  <a:gd name="T18" fmla="*/ 101 w 152"/>
                  <a:gd name="T19" fmla="*/ 8 h 185"/>
                  <a:gd name="T20" fmla="*/ 118 w 152"/>
                  <a:gd name="T21" fmla="*/ 8 h 185"/>
                  <a:gd name="T22" fmla="*/ 118 w 152"/>
                  <a:gd name="T23" fmla="*/ 37 h 185"/>
                  <a:gd name="T24" fmla="*/ 110 w 152"/>
                  <a:gd name="T25" fmla="*/ 29 h 185"/>
                  <a:gd name="T26" fmla="*/ 101 w 152"/>
                  <a:gd name="T27" fmla="*/ 37 h 185"/>
                  <a:gd name="T28" fmla="*/ 101 w 152"/>
                  <a:gd name="T29" fmla="*/ 8 h 185"/>
                  <a:gd name="T30" fmla="*/ 34 w 152"/>
                  <a:gd name="T31" fmla="*/ 177 h 185"/>
                  <a:gd name="T32" fmla="*/ 17 w 152"/>
                  <a:gd name="T33" fmla="*/ 177 h 185"/>
                  <a:gd name="T34" fmla="*/ 8 w 152"/>
                  <a:gd name="T35" fmla="*/ 168 h 185"/>
                  <a:gd name="T36" fmla="*/ 8 w 152"/>
                  <a:gd name="T37" fmla="*/ 16 h 185"/>
                  <a:gd name="T38" fmla="*/ 17 w 152"/>
                  <a:gd name="T39" fmla="*/ 8 h 185"/>
                  <a:gd name="T40" fmla="*/ 34 w 152"/>
                  <a:gd name="T41" fmla="*/ 8 h 185"/>
                  <a:gd name="T42" fmla="*/ 34 w 152"/>
                  <a:gd name="T43" fmla="*/ 177 h 185"/>
                  <a:gd name="T44" fmla="*/ 143 w 152"/>
                  <a:gd name="T45" fmla="*/ 168 h 185"/>
                  <a:gd name="T46" fmla="*/ 135 w 152"/>
                  <a:gd name="T47" fmla="*/ 177 h 185"/>
                  <a:gd name="T48" fmla="*/ 42 w 152"/>
                  <a:gd name="T49" fmla="*/ 177 h 185"/>
                  <a:gd name="T50" fmla="*/ 42 w 152"/>
                  <a:gd name="T51" fmla="*/ 8 h 185"/>
                  <a:gd name="T52" fmla="*/ 93 w 152"/>
                  <a:gd name="T53" fmla="*/ 8 h 185"/>
                  <a:gd name="T54" fmla="*/ 93 w 152"/>
                  <a:gd name="T55" fmla="*/ 59 h 185"/>
                  <a:gd name="T56" fmla="*/ 110 w 152"/>
                  <a:gd name="T57" fmla="*/ 42 h 185"/>
                  <a:gd name="T58" fmla="*/ 126 w 152"/>
                  <a:gd name="T59" fmla="*/ 59 h 185"/>
                  <a:gd name="T60" fmla="*/ 126 w 152"/>
                  <a:gd name="T61" fmla="*/ 8 h 185"/>
                  <a:gd name="T62" fmla="*/ 135 w 152"/>
                  <a:gd name="T63" fmla="*/ 8 h 185"/>
                  <a:gd name="T64" fmla="*/ 143 w 152"/>
                  <a:gd name="T65" fmla="*/ 16 h 185"/>
                  <a:gd name="T66" fmla="*/ 143 w 152"/>
                  <a:gd name="T67" fmla="*/ 168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52" h="185">
                    <a:moveTo>
                      <a:pt x="135" y="0"/>
                    </a:moveTo>
                    <a:cubicBezTo>
                      <a:pt x="17" y="0"/>
                      <a:pt x="17" y="0"/>
                      <a:pt x="17" y="0"/>
                    </a:cubicBezTo>
                    <a:cubicBezTo>
                      <a:pt x="7" y="0"/>
                      <a:pt x="0" y="7"/>
                      <a:pt x="0" y="16"/>
                    </a:cubicBezTo>
                    <a:cubicBezTo>
                      <a:pt x="0" y="168"/>
                      <a:pt x="0" y="168"/>
                      <a:pt x="0" y="168"/>
                    </a:cubicBezTo>
                    <a:cubicBezTo>
                      <a:pt x="0" y="178"/>
                      <a:pt x="7" y="185"/>
                      <a:pt x="17" y="185"/>
                    </a:cubicBezTo>
                    <a:cubicBezTo>
                      <a:pt x="135" y="185"/>
                      <a:pt x="135" y="185"/>
                      <a:pt x="135" y="185"/>
                    </a:cubicBezTo>
                    <a:cubicBezTo>
                      <a:pt x="144" y="185"/>
                      <a:pt x="152" y="178"/>
                      <a:pt x="152" y="168"/>
                    </a:cubicBezTo>
                    <a:cubicBezTo>
                      <a:pt x="152" y="16"/>
                      <a:pt x="152" y="16"/>
                      <a:pt x="152" y="16"/>
                    </a:cubicBezTo>
                    <a:cubicBezTo>
                      <a:pt x="152" y="7"/>
                      <a:pt x="144" y="0"/>
                      <a:pt x="135" y="0"/>
                    </a:cubicBezTo>
                    <a:close/>
                    <a:moveTo>
                      <a:pt x="101" y="8"/>
                    </a:moveTo>
                    <a:cubicBezTo>
                      <a:pt x="118" y="8"/>
                      <a:pt x="118" y="8"/>
                      <a:pt x="118" y="8"/>
                    </a:cubicBezTo>
                    <a:cubicBezTo>
                      <a:pt x="118" y="37"/>
                      <a:pt x="118" y="37"/>
                      <a:pt x="118" y="37"/>
                    </a:cubicBezTo>
                    <a:cubicBezTo>
                      <a:pt x="110" y="29"/>
                      <a:pt x="110" y="29"/>
                      <a:pt x="110" y="29"/>
                    </a:cubicBezTo>
                    <a:cubicBezTo>
                      <a:pt x="101" y="37"/>
                      <a:pt x="101" y="37"/>
                      <a:pt x="101" y="37"/>
                    </a:cubicBezTo>
                    <a:lnTo>
                      <a:pt x="101" y="8"/>
                    </a:lnTo>
                    <a:close/>
                    <a:moveTo>
                      <a:pt x="34" y="177"/>
                    </a:moveTo>
                    <a:cubicBezTo>
                      <a:pt x="17" y="177"/>
                      <a:pt x="17" y="177"/>
                      <a:pt x="17" y="177"/>
                    </a:cubicBezTo>
                    <a:cubicBezTo>
                      <a:pt x="12" y="177"/>
                      <a:pt x="8" y="173"/>
                      <a:pt x="8" y="168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8" y="12"/>
                      <a:pt x="12" y="8"/>
                      <a:pt x="17" y="8"/>
                    </a:cubicBezTo>
                    <a:cubicBezTo>
                      <a:pt x="34" y="8"/>
                      <a:pt x="34" y="8"/>
                      <a:pt x="34" y="8"/>
                    </a:cubicBezTo>
                    <a:lnTo>
                      <a:pt x="34" y="177"/>
                    </a:lnTo>
                    <a:close/>
                    <a:moveTo>
                      <a:pt x="143" y="168"/>
                    </a:moveTo>
                    <a:cubicBezTo>
                      <a:pt x="143" y="173"/>
                      <a:pt x="140" y="177"/>
                      <a:pt x="135" y="177"/>
                    </a:cubicBezTo>
                    <a:cubicBezTo>
                      <a:pt x="42" y="177"/>
                      <a:pt x="42" y="177"/>
                      <a:pt x="42" y="177"/>
                    </a:cubicBezTo>
                    <a:cubicBezTo>
                      <a:pt x="42" y="8"/>
                      <a:pt x="42" y="8"/>
                      <a:pt x="42" y="8"/>
                    </a:cubicBezTo>
                    <a:cubicBezTo>
                      <a:pt x="93" y="8"/>
                      <a:pt x="93" y="8"/>
                      <a:pt x="93" y="8"/>
                    </a:cubicBezTo>
                    <a:cubicBezTo>
                      <a:pt x="93" y="59"/>
                      <a:pt x="93" y="59"/>
                      <a:pt x="93" y="59"/>
                    </a:cubicBezTo>
                    <a:cubicBezTo>
                      <a:pt x="110" y="42"/>
                      <a:pt x="110" y="42"/>
                      <a:pt x="110" y="42"/>
                    </a:cubicBezTo>
                    <a:cubicBezTo>
                      <a:pt x="126" y="59"/>
                      <a:pt x="126" y="59"/>
                      <a:pt x="126" y="59"/>
                    </a:cubicBezTo>
                    <a:cubicBezTo>
                      <a:pt x="126" y="8"/>
                      <a:pt x="126" y="8"/>
                      <a:pt x="126" y="8"/>
                    </a:cubicBezTo>
                    <a:cubicBezTo>
                      <a:pt x="135" y="8"/>
                      <a:pt x="135" y="8"/>
                      <a:pt x="135" y="8"/>
                    </a:cubicBezTo>
                    <a:cubicBezTo>
                      <a:pt x="140" y="8"/>
                      <a:pt x="143" y="12"/>
                      <a:pt x="143" y="16"/>
                    </a:cubicBezTo>
                    <a:lnTo>
                      <a:pt x="143" y="168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1"/>
              <p:cNvSpPr>
                <a:spLocks noEditPoints="1"/>
              </p:cNvSpPr>
              <p:nvPr/>
            </p:nvSpPr>
            <p:spPr bwMode="auto">
              <a:xfrm>
                <a:off x="6976311" y="3794325"/>
                <a:ext cx="377319" cy="307900"/>
              </a:xfrm>
              <a:custGeom>
                <a:avLst/>
                <a:gdLst>
                  <a:gd name="T0" fmla="*/ 130 w 185"/>
                  <a:gd name="T1" fmla="*/ 139 h 151"/>
                  <a:gd name="T2" fmla="*/ 135 w 185"/>
                  <a:gd name="T3" fmla="*/ 151 h 151"/>
                  <a:gd name="T4" fmla="*/ 139 w 185"/>
                  <a:gd name="T5" fmla="*/ 139 h 151"/>
                  <a:gd name="T6" fmla="*/ 50 w 185"/>
                  <a:gd name="T7" fmla="*/ 135 h 151"/>
                  <a:gd name="T8" fmla="*/ 46 w 185"/>
                  <a:gd name="T9" fmla="*/ 147 h 151"/>
                  <a:gd name="T10" fmla="*/ 54 w 185"/>
                  <a:gd name="T11" fmla="*/ 147 h 151"/>
                  <a:gd name="T12" fmla="*/ 50 w 185"/>
                  <a:gd name="T13" fmla="*/ 135 h 151"/>
                  <a:gd name="T14" fmla="*/ 156 w 185"/>
                  <a:gd name="T15" fmla="*/ 42 h 151"/>
                  <a:gd name="T16" fmla="*/ 156 w 185"/>
                  <a:gd name="T17" fmla="*/ 33 h 151"/>
                  <a:gd name="T18" fmla="*/ 25 w 185"/>
                  <a:gd name="T19" fmla="*/ 38 h 151"/>
                  <a:gd name="T20" fmla="*/ 29 w 185"/>
                  <a:gd name="T21" fmla="*/ 92 h 151"/>
                  <a:gd name="T22" fmla="*/ 118 w 185"/>
                  <a:gd name="T23" fmla="*/ 88 h 151"/>
                  <a:gd name="T24" fmla="*/ 29 w 185"/>
                  <a:gd name="T25" fmla="*/ 84 h 151"/>
                  <a:gd name="T26" fmla="*/ 29 w 185"/>
                  <a:gd name="T27" fmla="*/ 92 h 151"/>
                  <a:gd name="T28" fmla="*/ 8 w 185"/>
                  <a:gd name="T29" fmla="*/ 0 h 151"/>
                  <a:gd name="T30" fmla="*/ 0 w 185"/>
                  <a:gd name="T31" fmla="*/ 135 h 151"/>
                  <a:gd name="T32" fmla="*/ 33 w 185"/>
                  <a:gd name="T33" fmla="*/ 143 h 151"/>
                  <a:gd name="T34" fmla="*/ 50 w 185"/>
                  <a:gd name="T35" fmla="*/ 126 h 151"/>
                  <a:gd name="T36" fmla="*/ 67 w 185"/>
                  <a:gd name="T37" fmla="*/ 143 h 151"/>
                  <a:gd name="T38" fmla="*/ 122 w 185"/>
                  <a:gd name="T39" fmla="*/ 139 h 151"/>
                  <a:gd name="T40" fmla="*/ 147 w 185"/>
                  <a:gd name="T41" fmla="*/ 139 h 151"/>
                  <a:gd name="T42" fmla="*/ 177 w 185"/>
                  <a:gd name="T43" fmla="*/ 143 h 151"/>
                  <a:gd name="T44" fmla="*/ 185 w 185"/>
                  <a:gd name="T45" fmla="*/ 8 h 151"/>
                  <a:gd name="T46" fmla="*/ 177 w 185"/>
                  <a:gd name="T47" fmla="*/ 135 h 151"/>
                  <a:gd name="T48" fmla="*/ 135 w 185"/>
                  <a:gd name="T49" fmla="*/ 118 h 151"/>
                  <a:gd name="T50" fmla="*/ 71 w 185"/>
                  <a:gd name="T51" fmla="*/ 135 h 151"/>
                  <a:gd name="T52" fmla="*/ 29 w 185"/>
                  <a:gd name="T53" fmla="*/ 135 h 151"/>
                  <a:gd name="T54" fmla="*/ 8 w 185"/>
                  <a:gd name="T55" fmla="*/ 8 h 151"/>
                  <a:gd name="T56" fmla="*/ 177 w 185"/>
                  <a:gd name="T57" fmla="*/ 135 h 151"/>
                  <a:gd name="T58" fmla="*/ 156 w 185"/>
                  <a:gd name="T59" fmla="*/ 76 h 151"/>
                  <a:gd name="T60" fmla="*/ 156 w 185"/>
                  <a:gd name="T61" fmla="*/ 67 h 151"/>
                  <a:gd name="T62" fmla="*/ 25 w 185"/>
                  <a:gd name="T63" fmla="*/ 71 h 151"/>
                  <a:gd name="T64" fmla="*/ 29 w 185"/>
                  <a:gd name="T65" fmla="*/ 59 h 151"/>
                  <a:gd name="T66" fmla="*/ 160 w 185"/>
                  <a:gd name="T67" fmla="*/ 54 h 151"/>
                  <a:gd name="T68" fmla="*/ 29 w 185"/>
                  <a:gd name="T69" fmla="*/ 50 h 151"/>
                  <a:gd name="T70" fmla="*/ 29 w 185"/>
                  <a:gd name="T71" fmla="*/ 59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85" h="151">
                    <a:moveTo>
                      <a:pt x="135" y="135"/>
                    </a:moveTo>
                    <a:cubicBezTo>
                      <a:pt x="132" y="135"/>
                      <a:pt x="130" y="136"/>
                      <a:pt x="130" y="139"/>
                    </a:cubicBezTo>
                    <a:cubicBezTo>
                      <a:pt x="130" y="147"/>
                      <a:pt x="130" y="147"/>
                      <a:pt x="130" y="147"/>
                    </a:cubicBezTo>
                    <a:cubicBezTo>
                      <a:pt x="130" y="150"/>
                      <a:pt x="132" y="151"/>
                      <a:pt x="135" y="151"/>
                    </a:cubicBezTo>
                    <a:cubicBezTo>
                      <a:pt x="137" y="151"/>
                      <a:pt x="139" y="150"/>
                      <a:pt x="139" y="147"/>
                    </a:cubicBezTo>
                    <a:cubicBezTo>
                      <a:pt x="139" y="139"/>
                      <a:pt x="139" y="139"/>
                      <a:pt x="139" y="139"/>
                    </a:cubicBezTo>
                    <a:cubicBezTo>
                      <a:pt x="139" y="136"/>
                      <a:pt x="137" y="135"/>
                      <a:pt x="135" y="135"/>
                    </a:cubicBezTo>
                    <a:close/>
                    <a:moveTo>
                      <a:pt x="50" y="135"/>
                    </a:moveTo>
                    <a:cubicBezTo>
                      <a:pt x="48" y="135"/>
                      <a:pt x="46" y="136"/>
                      <a:pt x="46" y="139"/>
                    </a:cubicBezTo>
                    <a:cubicBezTo>
                      <a:pt x="46" y="147"/>
                      <a:pt x="46" y="147"/>
                      <a:pt x="46" y="147"/>
                    </a:cubicBezTo>
                    <a:cubicBezTo>
                      <a:pt x="46" y="150"/>
                      <a:pt x="48" y="151"/>
                      <a:pt x="50" y="151"/>
                    </a:cubicBezTo>
                    <a:cubicBezTo>
                      <a:pt x="52" y="151"/>
                      <a:pt x="54" y="150"/>
                      <a:pt x="54" y="147"/>
                    </a:cubicBezTo>
                    <a:cubicBezTo>
                      <a:pt x="54" y="139"/>
                      <a:pt x="54" y="139"/>
                      <a:pt x="54" y="139"/>
                    </a:cubicBezTo>
                    <a:cubicBezTo>
                      <a:pt x="54" y="136"/>
                      <a:pt x="52" y="135"/>
                      <a:pt x="50" y="135"/>
                    </a:cubicBezTo>
                    <a:close/>
                    <a:moveTo>
                      <a:pt x="29" y="42"/>
                    </a:moveTo>
                    <a:cubicBezTo>
                      <a:pt x="156" y="42"/>
                      <a:pt x="156" y="42"/>
                      <a:pt x="156" y="42"/>
                    </a:cubicBezTo>
                    <a:cubicBezTo>
                      <a:pt x="158" y="42"/>
                      <a:pt x="160" y="40"/>
                      <a:pt x="160" y="38"/>
                    </a:cubicBezTo>
                    <a:cubicBezTo>
                      <a:pt x="160" y="35"/>
                      <a:pt x="158" y="33"/>
                      <a:pt x="156" y="33"/>
                    </a:cubicBezTo>
                    <a:cubicBezTo>
                      <a:pt x="29" y="33"/>
                      <a:pt x="29" y="33"/>
                      <a:pt x="29" y="33"/>
                    </a:cubicBezTo>
                    <a:cubicBezTo>
                      <a:pt x="27" y="33"/>
                      <a:pt x="25" y="35"/>
                      <a:pt x="25" y="38"/>
                    </a:cubicBezTo>
                    <a:cubicBezTo>
                      <a:pt x="25" y="40"/>
                      <a:pt x="27" y="42"/>
                      <a:pt x="29" y="42"/>
                    </a:cubicBezTo>
                    <a:close/>
                    <a:moveTo>
                      <a:pt x="29" y="92"/>
                    </a:moveTo>
                    <a:cubicBezTo>
                      <a:pt x="113" y="92"/>
                      <a:pt x="113" y="92"/>
                      <a:pt x="113" y="92"/>
                    </a:cubicBezTo>
                    <a:cubicBezTo>
                      <a:pt x="116" y="92"/>
                      <a:pt x="118" y="91"/>
                      <a:pt x="118" y="88"/>
                    </a:cubicBezTo>
                    <a:cubicBezTo>
                      <a:pt x="118" y="86"/>
                      <a:pt x="116" y="84"/>
                      <a:pt x="113" y="84"/>
                    </a:cubicBezTo>
                    <a:cubicBezTo>
                      <a:pt x="29" y="84"/>
                      <a:pt x="29" y="84"/>
                      <a:pt x="29" y="84"/>
                    </a:cubicBezTo>
                    <a:cubicBezTo>
                      <a:pt x="27" y="84"/>
                      <a:pt x="25" y="86"/>
                      <a:pt x="25" y="88"/>
                    </a:cubicBezTo>
                    <a:cubicBezTo>
                      <a:pt x="25" y="91"/>
                      <a:pt x="27" y="92"/>
                      <a:pt x="29" y="92"/>
                    </a:cubicBezTo>
                    <a:close/>
                    <a:moveTo>
                      <a:pt x="177" y="0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3" y="0"/>
                      <a:pt x="0" y="3"/>
                      <a:pt x="0" y="8"/>
                    </a:cubicBezTo>
                    <a:cubicBezTo>
                      <a:pt x="0" y="135"/>
                      <a:pt x="0" y="135"/>
                      <a:pt x="0" y="135"/>
                    </a:cubicBezTo>
                    <a:cubicBezTo>
                      <a:pt x="0" y="139"/>
                      <a:pt x="3" y="143"/>
                      <a:pt x="8" y="143"/>
                    </a:cubicBezTo>
                    <a:cubicBezTo>
                      <a:pt x="33" y="143"/>
                      <a:pt x="33" y="143"/>
                      <a:pt x="33" y="143"/>
                    </a:cubicBezTo>
                    <a:cubicBezTo>
                      <a:pt x="36" y="143"/>
                      <a:pt x="37" y="141"/>
                      <a:pt x="37" y="139"/>
                    </a:cubicBezTo>
                    <a:cubicBezTo>
                      <a:pt x="37" y="132"/>
                      <a:pt x="43" y="126"/>
                      <a:pt x="50" y="126"/>
                    </a:cubicBezTo>
                    <a:cubicBezTo>
                      <a:pt x="57" y="126"/>
                      <a:pt x="63" y="132"/>
                      <a:pt x="63" y="139"/>
                    </a:cubicBezTo>
                    <a:cubicBezTo>
                      <a:pt x="63" y="141"/>
                      <a:pt x="65" y="143"/>
                      <a:pt x="67" y="143"/>
                    </a:cubicBezTo>
                    <a:cubicBezTo>
                      <a:pt x="118" y="143"/>
                      <a:pt x="118" y="143"/>
                      <a:pt x="118" y="143"/>
                    </a:cubicBezTo>
                    <a:cubicBezTo>
                      <a:pt x="120" y="143"/>
                      <a:pt x="122" y="141"/>
                      <a:pt x="122" y="139"/>
                    </a:cubicBezTo>
                    <a:cubicBezTo>
                      <a:pt x="122" y="132"/>
                      <a:pt x="128" y="126"/>
                      <a:pt x="135" y="126"/>
                    </a:cubicBezTo>
                    <a:cubicBezTo>
                      <a:pt x="142" y="126"/>
                      <a:pt x="147" y="132"/>
                      <a:pt x="147" y="139"/>
                    </a:cubicBezTo>
                    <a:cubicBezTo>
                      <a:pt x="147" y="141"/>
                      <a:pt x="149" y="143"/>
                      <a:pt x="151" y="143"/>
                    </a:cubicBezTo>
                    <a:cubicBezTo>
                      <a:pt x="177" y="143"/>
                      <a:pt x="177" y="143"/>
                      <a:pt x="177" y="143"/>
                    </a:cubicBezTo>
                    <a:cubicBezTo>
                      <a:pt x="181" y="143"/>
                      <a:pt x="185" y="139"/>
                      <a:pt x="185" y="135"/>
                    </a:cubicBezTo>
                    <a:cubicBezTo>
                      <a:pt x="185" y="8"/>
                      <a:pt x="185" y="8"/>
                      <a:pt x="185" y="8"/>
                    </a:cubicBezTo>
                    <a:cubicBezTo>
                      <a:pt x="185" y="3"/>
                      <a:pt x="181" y="0"/>
                      <a:pt x="177" y="0"/>
                    </a:cubicBezTo>
                    <a:close/>
                    <a:moveTo>
                      <a:pt x="177" y="135"/>
                    </a:moveTo>
                    <a:cubicBezTo>
                      <a:pt x="155" y="135"/>
                      <a:pt x="155" y="135"/>
                      <a:pt x="155" y="135"/>
                    </a:cubicBezTo>
                    <a:cubicBezTo>
                      <a:pt x="153" y="125"/>
                      <a:pt x="145" y="118"/>
                      <a:pt x="135" y="118"/>
                    </a:cubicBezTo>
                    <a:cubicBezTo>
                      <a:pt x="124" y="118"/>
                      <a:pt x="116" y="125"/>
                      <a:pt x="114" y="135"/>
                    </a:cubicBezTo>
                    <a:cubicBezTo>
                      <a:pt x="71" y="135"/>
                      <a:pt x="71" y="135"/>
                      <a:pt x="71" y="135"/>
                    </a:cubicBezTo>
                    <a:cubicBezTo>
                      <a:pt x="69" y="125"/>
                      <a:pt x="60" y="118"/>
                      <a:pt x="50" y="118"/>
                    </a:cubicBezTo>
                    <a:cubicBezTo>
                      <a:pt x="40" y="118"/>
                      <a:pt x="31" y="125"/>
                      <a:pt x="29" y="135"/>
                    </a:cubicBezTo>
                    <a:cubicBezTo>
                      <a:pt x="8" y="135"/>
                      <a:pt x="8" y="135"/>
                      <a:pt x="8" y="135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177" y="8"/>
                      <a:pt x="177" y="8"/>
                      <a:pt x="177" y="8"/>
                    </a:cubicBezTo>
                    <a:lnTo>
                      <a:pt x="177" y="135"/>
                    </a:lnTo>
                    <a:close/>
                    <a:moveTo>
                      <a:pt x="29" y="76"/>
                    </a:moveTo>
                    <a:cubicBezTo>
                      <a:pt x="156" y="76"/>
                      <a:pt x="156" y="76"/>
                      <a:pt x="156" y="76"/>
                    </a:cubicBezTo>
                    <a:cubicBezTo>
                      <a:pt x="158" y="76"/>
                      <a:pt x="160" y="74"/>
                      <a:pt x="160" y="71"/>
                    </a:cubicBezTo>
                    <a:cubicBezTo>
                      <a:pt x="160" y="69"/>
                      <a:pt x="158" y="67"/>
                      <a:pt x="156" y="67"/>
                    </a:cubicBezTo>
                    <a:cubicBezTo>
                      <a:pt x="29" y="67"/>
                      <a:pt x="29" y="67"/>
                      <a:pt x="29" y="67"/>
                    </a:cubicBezTo>
                    <a:cubicBezTo>
                      <a:pt x="27" y="67"/>
                      <a:pt x="25" y="69"/>
                      <a:pt x="25" y="71"/>
                    </a:cubicBezTo>
                    <a:cubicBezTo>
                      <a:pt x="25" y="74"/>
                      <a:pt x="27" y="76"/>
                      <a:pt x="29" y="76"/>
                    </a:cubicBezTo>
                    <a:close/>
                    <a:moveTo>
                      <a:pt x="29" y="59"/>
                    </a:moveTo>
                    <a:cubicBezTo>
                      <a:pt x="156" y="59"/>
                      <a:pt x="156" y="59"/>
                      <a:pt x="156" y="59"/>
                    </a:cubicBezTo>
                    <a:cubicBezTo>
                      <a:pt x="158" y="59"/>
                      <a:pt x="160" y="57"/>
                      <a:pt x="160" y="54"/>
                    </a:cubicBezTo>
                    <a:cubicBezTo>
                      <a:pt x="160" y="52"/>
                      <a:pt x="158" y="50"/>
                      <a:pt x="156" y="5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7" y="50"/>
                      <a:pt x="25" y="52"/>
                      <a:pt x="25" y="54"/>
                    </a:cubicBezTo>
                    <a:cubicBezTo>
                      <a:pt x="25" y="57"/>
                      <a:pt x="27" y="59"/>
                      <a:pt x="29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54"/>
              <p:cNvSpPr>
                <a:spLocks noEditPoints="1"/>
              </p:cNvSpPr>
              <p:nvPr/>
            </p:nvSpPr>
            <p:spPr bwMode="auto">
              <a:xfrm>
                <a:off x="6289125" y="3559308"/>
                <a:ext cx="288139" cy="221217"/>
              </a:xfrm>
              <a:custGeom>
                <a:avLst/>
                <a:gdLst>
                  <a:gd name="T0" fmla="*/ 111 w 186"/>
                  <a:gd name="T1" fmla="*/ 95 h 152"/>
                  <a:gd name="T2" fmla="*/ 122 w 186"/>
                  <a:gd name="T3" fmla="*/ 55 h 152"/>
                  <a:gd name="T4" fmla="*/ 110 w 186"/>
                  <a:gd name="T5" fmla="*/ 3 h 152"/>
                  <a:gd name="T6" fmla="*/ 80 w 186"/>
                  <a:gd name="T7" fmla="*/ 4 h 152"/>
                  <a:gd name="T8" fmla="*/ 64 w 186"/>
                  <a:gd name="T9" fmla="*/ 54 h 152"/>
                  <a:gd name="T10" fmla="*/ 74 w 186"/>
                  <a:gd name="T11" fmla="*/ 95 h 152"/>
                  <a:gd name="T12" fmla="*/ 29 w 186"/>
                  <a:gd name="T13" fmla="*/ 147 h 152"/>
                  <a:gd name="T14" fmla="*/ 152 w 186"/>
                  <a:gd name="T15" fmla="*/ 152 h 152"/>
                  <a:gd name="T16" fmla="*/ 126 w 186"/>
                  <a:gd name="T17" fmla="*/ 115 h 152"/>
                  <a:gd name="T18" fmla="*/ 61 w 186"/>
                  <a:gd name="T19" fmla="*/ 123 h 152"/>
                  <a:gd name="T20" fmla="*/ 83 w 186"/>
                  <a:gd name="T21" fmla="*/ 95 h 152"/>
                  <a:gd name="T22" fmla="*/ 72 w 186"/>
                  <a:gd name="T23" fmla="*/ 68 h 152"/>
                  <a:gd name="T24" fmla="*/ 72 w 186"/>
                  <a:gd name="T25" fmla="*/ 51 h 152"/>
                  <a:gd name="T26" fmla="*/ 84 w 186"/>
                  <a:gd name="T27" fmla="*/ 12 h 152"/>
                  <a:gd name="T28" fmla="*/ 98 w 186"/>
                  <a:gd name="T29" fmla="*/ 8 h 152"/>
                  <a:gd name="T30" fmla="*/ 114 w 186"/>
                  <a:gd name="T31" fmla="*/ 23 h 152"/>
                  <a:gd name="T32" fmla="*/ 113 w 186"/>
                  <a:gd name="T33" fmla="*/ 57 h 152"/>
                  <a:gd name="T34" fmla="*/ 112 w 186"/>
                  <a:gd name="T35" fmla="*/ 69 h 152"/>
                  <a:gd name="T36" fmla="*/ 124 w 186"/>
                  <a:gd name="T37" fmla="*/ 123 h 152"/>
                  <a:gd name="T38" fmla="*/ 147 w 186"/>
                  <a:gd name="T39" fmla="*/ 143 h 152"/>
                  <a:gd name="T40" fmla="*/ 20 w 186"/>
                  <a:gd name="T41" fmla="*/ 113 h 152"/>
                  <a:gd name="T42" fmla="*/ 29 w 186"/>
                  <a:gd name="T43" fmla="*/ 69 h 152"/>
                  <a:gd name="T44" fmla="*/ 29 w 186"/>
                  <a:gd name="T45" fmla="*/ 68 h 152"/>
                  <a:gd name="T46" fmla="*/ 29 w 186"/>
                  <a:gd name="T47" fmla="*/ 55 h 152"/>
                  <a:gd name="T48" fmla="*/ 35 w 186"/>
                  <a:gd name="T49" fmla="*/ 28 h 152"/>
                  <a:gd name="T50" fmla="*/ 46 w 186"/>
                  <a:gd name="T51" fmla="*/ 25 h 152"/>
                  <a:gd name="T52" fmla="*/ 53 w 186"/>
                  <a:gd name="T53" fmla="*/ 22 h 152"/>
                  <a:gd name="T54" fmla="*/ 46 w 186"/>
                  <a:gd name="T55" fmla="*/ 17 h 152"/>
                  <a:gd name="T56" fmla="*/ 18 w 186"/>
                  <a:gd name="T57" fmla="*/ 36 h 152"/>
                  <a:gd name="T58" fmla="*/ 22 w 186"/>
                  <a:gd name="T59" fmla="*/ 74 h 152"/>
                  <a:gd name="T60" fmla="*/ 18 w 186"/>
                  <a:gd name="T61" fmla="*/ 105 h 152"/>
                  <a:gd name="T62" fmla="*/ 4 w 186"/>
                  <a:gd name="T63" fmla="*/ 135 h 152"/>
                  <a:gd name="T64" fmla="*/ 27 w 186"/>
                  <a:gd name="T65" fmla="*/ 126 h 152"/>
                  <a:gd name="T66" fmla="*/ 20 w 186"/>
                  <a:gd name="T67" fmla="*/ 113 h 152"/>
                  <a:gd name="T68" fmla="*/ 158 w 186"/>
                  <a:gd name="T69" fmla="*/ 91 h 152"/>
                  <a:gd name="T70" fmla="*/ 164 w 186"/>
                  <a:gd name="T71" fmla="*/ 59 h 152"/>
                  <a:gd name="T72" fmla="*/ 153 w 186"/>
                  <a:gd name="T73" fmla="*/ 20 h 152"/>
                  <a:gd name="T74" fmla="*/ 131 w 186"/>
                  <a:gd name="T75" fmla="*/ 18 h 152"/>
                  <a:gd name="T76" fmla="*/ 134 w 186"/>
                  <a:gd name="T77" fmla="*/ 26 h 152"/>
                  <a:gd name="T78" fmla="*/ 149 w 186"/>
                  <a:gd name="T79" fmla="*/ 27 h 152"/>
                  <a:gd name="T80" fmla="*/ 159 w 186"/>
                  <a:gd name="T81" fmla="*/ 39 h 152"/>
                  <a:gd name="T82" fmla="*/ 156 w 186"/>
                  <a:gd name="T83" fmla="*/ 61 h 152"/>
                  <a:gd name="T84" fmla="*/ 157 w 186"/>
                  <a:gd name="T85" fmla="*/ 69 h 152"/>
                  <a:gd name="T86" fmla="*/ 150 w 186"/>
                  <a:gd name="T87" fmla="*/ 91 h 152"/>
                  <a:gd name="T88" fmla="*/ 177 w 186"/>
                  <a:gd name="T89" fmla="*/ 126 h 152"/>
                  <a:gd name="T90" fmla="*/ 163 w 186"/>
                  <a:gd name="T91" fmla="*/ 135 h 152"/>
                  <a:gd name="T92" fmla="*/ 186 w 186"/>
                  <a:gd name="T93" fmla="*/ 130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86" h="152">
                    <a:moveTo>
                      <a:pt x="126" y="115"/>
                    </a:moveTo>
                    <a:cubicBezTo>
                      <a:pt x="126" y="115"/>
                      <a:pt x="111" y="111"/>
                      <a:pt x="111" y="95"/>
                    </a:cubicBezTo>
                    <a:cubicBezTo>
                      <a:pt x="111" y="81"/>
                      <a:pt x="117" y="76"/>
                      <a:pt x="120" y="73"/>
                    </a:cubicBezTo>
                    <a:cubicBezTo>
                      <a:pt x="120" y="73"/>
                      <a:pt x="125" y="69"/>
                      <a:pt x="122" y="55"/>
                    </a:cubicBezTo>
                    <a:cubicBezTo>
                      <a:pt x="127" y="47"/>
                      <a:pt x="129" y="35"/>
                      <a:pt x="122" y="19"/>
                    </a:cubicBezTo>
                    <a:cubicBezTo>
                      <a:pt x="118" y="10"/>
                      <a:pt x="115" y="5"/>
                      <a:pt x="110" y="3"/>
                    </a:cubicBezTo>
                    <a:cubicBezTo>
                      <a:pt x="106" y="0"/>
                      <a:pt x="102" y="0"/>
                      <a:pt x="98" y="0"/>
                    </a:cubicBezTo>
                    <a:cubicBezTo>
                      <a:pt x="90" y="0"/>
                      <a:pt x="83" y="2"/>
                      <a:pt x="80" y="4"/>
                    </a:cubicBezTo>
                    <a:cubicBezTo>
                      <a:pt x="72" y="8"/>
                      <a:pt x="66" y="12"/>
                      <a:pt x="61" y="25"/>
                    </a:cubicBezTo>
                    <a:cubicBezTo>
                      <a:pt x="56" y="36"/>
                      <a:pt x="62" y="48"/>
                      <a:pt x="64" y="54"/>
                    </a:cubicBezTo>
                    <a:cubicBezTo>
                      <a:pt x="61" y="68"/>
                      <a:pt x="66" y="73"/>
                      <a:pt x="66" y="73"/>
                    </a:cubicBezTo>
                    <a:cubicBezTo>
                      <a:pt x="68" y="76"/>
                      <a:pt x="74" y="81"/>
                      <a:pt x="74" y="95"/>
                    </a:cubicBezTo>
                    <a:cubicBezTo>
                      <a:pt x="74" y="111"/>
                      <a:pt x="59" y="115"/>
                      <a:pt x="59" y="115"/>
                    </a:cubicBezTo>
                    <a:cubicBezTo>
                      <a:pt x="50" y="118"/>
                      <a:pt x="29" y="125"/>
                      <a:pt x="29" y="147"/>
                    </a:cubicBezTo>
                    <a:cubicBezTo>
                      <a:pt x="29" y="147"/>
                      <a:pt x="29" y="152"/>
                      <a:pt x="34" y="152"/>
                    </a:cubicBezTo>
                    <a:cubicBezTo>
                      <a:pt x="152" y="152"/>
                      <a:pt x="152" y="152"/>
                      <a:pt x="152" y="152"/>
                    </a:cubicBezTo>
                    <a:cubicBezTo>
                      <a:pt x="156" y="152"/>
                      <a:pt x="156" y="147"/>
                      <a:pt x="156" y="147"/>
                    </a:cubicBezTo>
                    <a:cubicBezTo>
                      <a:pt x="156" y="125"/>
                      <a:pt x="136" y="118"/>
                      <a:pt x="126" y="115"/>
                    </a:cubicBezTo>
                    <a:close/>
                    <a:moveTo>
                      <a:pt x="38" y="143"/>
                    </a:moveTo>
                    <a:cubicBezTo>
                      <a:pt x="40" y="131"/>
                      <a:pt x="51" y="127"/>
                      <a:pt x="61" y="123"/>
                    </a:cubicBezTo>
                    <a:cubicBezTo>
                      <a:pt x="62" y="123"/>
                      <a:pt x="62" y="123"/>
                      <a:pt x="62" y="123"/>
                    </a:cubicBezTo>
                    <a:cubicBezTo>
                      <a:pt x="69" y="121"/>
                      <a:pt x="83" y="112"/>
                      <a:pt x="83" y="95"/>
                    </a:cubicBezTo>
                    <a:cubicBezTo>
                      <a:pt x="83" y="80"/>
                      <a:pt x="77" y="73"/>
                      <a:pt x="73" y="69"/>
                    </a:cubicBezTo>
                    <a:cubicBezTo>
                      <a:pt x="73" y="69"/>
                      <a:pt x="72" y="68"/>
                      <a:pt x="72" y="68"/>
                    </a:cubicBezTo>
                    <a:cubicBezTo>
                      <a:pt x="72" y="67"/>
                      <a:pt x="71" y="64"/>
                      <a:pt x="73" y="56"/>
                    </a:cubicBezTo>
                    <a:cubicBezTo>
                      <a:pt x="73" y="53"/>
                      <a:pt x="72" y="51"/>
                      <a:pt x="72" y="51"/>
                    </a:cubicBezTo>
                    <a:cubicBezTo>
                      <a:pt x="70" y="45"/>
                      <a:pt x="65" y="36"/>
                      <a:pt x="69" y="28"/>
                    </a:cubicBezTo>
                    <a:cubicBezTo>
                      <a:pt x="73" y="17"/>
                      <a:pt x="77" y="15"/>
                      <a:pt x="84" y="12"/>
                    </a:cubicBezTo>
                    <a:cubicBezTo>
                      <a:pt x="84" y="12"/>
                      <a:pt x="84" y="12"/>
                      <a:pt x="85" y="11"/>
                    </a:cubicBezTo>
                    <a:cubicBezTo>
                      <a:pt x="86" y="10"/>
                      <a:pt x="92" y="8"/>
                      <a:pt x="98" y="8"/>
                    </a:cubicBezTo>
                    <a:cubicBezTo>
                      <a:pt x="101" y="8"/>
                      <a:pt x="104" y="9"/>
                      <a:pt x="106" y="10"/>
                    </a:cubicBezTo>
                    <a:cubicBezTo>
                      <a:pt x="108" y="11"/>
                      <a:pt x="111" y="14"/>
                      <a:pt x="114" y="23"/>
                    </a:cubicBezTo>
                    <a:cubicBezTo>
                      <a:pt x="121" y="38"/>
                      <a:pt x="117" y="47"/>
                      <a:pt x="115" y="50"/>
                    </a:cubicBezTo>
                    <a:cubicBezTo>
                      <a:pt x="113" y="52"/>
                      <a:pt x="113" y="54"/>
                      <a:pt x="113" y="57"/>
                    </a:cubicBezTo>
                    <a:cubicBezTo>
                      <a:pt x="115" y="64"/>
                      <a:pt x="114" y="67"/>
                      <a:pt x="114" y="67"/>
                    </a:cubicBezTo>
                    <a:cubicBezTo>
                      <a:pt x="114" y="67"/>
                      <a:pt x="113" y="69"/>
                      <a:pt x="112" y="69"/>
                    </a:cubicBezTo>
                    <a:cubicBezTo>
                      <a:pt x="109" y="73"/>
                      <a:pt x="103" y="80"/>
                      <a:pt x="103" y="95"/>
                    </a:cubicBezTo>
                    <a:cubicBezTo>
                      <a:pt x="103" y="112"/>
                      <a:pt x="116" y="121"/>
                      <a:pt x="124" y="123"/>
                    </a:cubicBezTo>
                    <a:cubicBezTo>
                      <a:pt x="124" y="123"/>
                      <a:pt x="124" y="123"/>
                      <a:pt x="124" y="123"/>
                    </a:cubicBezTo>
                    <a:cubicBezTo>
                      <a:pt x="135" y="127"/>
                      <a:pt x="145" y="131"/>
                      <a:pt x="147" y="143"/>
                    </a:cubicBezTo>
                    <a:lnTo>
                      <a:pt x="38" y="143"/>
                    </a:lnTo>
                    <a:close/>
                    <a:moveTo>
                      <a:pt x="20" y="113"/>
                    </a:moveTo>
                    <a:cubicBezTo>
                      <a:pt x="26" y="112"/>
                      <a:pt x="36" y="105"/>
                      <a:pt x="36" y="91"/>
                    </a:cubicBezTo>
                    <a:cubicBezTo>
                      <a:pt x="36" y="78"/>
                      <a:pt x="32" y="72"/>
                      <a:pt x="29" y="69"/>
                    </a:cubicBezTo>
                    <a:cubicBezTo>
                      <a:pt x="29" y="69"/>
                      <a:pt x="29" y="69"/>
                      <a:pt x="29" y="69"/>
                    </a:cubicBezTo>
                    <a:cubicBezTo>
                      <a:pt x="29" y="69"/>
                      <a:pt x="29" y="69"/>
                      <a:pt x="29" y="68"/>
                    </a:cubicBezTo>
                    <a:cubicBezTo>
                      <a:pt x="29" y="68"/>
                      <a:pt x="28" y="66"/>
                      <a:pt x="29" y="61"/>
                    </a:cubicBezTo>
                    <a:cubicBezTo>
                      <a:pt x="30" y="59"/>
                      <a:pt x="29" y="57"/>
                      <a:pt x="29" y="55"/>
                    </a:cubicBezTo>
                    <a:cubicBezTo>
                      <a:pt x="27" y="52"/>
                      <a:pt x="24" y="45"/>
                      <a:pt x="26" y="39"/>
                    </a:cubicBezTo>
                    <a:cubicBezTo>
                      <a:pt x="30" y="30"/>
                      <a:pt x="31" y="30"/>
                      <a:pt x="35" y="28"/>
                    </a:cubicBezTo>
                    <a:cubicBezTo>
                      <a:pt x="36" y="28"/>
                      <a:pt x="36" y="27"/>
                      <a:pt x="37" y="27"/>
                    </a:cubicBezTo>
                    <a:cubicBezTo>
                      <a:pt x="38" y="27"/>
                      <a:pt x="42" y="25"/>
                      <a:pt x="46" y="25"/>
                    </a:cubicBezTo>
                    <a:cubicBezTo>
                      <a:pt x="48" y="25"/>
                      <a:pt x="50" y="25"/>
                      <a:pt x="52" y="26"/>
                    </a:cubicBezTo>
                    <a:cubicBezTo>
                      <a:pt x="52" y="25"/>
                      <a:pt x="52" y="23"/>
                      <a:pt x="53" y="22"/>
                    </a:cubicBezTo>
                    <a:cubicBezTo>
                      <a:pt x="53" y="20"/>
                      <a:pt x="54" y="19"/>
                      <a:pt x="55" y="18"/>
                    </a:cubicBezTo>
                    <a:cubicBezTo>
                      <a:pt x="52" y="17"/>
                      <a:pt x="49" y="17"/>
                      <a:pt x="46" y="17"/>
                    </a:cubicBezTo>
                    <a:cubicBezTo>
                      <a:pt x="40" y="17"/>
                      <a:pt x="34" y="19"/>
                      <a:pt x="32" y="20"/>
                    </a:cubicBezTo>
                    <a:cubicBezTo>
                      <a:pt x="25" y="23"/>
                      <a:pt x="22" y="26"/>
                      <a:pt x="18" y="36"/>
                    </a:cubicBezTo>
                    <a:cubicBezTo>
                      <a:pt x="15" y="45"/>
                      <a:pt x="19" y="54"/>
                      <a:pt x="21" y="59"/>
                    </a:cubicBezTo>
                    <a:cubicBezTo>
                      <a:pt x="18" y="70"/>
                      <a:pt x="22" y="74"/>
                      <a:pt x="22" y="74"/>
                    </a:cubicBezTo>
                    <a:cubicBezTo>
                      <a:pt x="24" y="76"/>
                      <a:pt x="27" y="80"/>
                      <a:pt x="27" y="91"/>
                    </a:cubicBezTo>
                    <a:cubicBezTo>
                      <a:pt x="27" y="103"/>
                      <a:pt x="18" y="105"/>
                      <a:pt x="18" y="105"/>
                    </a:cubicBezTo>
                    <a:cubicBezTo>
                      <a:pt x="10" y="108"/>
                      <a:pt x="0" y="114"/>
                      <a:pt x="0" y="130"/>
                    </a:cubicBezTo>
                    <a:cubicBezTo>
                      <a:pt x="0" y="130"/>
                      <a:pt x="0" y="135"/>
                      <a:pt x="4" y="135"/>
                    </a:cubicBezTo>
                    <a:cubicBezTo>
                      <a:pt x="23" y="135"/>
                      <a:pt x="23" y="135"/>
                      <a:pt x="23" y="135"/>
                    </a:cubicBezTo>
                    <a:cubicBezTo>
                      <a:pt x="24" y="132"/>
                      <a:pt x="25" y="129"/>
                      <a:pt x="27" y="126"/>
                    </a:cubicBezTo>
                    <a:cubicBezTo>
                      <a:pt x="9" y="126"/>
                      <a:pt x="9" y="126"/>
                      <a:pt x="9" y="126"/>
                    </a:cubicBezTo>
                    <a:cubicBezTo>
                      <a:pt x="10" y="118"/>
                      <a:pt x="15" y="115"/>
                      <a:pt x="20" y="113"/>
                    </a:cubicBezTo>
                    <a:close/>
                    <a:moveTo>
                      <a:pt x="168" y="105"/>
                    </a:moveTo>
                    <a:cubicBezTo>
                      <a:pt x="168" y="105"/>
                      <a:pt x="158" y="103"/>
                      <a:pt x="158" y="91"/>
                    </a:cubicBezTo>
                    <a:cubicBezTo>
                      <a:pt x="158" y="80"/>
                      <a:pt x="161" y="76"/>
                      <a:pt x="163" y="74"/>
                    </a:cubicBezTo>
                    <a:cubicBezTo>
                      <a:pt x="163" y="74"/>
                      <a:pt x="167" y="70"/>
                      <a:pt x="164" y="59"/>
                    </a:cubicBezTo>
                    <a:cubicBezTo>
                      <a:pt x="167" y="54"/>
                      <a:pt x="171" y="45"/>
                      <a:pt x="167" y="36"/>
                    </a:cubicBezTo>
                    <a:cubicBezTo>
                      <a:pt x="163" y="26"/>
                      <a:pt x="160" y="23"/>
                      <a:pt x="153" y="20"/>
                    </a:cubicBezTo>
                    <a:cubicBezTo>
                      <a:pt x="151" y="19"/>
                      <a:pt x="145" y="17"/>
                      <a:pt x="139" y="17"/>
                    </a:cubicBezTo>
                    <a:cubicBezTo>
                      <a:pt x="136" y="17"/>
                      <a:pt x="133" y="17"/>
                      <a:pt x="131" y="18"/>
                    </a:cubicBezTo>
                    <a:cubicBezTo>
                      <a:pt x="132" y="21"/>
                      <a:pt x="133" y="24"/>
                      <a:pt x="133" y="26"/>
                    </a:cubicBezTo>
                    <a:cubicBezTo>
                      <a:pt x="133" y="26"/>
                      <a:pt x="134" y="26"/>
                      <a:pt x="134" y="26"/>
                    </a:cubicBezTo>
                    <a:cubicBezTo>
                      <a:pt x="135" y="25"/>
                      <a:pt x="137" y="25"/>
                      <a:pt x="139" y="25"/>
                    </a:cubicBezTo>
                    <a:cubicBezTo>
                      <a:pt x="144" y="25"/>
                      <a:pt x="148" y="27"/>
                      <a:pt x="149" y="27"/>
                    </a:cubicBezTo>
                    <a:cubicBezTo>
                      <a:pt x="149" y="27"/>
                      <a:pt x="150" y="28"/>
                      <a:pt x="150" y="28"/>
                    </a:cubicBezTo>
                    <a:cubicBezTo>
                      <a:pt x="154" y="30"/>
                      <a:pt x="156" y="30"/>
                      <a:pt x="159" y="39"/>
                    </a:cubicBezTo>
                    <a:cubicBezTo>
                      <a:pt x="162" y="45"/>
                      <a:pt x="159" y="52"/>
                      <a:pt x="157" y="55"/>
                    </a:cubicBezTo>
                    <a:cubicBezTo>
                      <a:pt x="156" y="57"/>
                      <a:pt x="156" y="59"/>
                      <a:pt x="156" y="61"/>
                    </a:cubicBezTo>
                    <a:cubicBezTo>
                      <a:pt x="157" y="66"/>
                      <a:pt x="157" y="68"/>
                      <a:pt x="157" y="68"/>
                    </a:cubicBezTo>
                    <a:cubicBezTo>
                      <a:pt x="157" y="69"/>
                      <a:pt x="157" y="69"/>
                      <a:pt x="157" y="69"/>
                    </a:cubicBezTo>
                    <a:cubicBezTo>
                      <a:pt x="156" y="69"/>
                      <a:pt x="156" y="69"/>
                      <a:pt x="156" y="69"/>
                    </a:cubicBezTo>
                    <a:cubicBezTo>
                      <a:pt x="154" y="72"/>
                      <a:pt x="150" y="78"/>
                      <a:pt x="150" y="91"/>
                    </a:cubicBezTo>
                    <a:cubicBezTo>
                      <a:pt x="150" y="105"/>
                      <a:pt x="160" y="112"/>
                      <a:pt x="165" y="113"/>
                    </a:cubicBezTo>
                    <a:cubicBezTo>
                      <a:pt x="171" y="115"/>
                      <a:pt x="176" y="118"/>
                      <a:pt x="177" y="126"/>
                    </a:cubicBezTo>
                    <a:cubicBezTo>
                      <a:pt x="159" y="126"/>
                      <a:pt x="159" y="126"/>
                      <a:pt x="159" y="126"/>
                    </a:cubicBezTo>
                    <a:cubicBezTo>
                      <a:pt x="160" y="129"/>
                      <a:pt x="162" y="132"/>
                      <a:pt x="163" y="135"/>
                    </a:cubicBezTo>
                    <a:cubicBezTo>
                      <a:pt x="181" y="135"/>
                      <a:pt x="181" y="135"/>
                      <a:pt x="181" y="135"/>
                    </a:cubicBezTo>
                    <a:cubicBezTo>
                      <a:pt x="186" y="135"/>
                      <a:pt x="186" y="130"/>
                      <a:pt x="186" y="130"/>
                    </a:cubicBezTo>
                    <a:cubicBezTo>
                      <a:pt x="186" y="114"/>
                      <a:pt x="175" y="108"/>
                      <a:pt x="168" y="10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67D3809C-10D5-4532-8B9E-42C4F229AD37}"/>
              </a:ext>
            </a:extLst>
          </p:cNvPr>
          <p:cNvGrpSpPr/>
          <p:nvPr/>
        </p:nvGrpSpPr>
        <p:grpSpPr>
          <a:xfrm>
            <a:off x="1326952" y="1577356"/>
            <a:ext cx="4114934" cy="853440"/>
            <a:chOff x="1326952" y="1577356"/>
            <a:chExt cx="4114934" cy="853440"/>
          </a:xfrm>
        </p:grpSpPr>
        <p:sp>
          <p:nvSpPr>
            <p:cNvPr id="71" name="TextBox 70"/>
            <p:cNvSpPr txBox="1"/>
            <p:nvPr/>
          </p:nvSpPr>
          <p:spPr>
            <a:xfrm>
              <a:off x="2561850" y="1727078"/>
              <a:ext cx="288003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OUR FIRST SERVICE</a:t>
              </a:r>
              <a:endParaRPr lang="en-US" sz="6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endParaRPr>
            </a:p>
            <a:p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Dessert tiramisu sweet cotton</a:t>
              </a:r>
              <a:endPara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73" name="Group 72"/>
            <p:cNvGrpSpPr/>
            <p:nvPr/>
          </p:nvGrpSpPr>
          <p:grpSpPr>
            <a:xfrm>
              <a:off x="1326952" y="1577356"/>
              <a:ext cx="853440" cy="853440"/>
              <a:chOff x="995214" y="1047589"/>
              <a:chExt cx="640080" cy="640080"/>
            </a:xfrm>
          </p:grpSpPr>
          <p:sp>
            <p:nvSpPr>
              <p:cNvPr id="74" name="Freeform 190"/>
              <p:cNvSpPr>
                <a:spLocks noEditPoints="1"/>
              </p:cNvSpPr>
              <p:nvPr/>
            </p:nvSpPr>
            <p:spPr bwMode="auto">
              <a:xfrm>
                <a:off x="1174196" y="1251213"/>
                <a:ext cx="287216" cy="232832"/>
              </a:xfrm>
              <a:custGeom>
                <a:avLst/>
                <a:gdLst>
                  <a:gd name="T0" fmla="*/ 68 w 186"/>
                  <a:gd name="T1" fmla="*/ 84 h 151"/>
                  <a:gd name="T2" fmla="*/ 118 w 186"/>
                  <a:gd name="T3" fmla="*/ 84 h 151"/>
                  <a:gd name="T4" fmla="*/ 93 w 186"/>
                  <a:gd name="T5" fmla="*/ 101 h 151"/>
                  <a:gd name="T6" fmla="*/ 93 w 186"/>
                  <a:gd name="T7" fmla="*/ 67 h 151"/>
                  <a:gd name="T8" fmla="*/ 93 w 186"/>
                  <a:gd name="T9" fmla="*/ 101 h 151"/>
                  <a:gd name="T10" fmla="*/ 114 w 186"/>
                  <a:gd name="T11" fmla="*/ 25 h 151"/>
                  <a:gd name="T12" fmla="*/ 114 w 186"/>
                  <a:gd name="T13" fmla="*/ 16 h 151"/>
                  <a:gd name="T14" fmla="*/ 68 w 186"/>
                  <a:gd name="T15" fmla="*/ 21 h 151"/>
                  <a:gd name="T16" fmla="*/ 156 w 186"/>
                  <a:gd name="T17" fmla="*/ 33 h 151"/>
                  <a:gd name="T18" fmla="*/ 156 w 186"/>
                  <a:gd name="T19" fmla="*/ 59 h 151"/>
                  <a:gd name="T20" fmla="*/ 156 w 186"/>
                  <a:gd name="T21" fmla="*/ 33 h 151"/>
                  <a:gd name="T22" fmla="*/ 152 w 186"/>
                  <a:gd name="T23" fmla="*/ 46 h 151"/>
                  <a:gd name="T24" fmla="*/ 160 w 186"/>
                  <a:gd name="T25" fmla="*/ 46 h 151"/>
                  <a:gd name="T26" fmla="*/ 169 w 186"/>
                  <a:gd name="T27" fmla="*/ 16 h 151"/>
                  <a:gd name="T28" fmla="*/ 122 w 186"/>
                  <a:gd name="T29" fmla="*/ 0 h 151"/>
                  <a:gd name="T30" fmla="*/ 63 w 186"/>
                  <a:gd name="T31" fmla="*/ 0 h 151"/>
                  <a:gd name="T32" fmla="*/ 17 w 186"/>
                  <a:gd name="T33" fmla="*/ 16 h 151"/>
                  <a:gd name="T34" fmla="*/ 0 w 186"/>
                  <a:gd name="T35" fmla="*/ 135 h 151"/>
                  <a:gd name="T36" fmla="*/ 169 w 186"/>
                  <a:gd name="T37" fmla="*/ 151 h 151"/>
                  <a:gd name="T38" fmla="*/ 186 w 186"/>
                  <a:gd name="T39" fmla="*/ 33 h 151"/>
                  <a:gd name="T40" fmla="*/ 177 w 186"/>
                  <a:gd name="T41" fmla="*/ 101 h 151"/>
                  <a:gd name="T42" fmla="*/ 137 w 186"/>
                  <a:gd name="T43" fmla="*/ 109 h 151"/>
                  <a:gd name="T44" fmla="*/ 177 w 186"/>
                  <a:gd name="T45" fmla="*/ 135 h 151"/>
                  <a:gd name="T46" fmla="*/ 17 w 186"/>
                  <a:gd name="T47" fmla="*/ 143 h 151"/>
                  <a:gd name="T48" fmla="*/ 9 w 186"/>
                  <a:gd name="T49" fmla="*/ 109 h 151"/>
                  <a:gd name="T50" fmla="*/ 45 w 186"/>
                  <a:gd name="T51" fmla="*/ 101 h 151"/>
                  <a:gd name="T52" fmla="*/ 9 w 186"/>
                  <a:gd name="T53" fmla="*/ 33 h 151"/>
                  <a:gd name="T54" fmla="*/ 34 w 186"/>
                  <a:gd name="T55" fmla="*/ 25 h 151"/>
                  <a:gd name="T56" fmla="*/ 93 w 186"/>
                  <a:gd name="T57" fmla="*/ 8 h 151"/>
                  <a:gd name="T58" fmla="*/ 152 w 186"/>
                  <a:gd name="T59" fmla="*/ 25 h 151"/>
                  <a:gd name="T60" fmla="*/ 177 w 186"/>
                  <a:gd name="T61" fmla="*/ 33 h 151"/>
                  <a:gd name="T62" fmla="*/ 156 w 186"/>
                  <a:gd name="T63" fmla="*/ 67 h 151"/>
                  <a:gd name="T64" fmla="*/ 156 w 186"/>
                  <a:gd name="T65" fmla="*/ 75 h 151"/>
                  <a:gd name="T66" fmla="*/ 156 w 186"/>
                  <a:gd name="T67" fmla="*/ 67 h 151"/>
                  <a:gd name="T68" fmla="*/ 51 w 186"/>
                  <a:gd name="T69" fmla="*/ 84 h 151"/>
                  <a:gd name="T70" fmla="*/ 135 w 186"/>
                  <a:gd name="T71" fmla="*/ 84 h 151"/>
                  <a:gd name="T72" fmla="*/ 93 w 186"/>
                  <a:gd name="T73" fmla="*/ 118 h 151"/>
                  <a:gd name="T74" fmla="*/ 93 w 186"/>
                  <a:gd name="T75" fmla="*/ 50 h 151"/>
                  <a:gd name="T76" fmla="*/ 93 w 186"/>
                  <a:gd name="T77" fmla="*/ 118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86" h="151">
                    <a:moveTo>
                      <a:pt x="93" y="59"/>
                    </a:moveTo>
                    <a:cubicBezTo>
                      <a:pt x="79" y="59"/>
                      <a:pt x="68" y="70"/>
                      <a:pt x="68" y="84"/>
                    </a:cubicBezTo>
                    <a:cubicBezTo>
                      <a:pt x="68" y="98"/>
                      <a:pt x="79" y="109"/>
                      <a:pt x="93" y="109"/>
                    </a:cubicBezTo>
                    <a:cubicBezTo>
                      <a:pt x="107" y="109"/>
                      <a:pt x="118" y="98"/>
                      <a:pt x="118" y="84"/>
                    </a:cubicBezTo>
                    <a:cubicBezTo>
                      <a:pt x="118" y="70"/>
                      <a:pt x="107" y="59"/>
                      <a:pt x="93" y="59"/>
                    </a:cubicBezTo>
                    <a:close/>
                    <a:moveTo>
                      <a:pt x="93" y="101"/>
                    </a:moveTo>
                    <a:cubicBezTo>
                      <a:pt x="84" y="101"/>
                      <a:pt x="76" y="93"/>
                      <a:pt x="76" y="84"/>
                    </a:cubicBezTo>
                    <a:cubicBezTo>
                      <a:pt x="76" y="75"/>
                      <a:pt x="84" y="67"/>
                      <a:pt x="93" y="67"/>
                    </a:cubicBezTo>
                    <a:cubicBezTo>
                      <a:pt x="102" y="67"/>
                      <a:pt x="110" y="75"/>
                      <a:pt x="110" y="84"/>
                    </a:cubicBezTo>
                    <a:cubicBezTo>
                      <a:pt x="110" y="93"/>
                      <a:pt x="102" y="101"/>
                      <a:pt x="93" y="101"/>
                    </a:cubicBezTo>
                    <a:close/>
                    <a:moveTo>
                      <a:pt x="72" y="25"/>
                    </a:moveTo>
                    <a:cubicBezTo>
                      <a:pt x="114" y="25"/>
                      <a:pt x="114" y="25"/>
                      <a:pt x="114" y="25"/>
                    </a:cubicBezTo>
                    <a:cubicBezTo>
                      <a:pt x="116" y="25"/>
                      <a:pt x="118" y="23"/>
                      <a:pt x="118" y="21"/>
                    </a:cubicBezTo>
                    <a:cubicBezTo>
                      <a:pt x="118" y="18"/>
                      <a:pt x="116" y="16"/>
                      <a:pt x="114" y="16"/>
                    </a:cubicBezTo>
                    <a:cubicBezTo>
                      <a:pt x="72" y="16"/>
                      <a:pt x="72" y="16"/>
                      <a:pt x="72" y="16"/>
                    </a:cubicBezTo>
                    <a:cubicBezTo>
                      <a:pt x="70" y="16"/>
                      <a:pt x="68" y="18"/>
                      <a:pt x="68" y="21"/>
                    </a:cubicBezTo>
                    <a:cubicBezTo>
                      <a:pt x="68" y="23"/>
                      <a:pt x="70" y="25"/>
                      <a:pt x="72" y="25"/>
                    </a:cubicBezTo>
                    <a:close/>
                    <a:moveTo>
                      <a:pt x="156" y="33"/>
                    </a:moveTo>
                    <a:cubicBezTo>
                      <a:pt x="149" y="33"/>
                      <a:pt x="144" y="39"/>
                      <a:pt x="144" y="46"/>
                    </a:cubicBezTo>
                    <a:cubicBezTo>
                      <a:pt x="144" y="53"/>
                      <a:pt x="149" y="59"/>
                      <a:pt x="156" y="59"/>
                    </a:cubicBezTo>
                    <a:cubicBezTo>
                      <a:pt x="163" y="59"/>
                      <a:pt x="169" y="53"/>
                      <a:pt x="169" y="46"/>
                    </a:cubicBezTo>
                    <a:cubicBezTo>
                      <a:pt x="169" y="39"/>
                      <a:pt x="163" y="33"/>
                      <a:pt x="156" y="33"/>
                    </a:cubicBezTo>
                    <a:close/>
                    <a:moveTo>
                      <a:pt x="156" y="50"/>
                    </a:moveTo>
                    <a:cubicBezTo>
                      <a:pt x="154" y="50"/>
                      <a:pt x="152" y="48"/>
                      <a:pt x="152" y="46"/>
                    </a:cubicBezTo>
                    <a:cubicBezTo>
                      <a:pt x="152" y="44"/>
                      <a:pt x="154" y="42"/>
                      <a:pt x="156" y="42"/>
                    </a:cubicBezTo>
                    <a:cubicBezTo>
                      <a:pt x="159" y="42"/>
                      <a:pt x="160" y="44"/>
                      <a:pt x="160" y="46"/>
                    </a:cubicBezTo>
                    <a:cubicBezTo>
                      <a:pt x="160" y="48"/>
                      <a:pt x="159" y="50"/>
                      <a:pt x="156" y="50"/>
                    </a:cubicBezTo>
                    <a:close/>
                    <a:moveTo>
                      <a:pt x="169" y="16"/>
                    </a:moveTo>
                    <a:cubicBezTo>
                      <a:pt x="152" y="16"/>
                      <a:pt x="152" y="16"/>
                      <a:pt x="152" y="16"/>
                    </a:cubicBezTo>
                    <a:cubicBezTo>
                      <a:pt x="139" y="16"/>
                      <a:pt x="139" y="0"/>
                      <a:pt x="122" y="0"/>
                    </a:cubicBezTo>
                    <a:cubicBezTo>
                      <a:pt x="106" y="0"/>
                      <a:pt x="93" y="0"/>
                      <a:pt x="93" y="0"/>
                    </a:cubicBezTo>
                    <a:cubicBezTo>
                      <a:pt x="93" y="0"/>
                      <a:pt x="80" y="0"/>
                      <a:pt x="63" y="0"/>
                    </a:cubicBezTo>
                    <a:cubicBezTo>
                      <a:pt x="47" y="0"/>
                      <a:pt x="47" y="16"/>
                      <a:pt x="34" y="16"/>
                    </a:cubicBezTo>
                    <a:cubicBezTo>
                      <a:pt x="17" y="16"/>
                      <a:pt x="17" y="16"/>
                      <a:pt x="17" y="16"/>
                    </a:cubicBezTo>
                    <a:cubicBezTo>
                      <a:pt x="8" y="16"/>
                      <a:pt x="0" y="24"/>
                      <a:pt x="0" y="33"/>
                    </a:cubicBezTo>
                    <a:cubicBezTo>
                      <a:pt x="0" y="135"/>
                      <a:pt x="0" y="135"/>
                      <a:pt x="0" y="135"/>
                    </a:cubicBezTo>
                    <a:cubicBezTo>
                      <a:pt x="0" y="144"/>
                      <a:pt x="8" y="151"/>
                      <a:pt x="17" y="151"/>
                    </a:cubicBezTo>
                    <a:cubicBezTo>
                      <a:pt x="169" y="151"/>
                      <a:pt x="169" y="151"/>
                      <a:pt x="169" y="151"/>
                    </a:cubicBezTo>
                    <a:cubicBezTo>
                      <a:pt x="178" y="151"/>
                      <a:pt x="186" y="144"/>
                      <a:pt x="186" y="135"/>
                    </a:cubicBezTo>
                    <a:cubicBezTo>
                      <a:pt x="186" y="33"/>
                      <a:pt x="186" y="33"/>
                      <a:pt x="186" y="33"/>
                    </a:cubicBezTo>
                    <a:cubicBezTo>
                      <a:pt x="186" y="24"/>
                      <a:pt x="178" y="16"/>
                      <a:pt x="169" y="16"/>
                    </a:cubicBezTo>
                    <a:close/>
                    <a:moveTo>
                      <a:pt x="177" y="101"/>
                    </a:moveTo>
                    <a:cubicBezTo>
                      <a:pt x="141" y="101"/>
                      <a:pt x="141" y="101"/>
                      <a:pt x="141" y="101"/>
                    </a:cubicBezTo>
                    <a:cubicBezTo>
                      <a:pt x="140" y="104"/>
                      <a:pt x="138" y="107"/>
                      <a:pt x="137" y="109"/>
                    </a:cubicBezTo>
                    <a:cubicBezTo>
                      <a:pt x="177" y="109"/>
                      <a:pt x="177" y="109"/>
                      <a:pt x="177" y="109"/>
                    </a:cubicBezTo>
                    <a:cubicBezTo>
                      <a:pt x="177" y="135"/>
                      <a:pt x="177" y="135"/>
                      <a:pt x="177" y="135"/>
                    </a:cubicBezTo>
                    <a:cubicBezTo>
                      <a:pt x="177" y="139"/>
                      <a:pt x="174" y="143"/>
                      <a:pt x="169" y="143"/>
                    </a:cubicBezTo>
                    <a:cubicBezTo>
                      <a:pt x="17" y="143"/>
                      <a:pt x="17" y="143"/>
                      <a:pt x="17" y="143"/>
                    </a:cubicBezTo>
                    <a:cubicBezTo>
                      <a:pt x="12" y="143"/>
                      <a:pt x="9" y="139"/>
                      <a:pt x="9" y="135"/>
                    </a:cubicBezTo>
                    <a:cubicBezTo>
                      <a:pt x="9" y="109"/>
                      <a:pt x="9" y="109"/>
                      <a:pt x="9" y="109"/>
                    </a:cubicBezTo>
                    <a:cubicBezTo>
                      <a:pt x="49" y="109"/>
                      <a:pt x="49" y="109"/>
                      <a:pt x="49" y="109"/>
                    </a:cubicBezTo>
                    <a:cubicBezTo>
                      <a:pt x="48" y="107"/>
                      <a:pt x="46" y="104"/>
                      <a:pt x="45" y="101"/>
                    </a:cubicBezTo>
                    <a:cubicBezTo>
                      <a:pt x="9" y="101"/>
                      <a:pt x="9" y="101"/>
                      <a:pt x="9" y="101"/>
                    </a:cubicBezTo>
                    <a:cubicBezTo>
                      <a:pt x="9" y="33"/>
                      <a:pt x="9" y="33"/>
                      <a:pt x="9" y="33"/>
                    </a:cubicBezTo>
                    <a:cubicBezTo>
                      <a:pt x="9" y="29"/>
                      <a:pt x="12" y="25"/>
                      <a:pt x="17" y="25"/>
                    </a:cubicBezTo>
                    <a:cubicBezTo>
                      <a:pt x="34" y="25"/>
                      <a:pt x="34" y="25"/>
                      <a:pt x="34" y="25"/>
                    </a:cubicBezTo>
                    <a:cubicBezTo>
                      <a:pt x="51" y="25"/>
                      <a:pt x="51" y="8"/>
                      <a:pt x="63" y="8"/>
                    </a:cubicBezTo>
                    <a:cubicBezTo>
                      <a:pt x="72" y="8"/>
                      <a:pt x="93" y="8"/>
                      <a:pt x="93" y="8"/>
                    </a:cubicBezTo>
                    <a:cubicBezTo>
                      <a:pt x="93" y="8"/>
                      <a:pt x="114" y="8"/>
                      <a:pt x="122" y="8"/>
                    </a:cubicBezTo>
                    <a:cubicBezTo>
                      <a:pt x="135" y="8"/>
                      <a:pt x="135" y="25"/>
                      <a:pt x="152" y="25"/>
                    </a:cubicBezTo>
                    <a:cubicBezTo>
                      <a:pt x="169" y="25"/>
                      <a:pt x="169" y="25"/>
                      <a:pt x="169" y="25"/>
                    </a:cubicBezTo>
                    <a:cubicBezTo>
                      <a:pt x="174" y="25"/>
                      <a:pt x="177" y="29"/>
                      <a:pt x="177" y="33"/>
                    </a:cubicBezTo>
                    <a:lnTo>
                      <a:pt x="177" y="101"/>
                    </a:lnTo>
                    <a:close/>
                    <a:moveTo>
                      <a:pt x="156" y="67"/>
                    </a:moveTo>
                    <a:cubicBezTo>
                      <a:pt x="154" y="67"/>
                      <a:pt x="152" y="69"/>
                      <a:pt x="152" y="71"/>
                    </a:cubicBezTo>
                    <a:cubicBezTo>
                      <a:pt x="152" y="74"/>
                      <a:pt x="154" y="75"/>
                      <a:pt x="156" y="75"/>
                    </a:cubicBezTo>
                    <a:cubicBezTo>
                      <a:pt x="159" y="75"/>
                      <a:pt x="160" y="74"/>
                      <a:pt x="160" y="71"/>
                    </a:cubicBezTo>
                    <a:cubicBezTo>
                      <a:pt x="160" y="69"/>
                      <a:pt x="159" y="67"/>
                      <a:pt x="156" y="67"/>
                    </a:cubicBezTo>
                    <a:close/>
                    <a:moveTo>
                      <a:pt x="93" y="42"/>
                    </a:moveTo>
                    <a:cubicBezTo>
                      <a:pt x="70" y="42"/>
                      <a:pt x="51" y="61"/>
                      <a:pt x="51" y="84"/>
                    </a:cubicBezTo>
                    <a:cubicBezTo>
                      <a:pt x="51" y="107"/>
                      <a:pt x="70" y="126"/>
                      <a:pt x="93" y="126"/>
                    </a:cubicBezTo>
                    <a:cubicBezTo>
                      <a:pt x="116" y="126"/>
                      <a:pt x="135" y="107"/>
                      <a:pt x="135" y="84"/>
                    </a:cubicBezTo>
                    <a:cubicBezTo>
                      <a:pt x="135" y="61"/>
                      <a:pt x="116" y="42"/>
                      <a:pt x="93" y="42"/>
                    </a:cubicBezTo>
                    <a:close/>
                    <a:moveTo>
                      <a:pt x="93" y="118"/>
                    </a:moveTo>
                    <a:cubicBezTo>
                      <a:pt x="74" y="118"/>
                      <a:pt x="59" y="103"/>
                      <a:pt x="59" y="84"/>
                    </a:cubicBezTo>
                    <a:cubicBezTo>
                      <a:pt x="59" y="65"/>
                      <a:pt x="74" y="50"/>
                      <a:pt x="93" y="50"/>
                    </a:cubicBezTo>
                    <a:cubicBezTo>
                      <a:pt x="112" y="50"/>
                      <a:pt x="127" y="65"/>
                      <a:pt x="127" y="84"/>
                    </a:cubicBezTo>
                    <a:cubicBezTo>
                      <a:pt x="127" y="103"/>
                      <a:pt x="112" y="118"/>
                      <a:pt x="93" y="11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Oval 74"/>
              <p:cNvSpPr>
                <a:spLocks noChangeAspect="1"/>
              </p:cNvSpPr>
              <p:nvPr/>
            </p:nvSpPr>
            <p:spPr>
              <a:xfrm>
                <a:off x="995214" y="1047589"/>
                <a:ext cx="640080" cy="640080"/>
              </a:xfrm>
              <a:prstGeom prst="ellipse">
                <a:avLst/>
              </a:prstGeom>
              <a:noFill/>
              <a:ln w="12700">
                <a:solidFill>
                  <a:schemeClr val="accent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48D4A9A1-71AF-4D48-9F9D-3653E4C7D882}"/>
              </a:ext>
            </a:extLst>
          </p:cNvPr>
          <p:cNvGrpSpPr/>
          <p:nvPr/>
        </p:nvGrpSpPr>
        <p:grpSpPr>
          <a:xfrm>
            <a:off x="1326952" y="2734539"/>
            <a:ext cx="4114934" cy="853440"/>
            <a:chOff x="1326952" y="2734539"/>
            <a:chExt cx="4114934" cy="853440"/>
          </a:xfrm>
        </p:grpSpPr>
        <p:sp>
          <p:nvSpPr>
            <p:cNvPr id="70" name="TextBox 69"/>
            <p:cNvSpPr txBox="1"/>
            <p:nvPr/>
          </p:nvSpPr>
          <p:spPr>
            <a:xfrm>
              <a:off x="2561850" y="2884262"/>
              <a:ext cx="288003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WE ARE OFFERING</a:t>
              </a:r>
              <a:endParaRPr lang="en-US" sz="6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endParaRPr>
            </a:p>
            <a:p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Dessert tiramisu sweet cotton</a:t>
              </a:r>
              <a:endPara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76" name="Group 75"/>
            <p:cNvGrpSpPr/>
            <p:nvPr/>
          </p:nvGrpSpPr>
          <p:grpSpPr>
            <a:xfrm>
              <a:off x="1326952" y="2734539"/>
              <a:ext cx="853440" cy="853440"/>
              <a:chOff x="995214" y="1915476"/>
              <a:chExt cx="640080" cy="640080"/>
            </a:xfrm>
          </p:grpSpPr>
          <p:sp>
            <p:nvSpPr>
              <p:cNvPr id="77" name="Freeform 175"/>
              <p:cNvSpPr>
                <a:spLocks noEditPoints="1"/>
              </p:cNvSpPr>
              <p:nvPr/>
            </p:nvSpPr>
            <p:spPr bwMode="auto">
              <a:xfrm>
                <a:off x="1174196" y="2144593"/>
                <a:ext cx="288066" cy="181847"/>
              </a:xfrm>
              <a:custGeom>
                <a:avLst/>
                <a:gdLst>
                  <a:gd name="T0" fmla="*/ 118 w 186"/>
                  <a:gd name="T1" fmla="*/ 21 h 118"/>
                  <a:gd name="T2" fmla="*/ 127 w 186"/>
                  <a:gd name="T3" fmla="*/ 21 h 118"/>
                  <a:gd name="T4" fmla="*/ 182 w 186"/>
                  <a:gd name="T5" fmla="*/ 17 h 118"/>
                  <a:gd name="T6" fmla="*/ 180 w 186"/>
                  <a:gd name="T7" fmla="*/ 17 h 118"/>
                  <a:gd name="T8" fmla="*/ 144 w 186"/>
                  <a:gd name="T9" fmla="*/ 17 h 118"/>
                  <a:gd name="T10" fmla="*/ 17 w 186"/>
                  <a:gd name="T11" fmla="*/ 0 h 118"/>
                  <a:gd name="T12" fmla="*/ 0 w 186"/>
                  <a:gd name="T13" fmla="*/ 101 h 118"/>
                  <a:gd name="T14" fmla="*/ 127 w 186"/>
                  <a:gd name="T15" fmla="*/ 118 h 118"/>
                  <a:gd name="T16" fmla="*/ 144 w 186"/>
                  <a:gd name="T17" fmla="*/ 83 h 118"/>
                  <a:gd name="T18" fmla="*/ 180 w 186"/>
                  <a:gd name="T19" fmla="*/ 101 h 118"/>
                  <a:gd name="T20" fmla="*/ 186 w 186"/>
                  <a:gd name="T21" fmla="*/ 97 h 118"/>
                  <a:gd name="T22" fmla="*/ 182 w 186"/>
                  <a:gd name="T23" fmla="*/ 17 h 118"/>
                  <a:gd name="T24" fmla="*/ 127 w 186"/>
                  <a:gd name="T25" fmla="*/ 110 h 118"/>
                  <a:gd name="T26" fmla="*/ 9 w 186"/>
                  <a:gd name="T27" fmla="*/ 101 h 118"/>
                  <a:gd name="T28" fmla="*/ 135 w 186"/>
                  <a:gd name="T29" fmla="*/ 42 h 118"/>
                  <a:gd name="T30" fmla="*/ 135 w 186"/>
                  <a:gd name="T31" fmla="*/ 34 h 118"/>
                  <a:gd name="T32" fmla="*/ 9 w 186"/>
                  <a:gd name="T33" fmla="*/ 17 h 118"/>
                  <a:gd name="T34" fmla="*/ 127 w 186"/>
                  <a:gd name="T35" fmla="*/ 8 h 118"/>
                  <a:gd name="T36" fmla="*/ 135 w 186"/>
                  <a:gd name="T37" fmla="*/ 34 h 118"/>
                  <a:gd name="T38" fmla="*/ 144 w 186"/>
                  <a:gd name="T39" fmla="*/ 73 h 118"/>
                  <a:gd name="T40" fmla="*/ 161 w 186"/>
                  <a:gd name="T41" fmla="*/ 36 h 118"/>
                  <a:gd name="T42" fmla="*/ 177 w 186"/>
                  <a:gd name="T43" fmla="*/ 90 h 118"/>
                  <a:gd name="T44" fmla="*/ 169 w 186"/>
                  <a:gd name="T45" fmla="*/ 32 h 118"/>
                  <a:gd name="T46" fmla="*/ 177 w 186"/>
                  <a:gd name="T47" fmla="*/ 90 h 118"/>
                  <a:gd name="T48" fmla="*/ 97 w 186"/>
                  <a:gd name="T49" fmla="*/ 93 h 118"/>
                  <a:gd name="T50" fmla="*/ 97 w 186"/>
                  <a:gd name="T51" fmla="*/ 51 h 118"/>
                  <a:gd name="T52" fmla="*/ 81 w 186"/>
                  <a:gd name="T53" fmla="*/ 84 h 118"/>
                  <a:gd name="T54" fmla="*/ 68 w 186"/>
                  <a:gd name="T55" fmla="*/ 72 h 118"/>
                  <a:gd name="T56" fmla="*/ 26 w 186"/>
                  <a:gd name="T57" fmla="*/ 72 h 118"/>
                  <a:gd name="T58" fmla="*/ 97 w 186"/>
                  <a:gd name="T59" fmla="*/ 59 h 118"/>
                  <a:gd name="T60" fmla="*/ 97 w 186"/>
                  <a:gd name="T61" fmla="*/ 84 h 118"/>
                  <a:gd name="T62" fmla="*/ 97 w 186"/>
                  <a:gd name="T63" fmla="*/ 59 h 118"/>
                  <a:gd name="T64" fmla="*/ 59 w 186"/>
                  <a:gd name="T65" fmla="*/ 72 h 118"/>
                  <a:gd name="T66" fmla="*/ 34 w 186"/>
                  <a:gd name="T67" fmla="*/ 72 h 118"/>
                  <a:gd name="T68" fmla="*/ 106 w 186"/>
                  <a:gd name="T69" fmla="*/ 17 h 118"/>
                  <a:gd name="T70" fmla="*/ 106 w 186"/>
                  <a:gd name="T71" fmla="*/ 25 h 118"/>
                  <a:gd name="T72" fmla="*/ 106 w 186"/>
                  <a:gd name="T73" fmla="*/ 17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86" h="118">
                    <a:moveTo>
                      <a:pt x="123" y="17"/>
                    </a:moveTo>
                    <a:cubicBezTo>
                      <a:pt x="120" y="17"/>
                      <a:pt x="118" y="19"/>
                      <a:pt x="118" y="21"/>
                    </a:cubicBezTo>
                    <a:cubicBezTo>
                      <a:pt x="118" y="23"/>
                      <a:pt x="120" y="25"/>
                      <a:pt x="123" y="25"/>
                    </a:cubicBezTo>
                    <a:cubicBezTo>
                      <a:pt x="125" y="25"/>
                      <a:pt x="127" y="23"/>
                      <a:pt x="127" y="21"/>
                    </a:cubicBezTo>
                    <a:cubicBezTo>
                      <a:pt x="127" y="19"/>
                      <a:pt x="125" y="17"/>
                      <a:pt x="123" y="17"/>
                    </a:cubicBezTo>
                    <a:close/>
                    <a:moveTo>
                      <a:pt x="182" y="17"/>
                    </a:moveTo>
                    <a:cubicBezTo>
                      <a:pt x="181" y="17"/>
                      <a:pt x="180" y="17"/>
                      <a:pt x="180" y="17"/>
                    </a:cubicBezTo>
                    <a:cubicBezTo>
                      <a:pt x="180" y="17"/>
                      <a:pt x="180" y="17"/>
                      <a:pt x="180" y="17"/>
                    </a:cubicBezTo>
                    <a:cubicBezTo>
                      <a:pt x="144" y="35"/>
                      <a:pt x="144" y="35"/>
                      <a:pt x="144" y="35"/>
                    </a:cubicBezTo>
                    <a:cubicBezTo>
                      <a:pt x="144" y="17"/>
                      <a:pt x="144" y="17"/>
                      <a:pt x="144" y="17"/>
                    </a:cubicBezTo>
                    <a:cubicBezTo>
                      <a:pt x="144" y="8"/>
                      <a:pt x="136" y="0"/>
                      <a:pt x="12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8" y="0"/>
                      <a:pt x="0" y="8"/>
                      <a:pt x="0" y="17"/>
                    </a:cubicBezTo>
                    <a:cubicBezTo>
                      <a:pt x="0" y="101"/>
                      <a:pt x="0" y="101"/>
                      <a:pt x="0" y="101"/>
                    </a:cubicBezTo>
                    <a:cubicBezTo>
                      <a:pt x="0" y="111"/>
                      <a:pt x="8" y="118"/>
                      <a:pt x="17" y="118"/>
                    </a:cubicBezTo>
                    <a:cubicBezTo>
                      <a:pt x="127" y="118"/>
                      <a:pt x="127" y="118"/>
                      <a:pt x="127" y="118"/>
                    </a:cubicBezTo>
                    <a:cubicBezTo>
                      <a:pt x="136" y="118"/>
                      <a:pt x="144" y="111"/>
                      <a:pt x="144" y="101"/>
                    </a:cubicBezTo>
                    <a:cubicBezTo>
                      <a:pt x="144" y="83"/>
                      <a:pt x="144" y="83"/>
                      <a:pt x="144" y="83"/>
                    </a:cubicBezTo>
                    <a:cubicBezTo>
                      <a:pt x="180" y="101"/>
                      <a:pt x="180" y="101"/>
                      <a:pt x="180" y="101"/>
                    </a:cubicBezTo>
                    <a:cubicBezTo>
                      <a:pt x="180" y="101"/>
                      <a:pt x="180" y="101"/>
                      <a:pt x="180" y="101"/>
                    </a:cubicBezTo>
                    <a:cubicBezTo>
                      <a:pt x="180" y="101"/>
                      <a:pt x="181" y="101"/>
                      <a:pt x="182" y="101"/>
                    </a:cubicBezTo>
                    <a:cubicBezTo>
                      <a:pt x="184" y="101"/>
                      <a:pt x="186" y="99"/>
                      <a:pt x="186" y="97"/>
                    </a:cubicBezTo>
                    <a:cubicBezTo>
                      <a:pt x="186" y="21"/>
                      <a:pt x="186" y="21"/>
                      <a:pt x="186" y="21"/>
                    </a:cubicBezTo>
                    <a:cubicBezTo>
                      <a:pt x="186" y="19"/>
                      <a:pt x="184" y="17"/>
                      <a:pt x="182" y="17"/>
                    </a:cubicBezTo>
                    <a:close/>
                    <a:moveTo>
                      <a:pt x="135" y="101"/>
                    </a:moveTo>
                    <a:cubicBezTo>
                      <a:pt x="135" y="106"/>
                      <a:pt x="132" y="110"/>
                      <a:pt x="127" y="110"/>
                    </a:cubicBezTo>
                    <a:cubicBezTo>
                      <a:pt x="17" y="110"/>
                      <a:pt x="17" y="110"/>
                      <a:pt x="17" y="110"/>
                    </a:cubicBezTo>
                    <a:cubicBezTo>
                      <a:pt x="13" y="110"/>
                      <a:pt x="9" y="106"/>
                      <a:pt x="9" y="101"/>
                    </a:cubicBezTo>
                    <a:cubicBezTo>
                      <a:pt x="9" y="42"/>
                      <a:pt x="9" y="42"/>
                      <a:pt x="9" y="42"/>
                    </a:cubicBezTo>
                    <a:cubicBezTo>
                      <a:pt x="135" y="42"/>
                      <a:pt x="135" y="42"/>
                      <a:pt x="135" y="42"/>
                    </a:cubicBezTo>
                    <a:lnTo>
                      <a:pt x="135" y="101"/>
                    </a:lnTo>
                    <a:close/>
                    <a:moveTo>
                      <a:pt x="135" y="34"/>
                    </a:moveTo>
                    <a:cubicBezTo>
                      <a:pt x="9" y="34"/>
                      <a:pt x="9" y="34"/>
                      <a:pt x="9" y="34"/>
                    </a:cubicBezTo>
                    <a:cubicBezTo>
                      <a:pt x="9" y="17"/>
                      <a:pt x="9" y="17"/>
                      <a:pt x="9" y="17"/>
                    </a:cubicBezTo>
                    <a:cubicBezTo>
                      <a:pt x="9" y="12"/>
                      <a:pt x="13" y="8"/>
                      <a:pt x="17" y="8"/>
                    </a:cubicBezTo>
                    <a:cubicBezTo>
                      <a:pt x="127" y="8"/>
                      <a:pt x="127" y="8"/>
                      <a:pt x="127" y="8"/>
                    </a:cubicBezTo>
                    <a:cubicBezTo>
                      <a:pt x="132" y="8"/>
                      <a:pt x="135" y="12"/>
                      <a:pt x="135" y="17"/>
                    </a:cubicBezTo>
                    <a:lnTo>
                      <a:pt x="135" y="34"/>
                    </a:lnTo>
                    <a:close/>
                    <a:moveTo>
                      <a:pt x="161" y="82"/>
                    </a:moveTo>
                    <a:cubicBezTo>
                      <a:pt x="144" y="73"/>
                      <a:pt x="144" y="73"/>
                      <a:pt x="144" y="73"/>
                    </a:cubicBezTo>
                    <a:cubicBezTo>
                      <a:pt x="144" y="45"/>
                      <a:pt x="144" y="45"/>
                      <a:pt x="144" y="45"/>
                    </a:cubicBezTo>
                    <a:cubicBezTo>
                      <a:pt x="161" y="36"/>
                      <a:pt x="161" y="36"/>
                      <a:pt x="161" y="36"/>
                    </a:cubicBezTo>
                    <a:lnTo>
                      <a:pt x="161" y="82"/>
                    </a:lnTo>
                    <a:close/>
                    <a:moveTo>
                      <a:pt x="177" y="90"/>
                    </a:moveTo>
                    <a:cubicBezTo>
                      <a:pt x="169" y="86"/>
                      <a:pt x="169" y="86"/>
                      <a:pt x="169" y="86"/>
                    </a:cubicBezTo>
                    <a:cubicBezTo>
                      <a:pt x="169" y="32"/>
                      <a:pt x="169" y="32"/>
                      <a:pt x="169" y="32"/>
                    </a:cubicBezTo>
                    <a:cubicBezTo>
                      <a:pt x="177" y="28"/>
                      <a:pt x="177" y="28"/>
                      <a:pt x="177" y="28"/>
                    </a:cubicBezTo>
                    <a:lnTo>
                      <a:pt x="177" y="90"/>
                    </a:lnTo>
                    <a:close/>
                    <a:moveTo>
                      <a:pt x="47" y="93"/>
                    </a:moveTo>
                    <a:cubicBezTo>
                      <a:pt x="97" y="93"/>
                      <a:pt x="97" y="93"/>
                      <a:pt x="97" y="93"/>
                    </a:cubicBezTo>
                    <a:cubicBezTo>
                      <a:pt x="109" y="93"/>
                      <a:pt x="118" y="83"/>
                      <a:pt x="118" y="72"/>
                    </a:cubicBezTo>
                    <a:cubicBezTo>
                      <a:pt x="118" y="60"/>
                      <a:pt x="109" y="51"/>
                      <a:pt x="97" y="51"/>
                    </a:cubicBezTo>
                    <a:cubicBezTo>
                      <a:pt x="86" y="51"/>
                      <a:pt x="76" y="60"/>
                      <a:pt x="76" y="72"/>
                    </a:cubicBezTo>
                    <a:cubicBezTo>
                      <a:pt x="76" y="77"/>
                      <a:pt x="78" y="81"/>
                      <a:pt x="81" y="84"/>
                    </a:cubicBezTo>
                    <a:cubicBezTo>
                      <a:pt x="63" y="84"/>
                      <a:pt x="63" y="84"/>
                      <a:pt x="63" y="84"/>
                    </a:cubicBezTo>
                    <a:cubicBezTo>
                      <a:pt x="66" y="81"/>
                      <a:pt x="68" y="77"/>
                      <a:pt x="68" y="72"/>
                    </a:cubicBezTo>
                    <a:cubicBezTo>
                      <a:pt x="68" y="60"/>
                      <a:pt x="58" y="51"/>
                      <a:pt x="47" y="51"/>
                    </a:cubicBezTo>
                    <a:cubicBezTo>
                      <a:pt x="35" y="51"/>
                      <a:pt x="26" y="60"/>
                      <a:pt x="26" y="72"/>
                    </a:cubicBezTo>
                    <a:cubicBezTo>
                      <a:pt x="26" y="83"/>
                      <a:pt x="35" y="93"/>
                      <a:pt x="47" y="93"/>
                    </a:cubicBezTo>
                    <a:close/>
                    <a:moveTo>
                      <a:pt x="97" y="59"/>
                    </a:moveTo>
                    <a:cubicBezTo>
                      <a:pt x="104" y="59"/>
                      <a:pt x="110" y="65"/>
                      <a:pt x="110" y="72"/>
                    </a:cubicBezTo>
                    <a:cubicBezTo>
                      <a:pt x="110" y="79"/>
                      <a:pt x="104" y="84"/>
                      <a:pt x="97" y="84"/>
                    </a:cubicBezTo>
                    <a:cubicBezTo>
                      <a:pt x="90" y="84"/>
                      <a:pt x="85" y="79"/>
                      <a:pt x="85" y="72"/>
                    </a:cubicBezTo>
                    <a:cubicBezTo>
                      <a:pt x="85" y="65"/>
                      <a:pt x="90" y="59"/>
                      <a:pt x="97" y="59"/>
                    </a:cubicBezTo>
                    <a:close/>
                    <a:moveTo>
                      <a:pt x="47" y="59"/>
                    </a:moveTo>
                    <a:cubicBezTo>
                      <a:pt x="54" y="59"/>
                      <a:pt x="59" y="65"/>
                      <a:pt x="59" y="72"/>
                    </a:cubicBezTo>
                    <a:cubicBezTo>
                      <a:pt x="59" y="79"/>
                      <a:pt x="54" y="84"/>
                      <a:pt x="47" y="84"/>
                    </a:cubicBezTo>
                    <a:cubicBezTo>
                      <a:pt x="40" y="84"/>
                      <a:pt x="34" y="79"/>
                      <a:pt x="34" y="72"/>
                    </a:cubicBezTo>
                    <a:cubicBezTo>
                      <a:pt x="34" y="65"/>
                      <a:pt x="40" y="59"/>
                      <a:pt x="47" y="59"/>
                    </a:cubicBezTo>
                    <a:close/>
                    <a:moveTo>
                      <a:pt x="106" y="17"/>
                    </a:moveTo>
                    <a:cubicBezTo>
                      <a:pt x="103" y="17"/>
                      <a:pt x="102" y="19"/>
                      <a:pt x="102" y="21"/>
                    </a:cubicBezTo>
                    <a:cubicBezTo>
                      <a:pt x="102" y="23"/>
                      <a:pt x="103" y="25"/>
                      <a:pt x="106" y="25"/>
                    </a:cubicBezTo>
                    <a:cubicBezTo>
                      <a:pt x="108" y="25"/>
                      <a:pt x="110" y="23"/>
                      <a:pt x="110" y="21"/>
                    </a:cubicBezTo>
                    <a:cubicBezTo>
                      <a:pt x="110" y="19"/>
                      <a:pt x="108" y="17"/>
                      <a:pt x="106" y="1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Oval 77"/>
              <p:cNvSpPr>
                <a:spLocks noChangeAspect="1"/>
              </p:cNvSpPr>
              <p:nvPr/>
            </p:nvSpPr>
            <p:spPr>
              <a:xfrm>
                <a:off x="995214" y="1915476"/>
                <a:ext cx="640080" cy="640080"/>
              </a:xfrm>
              <a:prstGeom prst="ellipse">
                <a:avLst/>
              </a:prstGeom>
              <a:noFill/>
              <a:ln w="12700">
                <a:solidFill>
                  <a:schemeClr val="accent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4003A62B-52B9-4DB5-B490-7A1D61ACC232}"/>
              </a:ext>
            </a:extLst>
          </p:cNvPr>
          <p:cNvGrpSpPr/>
          <p:nvPr/>
        </p:nvGrpSpPr>
        <p:grpSpPr>
          <a:xfrm>
            <a:off x="1326952" y="3891722"/>
            <a:ext cx="4114934" cy="853440"/>
            <a:chOff x="1326952" y="3891722"/>
            <a:chExt cx="4114934" cy="853440"/>
          </a:xfrm>
        </p:grpSpPr>
        <p:sp>
          <p:nvSpPr>
            <p:cNvPr id="69" name="TextBox 68"/>
            <p:cNvSpPr txBox="1"/>
            <p:nvPr/>
          </p:nvSpPr>
          <p:spPr>
            <a:xfrm>
              <a:off x="2561850" y="4041446"/>
              <a:ext cx="288003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MORE AND MORE</a:t>
              </a:r>
              <a:endParaRPr lang="en-US" sz="6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endParaRPr>
            </a:p>
            <a:p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Dessert tiramisu sweet cotton</a:t>
              </a:r>
              <a:endPara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79" name="Group 78"/>
            <p:cNvGrpSpPr/>
            <p:nvPr/>
          </p:nvGrpSpPr>
          <p:grpSpPr>
            <a:xfrm>
              <a:off x="1326952" y="3891722"/>
              <a:ext cx="853440" cy="853440"/>
              <a:chOff x="995214" y="2783363"/>
              <a:chExt cx="640080" cy="640080"/>
            </a:xfrm>
          </p:grpSpPr>
          <p:sp>
            <p:nvSpPr>
              <p:cNvPr id="80" name="Freeform 173"/>
              <p:cNvSpPr>
                <a:spLocks noEditPoints="1"/>
              </p:cNvSpPr>
              <p:nvPr/>
            </p:nvSpPr>
            <p:spPr bwMode="auto">
              <a:xfrm>
                <a:off x="1169097" y="2956398"/>
                <a:ext cx="292315" cy="294014"/>
              </a:xfrm>
              <a:custGeom>
                <a:avLst/>
                <a:gdLst>
                  <a:gd name="T0" fmla="*/ 173 w 189"/>
                  <a:gd name="T1" fmla="*/ 17 h 190"/>
                  <a:gd name="T2" fmla="*/ 113 w 189"/>
                  <a:gd name="T3" fmla="*/ 17 h 190"/>
                  <a:gd name="T4" fmla="*/ 101 w 189"/>
                  <a:gd name="T5" fmla="*/ 45 h 190"/>
                  <a:gd name="T6" fmla="*/ 37 w 189"/>
                  <a:gd name="T7" fmla="*/ 117 h 190"/>
                  <a:gd name="T8" fmla="*/ 29 w 189"/>
                  <a:gd name="T9" fmla="*/ 135 h 190"/>
                  <a:gd name="T10" fmla="*/ 33 w 189"/>
                  <a:gd name="T11" fmla="*/ 148 h 190"/>
                  <a:gd name="T12" fmla="*/ 21 w 189"/>
                  <a:gd name="T13" fmla="*/ 174 h 190"/>
                  <a:gd name="T14" fmla="*/ 21 w 189"/>
                  <a:gd name="T15" fmla="*/ 177 h 190"/>
                  <a:gd name="T16" fmla="*/ 4 w 189"/>
                  <a:gd name="T17" fmla="*/ 182 h 190"/>
                  <a:gd name="T18" fmla="*/ 4 w 189"/>
                  <a:gd name="T19" fmla="*/ 181 h 190"/>
                  <a:gd name="T20" fmla="*/ 0 w 189"/>
                  <a:gd name="T21" fmla="*/ 186 h 190"/>
                  <a:gd name="T22" fmla="*/ 4 w 189"/>
                  <a:gd name="T23" fmla="*/ 190 h 190"/>
                  <a:gd name="T24" fmla="*/ 4 w 189"/>
                  <a:gd name="T25" fmla="*/ 190 h 190"/>
                  <a:gd name="T26" fmla="*/ 28 w 189"/>
                  <a:gd name="T27" fmla="*/ 182 h 190"/>
                  <a:gd name="T28" fmla="*/ 29 w 189"/>
                  <a:gd name="T29" fmla="*/ 172 h 190"/>
                  <a:gd name="T30" fmla="*/ 38 w 189"/>
                  <a:gd name="T31" fmla="*/ 154 h 190"/>
                  <a:gd name="T32" fmla="*/ 54 w 189"/>
                  <a:gd name="T33" fmla="*/ 160 h 190"/>
                  <a:gd name="T34" fmla="*/ 72 w 189"/>
                  <a:gd name="T35" fmla="*/ 153 h 190"/>
                  <a:gd name="T36" fmla="*/ 144 w 189"/>
                  <a:gd name="T37" fmla="*/ 89 h 190"/>
                  <a:gd name="T38" fmla="*/ 173 w 189"/>
                  <a:gd name="T39" fmla="*/ 76 h 190"/>
                  <a:gd name="T40" fmla="*/ 173 w 189"/>
                  <a:gd name="T41" fmla="*/ 17 h 190"/>
                  <a:gd name="T42" fmla="*/ 66 w 189"/>
                  <a:gd name="T43" fmla="*/ 147 h 190"/>
                  <a:gd name="T44" fmla="*/ 54 w 189"/>
                  <a:gd name="T45" fmla="*/ 152 h 190"/>
                  <a:gd name="T46" fmla="*/ 38 w 189"/>
                  <a:gd name="T47" fmla="*/ 135 h 190"/>
                  <a:gd name="T48" fmla="*/ 42 w 189"/>
                  <a:gd name="T49" fmla="*/ 123 h 190"/>
                  <a:gd name="T50" fmla="*/ 102 w 189"/>
                  <a:gd name="T51" fmla="*/ 57 h 190"/>
                  <a:gd name="T52" fmla="*/ 113 w 189"/>
                  <a:gd name="T53" fmla="*/ 76 h 190"/>
                  <a:gd name="T54" fmla="*/ 133 w 189"/>
                  <a:gd name="T55" fmla="*/ 87 h 190"/>
                  <a:gd name="T56" fmla="*/ 66 w 189"/>
                  <a:gd name="T57" fmla="*/ 147 h 190"/>
                  <a:gd name="T58" fmla="*/ 167 w 189"/>
                  <a:gd name="T59" fmla="*/ 70 h 190"/>
                  <a:gd name="T60" fmla="*/ 119 w 189"/>
                  <a:gd name="T61" fmla="*/ 70 h 190"/>
                  <a:gd name="T62" fmla="*/ 119 w 189"/>
                  <a:gd name="T63" fmla="*/ 23 h 190"/>
                  <a:gd name="T64" fmla="*/ 167 w 189"/>
                  <a:gd name="T65" fmla="*/ 23 h 190"/>
                  <a:gd name="T66" fmla="*/ 167 w 189"/>
                  <a:gd name="T67" fmla="*/ 70 h 190"/>
                  <a:gd name="T68" fmla="*/ 78 w 189"/>
                  <a:gd name="T69" fmla="*/ 105 h 190"/>
                  <a:gd name="T70" fmla="*/ 84 w 189"/>
                  <a:gd name="T71" fmla="*/ 111 h 190"/>
                  <a:gd name="T72" fmla="*/ 111 w 189"/>
                  <a:gd name="T73" fmla="*/ 90 h 190"/>
                  <a:gd name="T74" fmla="*/ 99 w 189"/>
                  <a:gd name="T75" fmla="*/ 78 h 190"/>
                  <a:gd name="T76" fmla="*/ 78 w 189"/>
                  <a:gd name="T77" fmla="*/ 105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89" h="190">
                    <a:moveTo>
                      <a:pt x="173" y="17"/>
                    </a:moveTo>
                    <a:cubicBezTo>
                      <a:pt x="156" y="0"/>
                      <a:pt x="130" y="0"/>
                      <a:pt x="113" y="17"/>
                    </a:cubicBezTo>
                    <a:cubicBezTo>
                      <a:pt x="105" y="25"/>
                      <a:pt x="101" y="35"/>
                      <a:pt x="101" y="45"/>
                    </a:cubicBezTo>
                    <a:cubicBezTo>
                      <a:pt x="37" y="117"/>
                      <a:pt x="37" y="117"/>
                      <a:pt x="37" y="117"/>
                    </a:cubicBezTo>
                    <a:cubicBezTo>
                      <a:pt x="32" y="122"/>
                      <a:pt x="29" y="128"/>
                      <a:pt x="29" y="135"/>
                    </a:cubicBezTo>
                    <a:cubicBezTo>
                      <a:pt x="29" y="140"/>
                      <a:pt x="30" y="144"/>
                      <a:pt x="33" y="148"/>
                    </a:cubicBezTo>
                    <a:cubicBezTo>
                      <a:pt x="21" y="155"/>
                      <a:pt x="16" y="161"/>
                      <a:pt x="21" y="174"/>
                    </a:cubicBezTo>
                    <a:cubicBezTo>
                      <a:pt x="21" y="176"/>
                      <a:pt x="21" y="177"/>
                      <a:pt x="21" y="177"/>
                    </a:cubicBezTo>
                    <a:cubicBezTo>
                      <a:pt x="19" y="180"/>
                      <a:pt x="10" y="181"/>
                      <a:pt x="4" y="182"/>
                    </a:cubicBezTo>
                    <a:cubicBezTo>
                      <a:pt x="4" y="182"/>
                      <a:pt x="4" y="181"/>
                      <a:pt x="4" y="181"/>
                    </a:cubicBezTo>
                    <a:cubicBezTo>
                      <a:pt x="1" y="181"/>
                      <a:pt x="0" y="183"/>
                      <a:pt x="0" y="186"/>
                    </a:cubicBezTo>
                    <a:cubicBezTo>
                      <a:pt x="0" y="188"/>
                      <a:pt x="1" y="190"/>
                      <a:pt x="4" y="190"/>
                    </a:cubicBezTo>
                    <a:cubicBezTo>
                      <a:pt x="4" y="190"/>
                      <a:pt x="4" y="190"/>
                      <a:pt x="4" y="190"/>
                    </a:cubicBezTo>
                    <a:cubicBezTo>
                      <a:pt x="7" y="190"/>
                      <a:pt x="22" y="190"/>
                      <a:pt x="28" y="182"/>
                    </a:cubicBezTo>
                    <a:cubicBezTo>
                      <a:pt x="29" y="180"/>
                      <a:pt x="30" y="176"/>
                      <a:pt x="29" y="172"/>
                    </a:cubicBezTo>
                    <a:cubicBezTo>
                      <a:pt x="26" y="164"/>
                      <a:pt x="27" y="161"/>
                      <a:pt x="38" y="154"/>
                    </a:cubicBezTo>
                    <a:cubicBezTo>
                      <a:pt x="43" y="158"/>
                      <a:pt x="48" y="160"/>
                      <a:pt x="54" y="160"/>
                    </a:cubicBezTo>
                    <a:cubicBezTo>
                      <a:pt x="61" y="160"/>
                      <a:pt x="68" y="158"/>
                      <a:pt x="72" y="153"/>
                    </a:cubicBezTo>
                    <a:cubicBezTo>
                      <a:pt x="144" y="89"/>
                      <a:pt x="144" y="89"/>
                      <a:pt x="144" y="89"/>
                    </a:cubicBezTo>
                    <a:cubicBezTo>
                      <a:pt x="155" y="88"/>
                      <a:pt x="165" y="84"/>
                      <a:pt x="173" y="76"/>
                    </a:cubicBezTo>
                    <a:cubicBezTo>
                      <a:pt x="189" y="60"/>
                      <a:pt x="189" y="33"/>
                      <a:pt x="173" y="17"/>
                    </a:cubicBezTo>
                    <a:close/>
                    <a:moveTo>
                      <a:pt x="66" y="147"/>
                    </a:moveTo>
                    <a:cubicBezTo>
                      <a:pt x="63" y="150"/>
                      <a:pt x="59" y="152"/>
                      <a:pt x="54" y="152"/>
                    </a:cubicBezTo>
                    <a:cubicBezTo>
                      <a:pt x="45" y="152"/>
                      <a:pt x="38" y="144"/>
                      <a:pt x="38" y="135"/>
                    </a:cubicBezTo>
                    <a:cubicBezTo>
                      <a:pt x="38" y="130"/>
                      <a:pt x="39" y="126"/>
                      <a:pt x="42" y="123"/>
                    </a:cubicBezTo>
                    <a:cubicBezTo>
                      <a:pt x="102" y="57"/>
                      <a:pt x="102" y="57"/>
                      <a:pt x="102" y="57"/>
                    </a:cubicBezTo>
                    <a:cubicBezTo>
                      <a:pt x="104" y="64"/>
                      <a:pt x="108" y="71"/>
                      <a:pt x="113" y="76"/>
                    </a:cubicBezTo>
                    <a:cubicBezTo>
                      <a:pt x="119" y="82"/>
                      <a:pt x="126" y="86"/>
                      <a:pt x="133" y="87"/>
                    </a:cubicBezTo>
                    <a:lnTo>
                      <a:pt x="66" y="147"/>
                    </a:lnTo>
                    <a:close/>
                    <a:moveTo>
                      <a:pt x="167" y="70"/>
                    </a:moveTo>
                    <a:cubicBezTo>
                      <a:pt x="154" y="84"/>
                      <a:pt x="132" y="84"/>
                      <a:pt x="119" y="70"/>
                    </a:cubicBezTo>
                    <a:cubicBezTo>
                      <a:pt x="106" y="57"/>
                      <a:pt x="106" y="36"/>
                      <a:pt x="119" y="23"/>
                    </a:cubicBezTo>
                    <a:cubicBezTo>
                      <a:pt x="132" y="10"/>
                      <a:pt x="154" y="10"/>
                      <a:pt x="167" y="23"/>
                    </a:cubicBezTo>
                    <a:cubicBezTo>
                      <a:pt x="180" y="36"/>
                      <a:pt x="180" y="57"/>
                      <a:pt x="167" y="70"/>
                    </a:cubicBezTo>
                    <a:close/>
                    <a:moveTo>
                      <a:pt x="78" y="105"/>
                    </a:moveTo>
                    <a:cubicBezTo>
                      <a:pt x="84" y="111"/>
                      <a:pt x="84" y="111"/>
                      <a:pt x="84" y="111"/>
                    </a:cubicBezTo>
                    <a:cubicBezTo>
                      <a:pt x="111" y="90"/>
                      <a:pt x="111" y="90"/>
                      <a:pt x="111" y="90"/>
                    </a:cubicBezTo>
                    <a:cubicBezTo>
                      <a:pt x="99" y="78"/>
                      <a:pt x="99" y="78"/>
                      <a:pt x="99" y="78"/>
                    </a:cubicBezTo>
                    <a:lnTo>
                      <a:pt x="78" y="10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Oval 80"/>
              <p:cNvSpPr>
                <a:spLocks noChangeAspect="1"/>
              </p:cNvSpPr>
              <p:nvPr/>
            </p:nvSpPr>
            <p:spPr>
              <a:xfrm>
                <a:off x="995214" y="2783363"/>
                <a:ext cx="640080" cy="640080"/>
              </a:xfrm>
              <a:prstGeom prst="ellipse">
                <a:avLst/>
              </a:prstGeom>
              <a:noFill/>
              <a:ln w="12700">
                <a:solidFill>
                  <a:schemeClr val="accent3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3DF1513-5964-4EB9-B6A1-39D25404E159}"/>
              </a:ext>
            </a:extLst>
          </p:cNvPr>
          <p:cNvGrpSpPr/>
          <p:nvPr/>
        </p:nvGrpSpPr>
        <p:grpSpPr>
          <a:xfrm>
            <a:off x="1326952" y="5048904"/>
            <a:ext cx="4114934" cy="853440"/>
            <a:chOff x="1326952" y="5048904"/>
            <a:chExt cx="4114934" cy="853440"/>
          </a:xfrm>
        </p:grpSpPr>
        <p:sp>
          <p:nvSpPr>
            <p:cNvPr id="72" name="TextBox 71"/>
            <p:cNvSpPr txBox="1"/>
            <p:nvPr/>
          </p:nvSpPr>
          <p:spPr>
            <a:xfrm>
              <a:off x="2561850" y="5198628"/>
              <a:ext cx="288003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IF YOU NEED SOMETHING</a:t>
              </a:r>
              <a:endParaRPr lang="en-US" sz="6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endParaRPr>
            </a:p>
            <a:p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Dessert tiramisu sweet cotton</a:t>
              </a:r>
              <a:endPara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82" name="Group 81"/>
            <p:cNvGrpSpPr/>
            <p:nvPr/>
          </p:nvGrpSpPr>
          <p:grpSpPr>
            <a:xfrm>
              <a:off x="1326952" y="5048904"/>
              <a:ext cx="853440" cy="853440"/>
              <a:chOff x="995214" y="3651250"/>
              <a:chExt cx="640080" cy="640080"/>
            </a:xfrm>
          </p:grpSpPr>
          <p:sp>
            <p:nvSpPr>
              <p:cNvPr id="83" name="Freeform 222"/>
              <p:cNvSpPr>
                <a:spLocks noEditPoints="1"/>
              </p:cNvSpPr>
              <p:nvPr/>
            </p:nvSpPr>
            <p:spPr bwMode="auto">
              <a:xfrm>
                <a:off x="1175895" y="3828107"/>
                <a:ext cx="286367" cy="286367"/>
              </a:xfrm>
              <a:custGeom>
                <a:avLst/>
                <a:gdLst>
                  <a:gd name="T0" fmla="*/ 168 w 185"/>
                  <a:gd name="T1" fmla="*/ 118 h 185"/>
                  <a:gd name="T2" fmla="*/ 168 w 185"/>
                  <a:gd name="T3" fmla="*/ 50 h 185"/>
                  <a:gd name="T4" fmla="*/ 118 w 185"/>
                  <a:gd name="T5" fmla="*/ 0 h 185"/>
                  <a:gd name="T6" fmla="*/ 67 w 185"/>
                  <a:gd name="T7" fmla="*/ 0 h 185"/>
                  <a:gd name="T8" fmla="*/ 16 w 185"/>
                  <a:gd name="T9" fmla="*/ 50 h 185"/>
                  <a:gd name="T10" fmla="*/ 16 w 185"/>
                  <a:gd name="T11" fmla="*/ 118 h 185"/>
                  <a:gd name="T12" fmla="*/ 0 w 185"/>
                  <a:gd name="T13" fmla="*/ 135 h 185"/>
                  <a:gd name="T14" fmla="*/ 0 w 185"/>
                  <a:gd name="T15" fmla="*/ 152 h 185"/>
                  <a:gd name="T16" fmla="*/ 16 w 185"/>
                  <a:gd name="T17" fmla="*/ 169 h 185"/>
                  <a:gd name="T18" fmla="*/ 17 w 185"/>
                  <a:gd name="T19" fmla="*/ 169 h 185"/>
                  <a:gd name="T20" fmla="*/ 37 w 185"/>
                  <a:gd name="T21" fmla="*/ 185 h 185"/>
                  <a:gd name="T22" fmla="*/ 59 w 185"/>
                  <a:gd name="T23" fmla="*/ 164 h 185"/>
                  <a:gd name="T24" fmla="*/ 59 w 185"/>
                  <a:gd name="T25" fmla="*/ 122 h 185"/>
                  <a:gd name="T26" fmla="*/ 37 w 185"/>
                  <a:gd name="T27" fmla="*/ 101 h 185"/>
                  <a:gd name="T28" fmla="*/ 25 w 185"/>
                  <a:gd name="T29" fmla="*/ 105 h 185"/>
                  <a:gd name="T30" fmla="*/ 25 w 185"/>
                  <a:gd name="T31" fmla="*/ 50 h 185"/>
                  <a:gd name="T32" fmla="*/ 67 w 185"/>
                  <a:gd name="T33" fmla="*/ 8 h 185"/>
                  <a:gd name="T34" fmla="*/ 118 w 185"/>
                  <a:gd name="T35" fmla="*/ 8 h 185"/>
                  <a:gd name="T36" fmla="*/ 160 w 185"/>
                  <a:gd name="T37" fmla="*/ 50 h 185"/>
                  <a:gd name="T38" fmla="*/ 160 w 185"/>
                  <a:gd name="T39" fmla="*/ 105 h 185"/>
                  <a:gd name="T40" fmla="*/ 147 w 185"/>
                  <a:gd name="T41" fmla="*/ 101 h 185"/>
                  <a:gd name="T42" fmla="*/ 126 w 185"/>
                  <a:gd name="T43" fmla="*/ 122 h 185"/>
                  <a:gd name="T44" fmla="*/ 126 w 185"/>
                  <a:gd name="T45" fmla="*/ 164 h 185"/>
                  <a:gd name="T46" fmla="*/ 147 w 185"/>
                  <a:gd name="T47" fmla="*/ 185 h 185"/>
                  <a:gd name="T48" fmla="*/ 168 w 185"/>
                  <a:gd name="T49" fmla="*/ 169 h 185"/>
                  <a:gd name="T50" fmla="*/ 168 w 185"/>
                  <a:gd name="T51" fmla="*/ 169 h 185"/>
                  <a:gd name="T52" fmla="*/ 185 w 185"/>
                  <a:gd name="T53" fmla="*/ 152 h 185"/>
                  <a:gd name="T54" fmla="*/ 185 w 185"/>
                  <a:gd name="T55" fmla="*/ 135 h 185"/>
                  <a:gd name="T56" fmla="*/ 168 w 185"/>
                  <a:gd name="T57" fmla="*/ 118 h 185"/>
                  <a:gd name="T58" fmla="*/ 16 w 185"/>
                  <a:gd name="T59" fmla="*/ 160 h 185"/>
                  <a:gd name="T60" fmla="*/ 8 w 185"/>
                  <a:gd name="T61" fmla="*/ 152 h 185"/>
                  <a:gd name="T62" fmla="*/ 8 w 185"/>
                  <a:gd name="T63" fmla="*/ 135 h 185"/>
                  <a:gd name="T64" fmla="*/ 16 w 185"/>
                  <a:gd name="T65" fmla="*/ 126 h 185"/>
                  <a:gd name="T66" fmla="*/ 16 w 185"/>
                  <a:gd name="T67" fmla="*/ 160 h 185"/>
                  <a:gd name="T68" fmla="*/ 37 w 185"/>
                  <a:gd name="T69" fmla="*/ 109 h 185"/>
                  <a:gd name="T70" fmla="*/ 50 w 185"/>
                  <a:gd name="T71" fmla="*/ 122 h 185"/>
                  <a:gd name="T72" fmla="*/ 50 w 185"/>
                  <a:gd name="T73" fmla="*/ 164 h 185"/>
                  <a:gd name="T74" fmla="*/ 37 w 185"/>
                  <a:gd name="T75" fmla="*/ 177 h 185"/>
                  <a:gd name="T76" fmla="*/ 25 w 185"/>
                  <a:gd name="T77" fmla="*/ 164 h 185"/>
                  <a:gd name="T78" fmla="*/ 25 w 185"/>
                  <a:gd name="T79" fmla="*/ 122 h 185"/>
                  <a:gd name="T80" fmla="*/ 37 w 185"/>
                  <a:gd name="T81" fmla="*/ 109 h 185"/>
                  <a:gd name="T82" fmla="*/ 160 w 185"/>
                  <a:gd name="T83" fmla="*/ 164 h 185"/>
                  <a:gd name="T84" fmla="*/ 147 w 185"/>
                  <a:gd name="T85" fmla="*/ 177 h 185"/>
                  <a:gd name="T86" fmla="*/ 135 w 185"/>
                  <a:gd name="T87" fmla="*/ 164 h 185"/>
                  <a:gd name="T88" fmla="*/ 135 w 185"/>
                  <a:gd name="T89" fmla="*/ 122 h 185"/>
                  <a:gd name="T90" fmla="*/ 147 w 185"/>
                  <a:gd name="T91" fmla="*/ 109 h 185"/>
                  <a:gd name="T92" fmla="*/ 160 w 185"/>
                  <a:gd name="T93" fmla="*/ 122 h 185"/>
                  <a:gd name="T94" fmla="*/ 160 w 185"/>
                  <a:gd name="T95" fmla="*/ 164 h 185"/>
                  <a:gd name="T96" fmla="*/ 177 w 185"/>
                  <a:gd name="T97" fmla="*/ 152 h 185"/>
                  <a:gd name="T98" fmla="*/ 168 w 185"/>
                  <a:gd name="T99" fmla="*/ 160 h 185"/>
                  <a:gd name="T100" fmla="*/ 168 w 185"/>
                  <a:gd name="T101" fmla="*/ 126 h 185"/>
                  <a:gd name="T102" fmla="*/ 177 w 185"/>
                  <a:gd name="T103" fmla="*/ 135 h 185"/>
                  <a:gd name="T104" fmla="*/ 177 w 185"/>
                  <a:gd name="T105" fmla="*/ 152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85" h="185">
                    <a:moveTo>
                      <a:pt x="168" y="118"/>
                    </a:moveTo>
                    <a:cubicBezTo>
                      <a:pt x="168" y="50"/>
                      <a:pt x="168" y="50"/>
                      <a:pt x="168" y="50"/>
                    </a:cubicBezTo>
                    <a:cubicBezTo>
                      <a:pt x="168" y="22"/>
                      <a:pt x="146" y="0"/>
                      <a:pt x="118" y="0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39" y="0"/>
                      <a:pt x="16" y="22"/>
                      <a:pt x="16" y="50"/>
                    </a:cubicBezTo>
                    <a:cubicBezTo>
                      <a:pt x="16" y="118"/>
                      <a:pt x="16" y="118"/>
                      <a:pt x="16" y="118"/>
                    </a:cubicBezTo>
                    <a:cubicBezTo>
                      <a:pt x="7" y="118"/>
                      <a:pt x="0" y="125"/>
                      <a:pt x="0" y="135"/>
                    </a:cubicBezTo>
                    <a:cubicBezTo>
                      <a:pt x="0" y="152"/>
                      <a:pt x="0" y="152"/>
                      <a:pt x="0" y="152"/>
                    </a:cubicBezTo>
                    <a:cubicBezTo>
                      <a:pt x="0" y="161"/>
                      <a:pt x="7" y="169"/>
                      <a:pt x="16" y="169"/>
                    </a:cubicBezTo>
                    <a:cubicBezTo>
                      <a:pt x="17" y="169"/>
                      <a:pt x="17" y="169"/>
                      <a:pt x="17" y="169"/>
                    </a:cubicBezTo>
                    <a:cubicBezTo>
                      <a:pt x="19" y="178"/>
                      <a:pt x="27" y="185"/>
                      <a:pt x="37" y="185"/>
                    </a:cubicBezTo>
                    <a:cubicBezTo>
                      <a:pt x="49" y="185"/>
                      <a:pt x="59" y="176"/>
                      <a:pt x="59" y="164"/>
                    </a:cubicBezTo>
                    <a:cubicBezTo>
                      <a:pt x="59" y="122"/>
                      <a:pt x="59" y="122"/>
                      <a:pt x="59" y="122"/>
                    </a:cubicBezTo>
                    <a:cubicBezTo>
                      <a:pt x="59" y="110"/>
                      <a:pt x="49" y="101"/>
                      <a:pt x="37" y="101"/>
                    </a:cubicBezTo>
                    <a:cubicBezTo>
                      <a:pt x="33" y="101"/>
                      <a:pt x="28" y="103"/>
                      <a:pt x="25" y="105"/>
                    </a:cubicBezTo>
                    <a:cubicBezTo>
                      <a:pt x="25" y="50"/>
                      <a:pt x="25" y="50"/>
                      <a:pt x="25" y="50"/>
                    </a:cubicBezTo>
                    <a:cubicBezTo>
                      <a:pt x="25" y="27"/>
                      <a:pt x="44" y="8"/>
                      <a:pt x="67" y="8"/>
                    </a:cubicBezTo>
                    <a:cubicBezTo>
                      <a:pt x="118" y="8"/>
                      <a:pt x="118" y="8"/>
                      <a:pt x="118" y="8"/>
                    </a:cubicBezTo>
                    <a:cubicBezTo>
                      <a:pt x="141" y="8"/>
                      <a:pt x="160" y="27"/>
                      <a:pt x="160" y="50"/>
                    </a:cubicBezTo>
                    <a:cubicBezTo>
                      <a:pt x="160" y="105"/>
                      <a:pt x="160" y="105"/>
                      <a:pt x="160" y="105"/>
                    </a:cubicBezTo>
                    <a:cubicBezTo>
                      <a:pt x="156" y="103"/>
                      <a:pt x="152" y="101"/>
                      <a:pt x="147" y="101"/>
                    </a:cubicBezTo>
                    <a:cubicBezTo>
                      <a:pt x="136" y="101"/>
                      <a:pt x="126" y="110"/>
                      <a:pt x="126" y="122"/>
                    </a:cubicBezTo>
                    <a:cubicBezTo>
                      <a:pt x="126" y="164"/>
                      <a:pt x="126" y="164"/>
                      <a:pt x="126" y="164"/>
                    </a:cubicBezTo>
                    <a:cubicBezTo>
                      <a:pt x="126" y="176"/>
                      <a:pt x="136" y="185"/>
                      <a:pt x="147" y="185"/>
                    </a:cubicBezTo>
                    <a:cubicBezTo>
                      <a:pt x="157" y="185"/>
                      <a:pt x="166" y="178"/>
                      <a:pt x="168" y="169"/>
                    </a:cubicBezTo>
                    <a:cubicBezTo>
                      <a:pt x="168" y="169"/>
                      <a:pt x="168" y="169"/>
                      <a:pt x="168" y="169"/>
                    </a:cubicBezTo>
                    <a:cubicBezTo>
                      <a:pt x="178" y="169"/>
                      <a:pt x="185" y="161"/>
                      <a:pt x="185" y="152"/>
                    </a:cubicBezTo>
                    <a:cubicBezTo>
                      <a:pt x="185" y="135"/>
                      <a:pt x="185" y="135"/>
                      <a:pt x="185" y="135"/>
                    </a:cubicBezTo>
                    <a:cubicBezTo>
                      <a:pt x="185" y="125"/>
                      <a:pt x="178" y="118"/>
                      <a:pt x="168" y="118"/>
                    </a:cubicBezTo>
                    <a:close/>
                    <a:moveTo>
                      <a:pt x="16" y="160"/>
                    </a:moveTo>
                    <a:cubicBezTo>
                      <a:pt x="12" y="160"/>
                      <a:pt x="8" y="156"/>
                      <a:pt x="8" y="152"/>
                    </a:cubicBezTo>
                    <a:cubicBezTo>
                      <a:pt x="8" y="135"/>
                      <a:pt x="8" y="135"/>
                      <a:pt x="8" y="135"/>
                    </a:cubicBezTo>
                    <a:cubicBezTo>
                      <a:pt x="8" y="130"/>
                      <a:pt x="12" y="126"/>
                      <a:pt x="16" y="126"/>
                    </a:cubicBezTo>
                    <a:lnTo>
                      <a:pt x="16" y="160"/>
                    </a:lnTo>
                    <a:close/>
                    <a:moveTo>
                      <a:pt x="37" y="109"/>
                    </a:moveTo>
                    <a:cubicBezTo>
                      <a:pt x="44" y="109"/>
                      <a:pt x="50" y="115"/>
                      <a:pt x="50" y="122"/>
                    </a:cubicBezTo>
                    <a:cubicBezTo>
                      <a:pt x="50" y="164"/>
                      <a:pt x="50" y="164"/>
                      <a:pt x="50" y="164"/>
                    </a:cubicBezTo>
                    <a:cubicBezTo>
                      <a:pt x="50" y="171"/>
                      <a:pt x="44" y="177"/>
                      <a:pt x="37" y="177"/>
                    </a:cubicBezTo>
                    <a:cubicBezTo>
                      <a:pt x="30" y="177"/>
                      <a:pt x="25" y="171"/>
                      <a:pt x="25" y="164"/>
                    </a:cubicBezTo>
                    <a:cubicBezTo>
                      <a:pt x="25" y="122"/>
                      <a:pt x="25" y="122"/>
                      <a:pt x="25" y="122"/>
                    </a:cubicBezTo>
                    <a:cubicBezTo>
                      <a:pt x="25" y="115"/>
                      <a:pt x="30" y="109"/>
                      <a:pt x="37" y="109"/>
                    </a:cubicBezTo>
                    <a:close/>
                    <a:moveTo>
                      <a:pt x="160" y="164"/>
                    </a:moveTo>
                    <a:cubicBezTo>
                      <a:pt x="160" y="171"/>
                      <a:pt x="154" y="177"/>
                      <a:pt x="147" y="177"/>
                    </a:cubicBezTo>
                    <a:cubicBezTo>
                      <a:pt x="140" y="177"/>
                      <a:pt x="135" y="171"/>
                      <a:pt x="135" y="164"/>
                    </a:cubicBezTo>
                    <a:cubicBezTo>
                      <a:pt x="135" y="122"/>
                      <a:pt x="135" y="122"/>
                      <a:pt x="135" y="122"/>
                    </a:cubicBezTo>
                    <a:cubicBezTo>
                      <a:pt x="135" y="115"/>
                      <a:pt x="140" y="109"/>
                      <a:pt x="147" y="109"/>
                    </a:cubicBezTo>
                    <a:cubicBezTo>
                      <a:pt x="154" y="109"/>
                      <a:pt x="160" y="115"/>
                      <a:pt x="160" y="122"/>
                    </a:cubicBezTo>
                    <a:lnTo>
                      <a:pt x="160" y="164"/>
                    </a:lnTo>
                    <a:close/>
                    <a:moveTo>
                      <a:pt x="177" y="152"/>
                    </a:moveTo>
                    <a:cubicBezTo>
                      <a:pt x="177" y="156"/>
                      <a:pt x="173" y="160"/>
                      <a:pt x="168" y="160"/>
                    </a:cubicBezTo>
                    <a:cubicBezTo>
                      <a:pt x="168" y="126"/>
                      <a:pt x="168" y="126"/>
                      <a:pt x="168" y="126"/>
                    </a:cubicBezTo>
                    <a:cubicBezTo>
                      <a:pt x="173" y="126"/>
                      <a:pt x="177" y="130"/>
                      <a:pt x="177" y="135"/>
                    </a:cubicBezTo>
                    <a:lnTo>
                      <a:pt x="177" y="15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Oval 83"/>
              <p:cNvSpPr>
                <a:spLocks noChangeAspect="1"/>
              </p:cNvSpPr>
              <p:nvPr/>
            </p:nvSpPr>
            <p:spPr>
              <a:xfrm>
                <a:off x="995214" y="3651250"/>
                <a:ext cx="640080" cy="640080"/>
              </a:xfrm>
              <a:prstGeom prst="ellipse">
                <a:avLst/>
              </a:prstGeom>
              <a:noFill/>
              <a:ln w="12700">
                <a:solidFill>
                  <a:schemeClr val="accent4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064580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TREE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DIAG 12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/>
              <a:t>13</a:t>
            </a:fld>
            <a:endParaRPr lang="en-US" dirty="0"/>
          </a:p>
        </p:txBody>
      </p:sp>
      <p:sp>
        <p:nvSpPr>
          <p:cNvPr id="4" name="Shape 677"/>
          <p:cNvSpPr/>
          <p:nvPr/>
        </p:nvSpPr>
        <p:spPr>
          <a:xfrm>
            <a:off x="-185513" y="1871935"/>
            <a:ext cx="2784092" cy="167729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24" h="21599" extrusionOk="0">
                <a:moveTo>
                  <a:pt x="9998" y="0"/>
                </a:moveTo>
                <a:cubicBezTo>
                  <a:pt x="8290" y="0"/>
                  <a:pt x="6583" y="898"/>
                  <a:pt x="5280" y="2695"/>
                </a:cubicBezTo>
                <a:cubicBezTo>
                  <a:pt x="4945" y="3157"/>
                  <a:pt x="4653" y="3657"/>
                  <a:pt x="4404" y="4183"/>
                </a:cubicBezTo>
                <a:cubicBezTo>
                  <a:pt x="4392" y="4208"/>
                  <a:pt x="4384" y="4235"/>
                  <a:pt x="4373" y="4260"/>
                </a:cubicBezTo>
                <a:cubicBezTo>
                  <a:pt x="3891" y="5302"/>
                  <a:pt x="3576" y="6445"/>
                  <a:pt x="3429" y="7623"/>
                </a:cubicBezTo>
                <a:cubicBezTo>
                  <a:pt x="3428" y="7624"/>
                  <a:pt x="3429" y="7625"/>
                  <a:pt x="3429" y="7625"/>
                </a:cubicBezTo>
                <a:cubicBezTo>
                  <a:pt x="3353" y="8227"/>
                  <a:pt x="3322" y="8835"/>
                  <a:pt x="3334" y="9444"/>
                </a:cubicBezTo>
                <a:cubicBezTo>
                  <a:pt x="2594" y="9714"/>
                  <a:pt x="1894" y="10243"/>
                  <a:pt x="1314" y="11042"/>
                </a:cubicBezTo>
                <a:cubicBezTo>
                  <a:pt x="-438" y="13459"/>
                  <a:pt x="-438" y="17375"/>
                  <a:pt x="1314" y="19792"/>
                </a:cubicBezTo>
                <a:cubicBezTo>
                  <a:pt x="2134" y="20922"/>
                  <a:pt x="3192" y="21516"/>
                  <a:pt x="4265" y="21589"/>
                </a:cubicBezTo>
                <a:lnTo>
                  <a:pt x="4265" y="21598"/>
                </a:lnTo>
                <a:lnTo>
                  <a:pt x="4385" y="21598"/>
                </a:lnTo>
                <a:cubicBezTo>
                  <a:pt x="4453" y="21600"/>
                  <a:pt x="4520" y="21600"/>
                  <a:pt x="4588" y="21598"/>
                </a:cubicBezTo>
                <a:lnTo>
                  <a:pt x="16136" y="21598"/>
                </a:lnTo>
                <a:cubicBezTo>
                  <a:pt x="16204" y="21600"/>
                  <a:pt x="16271" y="21600"/>
                  <a:pt x="16339" y="21598"/>
                </a:cubicBezTo>
                <a:lnTo>
                  <a:pt x="16392" y="21598"/>
                </a:lnTo>
                <a:lnTo>
                  <a:pt x="16392" y="21594"/>
                </a:lnTo>
                <a:cubicBezTo>
                  <a:pt x="17488" y="21543"/>
                  <a:pt x="18573" y="20945"/>
                  <a:pt x="19410" y="19792"/>
                </a:cubicBezTo>
                <a:cubicBezTo>
                  <a:pt x="21162" y="17375"/>
                  <a:pt x="21162" y="13459"/>
                  <a:pt x="19410" y="11042"/>
                </a:cubicBezTo>
                <a:cubicBezTo>
                  <a:pt x="18644" y="9985"/>
                  <a:pt x="17669" y="9391"/>
                  <a:pt x="16668" y="9259"/>
                </a:cubicBezTo>
                <a:cubicBezTo>
                  <a:pt x="16668" y="9255"/>
                  <a:pt x="16668" y="9252"/>
                  <a:pt x="16668" y="9248"/>
                </a:cubicBezTo>
                <a:cubicBezTo>
                  <a:pt x="16672" y="8065"/>
                  <a:pt x="16513" y="6881"/>
                  <a:pt x="16188" y="5766"/>
                </a:cubicBezTo>
                <a:cubicBezTo>
                  <a:pt x="16188" y="5764"/>
                  <a:pt x="16186" y="5762"/>
                  <a:pt x="16186" y="5759"/>
                </a:cubicBezTo>
                <a:cubicBezTo>
                  <a:pt x="15860" y="4644"/>
                  <a:pt x="15371" y="3599"/>
                  <a:pt x="14715" y="2695"/>
                </a:cubicBezTo>
                <a:cubicBezTo>
                  <a:pt x="13412" y="898"/>
                  <a:pt x="11705" y="0"/>
                  <a:pt x="9998" y="0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lnSpc>
                <a:spcPct val="130000"/>
              </a:lnSpc>
              <a:defRPr sz="3200"/>
            </a:pPr>
            <a:endParaRPr lang="en-US" sz="5333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" name="Shape 678"/>
          <p:cNvSpPr/>
          <p:nvPr/>
        </p:nvSpPr>
        <p:spPr>
          <a:xfrm>
            <a:off x="4921516" y="1723853"/>
            <a:ext cx="1392657" cy="10524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24" h="21599" extrusionOk="0">
                <a:moveTo>
                  <a:pt x="9998" y="0"/>
                </a:moveTo>
                <a:cubicBezTo>
                  <a:pt x="8290" y="0"/>
                  <a:pt x="6583" y="898"/>
                  <a:pt x="5280" y="2695"/>
                </a:cubicBezTo>
                <a:cubicBezTo>
                  <a:pt x="4945" y="3157"/>
                  <a:pt x="4653" y="3657"/>
                  <a:pt x="4404" y="4183"/>
                </a:cubicBezTo>
                <a:cubicBezTo>
                  <a:pt x="4392" y="4208"/>
                  <a:pt x="4384" y="4235"/>
                  <a:pt x="4373" y="4260"/>
                </a:cubicBezTo>
                <a:cubicBezTo>
                  <a:pt x="3891" y="5302"/>
                  <a:pt x="3576" y="6445"/>
                  <a:pt x="3429" y="7623"/>
                </a:cubicBezTo>
                <a:cubicBezTo>
                  <a:pt x="3428" y="7624"/>
                  <a:pt x="3429" y="7625"/>
                  <a:pt x="3429" y="7625"/>
                </a:cubicBezTo>
                <a:cubicBezTo>
                  <a:pt x="3353" y="8227"/>
                  <a:pt x="3322" y="8835"/>
                  <a:pt x="3334" y="9444"/>
                </a:cubicBezTo>
                <a:cubicBezTo>
                  <a:pt x="2594" y="9714"/>
                  <a:pt x="1894" y="10243"/>
                  <a:pt x="1314" y="11042"/>
                </a:cubicBezTo>
                <a:cubicBezTo>
                  <a:pt x="-438" y="13459"/>
                  <a:pt x="-438" y="17375"/>
                  <a:pt x="1314" y="19792"/>
                </a:cubicBezTo>
                <a:cubicBezTo>
                  <a:pt x="2134" y="20922"/>
                  <a:pt x="3192" y="21516"/>
                  <a:pt x="4265" y="21589"/>
                </a:cubicBezTo>
                <a:lnTo>
                  <a:pt x="4265" y="21598"/>
                </a:lnTo>
                <a:lnTo>
                  <a:pt x="4385" y="21598"/>
                </a:lnTo>
                <a:cubicBezTo>
                  <a:pt x="4453" y="21600"/>
                  <a:pt x="4520" y="21600"/>
                  <a:pt x="4588" y="21598"/>
                </a:cubicBezTo>
                <a:lnTo>
                  <a:pt x="16136" y="21598"/>
                </a:lnTo>
                <a:cubicBezTo>
                  <a:pt x="16204" y="21600"/>
                  <a:pt x="16271" y="21600"/>
                  <a:pt x="16339" y="21598"/>
                </a:cubicBezTo>
                <a:lnTo>
                  <a:pt x="16392" y="21598"/>
                </a:lnTo>
                <a:lnTo>
                  <a:pt x="16392" y="21594"/>
                </a:lnTo>
                <a:cubicBezTo>
                  <a:pt x="17488" y="21543"/>
                  <a:pt x="18573" y="20945"/>
                  <a:pt x="19410" y="19792"/>
                </a:cubicBezTo>
                <a:cubicBezTo>
                  <a:pt x="21162" y="17375"/>
                  <a:pt x="21162" y="13459"/>
                  <a:pt x="19410" y="11042"/>
                </a:cubicBezTo>
                <a:cubicBezTo>
                  <a:pt x="18644" y="9985"/>
                  <a:pt x="17669" y="9391"/>
                  <a:pt x="16668" y="9259"/>
                </a:cubicBezTo>
                <a:cubicBezTo>
                  <a:pt x="16668" y="9255"/>
                  <a:pt x="16668" y="9252"/>
                  <a:pt x="16668" y="9248"/>
                </a:cubicBezTo>
                <a:cubicBezTo>
                  <a:pt x="16672" y="8065"/>
                  <a:pt x="16513" y="6881"/>
                  <a:pt x="16188" y="5766"/>
                </a:cubicBezTo>
                <a:cubicBezTo>
                  <a:pt x="16188" y="5764"/>
                  <a:pt x="16186" y="5762"/>
                  <a:pt x="16186" y="5759"/>
                </a:cubicBezTo>
                <a:cubicBezTo>
                  <a:pt x="15860" y="4644"/>
                  <a:pt x="15371" y="3599"/>
                  <a:pt x="14715" y="2695"/>
                </a:cubicBezTo>
                <a:cubicBezTo>
                  <a:pt x="13412" y="898"/>
                  <a:pt x="11705" y="0"/>
                  <a:pt x="9998" y="0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 sz="3200"/>
            </a:pPr>
            <a:endParaRPr sz="4267" dirty="0">
              <a:solidFill>
                <a:srgbClr val="35B0D5"/>
              </a:solidFill>
            </a:endParaRPr>
          </a:p>
        </p:txBody>
      </p:sp>
      <p:sp>
        <p:nvSpPr>
          <p:cNvPr id="60" name="Shape 678"/>
          <p:cNvSpPr/>
          <p:nvPr/>
        </p:nvSpPr>
        <p:spPr>
          <a:xfrm>
            <a:off x="8072533" y="969640"/>
            <a:ext cx="968556" cy="7319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24" h="21599" extrusionOk="0">
                <a:moveTo>
                  <a:pt x="9998" y="0"/>
                </a:moveTo>
                <a:cubicBezTo>
                  <a:pt x="8290" y="0"/>
                  <a:pt x="6583" y="898"/>
                  <a:pt x="5280" y="2695"/>
                </a:cubicBezTo>
                <a:cubicBezTo>
                  <a:pt x="4945" y="3157"/>
                  <a:pt x="4653" y="3657"/>
                  <a:pt x="4404" y="4183"/>
                </a:cubicBezTo>
                <a:cubicBezTo>
                  <a:pt x="4392" y="4208"/>
                  <a:pt x="4384" y="4235"/>
                  <a:pt x="4373" y="4260"/>
                </a:cubicBezTo>
                <a:cubicBezTo>
                  <a:pt x="3891" y="5302"/>
                  <a:pt x="3576" y="6445"/>
                  <a:pt x="3429" y="7623"/>
                </a:cubicBezTo>
                <a:cubicBezTo>
                  <a:pt x="3428" y="7624"/>
                  <a:pt x="3429" y="7625"/>
                  <a:pt x="3429" y="7625"/>
                </a:cubicBezTo>
                <a:cubicBezTo>
                  <a:pt x="3353" y="8227"/>
                  <a:pt x="3322" y="8835"/>
                  <a:pt x="3334" y="9444"/>
                </a:cubicBezTo>
                <a:cubicBezTo>
                  <a:pt x="2594" y="9714"/>
                  <a:pt x="1894" y="10243"/>
                  <a:pt x="1314" y="11042"/>
                </a:cubicBezTo>
                <a:cubicBezTo>
                  <a:pt x="-438" y="13459"/>
                  <a:pt x="-438" y="17375"/>
                  <a:pt x="1314" y="19792"/>
                </a:cubicBezTo>
                <a:cubicBezTo>
                  <a:pt x="2134" y="20922"/>
                  <a:pt x="3192" y="21516"/>
                  <a:pt x="4265" y="21589"/>
                </a:cubicBezTo>
                <a:lnTo>
                  <a:pt x="4265" y="21598"/>
                </a:lnTo>
                <a:lnTo>
                  <a:pt x="4385" y="21598"/>
                </a:lnTo>
                <a:cubicBezTo>
                  <a:pt x="4453" y="21600"/>
                  <a:pt x="4520" y="21600"/>
                  <a:pt x="4588" y="21598"/>
                </a:cubicBezTo>
                <a:lnTo>
                  <a:pt x="16136" y="21598"/>
                </a:lnTo>
                <a:cubicBezTo>
                  <a:pt x="16204" y="21600"/>
                  <a:pt x="16271" y="21600"/>
                  <a:pt x="16339" y="21598"/>
                </a:cubicBezTo>
                <a:lnTo>
                  <a:pt x="16392" y="21598"/>
                </a:lnTo>
                <a:lnTo>
                  <a:pt x="16392" y="21594"/>
                </a:lnTo>
                <a:cubicBezTo>
                  <a:pt x="17488" y="21543"/>
                  <a:pt x="18573" y="20945"/>
                  <a:pt x="19410" y="19792"/>
                </a:cubicBezTo>
                <a:cubicBezTo>
                  <a:pt x="21162" y="17375"/>
                  <a:pt x="21162" y="13459"/>
                  <a:pt x="19410" y="11042"/>
                </a:cubicBezTo>
                <a:cubicBezTo>
                  <a:pt x="18644" y="9985"/>
                  <a:pt x="17669" y="9391"/>
                  <a:pt x="16668" y="9259"/>
                </a:cubicBezTo>
                <a:cubicBezTo>
                  <a:pt x="16668" y="9255"/>
                  <a:pt x="16668" y="9252"/>
                  <a:pt x="16668" y="9248"/>
                </a:cubicBezTo>
                <a:cubicBezTo>
                  <a:pt x="16672" y="8065"/>
                  <a:pt x="16513" y="6881"/>
                  <a:pt x="16188" y="5766"/>
                </a:cubicBezTo>
                <a:cubicBezTo>
                  <a:pt x="16188" y="5764"/>
                  <a:pt x="16186" y="5762"/>
                  <a:pt x="16186" y="5759"/>
                </a:cubicBezTo>
                <a:cubicBezTo>
                  <a:pt x="15860" y="4644"/>
                  <a:pt x="15371" y="3599"/>
                  <a:pt x="14715" y="2695"/>
                </a:cubicBezTo>
                <a:cubicBezTo>
                  <a:pt x="13412" y="898"/>
                  <a:pt x="11705" y="0"/>
                  <a:pt x="9998" y="0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 sz="3200"/>
            </a:pPr>
            <a:endParaRPr sz="4267" dirty="0">
              <a:solidFill>
                <a:srgbClr val="35B0D5"/>
              </a:solidFill>
            </a:endParaRPr>
          </a:p>
        </p:txBody>
      </p:sp>
      <p:sp>
        <p:nvSpPr>
          <p:cNvPr id="61" name="Shape 678"/>
          <p:cNvSpPr/>
          <p:nvPr/>
        </p:nvSpPr>
        <p:spPr>
          <a:xfrm>
            <a:off x="8016813" y="3308133"/>
            <a:ext cx="968556" cy="7319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24" h="21599" extrusionOk="0">
                <a:moveTo>
                  <a:pt x="9998" y="0"/>
                </a:moveTo>
                <a:cubicBezTo>
                  <a:pt x="8290" y="0"/>
                  <a:pt x="6583" y="898"/>
                  <a:pt x="5280" y="2695"/>
                </a:cubicBezTo>
                <a:cubicBezTo>
                  <a:pt x="4945" y="3157"/>
                  <a:pt x="4653" y="3657"/>
                  <a:pt x="4404" y="4183"/>
                </a:cubicBezTo>
                <a:cubicBezTo>
                  <a:pt x="4392" y="4208"/>
                  <a:pt x="4384" y="4235"/>
                  <a:pt x="4373" y="4260"/>
                </a:cubicBezTo>
                <a:cubicBezTo>
                  <a:pt x="3891" y="5302"/>
                  <a:pt x="3576" y="6445"/>
                  <a:pt x="3429" y="7623"/>
                </a:cubicBezTo>
                <a:cubicBezTo>
                  <a:pt x="3428" y="7624"/>
                  <a:pt x="3429" y="7625"/>
                  <a:pt x="3429" y="7625"/>
                </a:cubicBezTo>
                <a:cubicBezTo>
                  <a:pt x="3353" y="8227"/>
                  <a:pt x="3322" y="8835"/>
                  <a:pt x="3334" y="9444"/>
                </a:cubicBezTo>
                <a:cubicBezTo>
                  <a:pt x="2594" y="9714"/>
                  <a:pt x="1894" y="10243"/>
                  <a:pt x="1314" y="11042"/>
                </a:cubicBezTo>
                <a:cubicBezTo>
                  <a:pt x="-438" y="13459"/>
                  <a:pt x="-438" y="17375"/>
                  <a:pt x="1314" y="19792"/>
                </a:cubicBezTo>
                <a:cubicBezTo>
                  <a:pt x="2134" y="20922"/>
                  <a:pt x="3192" y="21516"/>
                  <a:pt x="4265" y="21589"/>
                </a:cubicBezTo>
                <a:lnTo>
                  <a:pt x="4265" y="21598"/>
                </a:lnTo>
                <a:lnTo>
                  <a:pt x="4385" y="21598"/>
                </a:lnTo>
                <a:cubicBezTo>
                  <a:pt x="4453" y="21600"/>
                  <a:pt x="4520" y="21600"/>
                  <a:pt x="4588" y="21598"/>
                </a:cubicBezTo>
                <a:lnTo>
                  <a:pt x="16136" y="21598"/>
                </a:lnTo>
                <a:cubicBezTo>
                  <a:pt x="16204" y="21600"/>
                  <a:pt x="16271" y="21600"/>
                  <a:pt x="16339" y="21598"/>
                </a:cubicBezTo>
                <a:lnTo>
                  <a:pt x="16392" y="21598"/>
                </a:lnTo>
                <a:lnTo>
                  <a:pt x="16392" y="21594"/>
                </a:lnTo>
                <a:cubicBezTo>
                  <a:pt x="17488" y="21543"/>
                  <a:pt x="18573" y="20945"/>
                  <a:pt x="19410" y="19792"/>
                </a:cubicBezTo>
                <a:cubicBezTo>
                  <a:pt x="21162" y="17375"/>
                  <a:pt x="21162" y="13459"/>
                  <a:pt x="19410" y="11042"/>
                </a:cubicBezTo>
                <a:cubicBezTo>
                  <a:pt x="18644" y="9985"/>
                  <a:pt x="17669" y="9391"/>
                  <a:pt x="16668" y="9259"/>
                </a:cubicBezTo>
                <a:cubicBezTo>
                  <a:pt x="16668" y="9255"/>
                  <a:pt x="16668" y="9252"/>
                  <a:pt x="16668" y="9248"/>
                </a:cubicBezTo>
                <a:cubicBezTo>
                  <a:pt x="16672" y="8065"/>
                  <a:pt x="16513" y="6881"/>
                  <a:pt x="16188" y="5766"/>
                </a:cubicBezTo>
                <a:cubicBezTo>
                  <a:pt x="16188" y="5764"/>
                  <a:pt x="16186" y="5762"/>
                  <a:pt x="16186" y="5759"/>
                </a:cubicBezTo>
                <a:cubicBezTo>
                  <a:pt x="15860" y="4644"/>
                  <a:pt x="15371" y="3599"/>
                  <a:pt x="14715" y="2695"/>
                </a:cubicBezTo>
                <a:cubicBezTo>
                  <a:pt x="13412" y="898"/>
                  <a:pt x="11705" y="0"/>
                  <a:pt x="9998" y="0"/>
                </a:cubicBez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 sz="3200"/>
            </a:pPr>
            <a:endParaRPr sz="4267" dirty="0">
              <a:solidFill>
                <a:srgbClr val="35B0D5"/>
              </a:solidFill>
            </a:endParaRPr>
          </a:p>
        </p:txBody>
      </p:sp>
      <p:sp>
        <p:nvSpPr>
          <p:cNvPr id="62" name="Shape 678"/>
          <p:cNvSpPr/>
          <p:nvPr/>
        </p:nvSpPr>
        <p:spPr>
          <a:xfrm>
            <a:off x="11383304" y="2311997"/>
            <a:ext cx="709169" cy="5359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24" h="21599" extrusionOk="0">
                <a:moveTo>
                  <a:pt x="9998" y="0"/>
                </a:moveTo>
                <a:cubicBezTo>
                  <a:pt x="8290" y="0"/>
                  <a:pt x="6583" y="898"/>
                  <a:pt x="5280" y="2695"/>
                </a:cubicBezTo>
                <a:cubicBezTo>
                  <a:pt x="4945" y="3157"/>
                  <a:pt x="4653" y="3657"/>
                  <a:pt x="4404" y="4183"/>
                </a:cubicBezTo>
                <a:cubicBezTo>
                  <a:pt x="4392" y="4208"/>
                  <a:pt x="4384" y="4235"/>
                  <a:pt x="4373" y="4260"/>
                </a:cubicBezTo>
                <a:cubicBezTo>
                  <a:pt x="3891" y="5302"/>
                  <a:pt x="3576" y="6445"/>
                  <a:pt x="3429" y="7623"/>
                </a:cubicBezTo>
                <a:cubicBezTo>
                  <a:pt x="3428" y="7624"/>
                  <a:pt x="3429" y="7625"/>
                  <a:pt x="3429" y="7625"/>
                </a:cubicBezTo>
                <a:cubicBezTo>
                  <a:pt x="3353" y="8227"/>
                  <a:pt x="3322" y="8835"/>
                  <a:pt x="3334" y="9444"/>
                </a:cubicBezTo>
                <a:cubicBezTo>
                  <a:pt x="2594" y="9714"/>
                  <a:pt x="1894" y="10243"/>
                  <a:pt x="1314" y="11042"/>
                </a:cubicBezTo>
                <a:cubicBezTo>
                  <a:pt x="-438" y="13459"/>
                  <a:pt x="-438" y="17375"/>
                  <a:pt x="1314" y="19792"/>
                </a:cubicBezTo>
                <a:cubicBezTo>
                  <a:pt x="2134" y="20922"/>
                  <a:pt x="3192" y="21516"/>
                  <a:pt x="4265" y="21589"/>
                </a:cubicBezTo>
                <a:lnTo>
                  <a:pt x="4265" y="21598"/>
                </a:lnTo>
                <a:lnTo>
                  <a:pt x="4385" y="21598"/>
                </a:lnTo>
                <a:cubicBezTo>
                  <a:pt x="4453" y="21600"/>
                  <a:pt x="4520" y="21600"/>
                  <a:pt x="4588" y="21598"/>
                </a:cubicBezTo>
                <a:lnTo>
                  <a:pt x="16136" y="21598"/>
                </a:lnTo>
                <a:cubicBezTo>
                  <a:pt x="16204" y="21600"/>
                  <a:pt x="16271" y="21600"/>
                  <a:pt x="16339" y="21598"/>
                </a:cubicBezTo>
                <a:lnTo>
                  <a:pt x="16392" y="21598"/>
                </a:lnTo>
                <a:lnTo>
                  <a:pt x="16392" y="21594"/>
                </a:lnTo>
                <a:cubicBezTo>
                  <a:pt x="17488" y="21543"/>
                  <a:pt x="18573" y="20945"/>
                  <a:pt x="19410" y="19792"/>
                </a:cubicBezTo>
                <a:cubicBezTo>
                  <a:pt x="21162" y="17375"/>
                  <a:pt x="21162" y="13459"/>
                  <a:pt x="19410" y="11042"/>
                </a:cubicBezTo>
                <a:cubicBezTo>
                  <a:pt x="18644" y="9985"/>
                  <a:pt x="17669" y="9391"/>
                  <a:pt x="16668" y="9259"/>
                </a:cubicBezTo>
                <a:cubicBezTo>
                  <a:pt x="16668" y="9255"/>
                  <a:pt x="16668" y="9252"/>
                  <a:pt x="16668" y="9248"/>
                </a:cubicBezTo>
                <a:cubicBezTo>
                  <a:pt x="16672" y="8065"/>
                  <a:pt x="16513" y="6881"/>
                  <a:pt x="16188" y="5766"/>
                </a:cubicBezTo>
                <a:cubicBezTo>
                  <a:pt x="16188" y="5764"/>
                  <a:pt x="16186" y="5762"/>
                  <a:pt x="16186" y="5759"/>
                </a:cubicBezTo>
                <a:cubicBezTo>
                  <a:pt x="15860" y="4644"/>
                  <a:pt x="15371" y="3599"/>
                  <a:pt x="14715" y="2695"/>
                </a:cubicBezTo>
                <a:cubicBezTo>
                  <a:pt x="13412" y="898"/>
                  <a:pt x="11705" y="0"/>
                  <a:pt x="9998" y="0"/>
                </a:cubicBez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 sz="3200"/>
            </a:pPr>
            <a:endParaRPr sz="4267" dirty="0">
              <a:solidFill>
                <a:srgbClr val="35B0D5"/>
              </a:solidFill>
            </a:endParaRPr>
          </a:p>
        </p:txBody>
      </p:sp>
      <p:grpSp>
        <p:nvGrpSpPr>
          <p:cNvPr id="74" name="Group 73"/>
          <p:cNvGrpSpPr/>
          <p:nvPr/>
        </p:nvGrpSpPr>
        <p:grpSpPr>
          <a:xfrm>
            <a:off x="6347296" y="2169532"/>
            <a:ext cx="1993347" cy="3740808"/>
            <a:chOff x="4345961" y="1559346"/>
            <a:chExt cx="1495010" cy="2805606"/>
          </a:xfrm>
        </p:grpSpPr>
        <p:grpSp>
          <p:nvGrpSpPr>
            <p:cNvPr id="16" name="Group 662"/>
            <p:cNvGrpSpPr/>
            <p:nvPr/>
          </p:nvGrpSpPr>
          <p:grpSpPr>
            <a:xfrm>
              <a:off x="4432670" y="1559346"/>
              <a:ext cx="1408301" cy="2098414"/>
              <a:chOff x="0" y="0"/>
              <a:chExt cx="3652517" cy="5442368"/>
            </a:xfrm>
          </p:grpSpPr>
          <p:sp>
            <p:nvSpPr>
              <p:cNvPr id="17" name="Shape 653"/>
              <p:cNvSpPr/>
              <p:nvPr/>
            </p:nvSpPr>
            <p:spPr>
              <a:xfrm>
                <a:off x="1022384" y="5168864"/>
                <a:ext cx="1291983" cy="27350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679" h="19679" extrusionOk="0">
                    <a:moveTo>
                      <a:pt x="16796" y="2882"/>
                    </a:moveTo>
                    <a:cubicBezTo>
                      <a:pt x="20639" y="6724"/>
                      <a:pt x="20639" y="12954"/>
                      <a:pt x="16796" y="16796"/>
                    </a:cubicBezTo>
                    <a:cubicBezTo>
                      <a:pt x="12954" y="20639"/>
                      <a:pt x="6724" y="20639"/>
                      <a:pt x="2882" y="16796"/>
                    </a:cubicBezTo>
                    <a:cubicBezTo>
                      <a:pt x="-961" y="12954"/>
                      <a:pt x="-961" y="6724"/>
                      <a:pt x="2882" y="2882"/>
                    </a:cubicBezTo>
                    <a:cubicBezTo>
                      <a:pt x="6724" y="-961"/>
                      <a:pt x="12954" y="-961"/>
                      <a:pt x="16796" y="2882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67733" tIns="67733" rIns="67733" bIns="67733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</a:defRPr>
                </a:pPr>
                <a:endParaRPr sz="4267"/>
              </a:p>
            </p:txBody>
          </p:sp>
          <p:sp>
            <p:nvSpPr>
              <p:cNvPr id="18" name="Shape 654"/>
              <p:cNvSpPr/>
              <p:nvPr/>
            </p:nvSpPr>
            <p:spPr>
              <a:xfrm>
                <a:off x="1605475" y="2980350"/>
                <a:ext cx="124628" cy="23617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460" h="21600" extrusionOk="0">
                    <a:moveTo>
                      <a:pt x="9775" y="0"/>
                    </a:moveTo>
                    <a:cubicBezTo>
                      <a:pt x="18916" y="3066"/>
                      <a:pt x="21600" y="6186"/>
                      <a:pt x="17768" y="9291"/>
                    </a:cubicBezTo>
                    <a:cubicBezTo>
                      <a:pt x="13700" y="12586"/>
                      <a:pt x="2266" y="15856"/>
                      <a:pt x="3600" y="19171"/>
                    </a:cubicBezTo>
                    <a:cubicBezTo>
                      <a:pt x="3695" y="19405"/>
                      <a:pt x="3852" y="19639"/>
                      <a:pt x="3818" y="19872"/>
                    </a:cubicBezTo>
                    <a:cubicBezTo>
                      <a:pt x="3731" y="20455"/>
                      <a:pt x="2449" y="21035"/>
                      <a:pt x="0" y="21600"/>
                    </a:cubicBezTo>
                  </a:path>
                </a:pathLst>
              </a:custGeom>
              <a:noFill/>
              <a:ln w="76200" cap="flat">
                <a:solidFill>
                  <a:schemeClr val="accent5">
                    <a:lumMod val="7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3200"/>
                </a:pPr>
                <a:endParaRPr sz="4267"/>
              </a:p>
            </p:txBody>
          </p:sp>
          <p:grpSp>
            <p:nvGrpSpPr>
              <p:cNvPr id="19" name="Group 657"/>
              <p:cNvGrpSpPr/>
              <p:nvPr/>
            </p:nvGrpSpPr>
            <p:grpSpPr>
              <a:xfrm rot="19138440">
                <a:off x="462139" y="2406127"/>
                <a:ext cx="1056655" cy="1803440"/>
                <a:chOff x="0" y="0"/>
                <a:chExt cx="1056654" cy="1803439"/>
              </a:xfrm>
            </p:grpSpPr>
            <p:sp>
              <p:nvSpPr>
                <p:cNvPr id="24" name="Shape 655"/>
                <p:cNvSpPr/>
                <p:nvPr/>
              </p:nvSpPr>
              <p:spPr>
                <a:xfrm rot="21300000" flipH="1">
                  <a:off x="73693" y="36330"/>
                  <a:ext cx="909268" cy="17307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334" h="21600" extrusionOk="0">
                      <a:moveTo>
                        <a:pt x="6073" y="21422"/>
                      </a:moveTo>
                      <a:cubicBezTo>
                        <a:pt x="1992" y="18123"/>
                        <a:pt x="-94" y="14441"/>
                        <a:pt x="3" y="10711"/>
                      </a:cubicBezTo>
                      <a:cubicBezTo>
                        <a:pt x="101" y="6957"/>
                        <a:pt x="2407" y="3275"/>
                        <a:pt x="6709" y="0"/>
                      </a:cubicBezTo>
                      <a:cubicBezTo>
                        <a:pt x="15604" y="2159"/>
                        <a:pt x="21164" y="6163"/>
                        <a:pt x="21331" y="10528"/>
                      </a:cubicBezTo>
                      <a:cubicBezTo>
                        <a:pt x="21506" y="15126"/>
                        <a:pt x="15701" y="19388"/>
                        <a:pt x="6249" y="21600"/>
                      </a:cubicBezTo>
                      <a:lnTo>
                        <a:pt x="6073" y="21422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lvl="0">
                    <a:defRPr sz="3200"/>
                  </a:pPr>
                  <a:endParaRPr sz="4267"/>
                </a:p>
              </p:txBody>
            </p:sp>
            <p:sp>
              <p:nvSpPr>
                <p:cNvPr id="25" name="Shape 656"/>
                <p:cNvSpPr/>
                <p:nvPr/>
              </p:nvSpPr>
              <p:spPr>
                <a:xfrm>
                  <a:off x="590065" y="25055"/>
                  <a:ext cx="397908" cy="172243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0182" h="21600" extrusionOk="0">
                      <a:moveTo>
                        <a:pt x="1571" y="0"/>
                      </a:moveTo>
                      <a:cubicBezTo>
                        <a:pt x="1295" y="39"/>
                        <a:pt x="1058" y="85"/>
                        <a:pt x="786" y="124"/>
                      </a:cubicBezTo>
                      <a:cubicBezTo>
                        <a:pt x="-136" y="2929"/>
                        <a:pt x="-261" y="5746"/>
                        <a:pt x="484" y="8555"/>
                      </a:cubicBezTo>
                      <a:cubicBezTo>
                        <a:pt x="1656" y="12978"/>
                        <a:pt x="4882" y="17351"/>
                        <a:pt x="10106" y="21590"/>
                      </a:cubicBezTo>
                      <a:cubicBezTo>
                        <a:pt x="10141" y="21593"/>
                        <a:pt x="10171" y="21597"/>
                        <a:pt x="10206" y="21600"/>
                      </a:cubicBezTo>
                      <a:lnTo>
                        <a:pt x="10528" y="21411"/>
                      </a:lnTo>
                      <a:cubicBezTo>
                        <a:pt x="18148" y="17918"/>
                        <a:pt x="21339" y="14136"/>
                        <a:pt x="19808" y="10407"/>
                      </a:cubicBezTo>
                      <a:cubicBezTo>
                        <a:pt x="18267" y="6654"/>
                        <a:pt x="11994" y="3077"/>
                        <a:pt x="1571" y="0"/>
                      </a:cubicBezTo>
                      <a:close/>
                    </a:path>
                  </a:pathLst>
                </a:custGeom>
                <a:solidFill>
                  <a:schemeClr val="accent5">
                    <a:lumMod val="75000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lvl="0">
                    <a:defRPr sz="3200"/>
                  </a:pPr>
                  <a:endParaRPr sz="4267"/>
                </a:p>
              </p:txBody>
            </p:sp>
          </p:grpSp>
          <p:sp>
            <p:nvSpPr>
              <p:cNvPr id="20" name="Shape 658"/>
              <p:cNvSpPr/>
              <p:nvPr/>
            </p:nvSpPr>
            <p:spPr>
              <a:xfrm rot="1980000">
                <a:off x="1749007" y="4122296"/>
                <a:ext cx="323936" cy="75961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34" h="21600" extrusionOk="0">
                    <a:moveTo>
                      <a:pt x="6073" y="21422"/>
                    </a:moveTo>
                    <a:cubicBezTo>
                      <a:pt x="1992" y="18123"/>
                      <a:pt x="-94" y="14441"/>
                      <a:pt x="3" y="10711"/>
                    </a:cubicBezTo>
                    <a:cubicBezTo>
                      <a:pt x="101" y="6957"/>
                      <a:pt x="2407" y="3275"/>
                      <a:pt x="6709" y="0"/>
                    </a:cubicBezTo>
                    <a:cubicBezTo>
                      <a:pt x="15604" y="2159"/>
                      <a:pt x="21164" y="6163"/>
                      <a:pt x="21331" y="10528"/>
                    </a:cubicBezTo>
                    <a:cubicBezTo>
                      <a:pt x="21506" y="15126"/>
                      <a:pt x="15701" y="19388"/>
                      <a:pt x="6249" y="21600"/>
                    </a:cubicBezTo>
                    <a:lnTo>
                      <a:pt x="6073" y="21422"/>
                    </a:lnTo>
                    <a:close/>
                  </a:path>
                </a:pathLst>
              </a:custGeom>
              <a:solidFill>
                <a:schemeClr val="accent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3200"/>
                </a:pPr>
                <a:endParaRPr sz="4267"/>
              </a:p>
            </p:txBody>
          </p:sp>
          <p:grpSp>
            <p:nvGrpSpPr>
              <p:cNvPr id="21" name="Group 661"/>
              <p:cNvGrpSpPr/>
              <p:nvPr/>
            </p:nvGrpSpPr>
            <p:grpSpPr>
              <a:xfrm rot="1975701">
                <a:off x="1212830" y="237524"/>
                <a:ext cx="1763341" cy="3009572"/>
                <a:chOff x="0" y="0"/>
                <a:chExt cx="1763340" cy="3009571"/>
              </a:xfrm>
            </p:grpSpPr>
            <p:sp>
              <p:nvSpPr>
                <p:cNvPr id="22" name="Shape 659"/>
                <p:cNvSpPr/>
                <p:nvPr/>
              </p:nvSpPr>
              <p:spPr>
                <a:xfrm rot="21300000" flipH="1">
                  <a:off x="122979" y="60628"/>
                  <a:ext cx="1517382" cy="288831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334" h="21600" extrusionOk="0">
                      <a:moveTo>
                        <a:pt x="6073" y="21422"/>
                      </a:moveTo>
                      <a:cubicBezTo>
                        <a:pt x="1992" y="18123"/>
                        <a:pt x="-94" y="14441"/>
                        <a:pt x="3" y="10711"/>
                      </a:cubicBezTo>
                      <a:cubicBezTo>
                        <a:pt x="101" y="6957"/>
                        <a:pt x="2407" y="3275"/>
                        <a:pt x="6709" y="0"/>
                      </a:cubicBezTo>
                      <a:cubicBezTo>
                        <a:pt x="15604" y="2159"/>
                        <a:pt x="21164" y="6163"/>
                        <a:pt x="21331" y="10528"/>
                      </a:cubicBezTo>
                      <a:cubicBezTo>
                        <a:pt x="21506" y="15126"/>
                        <a:pt x="15701" y="19388"/>
                        <a:pt x="6249" y="21600"/>
                      </a:cubicBezTo>
                      <a:lnTo>
                        <a:pt x="6073" y="21422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lvl="0">
                    <a:defRPr sz="3200"/>
                  </a:pPr>
                  <a:endParaRPr sz="4267"/>
                </a:p>
              </p:txBody>
            </p:sp>
            <p:sp>
              <p:nvSpPr>
                <p:cNvPr id="23" name="Shape 660"/>
                <p:cNvSpPr/>
                <p:nvPr/>
              </p:nvSpPr>
              <p:spPr>
                <a:xfrm>
                  <a:off x="984698" y="41812"/>
                  <a:ext cx="664027" cy="287439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0182" h="21600" extrusionOk="0">
                      <a:moveTo>
                        <a:pt x="1571" y="0"/>
                      </a:moveTo>
                      <a:cubicBezTo>
                        <a:pt x="1295" y="39"/>
                        <a:pt x="1058" y="85"/>
                        <a:pt x="786" y="124"/>
                      </a:cubicBezTo>
                      <a:cubicBezTo>
                        <a:pt x="-136" y="2929"/>
                        <a:pt x="-261" y="5746"/>
                        <a:pt x="484" y="8555"/>
                      </a:cubicBezTo>
                      <a:cubicBezTo>
                        <a:pt x="1656" y="12978"/>
                        <a:pt x="4882" y="17351"/>
                        <a:pt x="10106" y="21590"/>
                      </a:cubicBezTo>
                      <a:cubicBezTo>
                        <a:pt x="10141" y="21593"/>
                        <a:pt x="10171" y="21597"/>
                        <a:pt x="10206" y="21600"/>
                      </a:cubicBezTo>
                      <a:lnTo>
                        <a:pt x="10528" y="21411"/>
                      </a:lnTo>
                      <a:cubicBezTo>
                        <a:pt x="18148" y="17918"/>
                        <a:pt x="21339" y="14136"/>
                        <a:pt x="19808" y="10407"/>
                      </a:cubicBezTo>
                      <a:cubicBezTo>
                        <a:pt x="18267" y="6654"/>
                        <a:pt x="11994" y="3077"/>
                        <a:pt x="1571" y="0"/>
                      </a:cubicBezTo>
                      <a:close/>
                    </a:path>
                  </a:pathLst>
                </a:custGeom>
                <a:solidFill>
                  <a:schemeClr val="accent5">
                    <a:lumMod val="75000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lvl="0">
                    <a:defRPr sz="3200"/>
                  </a:pPr>
                  <a:endParaRPr sz="4267"/>
                </a:p>
              </p:txBody>
            </p:sp>
          </p:grpSp>
        </p:grpSp>
        <p:sp>
          <p:nvSpPr>
            <p:cNvPr id="67" name="TextBox 66"/>
            <p:cNvSpPr txBox="1"/>
            <p:nvPr/>
          </p:nvSpPr>
          <p:spPr>
            <a:xfrm>
              <a:off x="4345961" y="3988022"/>
              <a:ext cx="1459516" cy="3769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33" dirty="0">
                  <a:latin typeface="Calibri Light" panose="020F0302020204030204" pitchFamily="34" charset="0"/>
                  <a:ea typeface="Roboto Light" panose="02000000000000000000" pitchFamily="2" charset="0"/>
                </a:rPr>
                <a:t>Sugar plum gummi bears. Apple pie yummy</a:t>
              </a:r>
            </a:p>
          </p:txBody>
        </p:sp>
        <p:sp>
          <p:nvSpPr>
            <p:cNvPr id="68" name="Rectangle 67"/>
            <p:cNvSpPr/>
            <p:nvPr/>
          </p:nvSpPr>
          <p:spPr>
            <a:xfrm>
              <a:off x="4487112" y="3785619"/>
              <a:ext cx="1199595" cy="22309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333" b="1" dirty="0">
                  <a:latin typeface="Raleway" panose="020B0003030101060003" pitchFamily="34" charset="0"/>
                </a:rPr>
                <a:t>THIRD PHASE</a:t>
              </a: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9137393" y="903156"/>
            <a:ext cx="2140635" cy="5007184"/>
            <a:chOff x="6853045" y="609564"/>
            <a:chExt cx="1605476" cy="3755388"/>
          </a:xfrm>
        </p:grpSpPr>
        <p:grpSp>
          <p:nvGrpSpPr>
            <p:cNvPr id="26" name="Group 675"/>
            <p:cNvGrpSpPr/>
            <p:nvPr/>
          </p:nvGrpSpPr>
          <p:grpSpPr>
            <a:xfrm>
              <a:off x="6853045" y="609564"/>
              <a:ext cx="1605476" cy="3048196"/>
              <a:chOff x="0" y="0"/>
              <a:chExt cx="3444415" cy="6539653"/>
            </a:xfrm>
          </p:grpSpPr>
          <p:sp>
            <p:nvSpPr>
              <p:cNvPr id="27" name="Shape 664"/>
              <p:cNvSpPr/>
              <p:nvPr/>
            </p:nvSpPr>
            <p:spPr>
              <a:xfrm>
                <a:off x="976850" y="6266149"/>
                <a:ext cx="1291984" cy="27350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679" h="19679" extrusionOk="0">
                    <a:moveTo>
                      <a:pt x="16796" y="2882"/>
                    </a:moveTo>
                    <a:cubicBezTo>
                      <a:pt x="20639" y="6724"/>
                      <a:pt x="20639" y="12954"/>
                      <a:pt x="16796" y="16796"/>
                    </a:cubicBezTo>
                    <a:cubicBezTo>
                      <a:pt x="12954" y="20639"/>
                      <a:pt x="6724" y="20639"/>
                      <a:pt x="2882" y="16796"/>
                    </a:cubicBezTo>
                    <a:cubicBezTo>
                      <a:pt x="-961" y="12954"/>
                      <a:pt x="-961" y="6724"/>
                      <a:pt x="2882" y="2882"/>
                    </a:cubicBezTo>
                    <a:cubicBezTo>
                      <a:pt x="6724" y="-961"/>
                      <a:pt x="12954" y="-961"/>
                      <a:pt x="16796" y="2882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67733" tIns="67733" rIns="67733" bIns="67733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</a:defRPr>
                </a:pPr>
                <a:endParaRPr sz="4267"/>
              </a:p>
            </p:txBody>
          </p:sp>
          <p:sp>
            <p:nvSpPr>
              <p:cNvPr id="28" name="Shape 665"/>
              <p:cNvSpPr/>
              <p:nvPr/>
            </p:nvSpPr>
            <p:spPr>
              <a:xfrm>
                <a:off x="1605475" y="3274714"/>
                <a:ext cx="160567" cy="316470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488" h="21600" extrusionOk="0">
                    <a:moveTo>
                      <a:pt x="13136" y="0"/>
                    </a:moveTo>
                    <a:cubicBezTo>
                      <a:pt x="21373" y="4124"/>
                      <a:pt x="21600" y="8287"/>
                      <a:pt x="13811" y="12414"/>
                    </a:cubicBezTo>
                    <a:cubicBezTo>
                      <a:pt x="9182" y="14867"/>
                      <a:pt x="1701" y="17314"/>
                      <a:pt x="2799" y="19787"/>
                    </a:cubicBezTo>
                    <a:cubicBezTo>
                      <a:pt x="2876" y="19962"/>
                      <a:pt x="2996" y="20136"/>
                      <a:pt x="2967" y="20311"/>
                    </a:cubicBezTo>
                    <a:cubicBezTo>
                      <a:pt x="2895" y="20746"/>
                      <a:pt x="1899" y="21178"/>
                      <a:pt x="0" y="21600"/>
                    </a:cubicBezTo>
                  </a:path>
                </a:pathLst>
              </a:custGeom>
              <a:noFill/>
              <a:ln w="76200" cap="flat">
                <a:solidFill>
                  <a:schemeClr val="accent5">
                    <a:lumMod val="7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3200"/>
                </a:pPr>
                <a:endParaRPr sz="4267"/>
              </a:p>
            </p:txBody>
          </p:sp>
          <p:sp>
            <p:nvSpPr>
              <p:cNvPr id="29" name="Shape 666"/>
              <p:cNvSpPr/>
              <p:nvPr/>
            </p:nvSpPr>
            <p:spPr>
              <a:xfrm rot="1980000">
                <a:off x="1749007" y="5219581"/>
                <a:ext cx="323935" cy="75961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34" h="21600" extrusionOk="0">
                    <a:moveTo>
                      <a:pt x="6073" y="21422"/>
                    </a:moveTo>
                    <a:cubicBezTo>
                      <a:pt x="1992" y="18123"/>
                      <a:pt x="-94" y="14441"/>
                      <a:pt x="3" y="10711"/>
                    </a:cubicBezTo>
                    <a:cubicBezTo>
                      <a:pt x="101" y="6957"/>
                      <a:pt x="2407" y="3275"/>
                      <a:pt x="6709" y="0"/>
                    </a:cubicBezTo>
                    <a:cubicBezTo>
                      <a:pt x="15604" y="2159"/>
                      <a:pt x="21164" y="6163"/>
                      <a:pt x="21331" y="10528"/>
                    </a:cubicBezTo>
                    <a:cubicBezTo>
                      <a:pt x="21506" y="15126"/>
                      <a:pt x="15701" y="19388"/>
                      <a:pt x="6249" y="21600"/>
                    </a:cubicBezTo>
                    <a:lnTo>
                      <a:pt x="6073" y="21422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3200"/>
                </a:pPr>
                <a:endParaRPr sz="4267"/>
              </a:p>
            </p:txBody>
          </p:sp>
          <p:grpSp>
            <p:nvGrpSpPr>
              <p:cNvPr id="30" name="Group 669"/>
              <p:cNvGrpSpPr/>
              <p:nvPr/>
            </p:nvGrpSpPr>
            <p:grpSpPr>
              <a:xfrm rot="322341">
                <a:off x="181546" y="100618"/>
                <a:ext cx="2336417" cy="3987667"/>
                <a:chOff x="0" y="0"/>
                <a:chExt cx="2336416" cy="3987665"/>
              </a:xfrm>
            </p:grpSpPr>
            <p:sp>
              <p:nvSpPr>
                <p:cNvPr id="36" name="Shape 667"/>
                <p:cNvSpPr/>
                <p:nvPr/>
              </p:nvSpPr>
              <p:spPr>
                <a:xfrm rot="21300000" flipH="1">
                  <a:off x="162947" y="80332"/>
                  <a:ext cx="2010523" cy="382700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334" h="21600" extrusionOk="0">
                      <a:moveTo>
                        <a:pt x="6073" y="21422"/>
                      </a:moveTo>
                      <a:cubicBezTo>
                        <a:pt x="1992" y="18123"/>
                        <a:pt x="-94" y="14441"/>
                        <a:pt x="3" y="10711"/>
                      </a:cubicBezTo>
                      <a:cubicBezTo>
                        <a:pt x="101" y="6957"/>
                        <a:pt x="2407" y="3275"/>
                        <a:pt x="6709" y="0"/>
                      </a:cubicBezTo>
                      <a:cubicBezTo>
                        <a:pt x="15604" y="2159"/>
                        <a:pt x="21164" y="6163"/>
                        <a:pt x="21331" y="10528"/>
                      </a:cubicBezTo>
                      <a:cubicBezTo>
                        <a:pt x="21506" y="15126"/>
                        <a:pt x="15701" y="19388"/>
                        <a:pt x="6249" y="21600"/>
                      </a:cubicBezTo>
                      <a:lnTo>
                        <a:pt x="6073" y="21422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lvl="0">
                    <a:defRPr sz="3200"/>
                  </a:pPr>
                  <a:endParaRPr sz="4267"/>
                </a:p>
              </p:txBody>
            </p:sp>
            <p:sp>
              <p:nvSpPr>
                <p:cNvPr id="37" name="Shape 668"/>
                <p:cNvSpPr/>
                <p:nvPr/>
              </p:nvSpPr>
              <p:spPr>
                <a:xfrm>
                  <a:off x="1304719" y="55400"/>
                  <a:ext cx="879832" cy="380856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0182" h="21600" extrusionOk="0">
                      <a:moveTo>
                        <a:pt x="1571" y="0"/>
                      </a:moveTo>
                      <a:cubicBezTo>
                        <a:pt x="1295" y="39"/>
                        <a:pt x="1058" y="85"/>
                        <a:pt x="786" y="124"/>
                      </a:cubicBezTo>
                      <a:cubicBezTo>
                        <a:pt x="-136" y="2929"/>
                        <a:pt x="-261" y="5746"/>
                        <a:pt x="484" y="8555"/>
                      </a:cubicBezTo>
                      <a:cubicBezTo>
                        <a:pt x="1656" y="12978"/>
                        <a:pt x="4882" y="17351"/>
                        <a:pt x="10106" y="21590"/>
                      </a:cubicBezTo>
                      <a:cubicBezTo>
                        <a:pt x="10141" y="21593"/>
                        <a:pt x="10171" y="21597"/>
                        <a:pt x="10206" y="21600"/>
                      </a:cubicBezTo>
                      <a:lnTo>
                        <a:pt x="10528" y="21411"/>
                      </a:lnTo>
                      <a:cubicBezTo>
                        <a:pt x="18148" y="17918"/>
                        <a:pt x="21339" y="14136"/>
                        <a:pt x="19808" y="10407"/>
                      </a:cubicBezTo>
                      <a:cubicBezTo>
                        <a:pt x="18267" y="6654"/>
                        <a:pt x="11994" y="3077"/>
                        <a:pt x="1571" y="0"/>
                      </a:cubicBezTo>
                      <a:close/>
                    </a:path>
                  </a:pathLst>
                </a:custGeom>
                <a:solidFill>
                  <a:schemeClr val="accent5">
                    <a:lumMod val="75000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lvl="0">
                    <a:defRPr sz="3200"/>
                  </a:pPr>
                  <a:endParaRPr sz="4267"/>
                </a:p>
              </p:txBody>
            </p:sp>
          </p:grpSp>
          <p:grpSp>
            <p:nvGrpSpPr>
              <p:cNvPr id="31" name="Group 672"/>
              <p:cNvGrpSpPr/>
              <p:nvPr/>
            </p:nvGrpSpPr>
            <p:grpSpPr>
              <a:xfrm rot="3973889">
                <a:off x="1877913" y="3503412"/>
                <a:ext cx="1056655" cy="1803440"/>
                <a:chOff x="0" y="0"/>
                <a:chExt cx="1056654" cy="1803439"/>
              </a:xfrm>
            </p:grpSpPr>
            <p:sp>
              <p:nvSpPr>
                <p:cNvPr id="34" name="Shape 670"/>
                <p:cNvSpPr/>
                <p:nvPr/>
              </p:nvSpPr>
              <p:spPr>
                <a:xfrm rot="21300000" flipH="1">
                  <a:off x="73693" y="36330"/>
                  <a:ext cx="909268" cy="17307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334" h="21600" extrusionOk="0">
                      <a:moveTo>
                        <a:pt x="6073" y="21422"/>
                      </a:moveTo>
                      <a:cubicBezTo>
                        <a:pt x="1992" y="18123"/>
                        <a:pt x="-94" y="14441"/>
                        <a:pt x="3" y="10711"/>
                      </a:cubicBezTo>
                      <a:cubicBezTo>
                        <a:pt x="101" y="6957"/>
                        <a:pt x="2407" y="3275"/>
                        <a:pt x="6709" y="0"/>
                      </a:cubicBezTo>
                      <a:cubicBezTo>
                        <a:pt x="15604" y="2159"/>
                        <a:pt x="21164" y="6163"/>
                        <a:pt x="21331" y="10528"/>
                      </a:cubicBezTo>
                      <a:cubicBezTo>
                        <a:pt x="21506" y="15126"/>
                        <a:pt x="15701" y="19388"/>
                        <a:pt x="6249" y="21600"/>
                      </a:cubicBezTo>
                      <a:lnTo>
                        <a:pt x="6073" y="21422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lvl="0">
                    <a:defRPr sz="3200"/>
                  </a:pPr>
                  <a:endParaRPr sz="4267"/>
                </a:p>
              </p:txBody>
            </p:sp>
            <p:sp>
              <p:nvSpPr>
                <p:cNvPr id="35" name="Shape 671"/>
                <p:cNvSpPr/>
                <p:nvPr/>
              </p:nvSpPr>
              <p:spPr>
                <a:xfrm>
                  <a:off x="590065" y="25055"/>
                  <a:ext cx="397908" cy="172243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0182" h="21600" extrusionOk="0">
                      <a:moveTo>
                        <a:pt x="1571" y="0"/>
                      </a:moveTo>
                      <a:cubicBezTo>
                        <a:pt x="1295" y="39"/>
                        <a:pt x="1058" y="85"/>
                        <a:pt x="786" y="124"/>
                      </a:cubicBezTo>
                      <a:cubicBezTo>
                        <a:pt x="-136" y="2929"/>
                        <a:pt x="-261" y="5746"/>
                        <a:pt x="484" y="8555"/>
                      </a:cubicBezTo>
                      <a:cubicBezTo>
                        <a:pt x="1656" y="12978"/>
                        <a:pt x="4882" y="17351"/>
                        <a:pt x="10106" y="21590"/>
                      </a:cubicBezTo>
                      <a:cubicBezTo>
                        <a:pt x="10141" y="21593"/>
                        <a:pt x="10171" y="21597"/>
                        <a:pt x="10206" y="21600"/>
                      </a:cubicBezTo>
                      <a:lnTo>
                        <a:pt x="10528" y="21411"/>
                      </a:lnTo>
                      <a:cubicBezTo>
                        <a:pt x="18148" y="17918"/>
                        <a:pt x="21339" y="14136"/>
                        <a:pt x="19808" y="10407"/>
                      </a:cubicBezTo>
                      <a:cubicBezTo>
                        <a:pt x="18267" y="6654"/>
                        <a:pt x="11994" y="3077"/>
                        <a:pt x="1571" y="0"/>
                      </a:cubicBezTo>
                      <a:close/>
                    </a:path>
                  </a:pathLst>
                </a:custGeom>
                <a:solidFill>
                  <a:schemeClr val="accent5">
                    <a:lumMod val="75000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lvl="0">
                    <a:defRPr sz="3200"/>
                  </a:pPr>
                  <a:endParaRPr sz="4267"/>
                </a:p>
              </p:txBody>
            </p:sp>
          </p:grpSp>
          <p:sp>
            <p:nvSpPr>
              <p:cNvPr id="32" name="Shape 673"/>
              <p:cNvSpPr/>
              <p:nvPr/>
            </p:nvSpPr>
            <p:spPr>
              <a:xfrm rot="6663929">
                <a:off x="1164929" y="5072296"/>
                <a:ext cx="323935" cy="7596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34" h="21600" extrusionOk="0">
                    <a:moveTo>
                      <a:pt x="6073" y="21422"/>
                    </a:moveTo>
                    <a:cubicBezTo>
                      <a:pt x="1992" y="18123"/>
                      <a:pt x="-94" y="14441"/>
                      <a:pt x="3" y="10711"/>
                    </a:cubicBezTo>
                    <a:cubicBezTo>
                      <a:pt x="101" y="6957"/>
                      <a:pt x="2407" y="3275"/>
                      <a:pt x="6709" y="0"/>
                    </a:cubicBezTo>
                    <a:cubicBezTo>
                      <a:pt x="15604" y="2159"/>
                      <a:pt x="21164" y="6163"/>
                      <a:pt x="21331" y="10528"/>
                    </a:cubicBezTo>
                    <a:cubicBezTo>
                      <a:pt x="21506" y="15126"/>
                      <a:pt x="15701" y="19388"/>
                      <a:pt x="6249" y="21600"/>
                    </a:cubicBezTo>
                    <a:lnTo>
                      <a:pt x="6073" y="21422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3200"/>
                </a:pPr>
                <a:endParaRPr sz="4267"/>
              </a:p>
            </p:txBody>
          </p:sp>
          <p:sp>
            <p:nvSpPr>
              <p:cNvPr id="33" name="Shape 674"/>
              <p:cNvSpPr/>
              <p:nvPr/>
            </p:nvSpPr>
            <p:spPr>
              <a:xfrm rot="6663929">
                <a:off x="921566" y="3996443"/>
                <a:ext cx="495994" cy="116309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34" h="21600" extrusionOk="0">
                    <a:moveTo>
                      <a:pt x="6073" y="21422"/>
                    </a:moveTo>
                    <a:cubicBezTo>
                      <a:pt x="1992" y="18123"/>
                      <a:pt x="-94" y="14441"/>
                      <a:pt x="3" y="10711"/>
                    </a:cubicBezTo>
                    <a:cubicBezTo>
                      <a:pt x="101" y="6957"/>
                      <a:pt x="2407" y="3275"/>
                      <a:pt x="6709" y="0"/>
                    </a:cubicBezTo>
                    <a:cubicBezTo>
                      <a:pt x="15604" y="2159"/>
                      <a:pt x="21164" y="6163"/>
                      <a:pt x="21331" y="10528"/>
                    </a:cubicBezTo>
                    <a:cubicBezTo>
                      <a:pt x="21506" y="15126"/>
                      <a:pt x="15701" y="19388"/>
                      <a:pt x="6249" y="21600"/>
                    </a:cubicBezTo>
                    <a:lnTo>
                      <a:pt x="6073" y="21422"/>
                    </a:lnTo>
                    <a:close/>
                  </a:path>
                </a:pathLst>
              </a:custGeom>
              <a:solidFill>
                <a:schemeClr val="accent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3200"/>
                </a:pPr>
                <a:endParaRPr sz="4267"/>
              </a:p>
            </p:txBody>
          </p:sp>
        </p:grpSp>
        <p:sp>
          <p:nvSpPr>
            <p:cNvPr id="70" name="Rectangle 69"/>
            <p:cNvSpPr/>
            <p:nvPr/>
          </p:nvSpPr>
          <p:spPr>
            <a:xfrm>
              <a:off x="7001575" y="3792674"/>
              <a:ext cx="1199595" cy="22309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333" b="1" dirty="0">
                  <a:latin typeface="Raleway" panose="020B0003030101060003" pitchFamily="34" charset="0"/>
                </a:rPr>
                <a:t>FINAL FORM</a:t>
              </a: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6871614" y="3988022"/>
              <a:ext cx="1459516" cy="3769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33" dirty="0">
                  <a:latin typeface="Calibri Light" panose="020F0302020204030204" pitchFamily="34" charset="0"/>
                  <a:ea typeface="Roboto Light" panose="02000000000000000000" pitchFamily="2" charset="0"/>
                </a:rPr>
                <a:t>Sugar plum level 9000 bears. Apple pie yummy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3604526" y="3382510"/>
            <a:ext cx="1946021" cy="2527830"/>
            <a:chOff x="2412558" y="2469079"/>
            <a:chExt cx="1459516" cy="1895873"/>
          </a:xfrm>
        </p:grpSpPr>
        <p:grpSp>
          <p:nvGrpSpPr>
            <p:cNvPr id="10" name="Group 651"/>
            <p:cNvGrpSpPr/>
            <p:nvPr/>
          </p:nvGrpSpPr>
          <p:grpSpPr>
            <a:xfrm>
              <a:off x="2891143" y="2469079"/>
              <a:ext cx="498150" cy="1188681"/>
              <a:chOff x="0" y="103589"/>
              <a:chExt cx="1291983" cy="3082916"/>
            </a:xfrm>
          </p:grpSpPr>
          <p:sp>
            <p:nvSpPr>
              <p:cNvPr id="11" name="Shape 646"/>
              <p:cNvSpPr/>
              <p:nvPr/>
            </p:nvSpPr>
            <p:spPr>
              <a:xfrm>
                <a:off x="0" y="2913000"/>
                <a:ext cx="1291983" cy="27350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679" h="19679" extrusionOk="0">
                    <a:moveTo>
                      <a:pt x="16796" y="2882"/>
                    </a:moveTo>
                    <a:cubicBezTo>
                      <a:pt x="20639" y="6724"/>
                      <a:pt x="20639" y="12954"/>
                      <a:pt x="16796" y="16796"/>
                    </a:cubicBezTo>
                    <a:cubicBezTo>
                      <a:pt x="12954" y="20639"/>
                      <a:pt x="6724" y="20639"/>
                      <a:pt x="2882" y="16796"/>
                    </a:cubicBezTo>
                    <a:cubicBezTo>
                      <a:pt x="-961" y="12954"/>
                      <a:pt x="-961" y="6724"/>
                      <a:pt x="2882" y="2882"/>
                    </a:cubicBezTo>
                    <a:cubicBezTo>
                      <a:pt x="6724" y="-961"/>
                      <a:pt x="12954" y="-961"/>
                      <a:pt x="16796" y="288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67733" tIns="67733" rIns="67733" bIns="67733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</a:defRPr>
                </a:pPr>
                <a:endParaRPr sz="4267"/>
              </a:p>
            </p:txBody>
          </p:sp>
          <p:sp>
            <p:nvSpPr>
              <p:cNvPr id="12" name="Shape 647"/>
              <p:cNvSpPr/>
              <p:nvPr/>
            </p:nvSpPr>
            <p:spPr>
              <a:xfrm rot="21300000" flipH="1">
                <a:off x="131787" y="114866"/>
                <a:ext cx="909269" cy="173077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34" h="21600" extrusionOk="0">
                    <a:moveTo>
                      <a:pt x="6073" y="21422"/>
                    </a:moveTo>
                    <a:cubicBezTo>
                      <a:pt x="1992" y="18123"/>
                      <a:pt x="-94" y="14441"/>
                      <a:pt x="3" y="10711"/>
                    </a:cubicBezTo>
                    <a:cubicBezTo>
                      <a:pt x="101" y="6957"/>
                      <a:pt x="2407" y="3275"/>
                      <a:pt x="6709" y="0"/>
                    </a:cubicBezTo>
                    <a:cubicBezTo>
                      <a:pt x="15604" y="2159"/>
                      <a:pt x="21164" y="6163"/>
                      <a:pt x="21331" y="10528"/>
                    </a:cubicBezTo>
                    <a:cubicBezTo>
                      <a:pt x="21506" y="15126"/>
                      <a:pt x="15701" y="19388"/>
                      <a:pt x="6249" y="21600"/>
                    </a:cubicBezTo>
                    <a:lnTo>
                      <a:pt x="6073" y="21422"/>
                    </a:lnTo>
                    <a:close/>
                  </a:path>
                </a:pathLst>
              </a:custGeom>
              <a:solidFill>
                <a:schemeClr val="accent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3200"/>
                </a:pPr>
                <a:endParaRPr sz="4267"/>
              </a:p>
            </p:txBody>
          </p:sp>
          <p:sp>
            <p:nvSpPr>
              <p:cNvPr id="13" name="Shape 648"/>
              <p:cNvSpPr/>
              <p:nvPr/>
            </p:nvSpPr>
            <p:spPr>
              <a:xfrm>
                <a:off x="651434" y="1588306"/>
                <a:ext cx="169479" cy="149796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27" h="21600" extrusionOk="0">
                    <a:moveTo>
                      <a:pt x="20627" y="0"/>
                    </a:moveTo>
                    <a:cubicBezTo>
                      <a:pt x="10371" y="2560"/>
                      <a:pt x="3973" y="5305"/>
                      <a:pt x="1661" y="8112"/>
                    </a:cubicBezTo>
                    <a:cubicBezTo>
                      <a:pt x="-973" y="11309"/>
                      <a:pt x="1760" y="14535"/>
                      <a:pt x="2807" y="17770"/>
                    </a:cubicBezTo>
                    <a:cubicBezTo>
                      <a:pt x="2926" y="18139"/>
                      <a:pt x="3022" y="18507"/>
                      <a:pt x="2976" y="18876"/>
                    </a:cubicBezTo>
                    <a:cubicBezTo>
                      <a:pt x="2861" y="19795"/>
                      <a:pt x="1863" y="20708"/>
                      <a:pt x="0" y="21600"/>
                    </a:cubicBezTo>
                  </a:path>
                </a:pathLst>
              </a:custGeom>
              <a:solidFill>
                <a:schemeClr val="accent5"/>
              </a:solidFill>
              <a:ln w="76200" cap="flat">
                <a:solidFill>
                  <a:schemeClr val="accent5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3200"/>
                </a:pPr>
                <a:endParaRPr sz="4267"/>
              </a:p>
            </p:txBody>
          </p:sp>
          <p:sp>
            <p:nvSpPr>
              <p:cNvPr id="14" name="Shape 649"/>
              <p:cNvSpPr/>
              <p:nvPr/>
            </p:nvSpPr>
            <p:spPr>
              <a:xfrm>
                <a:off x="648160" y="103589"/>
                <a:ext cx="397909" cy="17224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182" h="21600" extrusionOk="0">
                    <a:moveTo>
                      <a:pt x="1571" y="0"/>
                    </a:moveTo>
                    <a:cubicBezTo>
                      <a:pt x="1295" y="39"/>
                      <a:pt x="1058" y="85"/>
                      <a:pt x="786" y="124"/>
                    </a:cubicBezTo>
                    <a:cubicBezTo>
                      <a:pt x="-136" y="2929"/>
                      <a:pt x="-261" y="5746"/>
                      <a:pt x="484" y="8555"/>
                    </a:cubicBezTo>
                    <a:cubicBezTo>
                      <a:pt x="1656" y="12978"/>
                      <a:pt x="4882" y="17351"/>
                      <a:pt x="10106" y="21590"/>
                    </a:cubicBezTo>
                    <a:cubicBezTo>
                      <a:pt x="10141" y="21593"/>
                      <a:pt x="10171" y="21597"/>
                      <a:pt x="10206" y="21600"/>
                    </a:cubicBezTo>
                    <a:lnTo>
                      <a:pt x="10528" y="21411"/>
                    </a:lnTo>
                    <a:cubicBezTo>
                      <a:pt x="18148" y="17918"/>
                      <a:pt x="21339" y="14136"/>
                      <a:pt x="19808" y="10407"/>
                    </a:cubicBezTo>
                    <a:cubicBezTo>
                      <a:pt x="18267" y="6654"/>
                      <a:pt x="11994" y="3077"/>
                      <a:pt x="1571" y="0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3200"/>
                </a:pPr>
                <a:endParaRPr sz="4267"/>
              </a:p>
            </p:txBody>
          </p:sp>
          <p:sp>
            <p:nvSpPr>
              <p:cNvPr id="15" name="Shape 650"/>
              <p:cNvSpPr/>
              <p:nvPr/>
            </p:nvSpPr>
            <p:spPr>
              <a:xfrm rot="1980000">
                <a:off x="774748" y="1866432"/>
                <a:ext cx="323935" cy="75961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34" h="21600" extrusionOk="0">
                    <a:moveTo>
                      <a:pt x="6073" y="21422"/>
                    </a:moveTo>
                    <a:cubicBezTo>
                      <a:pt x="1992" y="18123"/>
                      <a:pt x="-94" y="14441"/>
                      <a:pt x="3" y="10711"/>
                    </a:cubicBezTo>
                    <a:cubicBezTo>
                      <a:pt x="101" y="6957"/>
                      <a:pt x="2407" y="3275"/>
                      <a:pt x="6709" y="0"/>
                    </a:cubicBezTo>
                    <a:cubicBezTo>
                      <a:pt x="15604" y="2159"/>
                      <a:pt x="21164" y="6163"/>
                      <a:pt x="21331" y="10528"/>
                    </a:cubicBezTo>
                    <a:cubicBezTo>
                      <a:pt x="21506" y="15126"/>
                      <a:pt x="15701" y="19388"/>
                      <a:pt x="6249" y="21600"/>
                    </a:cubicBezTo>
                    <a:lnTo>
                      <a:pt x="6073" y="21422"/>
                    </a:lnTo>
                    <a:close/>
                  </a:path>
                </a:pathLst>
              </a:custGeom>
              <a:solidFill>
                <a:schemeClr val="accent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3200"/>
                </a:pPr>
                <a:endParaRPr sz="4267"/>
              </a:p>
            </p:txBody>
          </p:sp>
        </p:grpSp>
        <p:sp>
          <p:nvSpPr>
            <p:cNvPr id="66" name="Rectangle 65"/>
            <p:cNvSpPr/>
            <p:nvPr/>
          </p:nvSpPr>
          <p:spPr>
            <a:xfrm>
              <a:off x="2542518" y="3785441"/>
              <a:ext cx="1199595" cy="22309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333" b="1" dirty="0">
                  <a:latin typeface="Raleway" panose="020B0003030101060003" pitchFamily="34" charset="0"/>
                </a:rPr>
                <a:t>SECOND PHASE</a:t>
              </a: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2412558" y="3988022"/>
              <a:ext cx="1459516" cy="3769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33" dirty="0">
                  <a:latin typeface="Calibri Light" panose="020F0302020204030204" pitchFamily="34" charset="0"/>
                  <a:ea typeface="Roboto Light" panose="02000000000000000000" pitchFamily="2" charset="0"/>
                </a:rPr>
                <a:t>Sugar plum gummi bears. Apple pie yummy</a:t>
              </a: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861755" y="4079565"/>
            <a:ext cx="1946021" cy="1830774"/>
            <a:chOff x="646316" y="2991871"/>
            <a:chExt cx="1459516" cy="1373081"/>
          </a:xfrm>
        </p:grpSpPr>
        <p:grpSp>
          <p:nvGrpSpPr>
            <p:cNvPr id="6" name="Group 644"/>
            <p:cNvGrpSpPr/>
            <p:nvPr/>
          </p:nvGrpSpPr>
          <p:grpSpPr>
            <a:xfrm>
              <a:off x="1132517" y="2991871"/>
              <a:ext cx="498149" cy="665889"/>
              <a:chOff x="0" y="15707"/>
              <a:chExt cx="1291983" cy="1727025"/>
            </a:xfrm>
          </p:grpSpPr>
          <p:sp>
            <p:nvSpPr>
              <p:cNvPr id="7" name="Shape 641"/>
              <p:cNvSpPr/>
              <p:nvPr/>
            </p:nvSpPr>
            <p:spPr>
              <a:xfrm>
                <a:off x="0" y="1469226"/>
                <a:ext cx="1291983" cy="27350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679" h="19679" extrusionOk="0">
                    <a:moveTo>
                      <a:pt x="16796" y="2882"/>
                    </a:moveTo>
                    <a:cubicBezTo>
                      <a:pt x="20639" y="6724"/>
                      <a:pt x="20639" y="12954"/>
                      <a:pt x="16796" y="16796"/>
                    </a:cubicBezTo>
                    <a:cubicBezTo>
                      <a:pt x="12954" y="20639"/>
                      <a:pt x="6724" y="20639"/>
                      <a:pt x="2882" y="16796"/>
                    </a:cubicBezTo>
                    <a:cubicBezTo>
                      <a:pt x="-961" y="12954"/>
                      <a:pt x="-961" y="6724"/>
                      <a:pt x="2882" y="2882"/>
                    </a:cubicBezTo>
                    <a:cubicBezTo>
                      <a:pt x="6724" y="-961"/>
                      <a:pt x="12954" y="-961"/>
                      <a:pt x="16796" y="2882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67733" tIns="67733" rIns="67733" bIns="67733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</a:defRPr>
                </a:pPr>
                <a:endParaRPr sz="4267"/>
              </a:p>
            </p:txBody>
          </p:sp>
          <p:sp>
            <p:nvSpPr>
              <p:cNvPr id="8" name="Shape 642"/>
              <p:cNvSpPr/>
              <p:nvPr/>
            </p:nvSpPr>
            <p:spPr>
              <a:xfrm>
                <a:off x="453078" y="15707"/>
                <a:ext cx="548337" cy="128583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34" h="21600" extrusionOk="0">
                    <a:moveTo>
                      <a:pt x="6073" y="21422"/>
                    </a:moveTo>
                    <a:cubicBezTo>
                      <a:pt x="1992" y="18123"/>
                      <a:pt x="-94" y="14441"/>
                      <a:pt x="3" y="10711"/>
                    </a:cubicBezTo>
                    <a:cubicBezTo>
                      <a:pt x="101" y="6957"/>
                      <a:pt x="2407" y="3275"/>
                      <a:pt x="6709" y="0"/>
                    </a:cubicBezTo>
                    <a:cubicBezTo>
                      <a:pt x="15604" y="2159"/>
                      <a:pt x="21164" y="6163"/>
                      <a:pt x="21331" y="10528"/>
                    </a:cubicBezTo>
                    <a:cubicBezTo>
                      <a:pt x="21506" y="15126"/>
                      <a:pt x="15701" y="19388"/>
                      <a:pt x="6249" y="21600"/>
                    </a:cubicBezTo>
                    <a:lnTo>
                      <a:pt x="6073" y="21422"/>
                    </a:lnTo>
                    <a:close/>
                  </a:path>
                </a:pathLst>
              </a:custGeom>
              <a:solidFill>
                <a:schemeClr val="accent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3200"/>
                </a:pPr>
                <a:endParaRPr sz="4267"/>
              </a:p>
            </p:txBody>
          </p:sp>
          <p:sp>
            <p:nvSpPr>
              <p:cNvPr id="9" name="Shape 643"/>
              <p:cNvSpPr/>
              <p:nvPr/>
            </p:nvSpPr>
            <p:spPr>
              <a:xfrm>
                <a:off x="631684" y="1181195"/>
                <a:ext cx="29484" cy="41418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324" h="21600" extrusionOk="0">
                    <a:moveTo>
                      <a:pt x="20324" y="0"/>
                    </a:moveTo>
                    <a:cubicBezTo>
                      <a:pt x="10102" y="3555"/>
                      <a:pt x="3708" y="7167"/>
                      <a:pt x="1205" y="10800"/>
                    </a:cubicBezTo>
                    <a:cubicBezTo>
                      <a:pt x="-1276" y="14402"/>
                      <a:pt x="76" y="18014"/>
                      <a:pt x="5249" y="21600"/>
                    </a:cubicBezTo>
                  </a:path>
                </a:pathLst>
              </a:custGeom>
              <a:solidFill>
                <a:schemeClr val="accent5"/>
              </a:solidFill>
              <a:ln w="76200" cap="flat">
                <a:solidFill>
                  <a:schemeClr val="accent5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3200"/>
                </a:pPr>
                <a:endParaRPr sz="4267"/>
              </a:p>
            </p:txBody>
          </p:sp>
        </p:grpSp>
        <p:sp>
          <p:nvSpPr>
            <p:cNvPr id="64" name="Rectangle 63"/>
            <p:cNvSpPr/>
            <p:nvPr/>
          </p:nvSpPr>
          <p:spPr>
            <a:xfrm>
              <a:off x="776277" y="3782198"/>
              <a:ext cx="1199595" cy="22309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333" b="1" dirty="0">
                  <a:latin typeface="Raleway" panose="020B0003030101060003" pitchFamily="34" charset="0"/>
                </a:rPr>
                <a:t>PHASE ONE</a:t>
              </a: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646316" y="3988022"/>
              <a:ext cx="1459516" cy="3769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33" dirty="0">
                  <a:latin typeface="Calibri Light" panose="020F0302020204030204" pitchFamily="34" charset="0"/>
                  <a:ea typeface="Roboto Light" panose="02000000000000000000" pitchFamily="2" charset="0"/>
                </a:rPr>
                <a:t>Sugar plum gummi bears. Apple pie yummy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98337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5" grpId="0" animBg="1"/>
      <p:bldP spid="6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TREE 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 13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fld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Freeform 5"/>
          <p:cNvSpPr>
            <a:spLocks/>
          </p:cNvSpPr>
          <p:nvPr/>
        </p:nvSpPr>
        <p:spPr bwMode="auto">
          <a:xfrm>
            <a:off x="6229351" y="1742018"/>
            <a:ext cx="0" cy="5115983"/>
          </a:xfrm>
          <a:custGeom>
            <a:avLst/>
            <a:gdLst>
              <a:gd name="T0" fmla="*/ 0 h 2417"/>
              <a:gd name="T1" fmla="*/ 2417 h 2417"/>
              <a:gd name="T2" fmla="*/ 0 h 2417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2417">
                <a:moveTo>
                  <a:pt x="0" y="0"/>
                </a:moveTo>
                <a:lnTo>
                  <a:pt x="0" y="241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149B49D-AEA0-4148-A010-45536CD5E6CE}"/>
              </a:ext>
            </a:extLst>
          </p:cNvPr>
          <p:cNvGrpSpPr/>
          <p:nvPr/>
        </p:nvGrpSpPr>
        <p:grpSpPr>
          <a:xfrm>
            <a:off x="5802631" y="1100847"/>
            <a:ext cx="853440" cy="5757154"/>
            <a:chOff x="5802631" y="1100847"/>
            <a:chExt cx="853440" cy="5757154"/>
          </a:xfrm>
        </p:grpSpPr>
        <p:sp>
          <p:nvSpPr>
            <p:cNvPr id="42" name="Line 6"/>
            <p:cNvSpPr>
              <a:spLocks noChangeShapeType="1"/>
            </p:cNvSpPr>
            <p:nvPr/>
          </p:nvSpPr>
          <p:spPr bwMode="auto">
            <a:xfrm>
              <a:off x="6229351" y="1742018"/>
              <a:ext cx="0" cy="5115983"/>
            </a:xfrm>
            <a:prstGeom prst="line">
              <a:avLst/>
            </a:prstGeom>
            <a:noFill/>
            <a:ln w="34925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BD21234C-8644-4E0B-A85E-E53FEDCEEC65}"/>
                </a:ext>
              </a:extLst>
            </p:cNvPr>
            <p:cNvGrpSpPr/>
            <p:nvPr/>
          </p:nvGrpSpPr>
          <p:grpSpPr>
            <a:xfrm>
              <a:off x="5802631" y="1100847"/>
              <a:ext cx="853440" cy="853440"/>
              <a:chOff x="5802631" y="1100847"/>
              <a:chExt cx="853440" cy="853440"/>
            </a:xfrm>
          </p:grpSpPr>
          <p:sp>
            <p:nvSpPr>
              <p:cNvPr id="83" name="Oval 82"/>
              <p:cNvSpPr>
                <a:spLocks noChangeAspect="1"/>
              </p:cNvSpPr>
              <p:nvPr/>
            </p:nvSpPr>
            <p:spPr>
              <a:xfrm>
                <a:off x="5802631" y="1100847"/>
                <a:ext cx="853440" cy="853440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accent5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513"/>
              <p:cNvSpPr>
                <a:spLocks noEditPoints="1"/>
              </p:cNvSpPr>
              <p:nvPr/>
            </p:nvSpPr>
            <p:spPr bwMode="auto">
              <a:xfrm>
                <a:off x="6035589" y="1338845"/>
                <a:ext cx="387524" cy="377444"/>
              </a:xfrm>
              <a:custGeom>
                <a:avLst/>
                <a:gdLst>
                  <a:gd name="T0" fmla="*/ 0 w 190"/>
                  <a:gd name="T1" fmla="*/ 185 h 185"/>
                  <a:gd name="T2" fmla="*/ 77 w 190"/>
                  <a:gd name="T3" fmla="*/ 153 h 185"/>
                  <a:gd name="T4" fmla="*/ 15 w 190"/>
                  <a:gd name="T5" fmla="*/ 170 h 185"/>
                  <a:gd name="T6" fmla="*/ 38 w 190"/>
                  <a:gd name="T7" fmla="*/ 143 h 185"/>
                  <a:gd name="T8" fmla="*/ 15 w 190"/>
                  <a:gd name="T9" fmla="*/ 170 h 185"/>
                  <a:gd name="T10" fmla="*/ 118 w 190"/>
                  <a:gd name="T11" fmla="*/ 97 h 185"/>
                  <a:gd name="T12" fmla="*/ 109 w 190"/>
                  <a:gd name="T13" fmla="*/ 97 h 185"/>
                  <a:gd name="T14" fmla="*/ 184 w 190"/>
                  <a:gd name="T15" fmla="*/ 1 h 185"/>
                  <a:gd name="T16" fmla="*/ 88 w 190"/>
                  <a:gd name="T17" fmla="*/ 38 h 185"/>
                  <a:gd name="T18" fmla="*/ 10 w 190"/>
                  <a:gd name="T19" fmla="*/ 91 h 185"/>
                  <a:gd name="T20" fmla="*/ 52 w 190"/>
                  <a:gd name="T21" fmla="*/ 133 h 185"/>
                  <a:gd name="T22" fmla="*/ 82 w 190"/>
                  <a:gd name="T23" fmla="*/ 143 h 185"/>
                  <a:gd name="T24" fmla="*/ 117 w 190"/>
                  <a:gd name="T25" fmla="*/ 127 h 185"/>
                  <a:gd name="T26" fmla="*/ 184 w 190"/>
                  <a:gd name="T27" fmla="*/ 1 h 185"/>
                  <a:gd name="T28" fmla="*/ 98 w 190"/>
                  <a:gd name="T29" fmla="*/ 155 h 185"/>
                  <a:gd name="T30" fmla="*/ 82 w 190"/>
                  <a:gd name="T31" fmla="*/ 134 h 185"/>
                  <a:gd name="T32" fmla="*/ 75 w 190"/>
                  <a:gd name="T33" fmla="*/ 135 h 185"/>
                  <a:gd name="T34" fmla="*/ 50 w 190"/>
                  <a:gd name="T35" fmla="*/ 105 h 185"/>
                  <a:gd name="T36" fmla="*/ 30 w 190"/>
                  <a:gd name="T37" fmla="*/ 87 h 185"/>
                  <a:gd name="T38" fmla="*/ 61 w 190"/>
                  <a:gd name="T39" fmla="*/ 75 h 185"/>
                  <a:gd name="T40" fmla="*/ 109 w 190"/>
                  <a:gd name="T41" fmla="*/ 125 h 185"/>
                  <a:gd name="T42" fmla="*/ 134 w 190"/>
                  <a:gd name="T43" fmla="*/ 99 h 185"/>
                  <a:gd name="T44" fmla="*/ 67 w 190"/>
                  <a:gd name="T45" fmla="*/ 70 h 185"/>
                  <a:gd name="T46" fmla="*/ 94 w 190"/>
                  <a:gd name="T47" fmla="*/ 44 h 185"/>
                  <a:gd name="T48" fmla="*/ 141 w 190"/>
                  <a:gd name="T49" fmla="*/ 91 h 185"/>
                  <a:gd name="T50" fmla="*/ 84 w 190"/>
                  <a:gd name="T51" fmla="*/ 72 h 185"/>
                  <a:gd name="T52" fmla="*/ 92 w 190"/>
                  <a:gd name="T53" fmla="*/ 72 h 185"/>
                  <a:gd name="T54" fmla="*/ 139 w 190"/>
                  <a:gd name="T55" fmla="*/ 59 h 185"/>
                  <a:gd name="T56" fmla="*/ 139 w 190"/>
                  <a:gd name="T57" fmla="*/ 34 h 185"/>
                  <a:gd name="T58" fmla="*/ 139 w 190"/>
                  <a:gd name="T59" fmla="*/ 59 h 185"/>
                  <a:gd name="T60" fmla="*/ 143 w 190"/>
                  <a:gd name="T61" fmla="*/ 46 h 185"/>
                  <a:gd name="T62" fmla="*/ 135 w 190"/>
                  <a:gd name="T63" fmla="*/ 46 h 185"/>
                  <a:gd name="T64" fmla="*/ 101 w 190"/>
                  <a:gd name="T65" fmla="*/ 88 h 185"/>
                  <a:gd name="T66" fmla="*/ 101 w 190"/>
                  <a:gd name="T67" fmla="*/ 80 h 185"/>
                  <a:gd name="T68" fmla="*/ 101 w 190"/>
                  <a:gd name="T69" fmla="*/ 88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90" h="185">
                    <a:moveTo>
                      <a:pt x="32" y="104"/>
                    </a:moveTo>
                    <a:cubicBezTo>
                      <a:pt x="0" y="185"/>
                      <a:pt x="0" y="185"/>
                      <a:pt x="0" y="185"/>
                    </a:cubicBezTo>
                    <a:cubicBezTo>
                      <a:pt x="82" y="153"/>
                      <a:pt x="82" y="153"/>
                      <a:pt x="82" y="153"/>
                    </a:cubicBezTo>
                    <a:cubicBezTo>
                      <a:pt x="80" y="153"/>
                      <a:pt x="79" y="153"/>
                      <a:pt x="77" y="153"/>
                    </a:cubicBezTo>
                    <a:cubicBezTo>
                      <a:pt x="52" y="153"/>
                      <a:pt x="29" y="129"/>
                      <a:pt x="32" y="104"/>
                    </a:cubicBezTo>
                    <a:close/>
                    <a:moveTo>
                      <a:pt x="15" y="170"/>
                    </a:moveTo>
                    <a:cubicBezTo>
                      <a:pt x="30" y="132"/>
                      <a:pt x="30" y="132"/>
                      <a:pt x="30" y="132"/>
                    </a:cubicBezTo>
                    <a:cubicBezTo>
                      <a:pt x="32" y="136"/>
                      <a:pt x="35" y="140"/>
                      <a:pt x="38" y="143"/>
                    </a:cubicBezTo>
                    <a:cubicBezTo>
                      <a:pt x="42" y="148"/>
                      <a:pt x="47" y="152"/>
                      <a:pt x="53" y="155"/>
                    </a:cubicBezTo>
                    <a:lnTo>
                      <a:pt x="15" y="170"/>
                    </a:lnTo>
                    <a:close/>
                    <a:moveTo>
                      <a:pt x="113" y="101"/>
                    </a:moveTo>
                    <a:cubicBezTo>
                      <a:pt x="116" y="101"/>
                      <a:pt x="118" y="99"/>
                      <a:pt x="118" y="97"/>
                    </a:cubicBezTo>
                    <a:cubicBezTo>
                      <a:pt x="118" y="95"/>
                      <a:pt x="116" y="93"/>
                      <a:pt x="113" y="93"/>
                    </a:cubicBezTo>
                    <a:cubicBezTo>
                      <a:pt x="111" y="93"/>
                      <a:pt x="109" y="95"/>
                      <a:pt x="109" y="97"/>
                    </a:cubicBezTo>
                    <a:cubicBezTo>
                      <a:pt x="109" y="99"/>
                      <a:pt x="111" y="101"/>
                      <a:pt x="113" y="101"/>
                    </a:cubicBezTo>
                    <a:close/>
                    <a:moveTo>
                      <a:pt x="184" y="1"/>
                    </a:moveTo>
                    <a:cubicBezTo>
                      <a:pt x="183" y="0"/>
                      <a:pt x="180" y="0"/>
                      <a:pt x="177" y="0"/>
                    </a:cubicBezTo>
                    <a:cubicBezTo>
                      <a:pt x="159" y="0"/>
                      <a:pt x="113" y="13"/>
                      <a:pt x="88" y="38"/>
                    </a:cubicBezTo>
                    <a:cubicBezTo>
                      <a:pt x="82" y="44"/>
                      <a:pt x="62" y="62"/>
                      <a:pt x="58" y="68"/>
                    </a:cubicBezTo>
                    <a:cubicBezTo>
                      <a:pt x="43" y="72"/>
                      <a:pt x="22" y="80"/>
                      <a:pt x="10" y="91"/>
                    </a:cubicBezTo>
                    <a:cubicBezTo>
                      <a:pt x="10" y="91"/>
                      <a:pt x="25" y="91"/>
                      <a:pt x="42" y="103"/>
                    </a:cubicBezTo>
                    <a:cubicBezTo>
                      <a:pt x="40" y="113"/>
                      <a:pt x="43" y="124"/>
                      <a:pt x="52" y="133"/>
                    </a:cubicBezTo>
                    <a:cubicBezTo>
                      <a:pt x="59" y="140"/>
                      <a:pt x="67" y="144"/>
                      <a:pt x="75" y="144"/>
                    </a:cubicBezTo>
                    <a:cubicBezTo>
                      <a:pt x="78" y="144"/>
                      <a:pt x="80" y="143"/>
                      <a:pt x="82" y="143"/>
                    </a:cubicBezTo>
                    <a:cubicBezTo>
                      <a:pt x="94" y="160"/>
                      <a:pt x="94" y="175"/>
                      <a:pt x="94" y="175"/>
                    </a:cubicBezTo>
                    <a:cubicBezTo>
                      <a:pt x="105" y="163"/>
                      <a:pt x="113" y="142"/>
                      <a:pt x="117" y="127"/>
                    </a:cubicBezTo>
                    <a:cubicBezTo>
                      <a:pt x="124" y="123"/>
                      <a:pt x="141" y="103"/>
                      <a:pt x="147" y="97"/>
                    </a:cubicBezTo>
                    <a:cubicBezTo>
                      <a:pt x="177" y="68"/>
                      <a:pt x="190" y="7"/>
                      <a:pt x="184" y="1"/>
                    </a:cubicBezTo>
                    <a:close/>
                    <a:moveTo>
                      <a:pt x="109" y="125"/>
                    </a:moveTo>
                    <a:cubicBezTo>
                      <a:pt x="106" y="136"/>
                      <a:pt x="102" y="147"/>
                      <a:pt x="98" y="155"/>
                    </a:cubicBezTo>
                    <a:cubicBezTo>
                      <a:pt x="96" y="150"/>
                      <a:pt x="93" y="144"/>
                      <a:pt x="89" y="138"/>
                    </a:cubicBezTo>
                    <a:cubicBezTo>
                      <a:pt x="88" y="136"/>
                      <a:pt x="85" y="134"/>
                      <a:pt x="82" y="134"/>
                    </a:cubicBezTo>
                    <a:cubicBezTo>
                      <a:pt x="82" y="134"/>
                      <a:pt x="81" y="134"/>
                      <a:pt x="80" y="135"/>
                    </a:cubicBezTo>
                    <a:cubicBezTo>
                      <a:pt x="79" y="135"/>
                      <a:pt x="77" y="135"/>
                      <a:pt x="75" y="135"/>
                    </a:cubicBezTo>
                    <a:cubicBezTo>
                      <a:pt x="69" y="135"/>
                      <a:pt x="63" y="132"/>
                      <a:pt x="58" y="127"/>
                    </a:cubicBezTo>
                    <a:cubicBezTo>
                      <a:pt x="51" y="121"/>
                      <a:pt x="48" y="113"/>
                      <a:pt x="50" y="105"/>
                    </a:cubicBezTo>
                    <a:cubicBezTo>
                      <a:pt x="51" y="101"/>
                      <a:pt x="50" y="98"/>
                      <a:pt x="47" y="96"/>
                    </a:cubicBezTo>
                    <a:cubicBezTo>
                      <a:pt x="41" y="92"/>
                      <a:pt x="35" y="89"/>
                      <a:pt x="30" y="87"/>
                    </a:cubicBezTo>
                    <a:cubicBezTo>
                      <a:pt x="38" y="83"/>
                      <a:pt x="49" y="79"/>
                      <a:pt x="60" y="76"/>
                    </a:cubicBezTo>
                    <a:cubicBezTo>
                      <a:pt x="60" y="76"/>
                      <a:pt x="60" y="76"/>
                      <a:pt x="61" y="75"/>
                    </a:cubicBezTo>
                    <a:cubicBezTo>
                      <a:pt x="110" y="124"/>
                      <a:pt x="110" y="124"/>
                      <a:pt x="110" y="124"/>
                    </a:cubicBezTo>
                    <a:cubicBezTo>
                      <a:pt x="110" y="125"/>
                      <a:pt x="109" y="125"/>
                      <a:pt x="109" y="125"/>
                    </a:cubicBezTo>
                    <a:close/>
                    <a:moveTo>
                      <a:pt x="141" y="91"/>
                    </a:moveTo>
                    <a:cubicBezTo>
                      <a:pt x="140" y="93"/>
                      <a:pt x="137" y="96"/>
                      <a:pt x="134" y="99"/>
                    </a:cubicBezTo>
                    <a:cubicBezTo>
                      <a:pt x="129" y="105"/>
                      <a:pt x="120" y="113"/>
                      <a:pt x="115" y="118"/>
                    </a:cubicBezTo>
                    <a:cubicBezTo>
                      <a:pt x="67" y="70"/>
                      <a:pt x="67" y="70"/>
                      <a:pt x="67" y="70"/>
                    </a:cubicBezTo>
                    <a:cubicBezTo>
                      <a:pt x="72" y="65"/>
                      <a:pt x="80" y="56"/>
                      <a:pt x="86" y="51"/>
                    </a:cubicBezTo>
                    <a:cubicBezTo>
                      <a:pt x="89" y="48"/>
                      <a:pt x="92" y="45"/>
                      <a:pt x="94" y="44"/>
                    </a:cubicBezTo>
                    <a:cubicBezTo>
                      <a:pt x="116" y="21"/>
                      <a:pt x="160" y="8"/>
                      <a:pt x="177" y="8"/>
                    </a:cubicBezTo>
                    <a:cubicBezTo>
                      <a:pt x="177" y="22"/>
                      <a:pt x="165" y="68"/>
                      <a:pt x="141" y="91"/>
                    </a:cubicBezTo>
                    <a:close/>
                    <a:moveTo>
                      <a:pt x="88" y="67"/>
                    </a:moveTo>
                    <a:cubicBezTo>
                      <a:pt x="86" y="67"/>
                      <a:pt x="84" y="69"/>
                      <a:pt x="84" y="72"/>
                    </a:cubicBezTo>
                    <a:cubicBezTo>
                      <a:pt x="84" y="74"/>
                      <a:pt x="86" y="76"/>
                      <a:pt x="88" y="76"/>
                    </a:cubicBezTo>
                    <a:cubicBezTo>
                      <a:pt x="90" y="76"/>
                      <a:pt x="92" y="74"/>
                      <a:pt x="92" y="72"/>
                    </a:cubicBezTo>
                    <a:cubicBezTo>
                      <a:pt x="92" y="69"/>
                      <a:pt x="90" y="67"/>
                      <a:pt x="88" y="67"/>
                    </a:cubicBezTo>
                    <a:close/>
                    <a:moveTo>
                      <a:pt x="139" y="59"/>
                    </a:moveTo>
                    <a:cubicBezTo>
                      <a:pt x="146" y="59"/>
                      <a:pt x="151" y="53"/>
                      <a:pt x="151" y="46"/>
                    </a:cubicBezTo>
                    <a:cubicBezTo>
                      <a:pt x="151" y="39"/>
                      <a:pt x="146" y="34"/>
                      <a:pt x="139" y="34"/>
                    </a:cubicBezTo>
                    <a:cubicBezTo>
                      <a:pt x="132" y="34"/>
                      <a:pt x="126" y="39"/>
                      <a:pt x="126" y="46"/>
                    </a:cubicBezTo>
                    <a:cubicBezTo>
                      <a:pt x="126" y="53"/>
                      <a:pt x="132" y="59"/>
                      <a:pt x="139" y="59"/>
                    </a:cubicBezTo>
                    <a:close/>
                    <a:moveTo>
                      <a:pt x="139" y="42"/>
                    </a:moveTo>
                    <a:cubicBezTo>
                      <a:pt x="141" y="42"/>
                      <a:pt x="143" y="44"/>
                      <a:pt x="143" y="46"/>
                    </a:cubicBezTo>
                    <a:cubicBezTo>
                      <a:pt x="143" y="49"/>
                      <a:pt x="141" y="50"/>
                      <a:pt x="139" y="50"/>
                    </a:cubicBezTo>
                    <a:cubicBezTo>
                      <a:pt x="136" y="50"/>
                      <a:pt x="135" y="49"/>
                      <a:pt x="135" y="46"/>
                    </a:cubicBezTo>
                    <a:cubicBezTo>
                      <a:pt x="135" y="44"/>
                      <a:pt x="136" y="42"/>
                      <a:pt x="139" y="42"/>
                    </a:cubicBezTo>
                    <a:close/>
                    <a:moveTo>
                      <a:pt x="101" y="88"/>
                    </a:moveTo>
                    <a:cubicBezTo>
                      <a:pt x="103" y="88"/>
                      <a:pt x="105" y="87"/>
                      <a:pt x="105" y="84"/>
                    </a:cubicBezTo>
                    <a:cubicBezTo>
                      <a:pt x="105" y="82"/>
                      <a:pt x="103" y="80"/>
                      <a:pt x="101" y="80"/>
                    </a:cubicBezTo>
                    <a:cubicBezTo>
                      <a:pt x="98" y="80"/>
                      <a:pt x="97" y="82"/>
                      <a:pt x="97" y="84"/>
                    </a:cubicBezTo>
                    <a:cubicBezTo>
                      <a:pt x="97" y="87"/>
                      <a:pt x="98" y="88"/>
                      <a:pt x="101" y="8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1A15C5C-A627-45D5-8D69-F0891F6B0C9A}"/>
              </a:ext>
            </a:extLst>
          </p:cNvPr>
          <p:cNvGrpSpPr/>
          <p:nvPr/>
        </p:nvGrpSpPr>
        <p:grpSpPr>
          <a:xfrm>
            <a:off x="1229360" y="3937555"/>
            <a:ext cx="3647441" cy="1055663"/>
            <a:chOff x="1229360" y="3937555"/>
            <a:chExt cx="3647441" cy="1055663"/>
          </a:xfrm>
        </p:grpSpPr>
        <p:sp>
          <p:nvSpPr>
            <p:cNvPr id="48" name="Freeform 10"/>
            <p:cNvSpPr>
              <a:spLocks/>
            </p:cNvSpPr>
            <p:nvPr/>
          </p:nvSpPr>
          <p:spPr bwMode="auto">
            <a:xfrm>
              <a:off x="1976968" y="4375151"/>
              <a:ext cx="2899833" cy="618067"/>
            </a:xfrm>
            <a:custGeom>
              <a:avLst/>
              <a:gdLst>
                <a:gd name="T0" fmla="*/ 0 w 1370"/>
                <a:gd name="T1" fmla="*/ 0 h 292"/>
                <a:gd name="T2" fmla="*/ 1370 w 1370"/>
                <a:gd name="T3" fmla="*/ 0 h 292"/>
                <a:gd name="T4" fmla="*/ 1370 w 1370"/>
                <a:gd name="T5" fmla="*/ 292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70" h="292">
                  <a:moveTo>
                    <a:pt x="0" y="0"/>
                  </a:moveTo>
                  <a:lnTo>
                    <a:pt x="1370" y="0"/>
                  </a:lnTo>
                  <a:lnTo>
                    <a:pt x="1370" y="292"/>
                  </a:lnTo>
                </a:path>
              </a:pathLst>
            </a:custGeom>
            <a:noFill/>
            <a:ln w="34925" cap="flat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" name="Oval 80"/>
            <p:cNvSpPr>
              <a:spLocks noChangeAspect="1"/>
            </p:cNvSpPr>
            <p:nvPr/>
          </p:nvSpPr>
          <p:spPr>
            <a:xfrm>
              <a:off x="1229360" y="3937555"/>
              <a:ext cx="853440" cy="85344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Freeform 409"/>
            <p:cNvSpPr>
              <a:spLocks noEditPoints="1"/>
            </p:cNvSpPr>
            <p:nvPr/>
          </p:nvSpPr>
          <p:spPr bwMode="auto">
            <a:xfrm>
              <a:off x="1460913" y="4226311"/>
              <a:ext cx="390335" cy="275927"/>
            </a:xfrm>
            <a:custGeom>
              <a:avLst/>
              <a:gdLst>
                <a:gd name="T0" fmla="*/ 187 w 191"/>
                <a:gd name="T1" fmla="*/ 39 h 135"/>
                <a:gd name="T2" fmla="*/ 153 w 191"/>
                <a:gd name="T3" fmla="*/ 18 h 135"/>
                <a:gd name="T4" fmla="*/ 160 w 191"/>
                <a:gd name="T5" fmla="*/ 29 h 135"/>
                <a:gd name="T6" fmla="*/ 179 w 191"/>
                <a:gd name="T7" fmla="*/ 42 h 135"/>
                <a:gd name="T8" fmla="*/ 177 w 191"/>
                <a:gd name="T9" fmla="*/ 53 h 135"/>
                <a:gd name="T10" fmla="*/ 162 w 191"/>
                <a:gd name="T11" fmla="*/ 68 h 135"/>
                <a:gd name="T12" fmla="*/ 162 w 191"/>
                <a:gd name="T13" fmla="*/ 67 h 135"/>
                <a:gd name="T14" fmla="*/ 95 w 191"/>
                <a:gd name="T15" fmla="*/ 0 h 135"/>
                <a:gd name="T16" fmla="*/ 27 w 191"/>
                <a:gd name="T17" fmla="*/ 67 h 135"/>
                <a:gd name="T18" fmla="*/ 35 w 191"/>
                <a:gd name="T19" fmla="*/ 99 h 135"/>
                <a:gd name="T20" fmla="*/ 11 w 191"/>
                <a:gd name="T21" fmla="*/ 84 h 135"/>
                <a:gd name="T22" fmla="*/ 13 w 191"/>
                <a:gd name="T23" fmla="*/ 73 h 135"/>
                <a:gd name="T24" fmla="*/ 19 w 191"/>
                <a:gd name="T25" fmla="*/ 65 h 135"/>
                <a:gd name="T26" fmla="*/ 20 w 191"/>
                <a:gd name="T27" fmla="*/ 53 h 135"/>
                <a:gd name="T28" fmla="*/ 3 w 191"/>
                <a:gd name="T29" fmla="*/ 87 h 135"/>
                <a:gd name="T30" fmla="*/ 41 w 191"/>
                <a:gd name="T31" fmla="*/ 108 h 135"/>
                <a:gd name="T32" fmla="*/ 95 w 191"/>
                <a:gd name="T33" fmla="*/ 135 h 135"/>
                <a:gd name="T34" fmla="*/ 161 w 191"/>
                <a:gd name="T35" fmla="*/ 79 h 135"/>
                <a:gd name="T36" fmla="*/ 187 w 191"/>
                <a:gd name="T37" fmla="*/ 39 h 135"/>
                <a:gd name="T38" fmla="*/ 95 w 191"/>
                <a:gd name="T39" fmla="*/ 126 h 135"/>
                <a:gd name="T40" fmla="*/ 53 w 191"/>
                <a:gd name="T41" fmla="*/ 109 h 135"/>
                <a:gd name="T42" fmla="*/ 58 w 191"/>
                <a:gd name="T43" fmla="*/ 109 h 135"/>
                <a:gd name="T44" fmla="*/ 106 w 191"/>
                <a:gd name="T45" fmla="*/ 103 h 135"/>
                <a:gd name="T46" fmla="*/ 151 w 191"/>
                <a:gd name="T47" fmla="*/ 86 h 135"/>
                <a:gd name="T48" fmla="*/ 95 w 191"/>
                <a:gd name="T49" fmla="*/ 126 h 135"/>
                <a:gd name="T50" fmla="*/ 153 w 191"/>
                <a:gd name="T51" fmla="*/ 74 h 135"/>
                <a:gd name="T52" fmla="*/ 104 w 191"/>
                <a:gd name="T53" fmla="*/ 95 h 135"/>
                <a:gd name="T54" fmla="*/ 58 w 191"/>
                <a:gd name="T55" fmla="*/ 101 h 135"/>
                <a:gd name="T56" fmla="*/ 46 w 191"/>
                <a:gd name="T57" fmla="*/ 100 h 135"/>
                <a:gd name="T58" fmla="*/ 36 w 191"/>
                <a:gd name="T59" fmla="*/ 67 h 135"/>
                <a:gd name="T60" fmla="*/ 95 w 191"/>
                <a:gd name="T61" fmla="*/ 8 h 135"/>
                <a:gd name="T62" fmla="*/ 154 w 191"/>
                <a:gd name="T63" fmla="*/ 67 h 135"/>
                <a:gd name="T64" fmla="*/ 153 w 191"/>
                <a:gd name="T65" fmla="*/ 74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91" h="135">
                  <a:moveTo>
                    <a:pt x="187" y="39"/>
                  </a:moveTo>
                  <a:cubicBezTo>
                    <a:pt x="184" y="29"/>
                    <a:pt x="171" y="21"/>
                    <a:pt x="153" y="18"/>
                  </a:cubicBezTo>
                  <a:cubicBezTo>
                    <a:pt x="156" y="22"/>
                    <a:pt x="158" y="25"/>
                    <a:pt x="160" y="29"/>
                  </a:cubicBezTo>
                  <a:cubicBezTo>
                    <a:pt x="170" y="32"/>
                    <a:pt x="177" y="36"/>
                    <a:pt x="179" y="42"/>
                  </a:cubicBezTo>
                  <a:cubicBezTo>
                    <a:pt x="180" y="45"/>
                    <a:pt x="179" y="49"/>
                    <a:pt x="177" y="53"/>
                  </a:cubicBezTo>
                  <a:cubicBezTo>
                    <a:pt x="174" y="58"/>
                    <a:pt x="169" y="63"/>
                    <a:pt x="162" y="68"/>
                  </a:cubicBezTo>
                  <a:cubicBezTo>
                    <a:pt x="162" y="68"/>
                    <a:pt x="162" y="68"/>
                    <a:pt x="162" y="67"/>
                  </a:cubicBezTo>
                  <a:cubicBezTo>
                    <a:pt x="162" y="30"/>
                    <a:pt x="132" y="0"/>
                    <a:pt x="95" y="0"/>
                  </a:cubicBezTo>
                  <a:cubicBezTo>
                    <a:pt x="58" y="0"/>
                    <a:pt x="27" y="30"/>
                    <a:pt x="27" y="67"/>
                  </a:cubicBezTo>
                  <a:cubicBezTo>
                    <a:pt x="27" y="79"/>
                    <a:pt x="30" y="89"/>
                    <a:pt x="35" y="99"/>
                  </a:cubicBezTo>
                  <a:cubicBezTo>
                    <a:pt x="22" y="96"/>
                    <a:pt x="13" y="91"/>
                    <a:pt x="11" y="84"/>
                  </a:cubicBezTo>
                  <a:cubicBezTo>
                    <a:pt x="10" y="81"/>
                    <a:pt x="11" y="77"/>
                    <a:pt x="13" y="73"/>
                  </a:cubicBezTo>
                  <a:cubicBezTo>
                    <a:pt x="15" y="71"/>
                    <a:pt x="17" y="68"/>
                    <a:pt x="19" y="65"/>
                  </a:cubicBezTo>
                  <a:cubicBezTo>
                    <a:pt x="19" y="61"/>
                    <a:pt x="20" y="57"/>
                    <a:pt x="20" y="53"/>
                  </a:cubicBezTo>
                  <a:cubicBezTo>
                    <a:pt x="7" y="64"/>
                    <a:pt x="0" y="76"/>
                    <a:pt x="3" y="87"/>
                  </a:cubicBezTo>
                  <a:cubicBezTo>
                    <a:pt x="6" y="98"/>
                    <a:pt x="21" y="106"/>
                    <a:pt x="41" y="108"/>
                  </a:cubicBezTo>
                  <a:cubicBezTo>
                    <a:pt x="54" y="124"/>
                    <a:pt x="73" y="135"/>
                    <a:pt x="95" y="135"/>
                  </a:cubicBezTo>
                  <a:cubicBezTo>
                    <a:pt x="128" y="135"/>
                    <a:pt x="155" y="111"/>
                    <a:pt x="161" y="79"/>
                  </a:cubicBezTo>
                  <a:cubicBezTo>
                    <a:pt x="180" y="67"/>
                    <a:pt x="191" y="52"/>
                    <a:pt x="187" y="39"/>
                  </a:cubicBezTo>
                  <a:close/>
                  <a:moveTo>
                    <a:pt x="95" y="126"/>
                  </a:moveTo>
                  <a:cubicBezTo>
                    <a:pt x="79" y="126"/>
                    <a:pt x="64" y="120"/>
                    <a:pt x="53" y="109"/>
                  </a:cubicBezTo>
                  <a:cubicBezTo>
                    <a:pt x="55" y="109"/>
                    <a:pt x="56" y="109"/>
                    <a:pt x="58" y="109"/>
                  </a:cubicBezTo>
                  <a:cubicBezTo>
                    <a:pt x="72" y="109"/>
                    <a:pt x="89" y="107"/>
                    <a:pt x="106" y="103"/>
                  </a:cubicBezTo>
                  <a:cubicBezTo>
                    <a:pt x="123" y="99"/>
                    <a:pt x="138" y="93"/>
                    <a:pt x="151" y="86"/>
                  </a:cubicBezTo>
                  <a:cubicBezTo>
                    <a:pt x="143" y="109"/>
                    <a:pt x="121" y="126"/>
                    <a:pt x="95" y="126"/>
                  </a:cubicBezTo>
                  <a:close/>
                  <a:moveTo>
                    <a:pt x="153" y="74"/>
                  </a:moveTo>
                  <a:cubicBezTo>
                    <a:pt x="141" y="82"/>
                    <a:pt x="124" y="90"/>
                    <a:pt x="104" y="95"/>
                  </a:cubicBezTo>
                  <a:cubicBezTo>
                    <a:pt x="88" y="99"/>
                    <a:pt x="72" y="101"/>
                    <a:pt x="58" y="101"/>
                  </a:cubicBezTo>
                  <a:cubicBezTo>
                    <a:pt x="54" y="101"/>
                    <a:pt x="50" y="101"/>
                    <a:pt x="46" y="100"/>
                  </a:cubicBezTo>
                  <a:cubicBezTo>
                    <a:pt x="40" y="91"/>
                    <a:pt x="36" y="80"/>
                    <a:pt x="36" y="67"/>
                  </a:cubicBezTo>
                  <a:cubicBezTo>
                    <a:pt x="36" y="35"/>
                    <a:pt x="62" y="8"/>
                    <a:pt x="95" y="8"/>
                  </a:cubicBezTo>
                  <a:cubicBezTo>
                    <a:pt x="127" y="8"/>
                    <a:pt x="154" y="35"/>
                    <a:pt x="154" y="67"/>
                  </a:cubicBezTo>
                  <a:cubicBezTo>
                    <a:pt x="154" y="70"/>
                    <a:pt x="154" y="72"/>
                    <a:pt x="153" y="7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2146105" y="4011212"/>
              <a:ext cx="22887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SATURN BRANCH</a:t>
              </a:r>
              <a:endParaRPr lang="en-US" sz="6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C6D0878A-51AB-4CA9-BC3C-18B468149959}"/>
              </a:ext>
            </a:extLst>
          </p:cNvPr>
          <p:cNvGrpSpPr/>
          <p:nvPr/>
        </p:nvGrpSpPr>
        <p:grpSpPr>
          <a:xfrm>
            <a:off x="2012237" y="2864229"/>
            <a:ext cx="3975814" cy="1089705"/>
            <a:chOff x="2012237" y="2864229"/>
            <a:chExt cx="3975814" cy="1089705"/>
          </a:xfrm>
        </p:grpSpPr>
        <p:sp>
          <p:nvSpPr>
            <p:cNvPr id="46" name="Freeform 8"/>
            <p:cNvSpPr>
              <a:spLocks/>
            </p:cNvSpPr>
            <p:nvPr/>
          </p:nvSpPr>
          <p:spPr bwMode="auto">
            <a:xfrm>
              <a:off x="2787651" y="3291418"/>
              <a:ext cx="3200400" cy="662516"/>
            </a:xfrm>
            <a:custGeom>
              <a:avLst/>
              <a:gdLst>
                <a:gd name="T0" fmla="*/ 1512 w 1512"/>
                <a:gd name="T1" fmla="*/ 313 h 313"/>
                <a:gd name="T2" fmla="*/ 1101 w 1512"/>
                <a:gd name="T3" fmla="*/ 313 h 313"/>
                <a:gd name="T4" fmla="*/ 1101 w 1512"/>
                <a:gd name="T5" fmla="*/ 0 h 313"/>
                <a:gd name="T6" fmla="*/ 0 w 1512"/>
                <a:gd name="T7" fmla="*/ 0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12" h="313">
                  <a:moveTo>
                    <a:pt x="1512" y="313"/>
                  </a:moveTo>
                  <a:lnTo>
                    <a:pt x="1101" y="313"/>
                  </a:lnTo>
                  <a:lnTo>
                    <a:pt x="1101" y="0"/>
                  </a:lnTo>
                  <a:lnTo>
                    <a:pt x="0" y="0"/>
                  </a:lnTo>
                </a:path>
              </a:pathLst>
            </a:custGeom>
            <a:noFill/>
            <a:ln w="34925" cap="flat">
              <a:solidFill>
                <a:schemeClr val="accent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Oval 78"/>
            <p:cNvSpPr>
              <a:spLocks noChangeAspect="1"/>
            </p:cNvSpPr>
            <p:nvPr/>
          </p:nvSpPr>
          <p:spPr>
            <a:xfrm>
              <a:off x="2012237" y="2864229"/>
              <a:ext cx="853440" cy="85344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accent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8" name="Freeform 403"/>
            <p:cNvSpPr>
              <a:spLocks noEditPoints="1"/>
            </p:cNvSpPr>
            <p:nvPr/>
          </p:nvSpPr>
          <p:spPr bwMode="auto">
            <a:xfrm>
              <a:off x="2253921" y="3100829"/>
              <a:ext cx="380240" cy="380240"/>
            </a:xfrm>
            <a:custGeom>
              <a:avLst/>
              <a:gdLst>
                <a:gd name="T0" fmla="*/ 30 w 186"/>
                <a:gd name="T1" fmla="*/ 89 h 186"/>
                <a:gd name="T2" fmla="*/ 0 w 186"/>
                <a:gd name="T3" fmla="*/ 93 h 186"/>
                <a:gd name="T4" fmla="*/ 30 w 186"/>
                <a:gd name="T5" fmla="*/ 97 h 186"/>
                <a:gd name="T6" fmla="*/ 45 w 186"/>
                <a:gd name="T7" fmla="*/ 51 h 186"/>
                <a:gd name="T8" fmla="*/ 51 w 186"/>
                <a:gd name="T9" fmla="*/ 46 h 186"/>
                <a:gd name="T10" fmla="*/ 27 w 186"/>
                <a:gd name="T11" fmla="*/ 28 h 186"/>
                <a:gd name="T12" fmla="*/ 45 w 186"/>
                <a:gd name="T13" fmla="*/ 51 h 186"/>
                <a:gd name="T14" fmla="*/ 159 w 186"/>
                <a:gd name="T15" fmla="*/ 34 h 186"/>
                <a:gd name="T16" fmla="*/ 153 w 186"/>
                <a:gd name="T17" fmla="*/ 28 h 186"/>
                <a:gd name="T18" fmla="*/ 135 w 186"/>
                <a:gd name="T19" fmla="*/ 51 h 186"/>
                <a:gd name="T20" fmla="*/ 45 w 186"/>
                <a:gd name="T21" fmla="*/ 135 h 186"/>
                <a:gd name="T22" fmla="*/ 27 w 186"/>
                <a:gd name="T23" fmla="*/ 159 h 186"/>
                <a:gd name="T24" fmla="*/ 51 w 186"/>
                <a:gd name="T25" fmla="*/ 141 h 186"/>
                <a:gd name="T26" fmla="*/ 45 w 186"/>
                <a:gd name="T27" fmla="*/ 135 h 186"/>
                <a:gd name="T28" fmla="*/ 97 w 186"/>
                <a:gd name="T29" fmla="*/ 30 h 186"/>
                <a:gd name="T30" fmla="*/ 93 w 186"/>
                <a:gd name="T31" fmla="*/ 0 h 186"/>
                <a:gd name="T32" fmla="*/ 89 w 186"/>
                <a:gd name="T33" fmla="*/ 30 h 186"/>
                <a:gd name="T34" fmla="*/ 182 w 186"/>
                <a:gd name="T35" fmla="*/ 89 h 186"/>
                <a:gd name="T36" fmla="*/ 152 w 186"/>
                <a:gd name="T37" fmla="*/ 93 h 186"/>
                <a:gd name="T38" fmla="*/ 182 w 186"/>
                <a:gd name="T39" fmla="*/ 97 h 186"/>
                <a:gd name="T40" fmla="*/ 182 w 186"/>
                <a:gd name="T41" fmla="*/ 89 h 186"/>
                <a:gd name="T42" fmla="*/ 135 w 186"/>
                <a:gd name="T43" fmla="*/ 135 h 186"/>
                <a:gd name="T44" fmla="*/ 153 w 186"/>
                <a:gd name="T45" fmla="*/ 159 h 186"/>
                <a:gd name="T46" fmla="*/ 159 w 186"/>
                <a:gd name="T47" fmla="*/ 153 h 186"/>
                <a:gd name="T48" fmla="*/ 93 w 186"/>
                <a:gd name="T49" fmla="*/ 43 h 186"/>
                <a:gd name="T50" fmla="*/ 93 w 186"/>
                <a:gd name="T51" fmla="*/ 144 h 186"/>
                <a:gd name="T52" fmla="*/ 93 w 186"/>
                <a:gd name="T53" fmla="*/ 43 h 186"/>
                <a:gd name="T54" fmla="*/ 51 w 186"/>
                <a:gd name="T55" fmla="*/ 93 h 186"/>
                <a:gd name="T56" fmla="*/ 135 w 186"/>
                <a:gd name="T57" fmla="*/ 93 h 186"/>
                <a:gd name="T58" fmla="*/ 93 w 186"/>
                <a:gd name="T59" fmla="*/ 152 h 186"/>
                <a:gd name="T60" fmla="*/ 89 w 186"/>
                <a:gd name="T61" fmla="*/ 182 h 186"/>
                <a:gd name="T62" fmla="*/ 97 w 186"/>
                <a:gd name="T63" fmla="*/ 182 h 186"/>
                <a:gd name="T64" fmla="*/ 93 w 186"/>
                <a:gd name="T65" fmla="*/ 152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86" h="186">
                  <a:moveTo>
                    <a:pt x="34" y="93"/>
                  </a:moveTo>
                  <a:cubicBezTo>
                    <a:pt x="34" y="91"/>
                    <a:pt x="32" y="89"/>
                    <a:pt x="30" y="89"/>
                  </a:cubicBezTo>
                  <a:cubicBezTo>
                    <a:pt x="4" y="89"/>
                    <a:pt x="4" y="89"/>
                    <a:pt x="4" y="89"/>
                  </a:cubicBezTo>
                  <a:cubicBezTo>
                    <a:pt x="2" y="89"/>
                    <a:pt x="0" y="91"/>
                    <a:pt x="0" y="93"/>
                  </a:cubicBezTo>
                  <a:cubicBezTo>
                    <a:pt x="0" y="96"/>
                    <a:pt x="2" y="97"/>
                    <a:pt x="4" y="97"/>
                  </a:cubicBezTo>
                  <a:cubicBezTo>
                    <a:pt x="30" y="97"/>
                    <a:pt x="30" y="97"/>
                    <a:pt x="30" y="97"/>
                  </a:cubicBezTo>
                  <a:cubicBezTo>
                    <a:pt x="32" y="97"/>
                    <a:pt x="34" y="96"/>
                    <a:pt x="34" y="93"/>
                  </a:cubicBezTo>
                  <a:close/>
                  <a:moveTo>
                    <a:pt x="45" y="51"/>
                  </a:moveTo>
                  <a:cubicBezTo>
                    <a:pt x="47" y="53"/>
                    <a:pt x="50" y="53"/>
                    <a:pt x="51" y="51"/>
                  </a:cubicBezTo>
                  <a:cubicBezTo>
                    <a:pt x="53" y="50"/>
                    <a:pt x="53" y="47"/>
                    <a:pt x="51" y="46"/>
                  </a:cubicBezTo>
                  <a:cubicBezTo>
                    <a:pt x="33" y="28"/>
                    <a:pt x="33" y="28"/>
                    <a:pt x="33" y="28"/>
                  </a:cubicBezTo>
                  <a:cubicBezTo>
                    <a:pt x="32" y="26"/>
                    <a:pt x="29" y="26"/>
                    <a:pt x="27" y="28"/>
                  </a:cubicBezTo>
                  <a:cubicBezTo>
                    <a:pt x="26" y="29"/>
                    <a:pt x="26" y="32"/>
                    <a:pt x="27" y="34"/>
                  </a:cubicBezTo>
                  <a:lnTo>
                    <a:pt x="45" y="51"/>
                  </a:lnTo>
                  <a:close/>
                  <a:moveTo>
                    <a:pt x="141" y="51"/>
                  </a:moveTo>
                  <a:cubicBezTo>
                    <a:pt x="159" y="34"/>
                    <a:pt x="159" y="34"/>
                    <a:pt x="159" y="34"/>
                  </a:cubicBezTo>
                  <a:cubicBezTo>
                    <a:pt x="160" y="32"/>
                    <a:pt x="160" y="29"/>
                    <a:pt x="159" y="28"/>
                  </a:cubicBezTo>
                  <a:cubicBezTo>
                    <a:pt x="157" y="26"/>
                    <a:pt x="154" y="26"/>
                    <a:pt x="153" y="28"/>
                  </a:cubicBezTo>
                  <a:cubicBezTo>
                    <a:pt x="135" y="46"/>
                    <a:pt x="135" y="46"/>
                    <a:pt x="135" y="46"/>
                  </a:cubicBezTo>
                  <a:cubicBezTo>
                    <a:pt x="133" y="47"/>
                    <a:pt x="133" y="50"/>
                    <a:pt x="135" y="51"/>
                  </a:cubicBezTo>
                  <a:cubicBezTo>
                    <a:pt x="136" y="53"/>
                    <a:pt x="139" y="53"/>
                    <a:pt x="141" y="51"/>
                  </a:cubicBezTo>
                  <a:close/>
                  <a:moveTo>
                    <a:pt x="45" y="135"/>
                  </a:moveTo>
                  <a:cubicBezTo>
                    <a:pt x="27" y="153"/>
                    <a:pt x="27" y="153"/>
                    <a:pt x="27" y="153"/>
                  </a:cubicBezTo>
                  <a:cubicBezTo>
                    <a:pt x="26" y="155"/>
                    <a:pt x="26" y="157"/>
                    <a:pt x="27" y="159"/>
                  </a:cubicBezTo>
                  <a:cubicBezTo>
                    <a:pt x="29" y="161"/>
                    <a:pt x="32" y="161"/>
                    <a:pt x="33" y="159"/>
                  </a:cubicBezTo>
                  <a:cubicBezTo>
                    <a:pt x="51" y="141"/>
                    <a:pt x="51" y="141"/>
                    <a:pt x="51" y="141"/>
                  </a:cubicBezTo>
                  <a:cubicBezTo>
                    <a:pt x="53" y="139"/>
                    <a:pt x="53" y="137"/>
                    <a:pt x="51" y="135"/>
                  </a:cubicBezTo>
                  <a:cubicBezTo>
                    <a:pt x="50" y="133"/>
                    <a:pt x="47" y="133"/>
                    <a:pt x="45" y="135"/>
                  </a:cubicBezTo>
                  <a:close/>
                  <a:moveTo>
                    <a:pt x="93" y="34"/>
                  </a:moveTo>
                  <a:cubicBezTo>
                    <a:pt x="95" y="34"/>
                    <a:pt x="97" y="32"/>
                    <a:pt x="97" y="30"/>
                  </a:cubicBezTo>
                  <a:cubicBezTo>
                    <a:pt x="97" y="5"/>
                    <a:pt x="97" y="5"/>
                    <a:pt x="97" y="5"/>
                  </a:cubicBezTo>
                  <a:cubicBezTo>
                    <a:pt x="97" y="2"/>
                    <a:pt x="95" y="0"/>
                    <a:pt x="93" y="0"/>
                  </a:cubicBezTo>
                  <a:cubicBezTo>
                    <a:pt x="91" y="0"/>
                    <a:pt x="89" y="2"/>
                    <a:pt x="89" y="5"/>
                  </a:cubicBezTo>
                  <a:cubicBezTo>
                    <a:pt x="89" y="30"/>
                    <a:pt x="89" y="30"/>
                    <a:pt x="89" y="30"/>
                  </a:cubicBezTo>
                  <a:cubicBezTo>
                    <a:pt x="89" y="32"/>
                    <a:pt x="91" y="34"/>
                    <a:pt x="93" y="34"/>
                  </a:cubicBezTo>
                  <a:close/>
                  <a:moveTo>
                    <a:pt x="182" y="89"/>
                  </a:moveTo>
                  <a:cubicBezTo>
                    <a:pt x="156" y="89"/>
                    <a:pt x="156" y="89"/>
                    <a:pt x="156" y="89"/>
                  </a:cubicBezTo>
                  <a:cubicBezTo>
                    <a:pt x="154" y="89"/>
                    <a:pt x="152" y="91"/>
                    <a:pt x="152" y="93"/>
                  </a:cubicBezTo>
                  <a:cubicBezTo>
                    <a:pt x="152" y="96"/>
                    <a:pt x="154" y="97"/>
                    <a:pt x="156" y="97"/>
                  </a:cubicBezTo>
                  <a:cubicBezTo>
                    <a:pt x="182" y="97"/>
                    <a:pt x="182" y="97"/>
                    <a:pt x="182" y="97"/>
                  </a:cubicBezTo>
                  <a:cubicBezTo>
                    <a:pt x="184" y="97"/>
                    <a:pt x="186" y="96"/>
                    <a:pt x="186" y="93"/>
                  </a:cubicBezTo>
                  <a:cubicBezTo>
                    <a:pt x="186" y="91"/>
                    <a:pt x="184" y="89"/>
                    <a:pt x="182" y="89"/>
                  </a:cubicBezTo>
                  <a:close/>
                  <a:moveTo>
                    <a:pt x="141" y="135"/>
                  </a:moveTo>
                  <a:cubicBezTo>
                    <a:pt x="139" y="133"/>
                    <a:pt x="136" y="133"/>
                    <a:pt x="135" y="135"/>
                  </a:cubicBezTo>
                  <a:cubicBezTo>
                    <a:pt x="133" y="137"/>
                    <a:pt x="133" y="139"/>
                    <a:pt x="135" y="141"/>
                  </a:cubicBezTo>
                  <a:cubicBezTo>
                    <a:pt x="153" y="159"/>
                    <a:pt x="153" y="159"/>
                    <a:pt x="153" y="159"/>
                  </a:cubicBezTo>
                  <a:cubicBezTo>
                    <a:pt x="154" y="161"/>
                    <a:pt x="157" y="161"/>
                    <a:pt x="159" y="159"/>
                  </a:cubicBezTo>
                  <a:cubicBezTo>
                    <a:pt x="160" y="157"/>
                    <a:pt x="160" y="155"/>
                    <a:pt x="159" y="153"/>
                  </a:cubicBezTo>
                  <a:lnTo>
                    <a:pt x="141" y="135"/>
                  </a:lnTo>
                  <a:close/>
                  <a:moveTo>
                    <a:pt x="93" y="43"/>
                  </a:moveTo>
                  <a:cubicBezTo>
                    <a:pt x="65" y="43"/>
                    <a:pt x="42" y="65"/>
                    <a:pt x="42" y="93"/>
                  </a:cubicBezTo>
                  <a:cubicBezTo>
                    <a:pt x="42" y="121"/>
                    <a:pt x="65" y="144"/>
                    <a:pt x="93" y="144"/>
                  </a:cubicBezTo>
                  <a:cubicBezTo>
                    <a:pt x="121" y="144"/>
                    <a:pt x="144" y="121"/>
                    <a:pt x="144" y="93"/>
                  </a:cubicBezTo>
                  <a:cubicBezTo>
                    <a:pt x="144" y="65"/>
                    <a:pt x="121" y="43"/>
                    <a:pt x="93" y="43"/>
                  </a:cubicBezTo>
                  <a:close/>
                  <a:moveTo>
                    <a:pt x="93" y="135"/>
                  </a:moveTo>
                  <a:cubicBezTo>
                    <a:pt x="70" y="135"/>
                    <a:pt x="51" y="117"/>
                    <a:pt x="51" y="93"/>
                  </a:cubicBezTo>
                  <a:cubicBezTo>
                    <a:pt x="51" y="70"/>
                    <a:pt x="70" y="51"/>
                    <a:pt x="93" y="51"/>
                  </a:cubicBezTo>
                  <a:cubicBezTo>
                    <a:pt x="116" y="51"/>
                    <a:pt x="135" y="70"/>
                    <a:pt x="135" y="93"/>
                  </a:cubicBezTo>
                  <a:cubicBezTo>
                    <a:pt x="135" y="117"/>
                    <a:pt x="116" y="135"/>
                    <a:pt x="93" y="135"/>
                  </a:cubicBezTo>
                  <a:close/>
                  <a:moveTo>
                    <a:pt x="93" y="152"/>
                  </a:moveTo>
                  <a:cubicBezTo>
                    <a:pt x="91" y="152"/>
                    <a:pt x="89" y="154"/>
                    <a:pt x="89" y="157"/>
                  </a:cubicBezTo>
                  <a:cubicBezTo>
                    <a:pt x="89" y="182"/>
                    <a:pt x="89" y="182"/>
                    <a:pt x="89" y="182"/>
                  </a:cubicBezTo>
                  <a:cubicBezTo>
                    <a:pt x="89" y="184"/>
                    <a:pt x="91" y="186"/>
                    <a:pt x="93" y="186"/>
                  </a:cubicBezTo>
                  <a:cubicBezTo>
                    <a:pt x="95" y="186"/>
                    <a:pt x="97" y="184"/>
                    <a:pt x="97" y="182"/>
                  </a:cubicBezTo>
                  <a:cubicBezTo>
                    <a:pt x="97" y="157"/>
                    <a:pt x="97" y="157"/>
                    <a:pt x="97" y="157"/>
                  </a:cubicBezTo>
                  <a:cubicBezTo>
                    <a:pt x="97" y="154"/>
                    <a:pt x="95" y="152"/>
                    <a:pt x="93" y="1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2938365" y="2939485"/>
              <a:ext cx="22887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SUN </a:t>
              </a:r>
              <a:r>
                <a:rPr lang="en-US" sz="1400" b="1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SUN</a:t>
              </a:r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 </a:t>
              </a:r>
              <a:r>
                <a:rPr lang="en-US" sz="1400" b="1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SUN</a:t>
              </a:r>
              <a:endParaRPr lang="en-US" sz="6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279410D-1E2F-4F7B-BCCC-141B0676D0EE}"/>
              </a:ext>
            </a:extLst>
          </p:cNvPr>
          <p:cNvGrpSpPr/>
          <p:nvPr/>
        </p:nvGrpSpPr>
        <p:grpSpPr>
          <a:xfrm>
            <a:off x="2835059" y="1871980"/>
            <a:ext cx="3194247" cy="4986021"/>
            <a:chOff x="2835059" y="1871980"/>
            <a:chExt cx="3194247" cy="4986021"/>
          </a:xfrm>
        </p:grpSpPr>
        <p:sp>
          <p:nvSpPr>
            <p:cNvPr id="45" name="Freeform 7"/>
            <p:cNvSpPr>
              <a:spLocks/>
            </p:cNvSpPr>
            <p:nvPr/>
          </p:nvSpPr>
          <p:spPr bwMode="auto">
            <a:xfrm>
              <a:off x="3194051" y="2298701"/>
              <a:ext cx="2794000" cy="4559300"/>
            </a:xfrm>
            <a:custGeom>
              <a:avLst/>
              <a:gdLst>
                <a:gd name="T0" fmla="*/ 1320 w 1320"/>
                <a:gd name="T1" fmla="*/ 2154 h 2154"/>
                <a:gd name="T2" fmla="*/ 1320 w 1320"/>
                <a:gd name="T3" fmla="*/ 0 h 2154"/>
                <a:gd name="T4" fmla="*/ 0 w 1320"/>
                <a:gd name="T5" fmla="*/ 0 h 2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20" h="2154">
                  <a:moveTo>
                    <a:pt x="1320" y="2154"/>
                  </a:moveTo>
                  <a:lnTo>
                    <a:pt x="1320" y="0"/>
                  </a:lnTo>
                  <a:lnTo>
                    <a:pt x="0" y="0"/>
                  </a:lnTo>
                </a:path>
              </a:pathLst>
            </a:custGeom>
            <a:noFill/>
            <a:ln w="34925" cap="flat">
              <a:solidFill>
                <a:schemeClr val="accent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9" name="Group 68"/>
            <p:cNvGrpSpPr/>
            <p:nvPr/>
          </p:nvGrpSpPr>
          <p:grpSpPr>
            <a:xfrm>
              <a:off x="2835059" y="1871980"/>
              <a:ext cx="853440" cy="853440"/>
              <a:chOff x="995214" y="1047589"/>
              <a:chExt cx="640080" cy="640080"/>
            </a:xfrm>
          </p:grpSpPr>
          <p:sp>
            <p:nvSpPr>
              <p:cNvPr id="77" name="Oval 76"/>
              <p:cNvSpPr>
                <a:spLocks noChangeAspect="1"/>
              </p:cNvSpPr>
              <p:nvPr/>
            </p:nvSpPr>
            <p:spPr>
              <a:xfrm>
                <a:off x="995214" y="1047589"/>
                <a:ext cx="640080" cy="640080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accent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90"/>
              <p:cNvSpPr>
                <a:spLocks noEditPoints="1"/>
              </p:cNvSpPr>
              <p:nvPr/>
            </p:nvSpPr>
            <p:spPr bwMode="auto">
              <a:xfrm>
                <a:off x="1174196" y="1251213"/>
                <a:ext cx="287216" cy="232832"/>
              </a:xfrm>
              <a:custGeom>
                <a:avLst/>
                <a:gdLst>
                  <a:gd name="T0" fmla="*/ 68 w 186"/>
                  <a:gd name="T1" fmla="*/ 84 h 151"/>
                  <a:gd name="T2" fmla="*/ 118 w 186"/>
                  <a:gd name="T3" fmla="*/ 84 h 151"/>
                  <a:gd name="T4" fmla="*/ 93 w 186"/>
                  <a:gd name="T5" fmla="*/ 101 h 151"/>
                  <a:gd name="T6" fmla="*/ 93 w 186"/>
                  <a:gd name="T7" fmla="*/ 67 h 151"/>
                  <a:gd name="T8" fmla="*/ 93 w 186"/>
                  <a:gd name="T9" fmla="*/ 101 h 151"/>
                  <a:gd name="T10" fmla="*/ 114 w 186"/>
                  <a:gd name="T11" fmla="*/ 25 h 151"/>
                  <a:gd name="T12" fmla="*/ 114 w 186"/>
                  <a:gd name="T13" fmla="*/ 16 h 151"/>
                  <a:gd name="T14" fmla="*/ 68 w 186"/>
                  <a:gd name="T15" fmla="*/ 21 h 151"/>
                  <a:gd name="T16" fmla="*/ 156 w 186"/>
                  <a:gd name="T17" fmla="*/ 33 h 151"/>
                  <a:gd name="T18" fmla="*/ 156 w 186"/>
                  <a:gd name="T19" fmla="*/ 59 h 151"/>
                  <a:gd name="T20" fmla="*/ 156 w 186"/>
                  <a:gd name="T21" fmla="*/ 33 h 151"/>
                  <a:gd name="T22" fmla="*/ 152 w 186"/>
                  <a:gd name="T23" fmla="*/ 46 h 151"/>
                  <a:gd name="T24" fmla="*/ 160 w 186"/>
                  <a:gd name="T25" fmla="*/ 46 h 151"/>
                  <a:gd name="T26" fmla="*/ 169 w 186"/>
                  <a:gd name="T27" fmla="*/ 16 h 151"/>
                  <a:gd name="T28" fmla="*/ 122 w 186"/>
                  <a:gd name="T29" fmla="*/ 0 h 151"/>
                  <a:gd name="T30" fmla="*/ 63 w 186"/>
                  <a:gd name="T31" fmla="*/ 0 h 151"/>
                  <a:gd name="T32" fmla="*/ 17 w 186"/>
                  <a:gd name="T33" fmla="*/ 16 h 151"/>
                  <a:gd name="T34" fmla="*/ 0 w 186"/>
                  <a:gd name="T35" fmla="*/ 135 h 151"/>
                  <a:gd name="T36" fmla="*/ 169 w 186"/>
                  <a:gd name="T37" fmla="*/ 151 h 151"/>
                  <a:gd name="T38" fmla="*/ 186 w 186"/>
                  <a:gd name="T39" fmla="*/ 33 h 151"/>
                  <a:gd name="T40" fmla="*/ 177 w 186"/>
                  <a:gd name="T41" fmla="*/ 101 h 151"/>
                  <a:gd name="T42" fmla="*/ 137 w 186"/>
                  <a:gd name="T43" fmla="*/ 109 h 151"/>
                  <a:gd name="T44" fmla="*/ 177 w 186"/>
                  <a:gd name="T45" fmla="*/ 135 h 151"/>
                  <a:gd name="T46" fmla="*/ 17 w 186"/>
                  <a:gd name="T47" fmla="*/ 143 h 151"/>
                  <a:gd name="T48" fmla="*/ 9 w 186"/>
                  <a:gd name="T49" fmla="*/ 109 h 151"/>
                  <a:gd name="T50" fmla="*/ 45 w 186"/>
                  <a:gd name="T51" fmla="*/ 101 h 151"/>
                  <a:gd name="T52" fmla="*/ 9 w 186"/>
                  <a:gd name="T53" fmla="*/ 33 h 151"/>
                  <a:gd name="T54" fmla="*/ 34 w 186"/>
                  <a:gd name="T55" fmla="*/ 25 h 151"/>
                  <a:gd name="T56" fmla="*/ 93 w 186"/>
                  <a:gd name="T57" fmla="*/ 8 h 151"/>
                  <a:gd name="T58" fmla="*/ 152 w 186"/>
                  <a:gd name="T59" fmla="*/ 25 h 151"/>
                  <a:gd name="T60" fmla="*/ 177 w 186"/>
                  <a:gd name="T61" fmla="*/ 33 h 151"/>
                  <a:gd name="T62" fmla="*/ 156 w 186"/>
                  <a:gd name="T63" fmla="*/ 67 h 151"/>
                  <a:gd name="T64" fmla="*/ 156 w 186"/>
                  <a:gd name="T65" fmla="*/ 75 h 151"/>
                  <a:gd name="T66" fmla="*/ 156 w 186"/>
                  <a:gd name="T67" fmla="*/ 67 h 151"/>
                  <a:gd name="T68" fmla="*/ 51 w 186"/>
                  <a:gd name="T69" fmla="*/ 84 h 151"/>
                  <a:gd name="T70" fmla="*/ 135 w 186"/>
                  <a:gd name="T71" fmla="*/ 84 h 151"/>
                  <a:gd name="T72" fmla="*/ 93 w 186"/>
                  <a:gd name="T73" fmla="*/ 118 h 151"/>
                  <a:gd name="T74" fmla="*/ 93 w 186"/>
                  <a:gd name="T75" fmla="*/ 50 h 151"/>
                  <a:gd name="T76" fmla="*/ 93 w 186"/>
                  <a:gd name="T77" fmla="*/ 118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86" h="151">
                    <a:moveTo>
                      <a:pt x="93" y="59"/>
                    </a:moveTo>
                    <a:cubicBezTo>
                      <a:pt x="79" y="59"/>
                      <a:pt x="68" y="70"/>
                      <a:pt x="68" y="84"/>
                    </a:cubicBezTo>
                    <a:cubicBezTo>
                      <a:pt x="68" y="98"/>
                      <a:pt x="79" y="109"/>
                      <a:pt x="93" y="109"/>
                    </a:cubicBezTo>
                    <a:cubicBezTo>
                      <a:pt x="107" y="109"/>
                      <a:pt x="118" y="98"/>
                      <a:pt x="118" y="84"/>
                    </a:cubicBezTo>
                    <a:cubicBezTo>
                      <a:pt x="118" y="70"/>
                      <a:pt x="107" y="59"/>
                      <a:pt x="93" y="59"/>
                    </a:cubicBezTo>
                    <a:close/>
                    <a:moveTo>
                      <a:pt x="93" y="101"/>
                    </a:moveTo>
                    <a:cubicBezTo>
                      <a:pt x="84" y="101"/>
                      <a:pt x="76" y="93"/>
                      <a:pt x="76" y="84"/>
                    </a:cubicBezTo>
                    <a:cubicBezTo>
                      <a:pt x="76" y="75"/>
                      <a:pt x="84" y="67"/>
                      <a:pt x="93" y="67"/>
                    </a:cubicBezTo>
                    <a:cubicBezTo>
                      <a:pt x="102" y="67"/>
                      <a:pt x="110" y="75"/>
                      <a:pt x="110" y="84"/>
                    </a:cubicBezTo>
                    <a:cubicBezTo>
                      <a:pt x="110" y="93"/>
                      <a:pt x="102" y="101"/>
                      <a:pt x="93" y="101"/>
                    </a:cubicBezTo>
                    <a:close/>
                    <a:moveTo>
                      <a:pt x="72" y="25"/>
                    </a:moveTo>
                    <a:cubicBezTo>
                      <a:pt x="114" y="25"/>
                      <a:pt x="114" y="25"/>
                      <a:pt x="114" y="25"/>
                    </a:cubicBezTo>
                    <a:cubicBezTo>
                      <a:pt x="116" y="25"/>
                      <a:pt x="118" y="23"/>
                      <a:pt x="118" y="21"/>
                    </a:cubicBezTo>
                    <a:cubicBezTo>
                      <a:pt x="118" y="18"/>
                      <a:pt x="116" y="16"/>
                      <a:pt x="114" y="16"/>
                    </a:cubicBezTo>
                    <a:cubicBezTo>
                      <a:pt x="72" y="16"/>
                      <a:pt x="72" y="16"/>
                      <a:pt x="72" y="16"/>
                    </a:cubicBezTo>
                    <a:cubicBezTo>
                      <a:pt x="70" y="16"/>
                      <a:pt x="68" y="18"/>
                      <a:pt x="68" y="21"/>
                    </a:cubicBezTo>
                    <a:cubicBezTo>
                      <a:pt x="68" y="23"/>
                      <a:pt x="70" y="25"/>
                      <a:pt x="72" y="25"/>
                    </a:cubicBezTo>
                    <a:close/>
                    <a:moveTo>
                      <a:pt x="156" y="33"/>
                    </a:moveTo>
                    <a:cubicBezTo>
                      <a:pt x="149" y="33"/>
                      <a:pt x="144" y="39"/>
                      <a:pt x="144" y="46"/>
                    </a:cubicBezTo>
                    <a:cubicBezTo>
                      <a:pt x="144" y="53"/>
                      <a:pt x="149" y="59"/>
                      <a:pt x="156" y="59"/>
                    </a:cubicBezTo>
                    <a:cubicBezTo>
                      <a:pt x="163" y="59"/>
                      <a:pt x="169" y="53"/>
                      <a:pt x="169" y="46"/>
                    </a:cubicBezTo>
                    <a:cubicBezTo>
                      <a:pt x="169" y="39"/>
                      <a:pt x="163" y="33"/>
                      <a:pt x="156" y="33"/>
                    </a:cubicBezTo>
                    <a:close/>
                    <a:moveTo>
                      <a:pt x="156" y="50"/>
                    </a:moveTo>
                    <a:cubicBezTo>
                      <a:pt x="154" y="50"/>
                      <a:pt x="152" y="48"/>
                      <a:pt x="152" y="46"/>
                    </a:cubicBezTo>
                    <a:cubicBezTo>
                      <a:pt x="152" y="44"/>
                      <a:pt x="154" y="42"/>
                      <a:pt x="156" y="42"/>
                    </a:cubicBezTo>
                    <a:cubicBezTo>
                      <a:pt x="159" y="42"/>
                      <a:pt x="160" y="44"/>
                      <a:pt x="160" y="46"/>
                    </a:cubicBezTo>
                    <a:cubicBezTo>
                      <a:pt x="160" y="48"/>
                      <a:pt x="159" y="50"/>
                      <a:pt x="156" y="50"/>
                    </a:cubicBezTo>
                    <a:close/>
                    <a:moveTo>
                      <a:pt x="169" y="16"/>
                    </a:moveTo>
                    <a:cubicBezTo>
                      <a:pt x="152" y="16"/>
                      <a:pt x="152" y="16"/>
                      <a:pt x="152" y="16"/>
                    </a:cubicBezTo>
                    <a:cubicBezTo>
                      <a:pt x="139" y="16"/>
                      <a:pt x="139" y="0"/>
                      <a:pt x="122" y="0"/>
                    </a:cubicBezTo>
                    <a:cubicBezTo>
                      <a:pt x="106" y="0"/>
                      <a:pt x="93" y="0"/>
                      <a:pt x="93" y="0"/>
                    </a:cubicBezTo>
                    <a:cubicBezTo>
                      <a:pt x="93" y="0"/>
                      <a:pt x="80" y="0"/>
                      <a:pt x="63" y="0"/>
                    </a:cubicBezTo>
                    <a:cubicBezTo>
                      <a:pt x="47" y="0"/>
                      <a:pt x="47" y="16"/>
                      <a:pt x="34" y="16"/>
                    </a:cubicBezTo>
                    <a:cubicBezTo>
                      <a:pt x="17" y="16"/>
                      <a:pt x="17" y="16"/>
                      <a:pt x="17" y="16"/>
                    </a:cubicBezTo>
                    <a:cubicBezTo>
                      <a:pt x="8" y="16"/>
                      <a:pt x="0" y="24"/>
                      <a:pt x="0" y="33"/>
                    </a:cubicBezTo>
                    <a:cubicBezTo>
                      <a:pt x="0" y="135"/>
                      <a:pt x="0" y="135"/>
                      <a:pt x="0" y="135"/>
                    </a:cubicBezTo>
                    <a:cubicBezTo>
                      <a:pt x="0" y="144"/>
                      <a:pt x="8" y="151"/>
                      <a:pt x="17" y="151"/>
                    </a:cubicBezTo>
                    <a:cubicBezTo>
                      <a:pt x="169" y="151"/>
                      <a:pt x="169" y="151"/>
                      <a:pt x="169" y="151"/>
                    </a:cubicBezTo>
                    <a:cubicBezTo>
                      <a:pt x="178" y="151"/>
                      <a:pt x="186" y="144"/>
                      <a:pt x="186" y="135"/>
                    </a:cubicBezTo>
                    <a:cubicBezTo>
                      <a:pt x="186" y="33"/>
                      <a:pt x="186" y="33"/>
                      <a:pt x="186" y="33"/>
                    </a:cubicBezTo>
                    <a:cubicBezTo>
                      <a:pt x="186" y="24"/>
                      <a:pt x="178" y="16"/>
                      <a:pt x="169" y="16"/>
                    </a:cubicBezTo>
                    <a:close/>
                    <a:moveTo>
                      <a:pt x="177" y="101"/>
                    </a:moveTo>
                    <a:cubicBezTo>
                      <a:pt x="141" y="101"/>
                      <a:pt x="141" y="101"/>
                      <a:pt x="141" y="101"/>
                    </a:cubicBezTo>
                    <a:cubicBezTo>
                      <a:pt x="140" y="104"/>
                      <a:pt x="138" y="107"/>
                      <a:pt x="137" y="109"/>
                    </a:cubicBezTo>
                    <a:cubicBezTo>
                      <a:pt x="177" y="109"/>
                      <a:pt x="177" y="109"/>
                      <a:pt x="177" y="109"/>
                    </a:cubicBezTo>
                    <a:cubicBezTo>
                      <a:pt x="177" y="135"/>
                      <a:pt x="177" y="135"/>
                      <a:pt x="177" y="135"/>
                    </a:cubicBezTo>
                    <a:cubicBezTo>
                      <a:pt x="177" y="139"/>
                      <a:pt x="174" y="143"/>
                      <a:pt x="169" y="143"/>
                    </a:cubicBezTo>
                    <a:cubicBezTo>
                      <a:pt x="17" y="143"/>
                      <a:pt x="17" y="143"/>
                      <a:pt x="17" y="143"/>
                    </a:cubicBezTo>
                    <a:cubicBezTo>
                      <a:pt x="12" y="143"/>
                      <a:pt x="9" y="139"/>
                      <a:pt x="9" y="135"/>
                    </a:cubicBezTo>
                    <a:cubicBezTo>
                      <a:pt x="9" y="109"/>
                      <a:pt x="9" y="109"/>
                      <a:pt x="9" y="109"/>
                    </a:cubicBezTo>
                    <a:cubicBezTo>
                      <a:pt x="49" y="109"/>
                      <a:pt x="49" y="109"/>
                      <a:pt x="49" y="109"/>
                    </a:cubicBezTo>
                    <a:cubicBezTo>
                      <a:pt x="48" y="107"/>
                      <a:pt x="46" y="104"/>
                      <a:pt x="45" y="101"/>
                    </a:cubicBezTo>
                    <a:cubicBezTo>
                      <a:pt x="9" y="101"/>
                      <a:pt x="9" y="101"/>
                      <a:pt x="9" y="101"/>
                    </a:cubicBezTo>
                    <a:cubicBezTo>
                      <a:pt x="9" y="33"/>
                      <a:pt x="9" y="33"/>
                      <a:pt x="9" y="33"/>
                    </a:cubicBezTo>
                    <a:cubicBezTo>
                      <a:pt x="9" y="29"/>
                      <a:pt x="12" y="25"/>
                      <a:pt x="17" y="25"/>
                    </a:cubicBezTo>
                    <a:cubicBezTo>
                      <a:pt x="34" y="25"/>
                      <a:pt x="34" y="25"/>
                      <a:pt x="34" y="25"/>
                    </a:cubicBezTo>
                    <a:cubicBezTo>
                      <a:pt x="51" y="25"/>
                      <a:pt x="51" y="8"/>
                      <a:pt x="63" y="8"/>
                    </a:cubicBezTo>
                    <a:cubicBezTo>
                      <a:pt x="72" y="8"/>
                      <a:pt x="93" y="8"/>
                      <a:pt x="93" y="8"/>
                    </a:cubicBezTo>
                    <a:cubicBezTo>
                      <a:pt x="93" y="8"/>
                      <a:pt x="114" y="8"/>
                      <a:pt x="122" y="8"/>
                    </a:cubicBezTo>
                    <a:cubicBezTo>
                      <a:pt x="135" y="8"/>
                      <a:pt x="135" y="25"/>
                      <a:pt x="152" y="25"/>
                    </a:cubicBezTo>
                    <a:cubicBezTo>
                      <a:pt x="169" y="25"/>
                      <a:pt x="169" y="25"/>
                      <a:pt x="169" y="25"/>
                    </a:cubicBezTo>
                    <a:cubicBezTo>
                      <a:pt x="174" y="25"/>
                      <a:pt x="177" y="29"/>
                      <a:pt x="177" y="33"/>
                    </a:cubicBezTo>
                    <a:lnTo>
                      <a:pt x="177" y="101"/>
                    </a:lnTo>
                    <a:close/>
                    <a:moveTo>
                      <a:pt x="156" y="67"/>
                    </a:moveTo>
                    <a:cubicBezTo>
                      <a:pt x="154" y="67"/>
                      <a:pt x="152" y="69"/>
                      <a:pt x="152" y="71"/>
                    </a:cubicBezTo>
                    <a:cubicBezTo>
                      <a:pt x="152" y="74"/>
                      <a:pt x="154" y="75"/>
                      <a:pt x="156" y="75"/>
                    </a:cubicBezTo>
                    <a:cubicBezTo>
                      <a:pt x="159" y="75"/>
                      <a:pt x="160" y="74"/>
                      <a:pt x="160" y="71"/>
                    </a:cubicBezTo>
                    <a:cubicBezTo>
                      <a:pt x="160" y="69"/>
                      <a:pt x="159" y="67"/>
                      <a:pt x="156" y="67"/>
                    </a:cubicBezTo>
                    <a:close/>
                    <a:moveTo>
                      <a:pt x="93" y="42"/>
                    </a:moveTo>
                    <a:cubicBezTo>
                      <a:pt x="70" y="42"/>
                      <a:pt x="51" y="61"/>
                      <a:pt x="51" y="84"/>
                    </a:cubicBezTo>
                    <a:cubicBezTo>
                      <a:pt x="51" y="107"/>
                      <a:pt x="70" y="126"/>
                      <a:pt x="93" y="126"/>
                    </a:cubicBezTo>
                    <a:cubicBezTo>
                      <a:pt x="116" y="126"/>
                      <a:pt x="135" y="107"/>
                      <a:pt x="135" y="84"/>
                    </a:cubicBezTo>
                    <a:cubicBezTo>
                      <a:pt x="135" y="61"/>
                      <a:pt x="116" y="42"/>
                      <a:pt x="93" y="42"/>
                    </a:cubicBezTo>
                    <a:close/>
                    <a:moveTo>
                      <a:pt x="93" y="118"/>
                    </a:moveTo>
                    <a:cubicBezTo>
                      <a:pt x="74" y="118"/>
                      <a:pt x="59" y="103"/>
                      <a:pt x="59" y="84"/>
                    </a:cubicBezTo>
                    <a:cubicBezTo>
                      <a:pt x="59" y="65"/>
                      <a:pt x="74" y="50"/>
                      <a:pt x="93" y="50"/>
                    </a:cubicBezTo>
                    <a:cubicBezTo>
                      <a:pt x="112" y="50"/>
                      <a:pt x="127" y="65"/>
                      <a:pt x="127" y="84"/>
                    </a:cubicBezTo>
                    <a:cubicBezTo>
                      <a:pt x="127" y="103"/>
                      <a:pt x="112" y="118"/>
                      <a:pt x="93" y="11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98" name="TextBox 97"/>
            <p:cNvSpPr txBox="1"/>
            <p:nvPr/>
          </p:nvSpPr>
          <p:spPr>
            <a:xfrm>
              <a:off x="3740513" y="1951472"/>
              <a:ext cx="22887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TAKE PHOTOS</a:t>
              </a:r>
              <a:endParaRPr lang="en-US" sz="6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12B6839-1B44-40C6-9AC2-68D22D2D49F6}"/>
              </a:ext>
            </a:extLst>
          </p:cNvPr>
          <p:cNvGrpSpPr/>
          <p:nvPr/>
        </p:nvGrpSpPr>
        <p:grpSpPr>
          <a:xfrm>
            <a:off x="2887072" y="4826029"/>
            <a:ext cx="2861795" cy="2031972"/>
            <a:chOff x="2887072" y="4826029"/>
            <a:chExt cx="2861795" cy="2031972"/>
          </a:xfrm>
        </p:grpSpPr>
        <p:sp>
          <p:nvSpPr>
            <p:cNvPr id="47" name="Freeform 9"/>
            <p:cNvSpPr>
              <a:spLocks/>
            </p:cNvSpPr>
            <p:nvPr/>
          </p:nvSpPr>
          <p:spPr bwMode="auto">
            <a:xfrm>
              <a:off x="3373967" y="4993218"/>
              <a:ext cx="2374900" cy="1864783"/>
            </a:xfrm>
            <a:custGeom>
              <a:avLst/>
              <a:gdLst>
                <a:gd name="T0" fmla="*/ 1122 w 1122"/>
                <a:gd name="T1" fmla="*/ 881 h 881"/>
                <a:gd name="T2" fmla="*/ 1122 w 1122"/>
                <a:gd name="T3" fmla="*/ 0 h 881"/>
                <a:gd name="T4" fmla="*/ 710 w 1122"/>
                <a:gd name="T5" fmla="*/ 0 h 881"/>
                <a:gd name="T6" fmla="*/ 710 w 1122"/>
                <a:gd name="T7" fmla="*/ 120 h 881"/>
                <a:gd name="T8" fmla="*/ 0 w 1122"/>
                <a:gd name="T9" fmla="*/ 120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2" h="881">
                  <a:moveTo>
                    <a:pt x="1122" y="881"/>
                  </a:moveTo>
                  <a:lnTo>
                    <a:pt x="1122" y="0"/>
                  </a:lnTo>
                  <a:lnTo>
                    <a:pt x="710" y="0"/>
                  </a:lnTo>
                  <a:lnTo>
                    <a:pt x="710" y="120"/>
                  </a:lnTo>
                  <a:lnTo>
                    <a:pt x="0" y="120"/>
                  </a:lnTo>
                </a:path>
              </a:pathLst>
            </a:custGeom>
            <a:noFill/>
            <a:ln w="34925" cap="flat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" name="Oval 81"/>
            <p:cNvSpPr>
              <a:spLocks noChangeAspect="1"/>
            </p:cNvSpPr>
            <p:nvPr/>
          </p:nvSpPr>
          <p:spPr>
            <a:xfrm>
              <a:off x="2887072" y="4826029"/>
              <a:ext cx="853440" cy="85344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1" name="Freeform 479"/>
            <p:cNvSpPr>
              <a:spLocks noEditPoints="1"/>
            </p:cNvSpPr>
            <p:nvPr/>
          </p:nvSpPr>
          <p:spPr bwMode="auto">
            <a:xfrm>
              <a:off x="3159231" y="5065891"/>
              <a:ext cx="309123" cy="376324"/>
            </a:xfrm>
            <a:custGeom>
              <a:avLst/>
              <a:gdLst>
                <a:gd name="T0" fmla="*/ 34 w 152"/>
                <a:gd name="T1" fmla="*/ 101 h 185"/>
                <a:gd name="T2" fmla="*/ 51 w 152"/>
                <a:gd name="T3" fmla="*/ 101 h 185"/>
                <a:gd name="T4" fmla="*/ 38 w 152"/>
                <a:gd name="T5" fmla="*/ 143 h 185"/>
                <a:gd name="T6" fmla="*/ 38 w 152"/>
                <a:gd name="T7" fmla="*/ 152 h 185"/>
                <a:gd name="T8" fmla="*/ 38 w 152"/>
                <a:gd name="T9" fmla="*/ 143 h 185"/>
                <a:gd name="T10" fmla="*/ 126 w 152"/>
                <a:gd name="T11" fmla="*/ 25 h 185"/>
                <a:gd name="T12" fmla="*/ 135 w 152"/>
                <a:gd name="T13" fmla="*/ 8 h 185"/>
                <a:gd name="T14" fmla="*/ 25 w 152"/>
                <a:gd name="T15" fmla="*/ 0 h 185"/>
                <a:gd name="T16" fmla="*/ 17 w 152"/>
                <a:gd name="T17" fmla="*/ 17 h 185"/>
                <a:gd name="T18" fmla="*/ 33 w 152"/>
                <a:gd name="T19" fmla="*/ 25 h 185"/>
                <a:gd name="T20" fmla="*/ 51 w 152"/>
                <a:gd name="T21" fmla="*/ 185 h 185"/>
                <a:gd name="T22" fmla="*/ 152 w 152"/>
                <a:gd name="T23" fmla="*/ 135 h 185"/>
                <a:gd name="T24" fmla="*/ 25 w 152"/>
                <a:gd name="T25" fmla="*/ 17 h 185"/>
                <a:gd name="T26" fmla="*/ 126 w 152"/>
                <a:gd name="T27" fmla="*/ 8 h 185"/>
                <a:gd name="T28" fmla="*/ 25 w 152"/>
                <a:gd name="T29" fmla="*/ 17 h 185"/>
                <a:gd name="T30" fmla="*/ 110 w 152"/>
                <a:gd name="T31" fmla="*/ 25 h 185"/>
                <a:gd name="T32" fmla="*/ 73 w 152"/>
                <a:gd name="T33" fmla="*/ 75 h 185"/>
                <a:gd name="T34" fmla="*/ 42 w 152"/>
                <a:gd name="T35" fmla="*/ 25 h 185"/>
                <a:gd name="T36" fmla="*/ 51 w 152"/>
                <a:gd name="T37" fmla="*/ 177 h 185"/>
                <a:gd name="T38" fmla="*/ 23 w 152"/>
                <a:gd name="T39" fmla="*/ 85 h 185"/>
                <a:gd name="T40" fmla="*/ 69 w 152"/>
                <a:gd name="T41" fmla="*/ 82 h 185"/>
                <a:gd name="T42" fmla="*/ 124 w 152"/>
                <a:gd name="T43" fmla="*/ 77 h 185"/>
                <a:gd name="T44" fmla="*/ 143 w 152"/>
                <a:gd name="T45" fmla="*/ 135 h 185"/>
                <a:gd name="T46" fmla="*/ 72 w 152"/>
                <a:gd name="T47" fmla="*/ 118 h 185"/>
                <a:gd name="T48" fmla="*/ 72 w 152"/>
                <a:gd name="T49" fmla="*/ 143 h 185"/>
                <a:gd name="T50" fmla="*/ 72 w 152"/>
                <a:gd name="T51" fmla="*/ 118 h 185"/>
                <a:gd name="T52" fmla="*/ 67 w 152"/>
                <a:gd name="T53" fmla="*/ 131 h 185"/>
                <a:gd name="T54" fmla="*/ 76 w 152"/>
                <a:gd name="T55" fmla="*/ 131 h 185"/>
                <a:gd name="T56" fmla="*/ 110 w 152"/>
                <a:gd name="T57" fmla="*/ 118 h 185"/>
                <a:gd name="T58" fmla="*/ 110 w 152"/>
                <a:gd name="T59" fmla="*/ 135 h 185"/>
                <a:gd name="T60" fmla="*/ 110 w 152"/>
                <a:gd name="T61" fmla="*/ 118 h 185"/>
                <a:gd name="T62" fmla="*/ 118 w 152"/>
                <a:gd name="T63" fmla="*/ 105 h 185"/>
                <a:gd name="T64" fmla="*/ 126 w 152"/>
                <a:gd name="T65" fmla="*/ 105 h 185"/>
                <a:gd name="T66" fmla="*/ 97 w 152"/>
                <a:gd name="T67" fmla="*/ 160 h 185"/>
                <a:gd name="T68" fmla="*/ 97 w 152"/>
                <a:gd name="T69" fmla="*/ 169 h 185"/>
                <a:gd name="T70" fmla="*/ 97 w 152"/>
                <a:gd name="T71" fmla="*/ 16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52" h="185">
                  <a:moveTo>
                    <a:pt x="42" y="93"/>
                  </a:moveTo>
                  <a:cubicBezTo>
                    <a:pt x="37" y="93"/>
                    <a:pt x="34" y="96"/>
                    <a:pt x="34" y="101"/>
                  </a:cubicBezTo>
                  <a:cubicBezTo>
                    <a:pt x="34" y="106"/>
                    <a:pt x="37" y="109"/>
                    <a:pt x="42" y="109"/>
                  </a:cubicBezTo>
                  <a:cubicBezTo>
                    <a:pt x="47" y="109"/>
                    <a:pt x="51" y="106"/>
                    <a:pt x="51" y="101"/>
                  </a:cubicBezTo>
                  <a:cubicBezTo>
                    <a:pt x="51" y="96"/>
                    <a:pt x="47" y="93"/>
                    <a:pt x="42" y="93"/>
                  </a:cubicBezTo>
                  <a:close/>
                  <a:moveTo>
                    <a:pt x="38" y="143"/>
                  </a:moveTo>
                  <a:cubicBezTo>
                    <a:pt x="36" y="143"/>
                    <a:pt x="34" y="145"/>
                    <a:pt x="34" y="147"/>
                  </a:cubicBezTo>
                  <a:cubicBezTo>
                    <a:pt x="34" y="150"/>
                    <a:pt x="36" y="152"/>
                    <a:pt x="38" y="152"/>
                  </a:cubicBezTo>
                  <a:cubicBezTo>
                    <a:pt x="40" y="152"/>
                    <a:pt x="42" y="150"/>
                    <a:pt x="42" y="147"/>
                  </a:cubicBezTo>
                  <a:cubicBezTo>
                    <a:pt x="42" y="145"/>
                    <a:pt x="40" y="143"/>
                    <a:pt x="38" y="143"/>
                  </a:cubicBezTo>
                  <a:close/>
                  <a:moveTo>
                    <a:pt x="118" y="25"/>
                  </a:moveTo>
                  <a:cubicBezTo>
                    <a:pt x="126" y="25"/>
                    <a:pt x="126" y="25"/>
                    <a:pt x="126" y="25"/>
                  </a:cubicBezTo>
                  <a:cubicBezTo>
                    <a:pt x="131" y="25"/>
                    <a:pt x="135" y="21"/>
                    <a:pt x="135" y="17"/>
                  </a:cubicBezTo>
                  <a:cubicBezTo>
                    <a:pt x="135" y="8"/>
                    <a:pt x="135" y="8"/>
                    <a:pt x="135" y="8"/>
                  </a:cubicBezTo>
                  <a:cubicBezTo>
                    <a:pt x="135" y="4"/>
                    <a:pt x="131" y="0"/>
                    <a:pt x="126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1" y="0"/>
                    <a:pt x="17" y="4"/>
                    <a:pt x="17" y="8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21"/>
                    <a:pt x="21" y="25"/>
                    <a:pt x="25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0" y="77"/>
                    <a:pt x="0" y="87"/>
                    <a:pt x="0" y="135"/>
                  </a:cubicBezTo>
                  <a:cubicBezTo>
                    <a:pt x="0" y="163"/>
                    <a:pt x="23" y="185"/>
                    <a:pt x="51" y="185"/>
                  </a:cubicBezTo>
                  <a:cubicBezTo>
                    <a:pt x="101" y="185"/>
                    <a:pt x="101" y="185"/>
                    <a:pt x="101" y="185"/>
                  </a:cubicBezTo>
                  <a:cubicBezTo>
                    <a:pt x="129" y="185"/>
                    <a:pt x="152" y="163"/>
                    <a:pt x="152" y="135"/>
                  </a:cubicBezTo>
                  <a:cubicBezTo>
                    <a:pt x="152" y="87"/>
                    <a:pt x="121" y="77"/>
                    <a:pt x="118" y="25"/>
                  </a:cubicBezTo>
                  <a:close/>
                  <a:moveTo>
                    <a:pt x="25" y="17"/>
                  </a:moveTo>
                  <a:cubicBezTo>
                    <a:pt x="25" y="8"/>
                    <a:pt x="25" y="8"/>
                    <a:pt x="25" y="8"/>
                  </a:cubicBezTo>
                  <a:cubicBezTo>
                    <a:pt x="126" y="8"/>
                    <a:pt x="126" y="8"/>
                    <a:pt x="126" y="8"/>
                  </a:cubicBezTo>
                  <a:cubicBezTo>
                    <a:pt x="126" y="17"/>
                    <a:pt x="126" y="17"/>
                    <a:pt x="126" y="17"/>
                  </a:cubicBezTo>
                  <a:lnTo>
                    <a:pt x="25" y="17"/>
                  </a:lnTo>
                  <a:close/>
                  <a:moveTo>
                    <a:pt x="42" y="25"/>
                  </a:moveTo>
                  <a:cubicBezTo>
                    <a:pt x="110" y="25"/>
                    <a:pt x="110" y="25"/>
                    <a:pt x="110" y="25"/>
                  </a:cubicBezTo>
                  <a:cubicBezTo>
                    <a:pt x="111" y="44"/>
                    <a:pt x="115" y="58"/>
                    <a:pt x="121" y="69"/>
                  </a:cubicBezTo>
                  <a:cubicBezTo>
                    <a:pt x="114" y="74"/>
                    <a:pt x="95" y="88"/>
                    <a:pt x="73" y="75"/>
                  </a:cubicBezTo>
                  <a:cubicBezTo>
                    <a:pt x="56" y="65"/>
                    <a:pt x="41" y="66"/>
                    <a:pt x="32" y="68"/>
                  </a:cubicBezTo>
                  <a:cubicBezTo>
                    <a:pt x="37" y="56"/>
                    <a:pt x="41" y="43"/>
                    <a:pt x="42" y="25"/>
                  </a:cubicBezTo>
                  <a:close/>
                  <a:moveTo>
                    <a:pt x="101" y="177"/>
                  </a:moveTo>
                  <a:cubicBezTo>
                    <a:pt x="51" y="177"/>
                    <a:pt x="51" y="177"/>
                    <a:pt x="51" y="177"/>
                  </a:cubicBezTo>
                  <a:cubicBezTo>
                    <a:pt x="27" y="177"/>
                    <a:pt x="8" y="158"/>
                    <a:pt x="8" y="135"/>
                  </a:cubicBezTo>
                  <a:cubicBezTo>
                    <a:pt x="8" y="113"/>
                    <a:pt x="15" y="100"/>
                    <a:pt x="23" y="85"/>
                  </a:cubicBezTo>
                  <a:cubicBezTo>
                    <a:pt x="24" y="83"/>
                    <a:pt x="25" y="80"/>
                    <a:pt x="27" y="78"/>
                  </a:cubicBezTo>
                  <a:cubicBezTo>
                    <a:pt x="27" y="78"/>
                    <a:pt x="45" y="69"/>
                    <a:pt x="69" y="82"/>
                  </a:cubicBezTo>
                  <a:cubicBezTo>
                    <a:pt x="77" y="87"/>
                    <a:pt x="85" y="89"/>
                    <a:pt x="92" y="89"/>
                  </a:cubicBezTo>
                  <a:cubicBezTo>
                    <a:pt x="106" y="89"/>
                    <a:pt x="118" y="82"/>
                    <a:pt x="124" y="77"/>
                  </a:cubicBezTo>
                  <a:cubicBezTo>
                    <a:pt x="126" y="80"/>
                    <a:pt x="127" y="82"/>
                    <a:pt x="128" y="85"/>
                  </a:cubicBezTo>
                  <a:cubicBezTo>
                    <a:pt x="136" y="100"/>
                    <a:pt x="143" y="113"/>
                    <a:pt x="143" y="135"/>
                  </a:cubicBezTo>
                  <a:cubicBezTo>
                    <a:pt x="143" y="158"/>
                    <a:pt x="124" y="177"/>
                    <a:pt x="101" y="177"/>
                  </a:cubicBezTo>
                  <a:close/>
                  <a:moveTo>
                    <a:pt x="72" y="118"/>
                  </a:moveTo>
                  <a:cubicBezTo>
                    <a:pt x="65" y="118"/>
                    <a:pt x="59" y="124"/>
                    <a:pt x="59" y="131"/>
                  </a:cubicBezTo>
                  <a:cubicBezTo>
                    <a:pt x="59" y="138"/>
                    <a:pt x="65" y="143"/>
                    <a:pt x="72" y="143"/>
                  </a:cubicBezTo>
                  <a:cubicBezTo>
                    <a:pt x="79" y="143"/>
                    <a:pt x="84" y="138"/>
                    <a:pt x="84" y="131"/>
                  </a:cubicBezTo>
                  <a:cubicBezTo>
                    <a:pt x="84" y="124"/>
                    <a:pt x="79" y="118"/>
                    <a:pt x="72" y="118"/>
                  </a:cubicBezTo>
                  <a:close/>
                  <a:moveTo>
                    <a:pt x="72" y="135"/>
                  </a:moveTo>
                  <a:cubicBezTo>
                    <a:pt x="69" y="135"/>
                    <a:pt x="67" y="133"/>
                    <a:pt x="67" y="131"/>
                  </a:cubicBezTo>
                  <a:cubicBezTo>
                    <a:pt x="67" y="128"/>
                    <a:pt x="69" y="126"/>
                    <a:pt x="72" y="126"/>
                  </a:cubicBezTo>
                  <a:cubicBezTo>
                    <a:pt x="74" y="126"/>
                    <a:pt x="76" y="128"/>
                    <a:pt x="76" y="131"/>
                  </a:cubicBezTo>
                  <a:cubicBezTo>
                    <a:pt x="76" y="133"/>
                    <a:pt x="74" y="135"/>
                    <a:pt x="72" y="135"/>
                  </a:cubicBezTo>
                  <a:close/>
                  <a:moveTo>
                    <a:pt x="110" y="118"/>
                  </a:moveTo>
                  <a:cubicBezTo>
                    <a:pt x="105" y="118"/>
                    <a:pt x="101" y="122"/>
                    <a:pt x="101" y="126"/>
                  </a:cubicBezTo>
                  <a:cubicBezTo>
                    <a:pt x="101" y="131"/>
                    <a:pt x="105" y="135"/>
                    <a:pt x="110" y="135"/>
                  </a:cubicBezTo>
                  <a:cubicBezTo>
                    <a:pt x="114" y="135"/>
                    <a:pt x="118" y="131"/>
                    <a:pt x="118" y="126"/>
                  </a:cubicBezTo>
                  <a:cubicBezTo>
                    <a:pt x="118" y="122"/>
                    <a:pt x="114" y="118"/>
                    <a:pt x="110" y="118"/>
                  </a:cubicBezTo>
                  <a:close/>
                  <a:moveTo>
                    <a:pt x="122" y="101"/>
                  </a:moveTo>
                  <a:cubicBezTo>
                    <a:pt x="120" y="101"/>
                    <a:pt x="118" y="103"/>
                    <a:pt x="118" y="105"/>
                  </a:cubicBezTo>
                  <a:cubicBezTo>
                    <a:pt x="118" y="108"/>
                    <a:pt x="120" y="109"/>
                    <a:pt x="122" y="109"/>
                  </a:cubicBezTo>
                  <a:cubicBezTo>
                    <a:pt x="125" y="109"/>
                    <a:pt x="126" y="108"/>
                    <a:pt x="126" y="105"/>
                  </a:cubicBezTo>
                  <a:cubicBezTo>
                    <a:pt x="126" y="103"/>
                    <a:pt x="125" y="101"/>
                    <a:pt x="122" y="101"/>
                  </a:cubicBezTo>
                  <a:close/>
                  <a:moveTo>
                    <a:pt x="97" y="160"/>
                  </a:moveTo>
                  <a:cubicBezTo>
                    <a:pt x="95" y="160"/>
                    <a:pt x="93" y="162"/>
                    <a:pt x="93" y="164"/>
                  </a:cubicBezTo>
                  <a:cubicBezTo>
                    <a:pt x="93" y="167"/>
                    <a:pt x="95" y="169"/>
                    <a:pt x="97" y="169"/>
                  </a:cubicBezTo>
                  <a:cubicBezTo>
                    <a:pt x="99" y="169"/>
                    <a:pt x="101" y="167"/>
                    <a:pt x="101" y="164"/>
                  </a:cubicBezTo>
                  <a:cubicBezTo>
                    <a:pt x="101" y="162"/>
                    <a:pt x="99" y="160"/>
                    <a:pt x="97" y="16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3815672" y="4880756"/>
              <a:ext cx="11095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SCIENCE</a:t>
              </a:r>
              <a:endParaRPr lang="en-US" sz="6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EEE5A94-581D-4488-87A1-8431A24B812B}"/>
              </a:ext>
            </a:extLst>
          </p:cNvPr>
          <p:cNvGrpSpPr/>
          <p:nvPr/>
        </p:nvGrpSpPr>
        <p:grpSpPr>
          <a:xfrm>
            <a:off x="6229351" y="2400936"/>
            <a:ext cx="3361689" cy="1900131"/>
            <a:chOff x="6229351" y="2400936"/>
            <a:chExt cx="3361689" cy="1900131"/>
          </a:xfrm>
        </p:grpSpPr>
        <p:sp>
          <p:nvSpPr>
            <p:cNvPr id="49" name="Freeform 11"/>
            <p:cNvSpPr>
              <a:spLocks/>
            </p:cNvSpPr>
            <p:nvPr/>
          </p:nvSpPr>
          <p:spPr bwMode="auto">
            <a:xfrm>
              <a:off x="6229351" y="2840567"/>
              <a:ext cx="2794000" cy="1460500"/>
            </a:xfrm>
            <a:custGeom>
              <a:avLst/>
              <a:gdLst>
                <a:gd name="T0" fmla="*/ 0 w 1320"/>
                <a:gd name="T1" fmla="*/ 690 h 690"/>
                <a:gd name="T2" fmla="*/ 270 w 1320"/>
                <a:gd name="T3" fmla="*/ 690 h 690"/>
                <a:gd name="T4" fmla="*/ 270 w 1320"/>
                <a:gd name="T5" fmla="*/ 0 h 690"/>
                <a:gd name="T6" fmla="*/ 1320 w 1320"/>
                <a:gd name="T7" fmla="*/ 0 h 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20" h="690">
                  <a:moveTo>
                    <a:pt x="0" y="690"/>
                  </a:moveTo>
                  <a:lnTo>
                    <a:pt x="270" y="690"/>
                  </a:lnTo>
                  <a:lnTo>
                    <a:pt x="270" y="0"/>
                  </a:lnTo>
                  <a:lnTo>
                    <a:pt x="1320" y="0"/>
                  </a:lnTo>
                </a:path>
              </a:pathLst>
            </a:custGeom>
            <a:noFill/>
            <a:ln w="34925" cap="flat">
              <a:solidFill>
                <a:schemeClr val="accent6">
                  <a:lumMod val="7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Oval 83"/>
            <p:cNvSpPr>
              <a:spLocks noChangeAspect="1"/>
            </p:cNvSpPr>
            <p:nvPr/>
          </p:nvSpPr>
          <p:spPr>
            <a:xfrm>
              <a:off x="8737600" y="2400936"/>
              <a:ext cx="853440" cy="85344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4" name="Freeform 504"/>
            <p:cNvSpPr>
              <a:spLocks noEditPoints="1"/>
            </p:cNvSpPr>
            <p:nvPr/>
          </p:nvSpPr>
          <p:spPr bwMode="auto">
            <a:xfrm>
              <a:off x="8974478" y="2633227"/>
              <a:ext cx="379684" cy="377444"/>
            </a:xfrm>
            <a:custGeom>
              <a:avLst/>
              <a:gdLst>
                <a:gd name="T0" fmla="*/ 85 w 186"/>
                <a:gd name="T1" fmla="*/ 93 h 185"/>
                <a:gd name="T2" fmla="*/ 101 w 186"/>
                <a:gd name="T3" fmla="*/ 93 h 185"/>
                <a:gd name="T4" fmla="*/ 186 w 186"/>
                <a:gd name="T5" fmla="*/ 93 h 185"/>
                <a:gd name="T6" fmla="*/ 159 w 186"/>
                <a:gd name="T7" fmla="*/ 27 h 185"/>
                <a:gd name="T8" fmla="*/ 93 w 186"/>
                <a:gd name="T9" fmla="*/ 0 h 185"/>
                <a:gd name="T10" fmla="*/ 27 w 186"/>
                <a:gd name="T11" fmla="*/ 27 h 185"/>
                <a:gd name="T12" fmla="*/ 0 w 186"/>
                <a:gd name="T13" fmla="*/ 93 h 185"/>
                <a:gd name="T14" fmla="*/ 27 w 186"/>
                <a:gd name="T15" fmla="*/ 158 h 185"/>
                <a:gd name="T16" fmla="*/ 93 w 186"/>
                <a:gd name="T17" fmla="*/ 185 h 185"/>
                <a:gd name="T18" fmla="*/ 159 w 186"/>
                <a:gd name="T19" fmla="*/ 158 h 185"/>
                <a:gd name="T20" fmla="*/ 186 w 186"/>
                <a:gd name="T21" fmla="*/ 93 h 185"/>
                <a:gd name="T22" fmla="*/ 36 w 186"/>
                <a:gd name="T23" fmla="*/ 74 h 185"/>
                <a:gd name="T24" fmla="*/ 36 w 186"/>
                <a:gd name="T25" fmla="*/ 111 h 185"/>
                <a:gd name="T26" fmla="*/ 60 w 186"/>
                <a:gd name="T27" fmla="*/ 79 h 185"/>
                <a:gd name="T28" fmla="*/ 44 w 186"/>
                <a:gd name="T29" fmla="*/ 72 h 185"/>
                <a:gd name="T30" fmla="*/ 60 w 186"/>
                <a:gd name="T31" fmla="*/ 79 h 185"/>
                <a:gd name="T32" fmla="*/ 44 w 186"/>
                <a:gd name="T33" fmla="*/ 113 h 185"/>
                <a:gd name="T34" fmla="*/ 60 w 186"/>
                <a:gd name="T35" fmla="*/ 107 h 185"/>
                <a:gd name="T36" fmla="*/ 33 w 186"/>
                <a:gd name="T37" fmla="*/ 152 h 185"/>
                <a:gd name="T38" fmla="*/ 61 w 186"/>
                <a:gd name="T39" fmla="*/ 124 h 185"/>
                <a:gd name="T40" fmla="*/ 33 w 186"/>
                <a:gd name="T41" fmla="*/ 152 h 185"/>
                <a:gd name="T42" fmla="*/ 39 w 186"/>
                <a:gd name="T43" fmla="*/ 65 h 185"/>
                <a:gd name="T44" fmla="*/ 66 w 186"/>
                <a:gd name="T45" fmla="*/ 39 h 185"/>
                <a:gd name="T46" fmla="*/ 116 w 186"/>
                <a:gd name="T47" fmla="*/ 60 h 185"/>
                <a:gd name="T48" fmla="*/ 100 w 186"/>
                <a:gd name="T49" fmla="*/ 53 h 185"/>
                <a:gd name="T50" fmla="*/ 116 w 186"/>
                <a:gd name="T51" fmla="*/ 60 h 185"/>
                <a:gd name="T52" fmla="*/ 112 w 186"/>
                <a:gd name="T53" fmla="*/ 35 h 185"/>
                <a:gd name="T54" fmla="*/ 74 w 186"/>
                <a:gd name="T55" fmla="*/ 35 h 185"/>
                <a:gd name="T56" fmla="*/ 73 w 186"/>
                <a:gd name="T57" fmla="*/ 43 h 185"/>
                <a:gd name="T58" fmla="*/ 79 w 186"/>
                <a:gd name="T59" fmla="*/ 59 h 185"/>
                <a:gd name="T60" fmla="*/ 73 w 186"/>
                <a:gd name="T61" fmla="*/ 43 h 185"/>
                <a:gd name="T62" fmla="*/ 79 w 186"/>
                <a:gd name="T63" fmla="*/ 126 h 185"/>
                <a:gd name="T64" fmla="*/ 73 w 186"/>
                <a:gd name="T65" fmla="*/ 142 h 185"/>
                <a:gd name="T66" fmla="*/ 93 w 186"/>
                <a:gd name="T67" fmla="*/ 177 h 185"/>
                <a:gd name="T68" fmla="*/ 93 w 186"/>
                <a:gd name="T69" fmla="*/ 137 h 185"/>
                <a:gd name="T70" fmla="*/ 93 w 186"/>
                <a:gd name="T71" fmla="*/ 177 h 185"/>
                <a:gd name="T72" fmla="*/ 100 w 186"/>
                <a:gd name="T73" fmla="*/ 132 h 185"/>
                <a:gd name="T74" fmla="*/ 116 w 186"/>
                <a:gd name="T75" fmla="*/ 125 h 185"/>
                <a:gd name="T76" fmla="*/ 118 w 186"/>
                <a:gd name="T77" fmla="*/ 103 h 185"/>
                <a:gd name="T78" fmla="*/ 103 w 186"/>
                <a:gd name="T79" fmla="*/ 118 h 185"/>
                <a:gd name="T80" fmla="*/ 83 w 186"/>
                <a:gd name="T81" fmla="*/ 118 h 185"/>
                <a:gd name="T82" fmla="*/ 68 w 186"/>
                <a:gd name="T83" fmla="*/ 103 h 185"/>
                <a:gd name="T84" fmla="*/ 68 w 186"/>
                <a:gd name="T85" fmla="*/ 82 h 185"/>
                <a:gd name="T86" fmla="*/ 83 w 186"/>
                <a:gd name="T87" fmla="*/ 68 h 185"/>
                <a:gd name="T88" fmla="*/ 103 w 186"/>
                <a:gd name="T89" fmla="*/ 68 h 185"/>
                <a:gd name="T90" fmla="*/ 118 w 186"/>
                <a:gd name="T91" fmla="*/ 82 h 185"/>
                <a:gd name="T92" fmla="*/ 118 w 186"/>
                <a:gd name="T93" fmla="*/ 103 h 185"/>
                <a:gd name="T94" fmla="*/ 147 w 186"/>
                <a:gd name="T95" fmla="*/ 65 h 185"/>
                <a:gd name="T96" fmla="*/ 120 w 186"/>
                <a:gd name="T97" fmla="*/ 39 h 185"/>
                <a:gd name="T98" fmla="*/ 133 w 186"/>
                <a:gd name="T99" fmla="*/ 86 h 185"/>
                <a:gd name="T100" fmla="*/ 126 w 186"/>
                <a:gd name="T101" fmla="*/ 69 h 185"/>
                <a:gd name="T102" fmla="*/ 133 w 186"/>
                <a:gd name="T103" fmla="*/ 86 h 185"/>
                <a:gd name="T104" fmla="*/ 142 w 186"/>
                <a:gd name="T105" fmla="*/ 113 h 185"/>
                <a:gd name="T106" fmla="*/ 126 w 186"/>
                <a:gd name="T107" fmla="*/ 107 h 185"/>
                <a:gd name="T108" fmla="*/ 153 w 186"/>
                <a:gd name="T109" fmla="*/ 152 h 185"/>
                <a:gd name="T110" fmla="*/ 125 w 186"/>
                <a:gd name="T111" fmla="*/ 124 h 185"/>
                <a:gd name="T112" fmla="*/ 153 w 186"/>
                <a:gd name="T113" fmla="*/ 152 h 185"/>
                <a:gd name="T114" fmla="*/ 138 w 186"/>
                <a:gd name="T115" fmla="*/ 93 h 185"/>
                <a:gd name="T116" fmla="*/ 177 w 186"/>
                <a:gd name="T117" fmla="*/ 93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86" h="185">
                  <a:moveTo>
                    <a:pt x="93" y="84"/>
                  </a:moveTo>
                  <a:cubicBezTo>
                    <a:pt x="88" y="84"/>
                    <a:pt x="85" y="88"/>
                    <a:pt x="85" y="93"/>
                  </a:cubicBezTo>
                  <a:cubicBezTo>
                    <a:pt x="85" y="97"/>
                    <a:pt x="88" y="101"/>
                    <a:pt x="93" y="101"/>
                  </a:cubicBezTo>
                  <a:cubicBezTo>
                    <a:pt x="98" y="101"/>
                    <a:pt x="101" y="97"/>
                    <a:pt x="101" y="93"/>
                  </a:cubicBezTo>
                  <a:cubicBezTo>
                    <a:pt x="101" y="88"/>
                    <a:pt x="98" y="84"/>
                    <a:pt x="93" y="84"/>
                  </a:cubicBezTo>
                  <a:close/>
                  <a:moveTo>
                    <a:pt x="186" y="93"/>
                  </a:moveTo>
                  <a:cubicBezTo>
                    <a:pt x="186" y="83"/>
                    <a:pt x="174" y="74"/>
                    <a:pt x="154" y="67"/>
                  </a:cubicBezTo>
                  <a:cubicBezTo>
                    <a:pt x="163" y="49"/>
                    <a:pt x="166" y="34"/>
                    <a:pt x="159" y="27"/>
                  </a:cubicBezTo>
                  <a:cubicBezTo>
                    <a:pt x="151" y="20"/>
                    <a:pt x="136" y="22"/>
                    <a:pt x="118" y="32"/>
                  </a:cubicBezTo>
                  <a:cubicBezTo>
                    <a:pt x="112" y="12"/>
                    <a:pt x="103" y="0"/>
                    <a:pt x="93" y="0"/>
                  </a:cubicBezTo>
                  <a:cubicBezTo>
                    <a:pt x="83" y="0"/>
                    <a:pt x="74" y="12"/>
                    <a:pt x="68" y="32"/>
                  </a:cubicBezTo>
                  <a:cubicBezTo>
                    <a:pt x="50" y="22"/>
                    <a:pt x="35" y="20"/>
                    <a:pt x="27" y="27"/>
                  </a:cubicBezTo>
                  <a:cubicBezTo>
                    <a:pt x="20" y="34"/>
                    <a:pt x="23" y="49"/>
                    <a:pt x="32" y="67"/>
                  </a:cubicBezTo>
                  <a:cubicBezTo>
                    <a:pt x="12" y="74"/>
                    <a:pt x="0" y="83"/>
                    <a:pt x="0" y="93"/>
                  </a:cubicBezTo>
                  <a:cubicBezTo>
                    <a:pt x="0" y="103"/>
                    <a:pt x="12" y="112"/>
                    <a:pt x="32" y="118"/>
                  </a:cubicBezTo>
                  <a:cubicBezTo>
                    <a:pt x="23" y="136"/>
                    <a:pt x="20" y="151"/>
                    <a:pt x="27" y="158"/>
                  </a:cubicBezTo>
                  <a:cubicBezTo>
                    <a:pt x="35" y="165"/>
                    <a:pt x="50" y="163"/>
                    <a:pt x="68" y="154"/>
                  </a:cubicBezTo>
                  <a:cubicBezTo>
                    <a:pt x="74" y="173"/>
                    <a:pt x="83" y="185"/>
                    <a:pt x="93" y="185"/>
                  </a:cubicBezTo>
                  <a:cubicBezTo>
                    <a:pt x="103" y="185"/>
                    <a:pt x="112" y="173"/>
                    <a:pt x="118" y="154"/>
                  </a:cubicBezTo>
                  <a:cubicBezTo>
                    <a:pt x="136" y="163"/>
                    <a:pt x="151" y="165"/>
                    <a:pt x="159" y="158"/>
                  </a:cubicBezTo>
                  <a:cubicBezTo>
                    <a:pt x="166" y="151"/>
                    <a:pt x="163" y="136"/>
                    <a:pt x="154" y="118"/>
                  </a:cubicBezTo>
                  <a:cubicBezTo>
                    <a:pt x="174" y="112"/>
                    <a:pt x="186" y="103"/>
                    <a:pt x="186" y="93"/>
                  </a:cubicBezTo>
                  <a:close/>
                  <a:moveTo>
                    <a:pt x="9" y="93"/>
                  </a:moveTo>
                  <a:cubicBezTo>
                    <a:pt x="9" y="85"/>
                    <a:pt x="19" y="79"/>
                    <a:pt x="36" y="74"/>
                  </a:cubicBezTo>
                  <a:cubicBezTo>
                    <a:pt x="39" y="80"/>
                    <a:pt x="43" y="86"/>
                    <a:pt x="48" y="93"/>
                  </a:cubicBezTo>
                  <a:cubicBezTo>
                    <a:pt x="43" y="99"/>
                    <a:pt x="39" y="105"/>
                    <a:pt x="36" y="111"/>
                  </a:cubicBezTo>
                  <a:cubicBezTo>
                    <a:pt x="19" y="107"/>
                    <a:pt x="9" y="100"/>
                    <a:pt x="9" y="93"/>
                  </a:cubicBezTo>
                  <a:close/>
                  <a:moveTo>
                    <a:pt x="60" y="79"/>
                  </a:moveTo>
                  <a:cubicBezTo>
                    <a:pt x="58" y="81"/>
                    <a:pt x="55" y="84"/>
                    <a:pt x="53" y="86"/>
                  </a:cubicBezTo>
                  <a:cubicBezTo>
                    <a:pt x="50" y="81"/>
                    <a:pt x="46" y="77"/>
                    <a:pt x="44" y="72"/>
                  </a:cubicBezTo>
                  <a:cubicBezTo>
                    <a:pt x="49" y="71"/>
                    <a:pt x="54" y="70"/>
                    <a:pt x="60" y="69"/>
                  </a:cubicBezTo>
                  <a:cubicBezTo>
                    <a:pt x="60" y="72"/>
                    <a:pt x="60" y="76"/>
                    <a:pt x="60" y="79"/>
                  </a:cubicBezTo>
                  <a:close/>
                  <a:moveTo>
                    <a:pt x="60" y="116"/>
                  </a:moveTo>
                  <a:cubicBezTo>
                    <a:pt x="54" y="115"/>
                    <a:pt x="49" y="114"/>
                    <a:pt x="44" y="113"/>
                  </a:cubicBezTo>
                  <a:cubicBezTo>
                    <a:pt x="46" y="109"/>
                    <a:pt x="50" y="104"/>
                    <a:pt x="53" y="99"/>
                  </a:cubicBezTo>
                  <a:cubicBezTo>
                    <a:pt x="55" y="102"/>
                    <a:pt x="58" y="104"/>
                    <a:pt x="60" y="107"/>
                  </a:cubicBezTo>
                  <a:cubicBezTo>
                    <a:pt x="60" y="110"/>
                    <a:pt x="60" y="113"/>
                    <a:pt x="60" y="116"/>
                  </a:cubicBezTo>
                  <a:close/>
                  <a:moveTo>
                    <a:pt x="33" y="152"/>
                  </a:moveTo>
                  <a:cubicBezTo>
                    <a:pt x="28" y="147"/>
                    <a:pt x="31" y="135"/>
                    <a:pt x="39" y="120"/>
                  </a:cubicBezTo>
                  <a:cubicBezTo>
                    <a:pt x="46" y="122"/>
                    <a:pt x="53" y="123"/>
                    <a:pt x="61" y="124"/>
                  </a:cubicBezTo>
                  <a:cubicBezTo>
                    <a:pt x="62" y="132"/>
                    <a:pt x="64" y="140"/>
                    <a:pt x="66" y="146"/>
                  </a:cubicBezTo>
                  <a:cubicBezTo>
                    <a:pt x="51" y="155"/>
                    <a:pt x="39" y="158"/>
                    <a:pt x="33" y="152"/>
                  </a:cubicBezTo>
                  <a:close/>
                  <a:moveTo>
                    <a:pt x="61" y="61"/>
                  </a:moveTo>
                  <a:cubicBezTo>
                    <a:pt x="53" y="62"/>
                    <a:pt x="46" y="63"/>
                    <a:pt x="39" y="65"/>
                  </a:cubicBezTo>
                  <a:cubicBezTo>
                    <a:pt x="31" y="50"/>
                    <a:pt x="28" y="38"/>
                    <a:pt x="33" y="33"/>
                  </a:cubicBezTo>
                  <a:cubicBezTo>
                    <a:pt x="39" y="28"/>
                    <a:pt x="51" y="31"/>
                    <a:pt x="66" y="39"/>
                  </a:cubicBezTo>
                  <a:cubicBezTo>
                    <a:pt x="64" y="46"/>
                    <a:pt x="62" y="53"/>
                    <a:pt x="61" y="61"/>
                  </a:cubicBezTo>
                  <a:close/>
                  <a:moveTo>
                    <a:pt x="116" y="60"/>
                  </a:moveTo>
                  <a:cubicBezTo>
                    <a:pt x="113" y="60"/>
                    <a:pt x="110" y="60"/>
                    <a:pt x="107" y="59"/>
                  </a:cubicBezTo>
                  <a:cubicBezTo>
                    <a:pt x="104" y="57"/>
                    <a:pt x="102" y="55"/>
                    <a:pt x="100" y="53"/>
                  </a:cubicBezTo>
                  <a:cubicBezTo>
                    <a:pt x="104" y="49"/>
                    <a:pt x="109" y="46"/>
                    <a:pt x="114" y="43"/>
                  </a:cubicBezTo>
                  <a:cubicBezTo>
                    <a:pt x="115" y="48"/>
                    <a:pt x="116" y="54"/>
                    <a:pt x="116" y="60"/>
                  </a:cubicBezTo>
                  <a:close/>
                  <a:moveTo>
                    <a:pt x="93" y="8"/>
                  </a:moveTo>
                  <a:cubicBezTo>
                    <a:pt x="100" y="8"/>
                    <a:pt x="107" y="19"/>
                    <a:pt x="112" y="35"/>
                  </a:cubicBezTo>
                  <a:cubicBezTo>
                    <a:pt x="106" y="39"/>
                    <a:pt x="99" y="43"/>
                    <a:pt x="93" y="48"/>
                  </a:cubicBezTo>
                  <a:cubicBezTo>
                    <a:pt x="87" y="43"/>
                    <a:pt x="80" y="39"/>
                    <a:pt x="74" y="35"/>
                  </a:cubicBezTo>
                  <a:cubicBezTo>
                    <a:pt x="79" y="19"/>
                    <a:pt x="86" y="8"/>
                    <a:pt x="93" y="8"/>
                  </a:cubicBezTo>
                  <a:close/>
                  <a:moveTo>
                    <a:pt x="73" y="43"/>
                  </a:moveTo>
                  <a:cubicBezTo>
                    <a:pt x="77" y="46"/>
                    <a:pt x="82" y="49"/>
                    <a:pt x="86" y="53"/>
                  </a:cubicBezTo>
                  <a:cubicBezTo>
                    <a:pt x="84" y="55"/>
                    <a:pt x="82" y="57"/>
                    <a:pt x="79" y="59"/>
                  </a:cubicBezTo>
                  <a:cubicBezTo>
                    <a:pt x="76" y="60"/>
                    <a:pt x="73" y="60"/>
                    <a:pt x="70" y="60"/>
                  </a:cubicBezTo>
                  <a:cubicBezTo>
                    <a:pt x="70" y="54"/>
                    <a:pt x="71" y="48"/>
                    <a:pt x="73" y="43"/>
                  </a:cubicBezTo>
                  <a:close/>
                  <a:moveTo>
                    <a:pt x="70" y="125"/>
                  </a:moveTo>
                  <a:cubicBezTo>
                    <a:pt x="73" y="126"/>
                    <a:pt x="76" y="126"/>
                    <a:pt x="79" y="126"/>
                  </a:cubicBezTo>
                  <a:cubicBezTo>
                    <a:pt x="82" y="128"/>
                    <a:pt x="84" y="130"/>
                    <a:pt x="86" y="132"/>
                  </a:cubicBezTo>
                  <a:cubicBezTo>
                    <a:pt x="82" y="136"/>
                    <a:pt x="77" y="139"/>
                    <a:pt x="73" y="142"/>
                  </a:cubicBezTo>
                  <a:cubicBezTo>
                    <a:pt x="71" y="137"/>
                    <a:pt x="70" y="131"/>
                    <a:pt x="70" y="125"/>
                  </a:cubicBezTo>
                  <a:close/>
                  <a:moveTo>
                    <a:pt x="93" y="177"/>
                  </a:moveTo>
                  <a:cubicBezTo>
                    <a:pt x="86" y="177"/>
                    <a:pt x="79" y="167"/>
                    <a:pt x="74" y="150"/>
                  </a:cubicBezTo>
                  <a:cubicBezTo>
                    <a:pt x="80" y="147"/>
                    <a:pt x="87" y="142"/>
                    <a:pt x="93" y="137"/>
                  </a:cubicBezTo>
                  <a:cubicBezTo>
                    <a:pt x="99" y="142"/>
                    <a:pt x="106" y="147"/>
                    <a:pt x="112" y="150"/>
                  </a:cubicBezTo>
                  <a:cubicBezTo>
                    <a:pt x="107" y="167"/>
                    <a:pt x="100" y="177"/>
                    <a:pt x="93" y="177"/>
                  </a:cubicBezTo>
                  <a:close/>
                  <a:moveTo>
                    <a:pt x="114" y="142"/>
                  </a:moveTo>
                  <a:cubicBezTo>
                    <a:pt x="109" y="139"/>
                    <a:pt x="104" y="136"/>
                    <a:pt x="100" y="132"/>
                  </a:cubicBezTo>
                  <a:cubicBezTo>
                    <a:pt x="102" y="130"/>
                    <a:pt x="104" y="128"/>
                    <a:pt x="107" y="126"/>
                  </a:cubicBezTo>
                  <a:cubicBezTo>
                    <a:pt x="110" y="126"/>
                    <a:pt x="113" y="126"/>
                    <a:pt x="116" y="125"/>
                  </a:cubicBezTo>
                  <a:cubicBezTo>
                    <a:pt x="116" y="131"/>
                    <a:pt x="115" y="137"/>
                    <a:pt x="114" y="142"/>
                  </a:cubicBezTo>
                  <a:close/>
                  <a:moveTo>
                    <a:pt x="118" y="103"/>
                  </a:moveTo>
                  <a:cubicBezTo>
                    <a:pt x="116" y="106"/>
                    <a:pt x="113" y="108"/>
                    <a:pt x="111" y="111"/>
                  </a:cubicBezTo>
                  <a:cubicBezTo>
                    <a:pt x="108" y="113"/>
                    <a:pt x="106" y="115"/>
                    <a:pt x="103" y="118"/>
                  </a:cubicBezTo>
                  <a:cubicBezTo>
                    <a:pt x="100" y="118"/>
                    <a:pt x="97" y="118"/>
                    <a:pt x="93" y="118"/>
                  </a:cubicBezTo>
                  <a:cubicBezTo>
                    <a:pt x="89" y="118"/>
                    <a:pt x="86" y="118"/>
                    <a:pt x="83" y="118"/>
                  </a:cubicBezTo>
                  <a:cubicBezTo>
                    <a:pt x="80" y="115"/>
                    <a:pt x="78" y="113"/>
                    <a:pt x="75" y="111"/>
                  </a:cubicBezTo>
                  <a:cubicBezTo>
                    <a:pt x="73" y="108"/>
                    <a:pt x="70" y="106"/>
                    <a:pt x="68" y="103"/>
                  </a:cubicBezTo>
                  <a:cubicBezTo>
                    <a:pt x="68" y="100"/>
                    <a:pt x="68" y="96"/>
                    <a:pt x="68" y="93"/>
                  </a:cubicBezTo>
                  <a:cubicBezTo>
                    <a:pt x="68" y="89"/>
                    <a:pt x="68" y="86"/>
                    <a:pt x="68" y="82"/>
                  </a:cubicBezTo>
                  <a:cubicBezTo>
                    <a:pt x="70" y="80"/>
                    <a:pt x="73" y="77"/>
                    <a:pt x="75" y="75"/>
                  </a:cubicBezTo>
                  <a:cubicBezTo>
                    <a:pt x="78" y="72"/>
                    <a:pt x="80" y="70"/>
                    <a:pt x="83" y="68"/>
                  </a:cubicBezTo>
                  <a:cubicBezTo>
                    <a:pt x="86" y="67"/>
                    <a:pt x="89" y="67"/>
                    <a:pt x="93" y="67"/>
                  </a:cubicBezTo>
                  <a:cubicBezTo>
                    <a:pt x="97" y="67"/>
                    <a:pt x="100" y="67"/>
                    <a:pt x="103" y="68"/>
                  </a:cubicBezTo>
                  <a:cubicBezTo>
                    <a:pt x="106" y="70"/>
                    <a:pt x="108" y="72"/>
                    <a:pt x="111" y="75"/>
                  </a:cubicBezTo>
                  <a:cubicBezTo>
                    <a:pt x="113" y="77"/>
                    <a:pt x="116" y="80"/>
                    <a:pt x="118" y="82"/>
                  </a:cubicBezTo>
                  <a:cubicBezTo>
                    <a:pt x="118" y="86"/>
                    <a:pt x="118" y="89"/>
                    <a:pt x="118" y="93"/>
                  </a:cubicBezTo>
                  <a:cubicBezTo>
                    <a:pt x="118" y="96"/>
                    <a:pt x="118" y="100"/>
                    <a:pt x="118" y="103"/>
                  </a:cubicBezTo>
                  <a:close/>
                  <a:moveTo>
                    <a:pt x="153" y="33"/>
                  </a:moveTo>
                  <a:cubicBezTo>
                    <a:pt x="158" y="38"/>
                    <a:pt x="155" y="50"/>
                    <a:pt x="147" y="65"/>
                  </a:cubicBezTo>
                  <a:cubicBezTo>
                    <a:pt x="140" y="63"/>
                    <a:pt x="133" y="62"/>
                    <a:pt x="125" y="61"/>
                  </a:cubicBezTo>
                  <a:cubicBezTo>
                    <a:pt x="124" y="53"/>
                    <a:pt x="122" y="46"/>
                    <a:pt x="120" y="39"/>
                  </a:cubicBezTo>
                  <a:cubicBezTo>
                    <a:pt x="135" y="31"/>
                    <a:pt x="147" y="28"/>
                    <a:pt x="153" y="33"/>
                  </a:cubicBezTo>
                  <a:close/>
                  <a:moveTo>
                    <a:pt x="133" y="86"/>
                  </a:moveTo>
                  <a:cubicBezTo>
                    <a:pt x="131" y="84"/>
                    <a:pt x="128" y="81"/>
                    <a:pt x="126" y="79"/>
                  </a:cubicBezTo>
                  <a:cubicBezTo>
                    <a:pt x="126" y="76"/>
                    <a:pt x="126" y="72"/>
                    <a:pt x="126" y="69"/>
                  </a:cubicBezTo>
                  <a:cubicBezTo>
                    <a:pt x="132" y="70"/>
                    <a:pt x="137" y="71"/>
                    <a:pt x="142" y="72"/>
                  </a:cubicBezTo>
                  <a:cubicBezTo>
                    <a:pt x="140" y="77"/>
                    <a:pt x="136" y="81"/>
                    <a:pt x="133" y="86"/>
                  </a:cubicBezTo>
                  <a:close/>
                  <a:moveTo>
                    <a:pt x="133" y="99"/>
                  </a:moveTo>
                  <a:cubicBezTo>
                    <a:pt x="136" y="104"/>
                    <a:pt x="140" y="109"/>
                    <a:pt x="142" y="113"/>
                  </a:cubicBezTo>
                  <a:cubicBezTo>
                    <a:pt x="137" y="114"/>
                    <a:pt x="132" y="115"/>
                    <a:pt x="126" y="116"/>
                  </a:cubicBezTo>
                  <a:cubicBezTo>
                    <a:pt x="126" y="113"/>
                    <a:pt x="126" y="110"/>
                    <a:pt x="126" y="107"/>
                  </a:cubicBezTo>
                  <a:cubicBezTo>
                    <a:pt x="129" y="104"/>
                    <a:pt x="131" y="102"/>
                    <a:pt x="133" y="99"/>
                  </a:cubicBezTo>
                  <a:close/>
                  <a:moveTo>
                    <a:pt x="153" y="152"/>
                  </a:moveTo>
                  <a:cubicBezTo>
                    <a:pt x="147" y="158"/>
                    <a:pt x="135" y="155"/>
                    <a:pt x="120" y="146"/>
                  </a:cubicBezTo>
                  <a:cubicBezTo>
                    <a:pt x="122" y="140"/>
                    <a:pt x="124" y="132"/>
                    <a:pt x="125" y="124"/>
                  </a:cubicBezTo>
                  <a:cubicBezTo>
                    <a:pt x="133" y="123"/>
                    <a:pt x="140" y="122"/>
                    <a:pt x="147" y="120"/>
                  </a:cubicBezTo>
                  <a:cubicBezTo>
                    <a:pt x="155" y="135"/>
                    <a:pt x="158" y="147"/>
                    <a:pt x="153" y="152"/>
                  </a:cubicBezTo>
                  <a:close/>
                  <a:moveTo>
                    <a:pt x="150" y="111"/>
                  </a:moveTo>
                  <a:cubicBezTo>
                    <a:pt x="147" y="105"/>
                    <a:pt x="143" y="99"/>
                    <a:pt x="138" y="93"/>
                  </a:cubicBezTo>
                  <a:cubicBezTo>
                    <a:pt x="143" y="86"/>
                    <a:pt x="147" y="80"/>
                    <a:pt x="150" y="74"/>
                  </a:cubicBezTo>
                  <a:cubicBezTo>
                    <a:pt x="167" y="79"/>
                    <a:pt x="177" y="85"/>
                    <a:pt x="177" y="93"/>
                  </a:cubicBezTo>
                  <a:cubicBezTo>
                    <a:pt x="177" y="100"/>
                    <a:pt x="167" y="107"/>
                    <a:pt x="150" y="11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6800851" y="2493857"/>
              <a:ext cx="18513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NUKULARITY</a:t>
              </a:r>
              <a:endParaRPr lang="en-US" sz="6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B395A7E-C588-499C-98D7-8A2E5D364337}"/>
              </a:ext>
            </a:extLst>
          </p:cNvPr>
          <p:cNvGrpSpPr/>
          <p:nvPr/>
        </p:nvGrpSpPr>
        <p:grpSpPr>
          <a:xfrm>
            <a:off x="6800851" y="3366600"/>
            <a:ext cx="3643629" cy="853440"/>
            <a:chOff x="6800851" y="3366600"/>
            <a:chExt cx="3643629" cy="853440"/>
          </a:xfrm>
        </p:grpSpPr>
        <p:sp>
          <p:nvSpPr>
            <p:cNvPr id="50" name="Line 12"/>
            <p:cNvSpPr>
              <a:spLocks noChangeShapeType="1"/>
            </p:cNvSpPr>
            <p:nvPr/>
          </p:nvSpPr>
          <p:spPr bwMode="auto">
            <a:xfrm flipH="1">
              <a:off x="6800851" y="3788833"/>
              <a:ext cx="3035300" cy="0"/>
            </a:xfrm>
            <a:prstGeom prst="line">
              <a:avLst/>
            </a:prstGeom>
            <a:noFill/>
            <a:ln w="34925" cap="flat">
              <a:solidFill>
                <a:schemeClr val="accent6">
                  <a:lumMod val="7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5" name="Oval 84"/>
            <p:cNvSpPr>
              <a:spLocks noChangeAspect="1"/>
            </p:cNvSpPr>
            <p:nvPr/>
          </p:nvSpPr>
          <p:spPr>
            <a:xfrm>
              <a:off x="9591040" y="3366600"/>
              <a:ext cx="853440" cy="85344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3" name="Freeform 497"/>
            <p:cNvSpPr>
              <a:spLocks noEditPoints="1"/>
            </p:cNvSpPr>
            <p:nvPr/>
          </p:nvSpPr>
          <p:spPr bwMode="auto">
            <a:xfrm>
              <a:off x="9841277" y="3598991"/>
              <a:ext cx="379684" cy="379684"/>
            </a:xfrm>
            <a:custGeom>
              <a:avLst/>
              <a:gdLst>
                <a:gd name="T0" fmla="*/ 80 w 186"/>
                <a:gd name="T1" fmla="*/ 93 h 186"/>
                <a:gd name="T2" fmla="*/ 84 w 186"/>
                <a:gd name="T3" fmla="*/ 87 h 186"/>
                <a:gd name="T4" fmla="*/ 63 w 186"/>
                <a:gd name="T5" fmla="*/ 53 h 186"/>
                <a:gd name="T6" fmla="*/ 59 w 186"/>
                <a:gd name="T7" fmla="*/ 51 h 186"/>
                <a:gd name="T8" fmla="*/ 56 w 186"/>
                <a:gd name="T9" fmla="*/ 53 h 186"/>
                <a:gd name="T10" fmla="*/ 35 w 186"/>
                <a:gd name="T11" fmla="*/ 87 h 186"/>
                <a:gd name="T12" fmla="*/ 38 w 186"/>
                <a:gd name="T13" fmla="*/ 93 h 186"/>
                <a:gd name="T14" fmla="*/ 73 w 186"/>
                <a:gd name="T15" fmla="*/ 85 h 186"/>
                <a:gd name="T16" fmla="*/ 59 w 186"/>
                <a:gd name="T17" fmla="*/ 63 h 186"/>
                <a:gd name="T18" fmla="*/ 152 w 186"/>
                <a:gd name="T19" fmla="*/ 93 h 186"/>
                <a:gd name="T20" fmla="*/ 102 w 186"/>
                <a:gd name="T21" fmla="*/ 93 h 186"/>
                <a:gd name="T22" fmla="*/ 127 w 186"/>
                <a:gd name="T23" fmla="*/ 76 h 186"/>
                <a:gd name="T24" fmla="*/ 127 w 186"/>
                <a:gd name="T25" fmla="*/ 110 h 186"/>
                <a:gd name="T26" fmla="*/ 127 w 186"/>
                <a:gd name="T27" fmla="*/ 76 h 186"/>
                <a:gd name="T28" fmla="*/ 102 w 186"/>
                <a:gd name="T29" fmla="*/ 9 h 186"/>
                <a:gd name="T30" fmla="*/ 85 w 186"/>
                <a:gd name="T31" fmla="*/ 9 h 186"/>
                <a:gd name="T32" fmla="*/ 0 w 186"/>
                <a:gd name="T33" fmla="*/ 17 h 186"/>
                <a:gd name="T34" fmla="*/ 9 w 186"/>
                <a:gd name="T35" fmla="*/ 34 h 186"/>
                <a:gd name="T36" fmla="*/ 17 w 186"/>
                <a:gd name="T37" fmla="*/ 144 h 186"/>
                <a:gd name="T38" fmla="*/ 89 w 186"/>
                <a:gd name="T39" fmla="*/ 155 h 186"/>
                <a:gd name="T40" fmla="*/ 64 w 186"/>
                <a:gd name="T41" fmla="*/ 182 h 186"/>
                <a:gd name="T42" fmla="*/ 71 w 186"/>
                <a:gd name="T43" fmla="*/ 185 h 186"/>
                <a:gd name="T44" fmla="*/ 115 w 186"/>
                <a:gd name="T45" fmla="*/ 185 h 186"/>
                <a:gd name="T46" fmla="*/ 123 w 186"/>
                <a:gd name="T47" fmla="*/ 182 h 186"/>
                <a:gd name="T48" fmla="*/ 97 w 186"/>
                <a:gd name="T49" fmla="*/ 155 h 186"/>
                <a:gd name="T50" fmla="*/ 169 w 186"/>
                <a:gd name="T51" fmla="*/ 144 h 186"/>
                <a:gd name="T52" fmla="*/ 177 w 186"/>
                <a:gd name="T53" fmla="*/ 34 h 186"/>
                <a:gd name="T54" fmla="*/ 186 w 186"/>
                <a:gd name="T55" fmla="*/ 17 h 186"/>
                <a:gd name="T56" fmla="*/ 169 w 186"/>
                <a:gd name="T57" fmla="*/ 135 h 186"/>
                <a:gd name="T58" fmla="*/ 17 w 186"/>
                <a:gd name="T59" fmla="*/ 34 h 186"/>
                <a:gd name="T60" fmla="*/ 169 w 186"/>
                <a:gd name="T61" fmla="*/ 135 h 186"/>
                <a:gd name="T62" fmla="*/ 9 w 186"/>
                <a:gd name="T63" fmla="*/ 26 h 186"/>
                <a:gd name="T64" fmla="*/ 177 w 186"/>
                <a:gd name="T65" fmla="*/ 17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86" h="186">
                  <a:moveTo>
                    <a:pt x="38" y="93"/>
                  </a:moveTo>
                  <a:cubicBezTo>
                    <a:pt x="80" y="93"/>
                    <a:pt x="80" y="93"/>
                    <a:pt x="80" y="93"/>
                  </a:cubicBezTo>
                  <a:cubicBezTo>
                    <a:pt x="83" y="93"/>
                    <a:pt x="85" y="91"/>
                    <a:pt x="85" y="89"/>
                  </a:cubicBezTo>
                  <a:cubicBezTo>
                    <a:pt x="85" y="88"/>
                    <a:pt x="84" y="87"/>
                    <a:pt x="84" y="87"/>
                  </a:cubicBezTo>
                  <a:cubicBezTo>
                    <a:pt x="84" y="87"/>
                    <a:pt x="84" y="87"/>
                    <a:pt x="84" y="87"/>
                  </a:cubicBezTo>
                  <a:cubicBezTo>
                    <a:pt x="63" y="53"/>
                    <a:pt x="63" y="53"/>
                    <a:pt x="63" y="53"/>
                  </a:cubicBezTo>
                  <a:cubicBezTo>
                    <a:pt x="63" y="53"/>
                    <a:pt x="63" y="53"/>
                    <a:pt x="63" y="53"/>
                  </a:cubicBezTo>
                  <a:cubicBezTo>
                    <a:pt x="62" y="52"/>
                    <a:pt x="61" y="51"/>
                    <a:pt x="59" y="51"/>
                  </a:cubicBezTo>
                  <a:cubicBezTo>
                    <a:pt x="58" y="51"/>
                    <a:pt x="57" y="52"/>
                    <a:pt x="56" y="53"/>
                  </a:cubicBezTo>
                  <a:cubicBezTo>
                    <a:pt x="56" y="53"/>
                    <a:pt x="56" y="53"/>
                    <a:pt x="56" y="53"/>
                  </a:cubicBezTo>
                  <a:cubicBezTo>
                    <a:pt x="35" y="87"/>
                    <a:pt x="35" y="87"/>
                    <a:pt x="35" y="87"/>
                  </a:cubicBezTo>
                  <a:cubicBezTo>
                    <a:pt x="35" y="87"/>
                    <a:pt x="35" y="87"/>
                    <a:pt x="35" y="87"/>
                  </a:cubicBezTo>
                  <a:cubicBezTo>
                    <a:pt x="34" y="87"/>
                    <a:pt x="34" y="88"/>
                    <a:pt x="34" y="89"/>
                  </a:cubicBezTo>
                  <a:cubicBezTo>
                    <a:pt x="34" y="91"/>
                    <a:pt x="36" y="93"/>
                    <a:pt x="38" y="93"/>
                  </a:cubicBezTo>
                  <a:close/>
                  <a:moveTo>
                    <a:pt x="59" y="63"/>
                  </a:moveTo>
                  <a:cubicBezTo>
                    <a:pt x="73" y="85"/>
                    <a:pt x="73" y="85"/>
                    <a:pt x="73" y="85"/>
                  </a:cubicBezTo>
                  <a:cubicBezTo>
                    <a:pt x="46" y="85"/>
                    <a:pt x="46" y="85"/>
                    <a:pt x="46" y="85"/>
                  </a:cubicBezTo>
                  <a:lnTo>
                    <a:pt x="59" y="63"/>
                  </a:lnTo>
                  <a:close/>
                  <a:moveTo>
                    <a:pt x="127" y="119"/>
                  </a:moveTo>
                  <a:cubicBezTo>
                    <a:pt x="141" y="119"/>
                    <a:pt x="152" y="107"/>
                    <a:pt x="152" y="93"/>
                  </a:cubicBezTo>
                  <a:cubicBezTo>
                    <a:pt x="152" y="79"/>
                    <a:pt x="141" y="68"/>
                    <a:pt x="127" y="68"/>
                  </a:cubicBezTo>
                  <a:cubicBezTo>
                    <a:pt x="113" y="68"/>
                    <a:pt x="102" y="79"/>
                    <a:pt x="102" y="93"/>
                  </a:cubicBezTo>
                  <a:cubicBezTo>
                    <a:pt x="102" y="107"/>
                    <a:pt x="113" y="119"/>
                    <a:pt x="127" y="119"/>
                  </a:cubicBezTo>
                  <a:close/>
                  <a:moveTo>
                    <a:pt x="127" y="76"/>
                  </a:moveTo>
                  <a:cubicBezTo>
                    <a:pt x="136" y="76"/>
                    <a:pt x="144" y="84"/>
                    <a:pt x="144" y="93"/>
                  </a:cubicBezTo>
                  <a:cubicBezTo>
                    <a:pt x="144" y="103"/>
                    <a:pt x="136" y="110"/>
                    <a:pt x="127" y="110"/>
                  </a:cubicBezTo>
                  <a:cubicBezTo>
                    <a:pt x="118" y="110"/>
                    <a:pt x="110" y="103"/>
                    <a:pt x="110" y="93"/>
                  </a:cubicBezTo>
                  <a:cubicBezTo>
                    <a:pt x="110" y="84"/>
                    <a:pt x="118" y="76"/>
                    <a:pt x="127" y="76"/>
                  </a:cubicBezTo>
                  <a:close/>
                  <a:moveTo>
                    <a:pt x="177" y="9"/>
                  </a:moveTo>
                  <a:cubicBezTo>
                    <a:pt x="102" y="9"/>
                    <a:pt x="102" y="9"/>
                    <a:pt x="102" y="9"/>
                  </a:cubicBezTo>
                  <a:cubicBezTo>
                    <a:pt x="102" y="4"/>
                    <a:pt x="98" y="0"/>
                    <a:pt x="93" y="0"/>
                  </a:cubicBezTo>
                  <a:cubicBezTo>
                    <a:pt x="88" y="0"/>
                    <a:pt x="85" y="4"/>
                    <a:pt x="85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4" y="9"/>
                    <a:pt x="0" y="13"/>
                    <a:pt x="0" y="17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9" y="135"/>
                    <a:pt x="9" y="135"/>
                    <a:pt x="9" y="135"/>
                  </a:cubicBezTo>
                  <a:cubicBezTo>
                    <a:pt x="9" y="140"/>
                    <a:pt x="13" y="144"/>
                    <a:pt x="17" y="144"/>
                  </a:cubicBezTo>
                  <a:cubicBezTo>
                    <a:pt x="89" y="144"/>
                    <a:pt x="89" y="144"/>
                    <a:pt x="89" y="144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65" y="179"/>
                    <a:pt x="65" y="179"/>
                    <a:pt x="65" y="179"/>
                  </a:cubicBezTo>
                  <a:cubicBezTo>
                    <a:pt x="64" y="180"/>
                    <a:pt x="64" y="181"/>
                    <a:pt x="64" y="182"/>
                  </a:cubicBezTo>
                  <a:cubicBezTo>
                    <a:pt x="64" y="184"/>
                    <a:pt x="65" y="186"/>
                    <a:pt x="68" y="186"/>
                  </a:cubicBezTo>
                  <a:cubicBezTo>
                    <a:pt x="69" y="186"/>
                    <a:pt x="70" y="186"/>
                    <a:pt x="71" y="185"/>
                  </a:cubicBezTo>
                  <a:cubicBezTo>
                    <a:pt x="93" y="163"/>
                    <a:pt x="93" y="163"/>
                    <a:pt x="93" y="163"/>
                  </a:cubicBezTo>
                  <a:cubicBezTo>
                    <a:pt x="115" y="185"/>
                    <a:pt x="115" y="185"/>
                    <a:pt x="115" y="185"/>
                  </a:cubicBezTo>
                  <a:cubicBezTo>
                    <a:pt x="116" y="186"/>
                    <a:pt x="117" y="186"/>
                    <a:pt x="118" y="186"/>
                  </a:cubicBezTo>
                  <a:cubicBezTo>
                    <a:pt x="121" y="186"/>
                    <a:pt x="123" y="184"/>
                    <a:pt x="123" y="182"/>
                  </a:cubicBezTo>
                  <a:cubicBezTo>
                    <a:pt x="123" y="181"/>
                    <a:pt x="122" y="180"/>
                    <a:pt x="121" y="179"/>
                  </a:cubicBezTo>
                  <a:cubicBezTo>
                    <a:pt x="97" y="155"/>
                    <a:pt x="97" y="155"/>
                    <a:pt x="97" y="155"/>
                  </a:cubicBezTo>
                  <a:cubicBezTo>
                    <a:pt x="97" y="144"/>
                    <a:pt x="97" y="144"/>
                    <a:pt x="97" y="144"/>
                  </a:cubicBezTo>
                  <a:cubicBezTo>
                    <a:pt x="169" y="144"/>
                    <a:pt x="169" y="144"/>
                    <a:pt x="169" y="144"/>
                  </a:cubicBezTo>
                  <a:cubicBezTo>
                    <a:pt x="174" y="144"/>
                    <a:pt x="177" y="140"/>
                    <a:pt x="177" y="135"/>
                  </a:cubicBezTo>
                  <a:cubicBezTo>
                    <a:pt x="177" y="34"/>
                    <a:pt x="177" y="34"/>
                    <a:pt x="177" y="34"/>
                  </a:cubicBezTo>
                  <a:cubicBezTo>
                    <a:pt x="182" y="34"/>
                    <a:pt x="186" y="30"/>
                    <a:pt x="186" y="26"/>
                  </a:cubicBezTo>
                  <a:cubicBezTo>
                    <a:pt x="186" y="17"/>
                    <a:pt x="186" y="17"/>
                    <a:pt x="186" y="17"/>
                  </a:cubicBezTo>
                  <a:cubicBezTo>
                    <a:pt x="186" y="13"/>
                    <a:pt x="182" y="9"/>
                    <a:pt x="177" y="9"/>
                  </a:cubicBezTo>
                  <a:close/>
                  <a:moveTo>
                    <a:pt x="169" y="135"/>
                  </a:moveTo>
                  <a:cubicBezTo>
                    <a:pt x="17" y="135"/>
                    <a:pt x="17" y="135"/>
                    <a:pt x="17" y="135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69" y="34"/>
                    <a:pt x="169" y="34"/>
                    <a:pt x="169" y="34"/>
                  </a:cubicBezTo>
                  <a:lnTo>
                    <a:pt x="169" y="135"/>
                  </a:lnTo>
                  <a:close/>
                  <a:moveTo>
                    <a:pt x="177" y="26"/>
                  </a:moveTo>
                  <a:cubicBezTo>
                    <a:pt x="9" y="26"/>
                    <a:pt x="9" y="26"/>
                    <a:pt x="9" y="26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77" y="17"/>
                    <a:pt x="177" y="17"/>
                    <a:pt x="177" y="17"/>
                  </a:cubicBezTo>
                  <a:lnTo>
                    <a:pt x="177" y="26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7694315" y="3441844"/>
              <a:ext cx="18513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PRESENTATION</a:t>
              </a:r>
              <a:endParaRPr lang="en-US" sz="6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B03D057-EB75-4918-9AF4-1315F1D12865}"/>
              </a:ext>
            </a:extLst>
          </p:cNvPr>
          <p:cNvGrpSpPr/>
          <p:nvPr/>
        </p:nvGrpSpPr>
        <p:grpSpPr>
          <a:xfrm>
            <a:off x="6470651" y="4427147"/>
            <a:ext cx="4603749" cy="2430853"/>
            <a:chOff x="6470651" y="4427147"/>
            <a:chExt cx="4603749" cy="2430853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E7913382-863D-4886-A328-B6C12D3A13EB}"/>
                </a:ext>
              </a:extLst>
            </p:cNvPr>
            <p:cNvGrpSpPr/>
            <p:nvPr/>
          </p:nvGrpSpPr>
          <p:grpSpPr>
            <a:xfrm>
              <a:off x="7116234" y="4427147"/>
              <a:ext cx="3958166" cy="1408504"/>
              <a:chOff x="7116234" y="4427147"/>
              <a:chExt cx="3958166" cy="1408504"/>
            </a:xfrm>
          </p:grpSpPr>
          <p:sp>
            <p:nvSpPr>
              <p:cNvPr id="52" name="Freeform 14"/>
              <p:cNvSpPr>
                <a:spLocks/>
              </p:cNvSpPr>
              <p:nvPr/>
            </p:nvSpPr>
            <p:spPr bwMode="auto">
              <a:xfrm>
                <a:off x="7116234" y="4857751"/>
                <a:ext cx="3500967" cy="977900"/>
              </a:xfrm>
              <a:custGeom>
                <a:avLst/>
                <a:gdLst>
                  <a:gd name="T0" fmla="*/ 1654 w 1654"/>
                  <a:gd name="T1" fmla="*/ 0 h 462"/>
                  <a:gd name="T2" fmla="*/ 0 w 1654"/>
                  <a:gd name="T3" fmla="*/ 0 h 462"/>
                  <a:gd name="T4" fmla="*/ 0 w 1654"/>
                  <a:gd name="T5" fmla="*/ 462 h 462"/>
                  <a:gd name="T6" fmla="*/ 752 w 1654"/>
                  <a:gd name="T7" fmla="*/ 462 h 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54" h="462">
                    <a:moveTo>
                      <a:pt x="1654" y="0"/>
                    </a:moveTo>
                    <a:lnTo>
                      <a:pt x="0" y="0"/>
                    </a:lnTo>
                    <a:lnTo>
                      <a:pt x="0" y="462"/>
                    </a:lnTo>
                    <a:lnTo>
                      <a:pt x="752" y="462"/>
                    </a:lnTo>
                  </a:path>
                </a:pathLst>
              </a:custGeom>
              <a:noFill/>
              <a:ln w="34925" cap="flat">
                <a:solidFill>
                  <a:schemeClr val="accent4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Oval 85"/>
              <p:cNvSpPr>
                <a:spLocks noChangeAspect="1"/>
              </p:cNvSpPr>
              <p:nvPr/>
            </p:nvSpPr>
            <p:spPr>
              <a:xfrm>
                <a:off x="10220960" y="4427147"/>
                <a:ext cx="853440" cy="853440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accent4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505"/>
              <p:cNvSpPr>
                <a:spLocks noEditPoints="1"/>
              </p:cNvSpPr>
              <p:nvPr/>
            </p:nvSpPr>
            <p:spPr bwMode="auto">
              <a:xfrm>
                <a:off x="10509919" y="4672590"/>
                <a:ext cx="275523" cy="377444"/>
              </a:xfrm>
              <a:custGeom>
                <a:avLst/>
                <a:gdLst>
                  <a:gd name="T0" fmla="*/ 134 w 135"/>
                  <a:gd name="T1" fmla="*/ 145 h 185"/>
                  <a:gd name="T2" fmla="*/ 122 w 135"/>
                  <a:gd name="T3" fmla="*/ 110 h 185"/>
                  <a:gd name="T4" fmla="*/ 126 w 135"/>
                  <a:gd name="T5" fmla="*/ 103 h 185"/>
                  <a:gd name="T6" fmla="*/ 105 w 135"/>
                  <a:gd name="T7" fmla="*/ 76 h 185"/>
                  <a:gd name="T8" fmla="*/ 118 w 135"/>
                  <a:gd name="T9" fmla="*/ 72 h 185"/>
                  <a:gd name="T10" fmla="*/ 117 w 135"/>
                  <a:gd name="T11" fmla="*/ 68 h 185"/>
                  <a:gd name="T12" fmla="*/ 101 w 135"/>
                  <a:gd name="T13" fmla="*/ 42 h 185"/>
                  <a:gd name="T14" fmla="*/ 104 w 135"/>
                  <a:gd name="T15" fmla="*/ 35 h 185"/>
                  <a:gd name="T16" fmla="*/ 67 w 135"/>
                  <a:gd name="T17" fmla="*/ 0 h 185"/>
                  <a:gd name="T18" fmla="*/ 31 w 135"/>
                  <a:gd name="T19" fmla="*/ 35 h 185"/>
                  <a:gd name="T20" fmla="*/ 34 w 135"/>
                  <a:gd name="T21" fmla="*/ 42 h 185"/>
                  <a:gd name="T22" fmla="*/ 18 w 135"/>
                  <a:gd name="T23" fmla="*/ 68 h 185"/>
                  <a:gd name="T24" fmla="*/ 17 w 135"/>
                  <a:gd name="T25" fmla="*/ 72 h 185"/>
                  <a:gd name="T26" fmla="*/ 29 w 135"/>
                  <a:gd name="T27" fmla="*/ 76 h 185"/>
                  <a:gd name="T28" fmla="*/ 9 w 135"/>
                  <a:gd name="T29" fmla="*/ 103 h 185"/>
                  <a:gd name="T30" fmla="*/ 13 w 135"/>
                  <a:gd name="T31" fmla="*/ 110 h 185"/>
                  <a:gd name="T32" fmla="*/ 0 w 135"/>
                  <a:gd name="T33" fmla="*/ 145 h 185"/>
                  <a:gd name="T34" fmla="*/ 0 w 135"/>
                  <a:gd name="T35" fmla="*/ 148 h 185"/>
                  <a:gd name="T36" fmla="*/ 51 w 135"/>
                  <a:gd name="T37" fmla="*/ 152 h 185"/>
                  <a:gd name="T38" fmla="*/ 55 w 135"/>
                  <a:gd name="T39" fmla="*/ 185 h 185"/>
                  <a:gd name="T40" fmla="*/ 84 w 135"/>
                  <a:gd name="T41" fmla="*/ 181 h 185"/>
                  <a:gd name="T42" fmla="*/ 131 w 135"/>
                  <a:gd name="T43" fmla="*/ 152 h 185"/>
                  <a:gd name="T44" fmla="*/ 134 w 135"/>
                  <a:gd name="T45" fmla="*/ 145 h 185"/>
                  <a:gd name="T46" fmla="*/ 59 w 135"/>
                  <a:gd name="T47" fmla="*/ 177 h 185"/>
                  <a:gd name="T48" fmla="*/ 76 w 135"/>
                  <a:gd name="T49" fmla="*/ 152 h 185"/>
                  <a:gd name="T50" fmla="*/ 12 w 135"/>
                  <a:gd name="T51" fmla="*/ 143 h 185"/>
                  <a:gd name="T52" fmla="*/ 33 w 135"/>
                  <a:gd name="T53" fmla="*/ 107 h 185"/>
                  <a:gd name="T54" fmla="*/ 29 w 135"/>
                  <a:gd name="T55" fmla="*/ 101 h 185"/>
                  <a:gd name="T56" fmla="*/ 41 w 135"/>
                  <a:gd name="T57" fmla="*/ 74 h 185"/>
                  <a:gd name="T58" fmla="*/ 42 w 135"/>
                  <a:gd name="T59" fmla="*/ 72 h 185"/>
                  <a:gd name="T60" fmla="*/ 30 w 135"/>
                  <a:gd name="T61" fmla="*/ 67 h 185"/>
                  <a:gd name="T62" fmla="*/ 53 w 135"/>
                  <a:gd name="T63" fmla="*/ 41 h 185"/>
                  <a:gd name="T64" fmla="*/ 51 w 135"/>
                  <a:gd name="T65" fmla="*/ 34 h 185"/>
                  <a:gd name="T66" fmla="*/ 67 w 135"/>
                  <a:gd name="T67" fmla="*/ 10 h 185"/>
                  <a:gd name="T68" fmla="*/ 84 w 135"/>
                  <a:gd name="T69" fmla="*/ 34 h 185"/>
                  <a:gd name="T70" fmla="*/ 81 w 135"/>
                  <a:gd name="T71" fmla="*/ 41 h 185"/>
                  <a:gd name="T72" fmla="*/ 105 w 135"/>
                  <a:gd name="T73" fmla="*/ 67 h 185"/>
                  <a:gd name="T74" fmla="*/ 93 w 135"/>
                  <a:gd name="T75" fmla="*/ 72 h 185"/>
                  <a:gd name="T76" fmla="*/ 94 w 135"/>
                  <a:gd name="T77" fmla="*/ 74 h 185"/>
                  <a:gd name="T78" fmla="*/ 105 w 135"/>
                  <a:gd name="T79" fmla="*/ 101 h 185"/>
                  <a:gd name="T80" fmla="*/ 102 w 135"/>
                  <a:gd name="T81" fmla="*/ 107 h 185"/>
                  <a:gd name="T82" fmla="*/ 123 w 135"/>
                  <a:gd name="T83" fmla="*/ 143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35" h="185">
                    <a:moveTo>
                      <a:pt x="134" y="145"/>
                    </a:moveTo>
                    <a:cubicBezTo>
                      <a:pt x="134" y="145"/>
                      <a:pt x="134" y="145"/>
                      <a:pt x="134" y="145"/>
                    </a:cubicBezTo>
                    <a:cubicBezTo>
                      <a:pt x="113" y="110"/>
                      <a:pt x="113" y="110"/>
                      <a:pt x="113" y="110"/>
                    </a:cubicBezTo>
                    <a:cubicBezTo>
                      <a:pt x="122" y="110"/>
                      <a:pt x="122" y="110"/>
                      <a:pt x="122" y="110"/>
                    </a:cubicBezTo>
                    <a:cubicBezTo>
                      <a:pt x="125" y="110"/>
                      <a:pt x="126" y="108"/>
                      <a:pt x="126" y="105"/>
                    </a:cubicBezTo>
                    <a:cubicBezTo>
                      <a:pt x="126" y="104"/>
                      <a:pt x="126" y="104"/>
                      <a:pt x="126" y="103"/>
                    </a:cubicBezTo>
                    <a:cubicBezTo>
                      <a:pt x="126" y="103"/>
                      <a:pt x="126" y="103"/>
                      <a:pt x="126" y="103"/>
                    </a:cubicBezTo>
                    <a:cubicBezTo>
                      <a:pt x="105" y="76"/>
                      <a:pt x="105" y="76"/>
                      <a:pt x="105" y="76"/>
                    </a:cubicBezTo>
                    <a:cubicBezTo>
                      <a:pt x="114" y="76"/>
                      <a:pt x="114" y="76"/>
                      <a:pt x="114" y="76"/>
                    </a:cubicBezTo>
                    <a:cubicBezTo>
                      <a:pt x="116" y="76"/>
                      <a:pt x="118" y="74"/>
                      <a:pt x="118" y="72"/>
                    </a:cubicBezTo>
                    <a:cubicBezTo>
                      <a:pt x="118" y="70"/>
                      <a:pt x="117" y="69"/>
                      <a:pt x="117" y="68"/>
                    </a:cubicBezTo>
                    <a:cubicBezTo>
                      <a:pt x="117" y="68"/>
                      <a:pt x="117" y="68"/>
                      <a:pt x="117" y="68"/>
                    </a:cubicBezTo>
                    <a:cubicBezTo>
                      <a:pt x="94" y="42"/>
                      <a:pt x="94" y="42"/>
                      <a:pt x="94" y="42"/>
                    </a:cubicBezTo>
                    <a:cubicBezTo>
                      <a:pt x="101" y="42"/>
                      <a:pt x="101" y="42"/>
                      <a:pt x="101" y="42"/>
                    </a:cubicBezTo>
                    <a:cubicBezTo>
                      <a:pt x="103" y="42"/>
                      <a:pt x="105" y="40"/>
                      <a:pt x="105" y="38"/>
                    </a:cubicBezTo>
                    <a:cubicBezTo>
                      <a:pt x="105" y="37"/>
                      <a:pt x="105" y="36"/>
                      <a:pt x="104" y="35"/>
                    </a:cubicBezTo>
                    <a:cubicBezTo>
                      <a:pt x="70" y="1"/>
                      <a:pt x="70" y="1"/>
                      <a:pt x="70" y="1"/>
                    </a:cubicBezTo>
                    <a:cubicBezTo>
                      <a:pt x="70" y="0"/>
                      <a:pt x="69" y="0"/>
                      <a:pt x="67" y="0"/>
                    </a:cubicBezTo>
                    <a:cubicBezTo>
                      <a:pt x="66" y="0"/>
                      <a:pt x="65" y="0"/>
                      <a:pt x="64" y="1"/>
                    </a:cubicBezTo>
                    <a:cubicBezTo>
                      <a:pt x="31" y="35"/>
                      <a:pt x="31" y="35"/>
                      <a:pt x="31" y="35"/>
                    </a:cubicBezTo>
                    <a:cubicBezTo>
                      <a:pt x="30" y="36"/>
                      <a:pt x="29" y="37"/>
                      <a:pt x="29" y="38"/>
                    </a:cubicBezTo>
                    <a:cubicBezTo>
                      <a:pt x="29" y="40"/>
                      <a:pt x="31" y="42"/>
                      <a:pt x="34" y="42"/>
                    </a:cubicBezTo>
                    <a:cubicBezTo>
                      <a:pt x="41" y="42"/>
                      <a:pt x="41" y="42"/>
                      <a:pt x="41" y="42"/>
                    </a:cubicBezTo>
                    <a:cubicBezTo>
                      <a:pt x="18" y="68"/>
                      <a:pt x="18" y="68"/>
                      <a:pt x="18" y="68"/>
                    </a:cubicBezTo>
                    <a:cubicBezTo>
                      <a:pt x="18" y="68"/>
                      <a:pt x="18" y="68"/>
                      <a:pt x="18" y="68"/>
                    </a:cubicBezTo>
                    <a:cubicBezTo>
                      <a:pt x="17" y="69"/>
                      <a:pt x="17" y="70"/>
                      <a:pt x="17" y="72"/>
                    </a:cubicBezTo>
                    <a:cubicBezTo>
                      <a:pt x="17" y="74"/>
                      <a:pt x="19" y="76"/>
                      <a:pt x="21" y="76"/>
                    </a:cubicBezTo>
                    <a:cubicBezTo>
                      <a:pt x="29" y="76"/>
                      <a:pt x="29" y="76"/>
                      <a:pt x="29" y="76"/>
                    </a:cubicBezTo>
                    <a:cubicBezTo>
                      <a:pt x="9" y="103"/>
                      <a:pt x="9" y="103"/>
                      <a:pt x="9" y="103"/>
                    </a:cubicBezTo>
                    <a:cubicBezTo>
                      <a:pt x="9" y="103"/>
                      <a:pt x="9" y="103"/>
                      <a:pt x="9" y="103"/>
                    </a:cubicBezTo>
                    <a:cubicBezTo>
                      <a:pt x="9" y="104"/>
                      <a:pt x="8" y="104"/>
                      <a:pt x="8" y="105"/>
                    </a:cubicBezTo>
                    <a:cubicBezTo>
                      <a:pt x="8" y="108"/>
                      <a:pt x="10" y="110"/>
                      <a:pt x="13" y="110"/>
                    </a:cubicBezTo>
                    <a:cubicBezTo>
                      <a:pt x="22" y="110"/>
                      <a:pt x="22" y="110"/>
                      <a:pt x="22" y="110"/>
                    </a:cubicBezTo>
                    <a:cubicBezTo>
                      <a:pt x="0" y="145"/>
                      <a:pt x="0" y="145"/>
                      <a:pt x="0" y="145"/>
                    </a:cubicBezTo>
                    <a:cubicBezTo>
                      <a:pt x="1" y="145"/>
                      <a:pt x="1" y="145"/>
                      <a:pt x="1" y="145"/>
                    </a:cubicBezTo>
                    <a:cubicBezTo>
                      <a:pt x="0" y="146"/>
                      <a:pt x="0" y="147"/>
                      <a:pt x="0" y="148"/>
                    </a:cubicBezTo>
                    <a:cubicBezTo>
                      <a:pt x="0" y="150"/>
                      <a:pt x="2" y="152"/>
                      <a:pt x="4" y="152"/>
                    </a:cubicBezTo>
                    <a:cubicBezTo>
                      <a:pt x="51" y="152"/>
                      <a:pt x="51" y="152"/>
                      <a:pt x="51" y="152"/>
                    </a:cubicBezTo>
                    <a:cubicBezTo>
                      <a:pt x="51" y="181"/>
                      <a:pt x="51" y="181"/>
                      <a:pt x="51" y="181"/>
                    </a:cubicBezTo>
                    <a:cubicBezTo>
                      <a:pt x="51" y="184"/>
                      <a:pt x="52" y="185"/>
                      <a:pt x="55" y="185"/>
                    </a:cubicBezTo>
                    <a:cubicBezTo>
                      <a:pt x="80" y="185"/>
                      <a:pt x="80" y="185"/>
                      <a:pt x="80" y="185"/>
                    </a:cubicBezTo>
                    <a:cubicBezTo>
                      <a:pt x="82" y="185"/>
                      <a:pt x="84" y="184"/>
                      <a:pt x="84" y="181"/>
                    </a:cubicBezTo>
                    <a:cubicBezTo>
                      <a:pt x="84" y="152"/>
                      <a:pt x="84" y="152"/>
                      <a:pt x="84" y="152"/>
                    </a:cubicBezTo>
                    <a:cubicBezTo>
                      <a:pt x="131" y="152"/>
                      <a:pt x="131" y="152"/>
                      <a:pt x="131" y="152"/>
                    </a:cubicBezTo>
                    <a:cubicBezTo>
                      <a:pt x="133" y="152"/>
                      <a:pt x="135" y="150"/>
                      <a:pt x="135" y="148"/>
                    </a:cubicBezTo>
                    <a:cubicBezTo>
                      <a:pt x="135" y="147"/>
                      <a:pt x="135" y="146"/>
                      <a:pt x="134" y="145"/>
                    </a:cubicBezTo>
                    <a:close/>
                    <a:moveTo>
                      <a:pt x="76" y="177"/>
                    </a:moveTo>
                    <a:cubicBezTo>
                      <a:pt x="59" y="177"/>
                      <a:pt x="59" y="177"/>
                      <a:pt x="59" y="177"/>
                    </a:cubicBezTo>
                    <a:cubicBezTo>
                      <a:pt x="59" y="152"/>
                      <a:pt x="59" y="152"/>
                      <a:pt x="59" y="152"/>
                    </a:cubicBezTo>
                    <a:cubicBezTo>
                      <a:pt x="76" y="152"/>
                      <a:pt x="76" y="152"/>
                      <a:pt x="76" y="152"/>
                    </a:cubicBezTo>
                    <a:lnTo>
                      <a:pt x="76" y="177"/>
                    </a:lnTo>
                    <a:close/>
                    <a:moveTo>
                      <a:pt x="12" y="143"/>
                    </a:moveTo>
                    <a:cubicBezTo>
                      <a:pt x="33" y="107"/>
                      <a:pt x="33" y="107"/>
                      <a:pt x="33" y="107"/>
                    </a:cubicBezTo>
                    <a:cubicBezTo>
                      <a:pt x="33" y="107"/>
                      <a:pt x="33" y="107"/>
                      <a:pt x="33" y="107"/>
                    </a:cubicBezTo>
                    <a:cubicBezTo>
                      <a:pt x="33" y="107"/>
                      <a:pt x="34" y="106"/>
                      <a:pt x="34" y="105"/>
                    </a:cubicBezTo>
                    <a:cubicBezTo>
                      <a:pt x="34" y="103"/>
                      <a:pt x="32" y="101"/>
                      <a:pt x="29" y="101"/>
                    </a:cubicBezTo>
                    <a:cubicBezTo>
                      <a:pt x="21" y="101"/>
                      <a:pt x="21" y="101"/>
                      <a:pt x="21" y="101"/>
                    </a:cubicBezTo>
                    <a:cubicBezTo>
                      <a:pt x="41" y="74"/>
                      <a:pt x="41" y="74"/>
                      <a:pt x="41" y="74"/>
                    </a:cubicBezTo>
                    <a:cubicBezTo>
                      <a:pt x="41" y="74"/>
                      <a:pt x="41" y="74"/>
                      <a:pt x="41" y="74"/>
                    </a:cubicBezTo>
                    <a:cubicBezTo>
                      <a:pt x="42" y="73"/>
                      <a:pt x="42" y="73"/>
                      <a:pt x="42" y="72"/>
                    </a:cubicBezTo>
                    <a:cubicBezTo>
                      <a:pt x="42" y="69"/>
                      <a:pt x="40" y="67"/>
                      <a:pt x="38" y="67"/>
                    </a:cubicBezTo>
                    <a:cubicBezTo>
                      <a:pt x="30" y="67"/>
                      <a:pt x="30" y="67"/>
                      <a:pt x="30" y="67"/>
                    </a:cubicBezTo>
                    <a:cubicBezTo>
                      <a:pt x="53" y="41"/>
                      <a:pt x="53" y="41"/>
                      <a:pt x="53" y="41"/>
                    </a:cubicBezTo>
                    <a:cubicBezTo>
                      <a:pt x="53" y="41"/>
                      <a:pt x="53" y="41"/>
                      <a:pt x="53" y="41"/>
                    </a:cubicBezTo>
                    <a:cubicBezTo>
                      <a:pt x="54" y="40"/>
                      <a:pt x="55" y="39"/>
                      <a:pt x="55" y="38"/>
                    </a:cubicBezTo>
                    <a:cubicBezTo>
                      <a:pt x="55" y="35"/>
                      <a:pt x="53" y="34"/>
                      <a:pt x="51" y="34"/>
                    </a:cubicBezTo>
                    <a:cubicBezTo>
                      <a:pt x="44" y="34"/>
                      <a:pt x="44" y="34"/>
                      <a:pt x="44" y="34"/>
                    </a:cubicBezTo>
                    <a:cubicBezTo>
                      <a:pt x="67" y="10"/>
                      <a:pt x="67" y="10"/>
                      <a:pt x="67" y="10"/>
                    </a:cubicBezTo>
                    <a:cubicBezTo>
                      <a:pt x="91" y="34"/>
                      <a:pt x="91" y="34"/>
                      <a:pt x="91" y="34"/>
                    </a:cubicBezTo>
                    <a:cubicBezTo>
                      <a:pt x="84" y="34"/>
                      <a:pt x="84" y="34"/>
                      <a:pt x="84" y="34"/>
                    </a:cubicBezTo>
                    <a:cubicBezTo>
                      <a:pt x="82" y="34"/>
                      <a:pt x="80" y="35"/>
                      <a:pt x="80" y="38"/>
                    </a:cubicBezTo>
                    <a:cubicBezTo>
                      <a:pt x="80" y="39"/>
                      <a:pt x="81" y="40"/>
                      <a:pt x="81" y="41"/>
                    </a:cubicBezTo>
                    <a:cubicBezTo>
                      <a:pt x="81" y="41"/>
                      <a:pt x="81" y="41"/>
                      <a:pt x="81" y="41"/>
                    </a:cubicBezTo>
                    <a:cubicBezTo>
                      <a:pt x="105" y="67"/>
                      <a:pt x="105" y="67"/>
                      <a:pt x="105" y="67"/>
                    </a:cubicBezTo>
                    <a:cubicBezTo>
                      <a:pt x="97" y="67"/>
                      <a:pt x="97" y="67"/>
                      <a:pt x="97" y="67"/>
                    </a:cubicBezTo>
                    <a:cubicBezTo>
                      <a:pt x="95" y="67"/>
                      <a:pt x="93" y="69"/>
                      <a:pt x="93" y="72"/>
                    </a:cubicBezTo>
                    <a:cubicBezTo>
                      <a:pt x="93" y="73"/>
                      <a:pt x="93" y="73"/>
                      <a:pt x="94" y="74"/>
                    </a:cubicBezTo>
                    <a:cubicBezTo>
                      <a:pt x="94" y="74"/>
                      <a:pt x="94" y="74"/>
                      <a:pt x="94" y="74"/>
                    </a:cubicBezTo>
                    <a:cubicBezTo>
                      <a:pt x="114" y="101"/>
                      <a:pt x="114" y="101"/>
                      <a:pt x="114" y="101"/>
                    </a:cubicBezTo>
                    <a:cubicBezTo>
                      <a:pt x="105" y="101"/>
                      <a:pt x="105" y="101"/>
                      <a:pt x="105" y="101"/>
                    </a:cubicBezTo>
                    <a:cubicBezTo>
                      <a:pt x="103" y="101"/>
                      <a:pt x="101" y="103"/>
                      <a:pt x="101" y="105"/>
                    </a:cubicBezTo>
                    <a:cubicBezTo>
                      <a:pt x="101" y="106"/>
                      <a:pt x="101" y="107"/>
                      <a:pt x="102" y="107"/>
                    </a:cubicBezTo>
                    <a:cubicBezTo>
                      <a:pt x="102" y="107"/>
                      <a:pt x="102" y="107"/>
                      <a:pt x="102" y="107"/>
                    </a:cubicBezTo>
                    <a:cubicBezTo>
                      <a:pt x="123" y="143"/>
                      <a:pt x="123" y="143"/>
                      <a:pt x="123" y="143"/>
                    </a:cubicBezTo>
                    <a:lnTo>
                      <a:pt x="12" y="143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TextBox 101"/>
              <p:cNvSpPr txBox="1"/>
              <p:nvPr/>
            </p:nvSpPr>
            <p:spPr>
              <a:xfrm>
                <a:off x="8334782" y="4516941"/>
                <a:ext cx="18513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14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ea typeface="Roboto Light" panose="02000000000000000000" pitchFamily="2" charset="0"/>
                    <a:cs typeface="Arial" panose="020B0604020202020204" pitchFamily="34" charset="0"/>
                  </a:rPr>
                  <a:t>SAVE THE FOREST</a:t>
                </a:r>
                <a:endParaRPr lang="en-US" sz="667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5E4237DE-BF5E-4987-8EE2-C5125006CD9D}"/>
                </a:ext>
              </a:extLst>
            </p:cNvPr>
            <p:cNvGrpSpPr/>
            <p:nvPr/>
          </p:nvGrpSpPr>
          <p:grpSpPr>
            <a:xfrm>
              <a:off x="6470651" y="5407751"/>
              <a:ext cx="2822786" cy="1450249"/>
              <a:chOff x="6470651" y="5407751"/>
              <a:chExt cx="2822786" cy="1450249"/>
            </a:xfrm>
          </p:grpSpPr>
          <p:sp>
            <p:nvSpPr>
              <p:cNvPr id="51" name="Freeform 13"/>
              <p:cNvSpPr>
                <a:spLocks/>
              </p:cNvSpPr>
              <p:nvPr/>
            </p:nvSpPr>
            <p:spPr bwMode="auto">
              <a:xfrm>
                <a:off x="6470651" y="5429251"/>
                <a:ext cx="645584" cy="1428749"/>
              </a:xfrm>
              <a:custGeom>
                <a:avLst/>
                <a:gdLst>
                  <a:gd name="T0" fmla="*/ 0 w 305"/>
                  <a:gd name="T1" fmla="*/ 675 h 675"/>
                  <a:gd name="T2" fmla="*/ 0 w 305"/>
                  <a:gd name="T3" fmla="*/ 0 h 675"/>
                  <a:gd name="T4" fmla="*/ 305 w 305"/>
                  <a:gd name="T5" fmla="*/ 0 h 6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5" h="675">
                    <a:moveTo>
                      <a:pt x="0" y="675"/>
                    </a:moveTo>
                    <a:lnTo>
                      <a:pt x="0" y="0"/>
                    </a:lnTo>
                    <a:lnTo>
                      <a:pt x="305" y="0"/>
                    </a:lnTo>
                  </a:path>
                </a:pathLst>
              </a:custGeom>
              <a:noFill/>
              <a:ln w="34925" cap="flat">
                <a:solidFill>
                  <a:schemeClr val="accent4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Oval 86"/>
              <p:cNvSpPr>
                <a:spLocks noChangeAspect="1"/>
              </p:cNvSpPr>
              <p:nvPr/>
            </p:nvSpPr>
            <p:spPr>
              <a:xfrm>
                <a:off x="8439997" y="5407751"/>
                <a:ext cx="853440" cy="853440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accent4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453"/>
              <p:cNvSpPr>
                <a:spLocks noEditPoints="1"/>
              </p:cNvSpPr>
              <p:nvPr/>
            </p:nvSpPr>
            <p:spPr bwMode="auto">
              <a:xfrm>
                <a:off x="8677994" y="5640863"/>
                <a:ext cx="377444" cy="377444"/>
              </a:xfrm>
              <a:custGeom>
                <a:avLst/>
                <a:gdLst>
                  <a:gd name="T0" fmla="*/ 130 w 185"/>
                  <a:gd name="T1" fmla="*/ 38 h 185"/>
                  <a:gd name="T2" fmla="*/ 130 w 185"/>
                  <a:gd name="T3" fmla="*/ 38 h 185"/>
                  <a:gd name="T4" fmla="*/ 130 w 185"/>
                  <a:gd name="T5" fmla="*/ 38 h 185"/>
                  <a:gd name="T6" fmla="*/ 98 w 185"/>
                  <a:gd name="T7" fmla="*/ 34 h 185"/>
                  <a:gd name="T8" fmla="*/ 97 w 185"/>
                  <a:gd name="T9" fmla="*/ 33 h 185"/>
                  <a:gd name="T10" fmla="*/ 96 w 185"/>
                  <a:gd name="T11" fmla="*/ 33 h 185"/>
                  <a:gd name="T12" fmla="*/ 96 w 185"/>
                  <a:gd name="T13" fmla="*/ 33 h 185"/>
                  <a:gd name="T14" fmla="*/ 96 w 185"/>
                  <a:gd name="T15" fmla="*/ 34 h 185"/>
                  <a:gd name="T16" fmla="*/ 92 w 185"/>
                  <a:gd name="T17" fmla="*/ 38 h 185"/>
                  <a:gd name="T18" fmla="*/ 92 w 185"/>
                  <a:gd name="T19" fmla="*/ 114 h 185"/>
                  <a:gd name="T20" fmla="*/ 80 w 185"/>
                  <a:gd name="T21" fmla="*/ 109 h 185"/>
                  <a:gd name="T22" fmla="*/ 71 w 185"/>
                  <a:gd name="T23" fmla="*/ 109 h 185"/>
                  <a:gd name="T24" fmla="*/ 50 w 185"/>
                  <a:gd name="T25" fmla="*/ 130 h 185"/>
                  <a:gd name="T26" fmla="*/ 71 w 185"/>
                  <a:gd name="T27" fmla="*/ 152 h 185"/>
                  <a:gd name="T28" fmla="*/ 80 w 185"/>
                  <a:gd name="T29" fmla="*/ 152 h 185"/>
                  <a:gd name="T30" fmla="*/ 101 w 185"/>
                  <a:gd name="T31" fmla="*/ 130 h 185"/>
                  <a:gd name="T32" fmla="*/ 101 w 185"/>
                  <a:gd name="T33" fmla="*/ 68 h 185"/>
                  <a:gd name="T34" fmla="*/ 129 w 185"/>
                  <a:gd name="T35" fmla="*/ 71 h 185"/>
                  <a:gd name="T36" fmla="*/ 130 w 185"/>
                  <a:gd name="T37" fmla="*/ 71 h 185"/>
                  <a:gd name="T38" fmla="*/ 131 w 185"/>
                  <a:gd name="T39" fmla="*/ 71 h 185"/>
                  <a:gd name="T40" fmla="*/ 131 w 185"/>
                  <a:gd name="T41" fmla="*/ 71 h 185"/>
                  <a:gd name="T42" fmla="*/ 131 w 185"/>
                  <a:gd name="T43" fmla="*/ 71 h 185"/>
                  <a:gd name="T44" fmla="*/ 135 w 185"/>
                  <a:gd name="T45" fmla="*/ 67 h 185"/>
                  <a:gd name="T46" fmla="*/ 135 w 185"/>
                  <a:gd name="T47" fmla="*/ 42 h 185"/>
                  <a:gd name="T48" fmla="*/ 130 w 185"/>
                  <a:gd name="T49" fmla="*/ 38 h 185"/>
                  <a:gd name="T50" fmla="*/ 80 w 185"/>
                  <a:gd name="T51" fmla="*/ 143 h 185"/>
                  <a:gd name="T52" fmla="*/ 71 w 185"/>
                  <a:gd name="T53" fmla="*/ 143 h 185"/>
                  <a:gd name="T54" fmla="*/ 59 w 185"/>
                  <a:gd name="T55" fmla="*/ 130 h 185"/>
                  <a:gd name="T56" fmla="*/ 71 w 185"/>
                  <a:gd name="T57" fmla="*/ 118 h 185"/>
                  <a:gd name="T58" fmla="*/ 80 w 185"/>
                  <a:gd name="T59" fmla="*/ 118 h 185"/>
                  <a:gd name="T60" fmla="*/ 92 w 185"/>
                  <a:gd name="T61" fmla="*/ 130 h 185"/>
                  <a:gd name="T62" fmla="*/ 80 w 185"/>
                  <a:gd name="T63" fmla="*/ 143 h 185"/>
                  <a:gd name="T64" fmla="*/ 126 w 185"/>
                  <a:gd name="T65" fmla="*/ 63 h 185"/>
                  <a:gd name="T66" fmla="*/ 101 w 185"/>
                  <a:gd name="T67" fmla="*/ 59 h 185"/>
                  <a:gd name="T68" fmla="*/ 101 w 185"/>
                  <a:gd name="T69" fmla="*/ 42 h 185"/>
                  <a:gd name="T70" fmla="*/ 126 w 185"/>
                  <a:gd name="T71" fmla="*/ 45 h 185"/>
                  <a:gd name="T72" fmla="*/ 126 w 185"/>
                  <a:gd name="T73" fmla="*/ 63 h 185"/>
                  <a:gd name="T74" fmla="*/ 92 w 185"/>
                  <a:gd name="T75" fmla="*/ 0 h 185"/>
                  <a:gd name="T76" fmla="*/ 0 w 185"/>
                  <a:gd name="T77" fmla="*/ 92 h 185"/>
                  <a:gd name="T78" fmla="*/ 92 w 185"/>
                  <a:gd name="T79" fmla="*/ 185 h 185"/>
                  <a:gd name="T80" fmla="*/ 185 w 185"/>
                  <a:gd name="T81" fmla="*/ 92 h 185"/>
                  <a:gd name="T82" fmla="*/ 92 w 185"/>
                  <a:gd name="T83" fmla="*/ 0 h 185"/>
                  <a:gd name="T84" fmla="*/ 92 w 185"/>
                  <a:gd name="T85" fmla="*/ 177 h 185"/>
                  <a:gd name="T86" fmla="*/ 8 w 185"/>
                  <a:gd name="T87" fmla="*/ 92 h 185"/>
                  <a:gd name="T88" fmla="*/ 92 w 185"/>
                  <a:gd name="T89" fmla="*/ 8 h 185"/>
                  <a:gd name="T90" fmla="*/ 177 w 185"/>
                  <a:gd name="T91" fmla="*/ 92 h 185"/>
                  <a:gd name="T92" fmla="*/ 92 w 185"/>
                  <a:gd name="T93" fmla="*/ 177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85" h="185">
                    <a:moveTo>
                      <a:pt x="130" y="38"/>
                    </a:moveTo>
                    <a:cubicBezTo>
                      <a:pt x="130" y="38"/>
                      <a:pt x="130" y="38"/>
                      <a:pt x="130" y="38"/>
                    </a:cubicBezTo>
                    <a:cubicBezTo>
                      <a:pt x="130" y="38"/>
                      <a:pt x="130" y="38"/>
                      <a:pt x="130" y="38"/>
                    </a:cubicBezTo>
                    <a:cubicBezTo>
                      <a:pt x="98" y="34"/>
                      <a:pt x="98" y="34"/>
                      <a:pt x="98" y="34"/>
                    </a:cubicBezTo>
                    <a:cubicBezTo>
                      <a:pt x="98" y="34"/>
                      <a:pt x="97" y="33"/>
                      <a:pt x="97" y="33"/>
                    </a:cubicBezTo>
                    <a:cubicBezTo>
                      <a:pt x="96" y="33"/>
                      <a:pt x="96" y="33"/>
                      <a:pt x="96" y="33"/>
                    </a:cubicBezTo>
                    <a:cubicBezTo>
                      <a:pt x="96" y="33"/>
                      <a:pt x="96" y="33"/>
                      <a:pt x="96" y="33"/>
                    </a:cubicBezTo>
                    <a:cubicBezTo>
                      <a:pt x="96" y="34"/>
                      <a:pt x="96" y="34"/>
                      <a:pt x="96" y="34"/>
                    </a:cubicBezTo>
                    <a:cubicBezTo>
                      <a:pt x="94" y="34"/>
                      <a:pt x="92" y="36"/>
                      <a:pt x="92" y="38"/>
                    </a:cubicBezTo>
                    <a:cubicBezTo>
                      <a:pt x="92" y="114"/>
                      <a:pt x="92" y="114"/>
                      <a:pt x="92" y="114"/>
                    </a:cubicBezTo>
                    <a:cubicBezTo>
                      <a:pt x="89" y="111"/>
                      <a:pt x="84" y="109"/>
                      <a:pt x="80" y="109"/>
                    </a:cubicBezTo>
                    <a:cubicBezTo>
                      <a:pt x="71" y="109"/>
                      <a:pt x="71" y="109"/>
                      <a:pt x="71" y="109"/>
                    </a:cubicBezTo>
                    <a:cubicBezTo>
                      <a:pt x="60" y="109"/>
                      <a:pt x="50" y="119"/>
                      <a:pt x="50" y="130"/>
                    </a:cubicBezTo>
                    <a:cubicBezTo>
                      <a:pt x="50" y="142"/>
                      <a:pt x="60" y="152"/>
                      <a:pt x="71" y="152"/>
                    </a:cubicBezTo>
                    <a:cubicBezTo>
                      <a:pt x="80" y="152"/>
                      <a:pt x="80" y="152"/>
                      <a:pt x="80" y="152"/>
                    </a:cubicBezTo>
                    <a:cubicBezTo>
                      <a:pt x="91" y="152"/>
                      <a:pt x="101" y="142"/>
                      <a:pt x="101" y="130"/>
                    </a:cubicBezTo>
                    <a:cubicBezTo>
                      <a:pt x="101" y="68"/>
                      <a:pt x="101" y="68"/>
                      <a:pt x="101" y="68"/>
                    </a:cubicBezTo>
                    <a:cubicBezTo>
                      <a:pt x="129" y="71"/>
                      <a:pt x="129" y="71"/>
                      <a:pt x="129" y="71"/>
                    </a:cubicBezTo>
                    <a:cubicBezTo>
                      <a:pt x="129" y="71"/>
                      <a:pt x="130" y="71"/>
                      <a:pt x="130" y="71"/>
                    </a:cubicBezTo>
                    <a:cubicBezTo>
                      <a:pt x="130" y="71"/>
                      <a:pt x="131" y="71"/>
                      <a:pt x="131" y="71"/>
                    </a:cubicBezTo>
                    <a:cubicBezTo>
                      <a:pt x="131" y="71"/>
                      <a:pt x="131" y="71"/>
                      <a:pt x="131" y="71"/>
                    </a:cubicBezTo>
                    <a:cubicBezTo>
                      <a:pt x="131" y="71"/>
                      <a:pt x="131" y="71"/>
                      <a:pt x="131" y="71"/>
                    </a:cubicBezTo>
                    <a:cubicBezTo>
                      <a:pt x="133" y="71"/>
                      <a:pt x="135" y="69"/>
                      <a:pt x="135" y="67"/>
                    </a:cubicBezTo>
                    <a:cubicBezTo>
                      <a:pt x="135" y="42"/>
                      <a:pt x="135" y="42"/>
                      <a:pt x="135" y="42"/>
                    </a:cubicBezTo>
                    <a:cubicBezTo>
                      <a:pt x="135" y="40"/>
                      <a:pt x="133" y="38"/>
                      <a:pt x="130" y="38"/>
                    </a:cubicBezTo>
                    <a:close/>
                    <a:moveTo>
                      <a:pt x="80" y="143"/>
                    </a:moveTo>
                    <a:cubicBezTo>
                      <a:pt x="71" y="143"/>
                      <a:pt x="71" y="143"/>
                      <a:pt x="71" y="143"/>
                    </a:cubicBezTo>
                    <a:cubicBezTo>
                      <a:pt x="64" y="143"/>
                      <a:pt x="59" y="137"/>
                      <a:pt x="59" y="130"/>
                    </a:cubicBezTo>
                    <a:cubicBezTo>
                      <a:pt x="59" y="123"/>
                      <a:pt x="64" y="118"/>
                      <a:pt x="71" y="118"/>
                    </a:cubicBezTo>
                    <a:cubicBezTo>
                      <a:pt x="80" y="118"/>
                      <a:pt x="80" y="118"/>
                      <a:pt x="80" y="118"/>
                    </a:cubicBezTo>
                    <a:cubicBezTo>
                      <a:pt x="87" y="118"/>
                      <a:pt x="92" y="123"/>
                      <a:pt x="92" y="130"/>
                    </a:cubicBezTo>
                    <a:cubicBezTo>
                      <a:pt x="92" y="137"/>
                      <a:pt x="87" y="143"/>
                      <a:pt x="80" y="143"/>
                    </a:cubicBezTo>
                    <a:close/>
                    <a:moveTo>
                      <a:pt x="126" y="63"/>
                    </a:moveTo>
                    <a:cubicBezTo>
                      <a:pt x="101" y="59"/>
                      <a:pt x="101" y="59"/>
                      <a:pt x="101" y="59"/>
                    </a:cubicBezTo>
                    <a:cubicBezTo>
                      <a:pt x="101" y="42"/>
                      <a:pt x="101" y="42"/>
                      <a:pt x="101" y="42"/>
                    </a:cubicBezTo>
                    <a:cubicBezTo>
                      <a:pt x="126" y="45"/>
                      <a:pt x="126" y="45"/>
                      <a:pt x="126" y="45"/>
                    </a:cubicBezTo>
                    <a:lnTo>
                      <a:pt x="126" y="63"/>
                    </a:lnTo>
                    <a:close/>
                    <a:moveTo>
                      <a:pt x="92" y="0"/>
                    </a:moveTo>
                    <a:cubicBezTo>
                      <a:pt x="41" y="0"/>
                      <a:pt x="0" y="41"/>
                      <a:pt x="0" y="92"/>
                    </a:cubicBezTo>
                    <a:cubicBezTo>
                      <a:pt x="0" y="144"/>
                      <a:pt x="41" y="185"/>
                      <a:pt x="92" y="185"/>
                    </a:cubicBezTo>
                    <a:cubicBezTo>
                      <a:pt x="144" y="185"/>
                      <a:pt x="185" y="144"/>
                      <a:pt x="185" y="92"/>
                    </a:cubicBezTo>
                    <a:cubicBezTo>
                      <a:pt x="185" y="41"/>
                      <a:pt x="144" y="0"/>
                      <a:pt x="92" y="0"/>
                    </a:cubicBezTo>
                    <a:close/>
                    <a:moveTo>
                      <a:pt x="92" y="177"/>
                    </a:moveTo>
                    <a:cubicBezTo>
                      <a:pt x="46" y="177"/>
                      <a:pt x="8" y="139"/>
                      <a:pt x="8" y="92"/>
                    </a:cubicBezTo>
                    <a:cubicBezTo>
                      <a:pt x="8" y="46"/>
                      <a:pt x="46" y="8"/>
                      <a:pt x="92" y="8"/>
                    </a:cubicBezTo>
                    <a:cubicBezTo>
                      <a:pt x="139" y="8"/>
                      <a:pt x="177" y="46"/>
                      <a:pt x="177" y="92"/>
                    </a:cubicBezTo>
                    <a:cubicBezTo>
                      <a:pt x="177" y="139"/>
                      <a:pt x="139" y="177"/>
                      <a:pt x="92" y="17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TextBox 102"/>
              <p:cNvSpPr txBox="1"/>
              <p:nvPr/>
            </p:nvSpPr>
            <p:spPr>
              <a:xfrm>
                <a:off x="6585226" y="5495294"/>
                <a:ext cx="18513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14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ea typeface="Roboto Light" panose="02000000000000000000" pitchFamily="2" charset="0"/>
                    <a:cs typeface="Arial" panose="020B0604020202020204" pitchFamily="34" charset="0"/>
                  </a:rPr>
                  <a:t>MUSIC</a:t>
                </a:r>
                <a:endParaRPr lang="en-US" sz="667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083341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/>
          <p:cNvGrpSpPr/>
          <p:nvPr/>
        </p:nvGrpSpPr>
        <p:grpSpPr>
          <a:xfrm>
            <a:off x="3612720" y="1618692"/>
            <a:ext cx="4966560" cy="5014458"/>
            <a:chOff x="1489469" y="1559849"/>
            <a:chExt cx="4966560" cy="5014458"/>
          </a:xfrm>
        </p:grpSpPr>
        <p:grpSp>
          <p:nvGrpSpPr>
            <p:cNvPr id="37" name="Group 36"/>
            <p:cNvGrpSpPr/>
            <p:nvPr/>
          </p:nvGrpSpPr>
          <p:grpSpPr>
            <a:xfrm>
              <a:off x="1489469" y="1559849"/>
              <a:ext cx="4301732" cy="4414985"/>
              <a:chOff x="1146568" y="739797"/>
              <a:chExt cx="5639027" cy="5787487"/>
            </a:xfrm>
          </p:grpSpPr>
          <p:sp>
            <p:nvSpPr>
              <p:cNvPr id="3" name="Rounded Rectangle 2"/>
              <p:cNvSpPr/>
              <p:nvPr/>
            </p:nvSpPr>
            <p:spPr>
              <a:xfrm>
                <a:off x="4085781" y="3505690"/>
                <a:ext cx="1218447" cy="3021594"/>
              </a:xfrm>
              <a:custGeom>
                <a:avLst/>
                <a:gdLst>
                  <a:gd name="connsiteX0" fmla="*/ 0 w 2194560"/>
                  <a:gd name="connsiteY0" fmla="*/ 365767 h 3263705"/>
                  <a:gd name="connsiteX1" fmla="*/ 365767 w 2194560"/>
                  <a:gd name="connsiteY1" fmla="*/ 0 h 3263705"/>
                  <a:gd name="connsiteX2" fmla="*/ 1828793 w 2194560"/>
                  <a:gd name="connsiteY2" fmla="*/ 0 h 3263705"/>
                  <a:gd name="connsiteX3" fmla="*/ 2194560 w 2194560"/>
                  <a:gd name="connsiteY3" fmla="*/ 365767 h 3263705"/>
                  <a:gd name="connsiteX4" fmla="*/ 2194560 w 2194560"/>
                  <a:gd name="connsiteY4" fmla="*/ 2897938 h 3263705"/>
                  <a:gd name="connsiteX5" fmla="*/ 1828793 w 2194560"/>
                  <a:gd name="connsiteY5" fmla="*/ 3263705 h 3263705"/>
                  <a:gd name="connsiteX6" fmla="*/ 365767 w 2194560"/>
                  <a:gd name="connsiteY6" fmla="*/ 3263705 h 3263705"/>
                  <a:gd name="connsiteX7" fmla="*/ 0 w 2194560"/>
                  <a:gd name="connsiteY7" fmla="*/ 2897938 h 3263705"/>
                  <a:gd name="connsiteX8" fmla="*/ 0 w 2194560"/>
                  <a:gd name="connsiteY8" fmla="*/ 365767 h 3263705"/>
                  <a:gd name="connsiteX0" fmla="*/ 637363 w 2831923"/>
                  <a:gd name="connsiteY0" fmla="*/ 1336438 h 4234376"/>
                  <a:gd name="connsiteX1" fmla="*/ 32459 w 2831923"/>
                  <a:gd name="connsiteY1" fmla="*/ 0 h 4234376"/>
                  <a:gd name="connsiteX2" fmla="*/ 2466156 w 2831923"/>
                  <a:gd name="connsiteY2" fmla="*/ 970671 h 4234376"/>
                  <a:gd name="connsiteX3" fmla="*/ 2831923 w 2831923"/>
                  <a:gd name="connsiteY3" fmla="*/ 1336438 h 4234376"/>
                  <a:gd name="connsiteX4" fmla="*/ 2831923 w 2831923"/>
                  <a:gd name="connsiteY4" fmla="*/ 3868609 h 4234376"/>
                  <a:gd name="connsiteX5" fmla="*/ 2466156 w 2831923"/>
                  <a:gd name="connsiteY5" fmla="*/ 4234376 h 4234376"/>
                  <a:gd name="connsiteX6" fmla="*/ 1003130 w 2831923"/>
                  <a:gd name="connsiteY6" fmla="*/ 4234376 h 4234376"/>
                  <a:gd name="connsiteX7" fmla="*/ 637363 w 2831923"/>
                  <a:gd name="connsiteY7" fmla="*/ 3868609 h 4234376"/>
                  <a:gd name="connsiteX8" fmla="*/ 637363 w 2831923"/>
                  <a:gd name="connsiteY8" fmla="*/ 1336438 h 4234376"/>
                  <a:gd name="connsiteX0" fmla="*/ 637363 w 3127344"/>
                  <a:gd name="connsiteY0" fmla="*/ 1336438 h 4234376"/>
                  <a:gd name="connsiteX1" fmla="*/ 32459 w 3127344"/>
                  <a:gd name="connsiteY1" fmla="*/ 0 h 4234376"/>
                  <a:gd name="connsiteX2" fmla="*/ 2466156 w 3127344"/>
                  <a:gd name="connsiteY2" fmla="*/ 970671 h 4234376"/>
                  <a:gd name="connsiteX3" fmla="*/ 2831923 w 3127344"/>
                  <a:gd name="connsiteY3" fmla="*/ 1336438 h 4234376"/>
                  <a:gd name="connsiteX4" fmla="*/ 3127344 w 3127344"/>
                  <a:gd name="connsiteY4" fmla="*/ 2433704 h 4234376"/>
                  <a:gd name="connsiteX5" fmla="*/ 2466156 w 3127344"/>
                  <a:gd name="connsiteY5" fmla="*/ 4234376 h 4234376"/>
                  <a:gd name="connsiteX6" fmla="*/ 1003130 w 3127344"/>
                  <a:gd name="connsiteY6" fmla="*/ 4234376 h 4234376"/>
                  <a:gd name="connsiteX7" fmla="*/ 637363 w 3127344"/>
                  <a:gd name="connsiteY7" fmla="*/ 3868609 h 4234376"/>
                  <a:gd name="connsiteX8" fmla="*/ 637363 w 3127344"/>
                  <a:gd name="connsiteY8" fmla="*/ 1336438 h 4234376"/>
                  <a:gd name="connsiteX0" fmla="*/ 637363 w 3127344"/>
                  <a:gd name="connsiteY0" fmla="*/ 1336438 h 4234376"/>
                  <a:gd name="connsiteX1" fmla="*/ 32459 w 3127344"/>
                  <a:gd name="connsiteY1" fmla="*/ 0 h 4234376"/>
                  <a:gd name="connsiteX2" fmla="*/ 2466156 w 3127344"/>
                  <a:gd name="connsiteY2" fmla="*/ 970671 h 4234376"/>
                  <a:gd name="connsiteX3" fmla="*/ 2817855 w 3127344"/>
                  <a:gd name="connsiteY3" fmla="*/ 2053891 h 4234376"/>
                  <a:gd name="connsiteX4" fmla="*/ 3127344 w 3127344"/>
                  <a:gd name="connsiteY4" fmla="*/ 2433704 h 4234376"/>
                  <a:gd name="connsiteX5" fmla="*/ 2466156 w 3127344"/>
                  <a:gd name="connsiteY5" fmla="*/ 4234376 h 4234376"/>
                  <a:gd name="connsiteX6" fmla="*/ 1003130 w 3127344"/>
                  <a:gd name="connsiteY6" fmla="*/ 4234376 h 4234376"/>
                  <a:gd name="connsiteX7" fmla="*/ 637363 w 3127344"/>
                  <a:gd name="connsiteY7" fmla="*/ 3868609 h 4234376"/>
                  <a:gd name="connsiteX8" fmla="*/ 637363 w 3127344"/>
                  <a:gd name="connsiteY8" fmla="*/ 1336438 h 4234376"/>
                  <a:gd name="connsiteX0" fmla="*/ 637363 w 3183615"/>
                  <a:gd name="connsiteY0" fmla="*/ 1336438 h 4234376"/>
                  <a:gd name="connsiteX1" fmla="*/ 32459 w 3183615"/>
                  <a:gd name="connsiteY1" fmla="*/ 0 h 4234376"/>
                  <a:gd name="connsiteX2" fmla="*/ 2466156 w 3183615"/>
                  <a:gd name="connsiteY2" fmla="*/ 970671 h 4234376"/>
                  <a:gd name="connsiteX3" fmla="*/ 2817855 w 3183615"/>
                  <a:gd name="connsiteY3" fmla="*/ 2053891 h 4234376"/>
                  <a:gd name="connsiteX4" fmla="*/ 3183615 w 3183615"/>
                  <a:gd name="connsiteY4" fmla="*/ 2715057 h 4234376"/>
                  <a:gd name="connsiteX5" fmla="*/ 2466156 w 3183615"/>
                  <a:gd name="connsiteY5" fmla="*/ 4234376 h 4234376"/>
                  <a:gd name="connsiteX6" fmla="*/ 1003130 w 3183615"/>
                  <a:gd name="connsiteY6" fmla="*/ 4234376 h 4234376"/>
                  <a:gd name="connsiteX7" fmla="*/ 637363 w 3183615"/>
                  <a:gd name="connsiteY7" fmla="*/ 3868609 h 4234376"/>
                  <a:gd name="connsiteX8" fmla="*/ 637363 w 3183615"/>
                  <a:gd name="connsiteY8" fmla="*/ 1336438 h 4234376"/>
                  <a:gd name="connsiteX0" fmla="*/ 637363 w 3183615"/>
                  <a:gd name="connsiteY0" fmla="*/ 1336438 h 4234376"/>
                  <a:gd name="connsiteX1" fmla="*/ 32459 w 3183615"/>
                  <a:gd name="connsiteY1" fmla="*/ 0 h 4234376"/>
                  <a:gd name="connsiteX2" fmla="*/ 2466156 w 3183615"/>
                  <a:gd name="connsiteY2" fmla="*/ 970671 h 4234376"/>
                  <a:gd name="connsiteX3" fmla="*/ 2817855 w 3183615"/>
                  <a:gd name="connsiteY3" fmla="*/ 2053891 h 4234376"/>
                  <a:gd name="connsiteX4" fmla="*/ 3183615 w 3183615"/>
                  <a:gd name="connsiteY4" fmla="*/ 2715057 h 4234376"/>
                  <a:gd name="connsiteX5" fmla="*/ 2466156 w 3183615"/>
                  <a:gd name="connsiteY5" fmla="*/ 4234376 h 4234376"/>
                  <a:gd name="connsiteX6" fmla="*/ 1003130 w 3183615"/>
                  <a:gd name="connsiteY6" fmla="*/ 4234376 h 4234376"/>
                  <a:gd name="connsiteX7" fmla="*/ 637363 w 3183615"/>
                  <a:gd name="connsiteY7" fmla="*/ 3868609 h 4234376"/>
                  <a:gd name="connsiteX8" fmla="*/ 637363 w 3183615"/>
                  <a:gd name="connsiteY8" fmla="*/ 1336438 h 4234376"/>
                  <a:gd name="connsiteX0" fmla="*/ 637363 w 3230196"/>
                  <a:gd name="connsiteY0" fmla="*/ 1336438 h 4234376"/>
                  <a:gd name="connsiteX1" fmla="*/ 32459 w 3230196"/>
                  <a:gd name="connsiteY1" fmla="*/ 0 h 4234376"/>
                  <a:gd name="connsiteX2" fmla="*/ 2466156 w 3230196"/>
                  <a:gd name="connsiteY2" fmla="*/ 970671 h 4234376"/>
                  <a:gd name="connsiteX3" fmla="*/ 2817855 w 3230196"/>
                  <a:gd name="connsiteY3" fmla="*/ 2053891 h 4234376"/>
                  <a:gd name="connsiteX4" fmla="*/ 3183615 w 3230196"/>
                  <a:gd name="connsiteY4" fmla="*/ 2715057 h 4234376"/>
                  <a:gd name="connsiteX5" fmla="*/ 2466156 w 3230196"/>
                  <a:gd name="connsiteY5" fmla="*/ 4234376 h 4234376"/>
                  <a:gd name="connsiteX6" fmla="*/ 1003130 w 3230196"/>
                  <a:gd name="connsiteY6" fmla="*/ 4234376 h 4234376"/>
                  <a:gd name="connsiteX7" fmla="*/ 637363 w 3230196"/>
                  <a:gd name="connsiteY7" fmla="*/ 3868609 h 4234376"/>
                  <a:gd name="connsiteX8" fmla="*/ 637363 w 3230196"/>
                  <a:gd name="connsiteY8" fmla="*/ 1336438 h 4234376"/>
                  <a:gd name="connsiteX0" fmla="*/ 637363 w 3220324"/>
                  <a:gd name="connsiteY0" fmla="*/ 1336438 h 4234376"/>
                  <a:gd name="connsiteX1" fmla="*/ 32459 w 3220324"/>
                  <a:gd name="connsiteY1" fmla="*/ 0 h 4234376"/>
                  <a:gd name="connsiteX2" fmla="*/ 2466156 w 3220324"/>
                  <a:gd name="connsiteY2" fmla="*/ 970671 h 4234376"/>
                  <a:gd name="connsiteX3" fmla="*/ 2663110 w 3220324"/>
                  <a:gd name="connsiteY3" fmla="*/ 2264906 h 4234376"/>
                  <a:gd name="connsiteX4" fmla="*/ 3183615 w 3220324"/>
                  <a:gd name="connsiteY4" fmla="*/ 2715057 h 4234376"/>
                  <a:gd name="connsiteX5" fmla="*/ 2466156 w 3220324"/>
                  <a:gd name="connsiteY5" fmla="*/ 4234376 h 4234376"/>
                  <a:gd name="connsiteX6" fmla="*/ 1003130 w 3220324"/>
                  <a:gd name="connsiteY6" fmla="*/ 4234376 h 4234376"/>
                  <a:gd name="connsiteX7" fmla="*/ 637363 w 3220324"/>
                  <a:gd name="connsiteY7" fmla="*/ 3868609 h 4234376"/>
                  <a:gd name="connsiteX8" fmla="*/ 637363 w 3220324"/>
                  <a:gd name="connsiteY8" fmla="*/ 1336438 h 4234376"/>
                  <a:gd name="connsiteX0" fmla="*/ 637363 w 3220324"/>
                  <a:gd name="connsiteY0" fmla="*/ 1336438 h 4234376"/>
                  <a:gd name="connsiteX1" fmla="*/ 32459 w 3220324"/>
                  <a:gd name="connsiteY1" fmla="*/ 0 h 4234376"/>
                  <a:gd name="connsiteX2" fmla="*/ 1959719 w 3220324"/>
                  <a:gd name="connsiteY2" fmla="*/ 1406770 h 4234376"/>
                  <a:gd name="connsiteX3" fmla="*/ 2663110 w 3220324"/>
                  <a:gd name="connsiteY3" fmla="*/ 2264906 h 4234376"/>
                  <a:gd name="connsiteX4" fmla="*/ 3183615 w 3220324"/>
                  <a:gd name="connsiteY4" fmla="*/ 2715057 h 4234376"/>
                  <a:gd name="connsiteX5" fmla="*/ 2466156 w 3220324"/>
                  <a:gd name="connsiteY5" fmla="*/ 4234376 h 4234376"/>
                  <a:gd name="connsiteX6" fmla="*/ 1003130 w 3220324"/>
                  <a:gd name="connsiteY6" fmla="*/ 4234376 h 4234376"/>
                  <a:gd name="connsiteX7" fmla="*/ 637363 w 3220324"/>
                  <a:gd name="connsiteY7" fmla="*/ 3868609 h 4234376"/>
                  <a:gd name="connsiteX8" fmla="*/ 637363 w 3220324"/>
                  <a:gd name="connsiteY8" fmla="*/ 1336438 h 4234376"/>
                  <a:gd name="connsiteX0" fmla="*/ 637363 w 3220324"/>
                  <a:gd name="connsiteY0" fmla="*/ 1336438 h 4234376"/>
                  <a:gd name="connsiteX1" fmla="*/ 32459 w 3220324"/>
                  <a:gd name="connsiteY1" fmla="*/ 0 h 4234376"/>
                  <a:gd name="connsiteX2" fmla="*/ 1790907 w 3220324"/>
                  <a:gd name="connsiteY2" fmla="*/ 1406770 h 4234376"/>
                  <a:gd name="connsiteX3" fmla="*/ 2663110 w 3220324"/>
                  <a:gd name="connsiteY3" fmla="*/ 2264906 h 4234376"/>
                  <a:gd name="connsiteX4" fmla="*/ 3183615 w 3220324"/>
                  <a:gd name="connsiteY4" fmla="*/ 2715057 h 4234376"/>
                  <a:gd name="connsiteX5" fmla="*/ 2466156 w 3220324"/>
                  <a:gd name="connsiteY5" fmla="*/ 4234376 h 4234376"/>
                  <a:gd name="connsiteX6" fmla="*/ 1003130 w 3220324"/>
                  <a:gd name="connsiteY6" fmla="*/ 4234376 h 4234376"/>
                  <a:gd name="connsiteX7" fmla="*/ 637363 w 3220324"/>
                  <a:gd name="connsiteY7" fmla="*/ 3868609 h 4234376"/>
                  <a:gd name="connsiteX8" fmla="*/ 637363 w 3220324"/>
                  <a:gd name="connsiteY8" fmla="*/ 1336438 h 4234376"/>
                  <a:gd name="connsiteX0" fmla="*/ 814976 w 3215057"/>
                  <a:gd name="connsiteY0" fmla="*/ 1645927 h 4234376"/>
                  <a:gd name="connsiteX1" fmla="*/ 27192 w 3215057"/>
                  <a:gd name="connsiteY1" fmla="*/ 0 h 4234376"/>
                  <a:gd name="connsiteX2" fmla="*/ 1785640 w 3215057"/>
                  <a:gd name="connsiteY2" fmla="*/ 1406770 h 4234376"/>
                  <a:gd name="connsiteX3" fmla="*/ 2657843 w 3215057"/>
                  <a:gd name="connsiteY3" fmla="*/ 2264906 h 4234376"/>
                  <a:gd name="connsiteX4" fmla="*/ 3178348 w 3215057"/>
                  <a:gd name="connsiteY4" fmla="*/ 2715057 h 4234376"/>
                  <a:gd name="connsiteX5" fmla="*/ 2460889 w 3215057"/>
                  <a:gd name="connsiteY5" fmla="*/ 4234376 h 4234376"/>
                  <a:gd name="connsiteX6" fmla="*/ 997863 w 3215057"/>
                  <a:gd name="connsiteY6" fmla="*/ 4234376 h 4234376"/>
                  <a:gd name="connsiteX7" fmla="*/ 632096 w 3215057"/>
                  <a:gd name="connsiteY7" fmla="*/ 3868609 h 4234376"/>
                  <a:gd name="connsiteX8" fmla="*/ 814976 w 3215057"/>
                  <a:gd name="connsiteY8" fmla="*/ 1645927 h 4234376"/>
                  <a:gd name="connsiteX0" fmla="*/ 814976 w 3215057"/>
                  <a:gd name="connsiteY0" fmla="*/ 1645927 h 4234376"/>
                  <a:gd name="connsiteX1" fmla="*/ 27192 w 3215057"/>
                  <a:gd name="connsiteY1" fmla="*/ 0 h 4234376"/>
                  <a:gd name="connsiteX2" fmla="*/ 1785640 w 3215057"/>
                  <a:gd name="connsiteY2" fmla="*/ 1406770 h 4234376"/>
                  <a:gd name="connsiteX3" fmla="*/ 2657843 w 3215057"/>
                  <a:gd name="connsiteY3" fmla="*/ 2264906 h 4234376"/>
                  <a:gd name="connsiteX4" fmla="*/ 3178348 w 3215057"/>
                  <a:gd name="connsiteY4" fmla="*/ 2715057 h 4234376"/>
                  <a:gd name="connsiteX5" fmla="*/ 2460889 w 3215057"/>
                  <a:gd name="connsiteY5" fmla="*/ 4234376 h 4234376"/>
                  <a:gd name="connsiteX6" fmla="*/ 997863 w 3215057"/>
                  <a:gd name="connsiteY6" fmla="*/ 4234376 h 4234376"/>
                  <a:gd name="connsiteX7" fmla="*/ 632096 w 3215057"/>
                  <a:gd name="connsiteY7" fmla="*/ 3868609 h 4234376"/>
                  <a:gd name="connsiteX8" fmla="*/ 814976 w 3215057"/>
                  <a:gd name="connsiteY8" fmla="*/ 1645927 h 4234376"/>
                  <a:gd name="connsiteX0" fmla="*/ 1146331 w 3208787"/>
                  <a:gd name="connsiteY0" fmla="*/ 1744401 h 4234376"/>
                  <a:gd name="connsiteX1" fmla="*/ 20922 w 3208787"/>
                  <a:gd name="connsiteY1" fmla="*/ 0 h 4234376"/>
                  <a:gd name="connsiteX2" fmla="*/ 1779370 w 3208787"/>
                  <a:gd name="connsiteY2" fmla="*/ 1406770 h 4234376"/>
                  <a:gd name="connsiteX3" fmla="*/ 2651573 w 3208787"/>
                  <a:gd name="connsiteY3" fmla="*/ 2264906 h 4234376"/>
                  <a:gd name="connsiteX4" fmla="*/ 3172078 w 3208787"/>
                  <a:gd name="connsiteY4" fmla="*/ 2715057 h 4234376"/>
                  <a:gd name="connsiteX5" fmla="*/ 2454619 w 3208787"/>
                  <a:gd name="connsiteY5" fmla="*/ 4234376 h 4234376"/>
                  <a:gd name="connsiteX6" fmla="*/ 991593 w 3208787"/>
                  <a:gd name="connsiteY6" fmla="*/ 4234376 h 4234376"/>
                  <a:gd name="connsiteX7" fmla="*/ 625826 w 3208787"/>
                  <a:gd name="connsiteY7" fmla="*/ 3868609 h 4234376"/>
                  <a:gd name="connsiteX8" fmla="*/ 1146331 w 3208787"/>
                  <a:gd name="connsiteY8" fmla="*/ 1744401 h 4234376"/>
                  <a:gd name="connsiteX0" fmla="*/ 1146331 w 3208787"/>
                  <a:gd name="connsiteY0" fmla="*/ 1744401 h 4234376"/>
                  <a:gd name="connsiteX1" fmla="*/ 20922 w 3208787"/>
                  <a:gd name="connsiteY1" fmla="*/ 0 h 4234376"/>
                  <a:gd name="connsiteX2" fmla="*/ 1779370 w 3208787"/>
                  <a:gd name="connsiteY2" fmla="*/ 1406770 h 4234376"/>
                  <a:gd name="connsiteX3" fmla="*/ 2651573 w 3208787"/>
                  <a:gd name="connsiteY3" fmla="*/ 2264906 h 4234376"/>
                  <a:gd name="connsiteX4" fmla="*/ 3172078 w 3208787"/>
                  <a:gd name="connsiteY4" fmla="*/ 2715057 h 4234376"/>
                  <a:gd name="connsiteX5" fmla="*/ 2454619 w 3208787"/>
                  <a:gd name="connsiteY5" fmla="*/ 4234376 h 4234376"/>
                  <a:gd name="connsiteX6" fmla="*/ 1877858 w 3208787"/>
                  <a:gd name="connsiteY6" fmla="*/ 2869809 h 4234376"/>
                  <a:gd name="connsiteX7" fmla="*/ 625826 w 3208787"/>
                  <a:gd name="connsiteY7" fmla="*/ 3868609 h 4234376"/>
                  <a:gd name="connsiteX8" fmla="*/ 1146331 w 3208787"/>
                  <a:gd name="connsiteY8" fmla="*/ 1744401 h 4234376"/>
                  <a:gd name="connsiteX0" fmla="*/ 1146331 w 3208787"/>
                  <a:gd name="connsiteY0" fmla="*/ 1744401 h 4670810"/>
                  <a:gd name="connsiteX1" fmla="*/ 20922 w 3208787"/>
                  <a:gd name="connsiteY1" fmla="*/ 0 h 4670810"/>
                  <a:gd name="connsiteX2" fmla="*/ 1779370 w 3208787"/>
                  <a:gd name="connsiteY2" fmla="*/ 1406770 h 4670810"/>
                  <a:gd name="connsiteX3" fmla="*/ 2651573 w 3208787"/>
                  <a:gd name="connsiteY3" fmla="*/ 2264906 h 4670810"/>
                  <a:gd name="connsiteX4" fmla="*/ 3172078 w 3208787"/>
                  <a:gd name="connsiteY4" fmla="*/ 2715057 h 4670810"/>
                  <a:gd name="connsiteX5" fmla="*/ 2454619 w 3208787"/>
                  <a:gd name="connsiteY5" fmla="*/ 4234376 h 4670810"/>
                  <a:gd name="connsiteX6" fmla="*/ 1877858 w 3208787"/>
                  <a:gd name="connsiteY6" fmla="*/ 2869809 h 4670810"/>
                  <a:gd name="connsiteX7" fmla="*/ 921247 w 3208787"/>
                  <a:gd name="connsiteY7" fmla="*/ 4656400 h 4670810"/>
                  <a:gd name="connsiteX8" fmla="*/ 1146331 w 3208787"/>
                  <a:gd name="connsiteY8" fmla="*/ 1744401 h 4670810"/>
                  <a:gd name="connsiteX0" fmla="*/ 1146331 w 3208787"/>
                  <a:gd name="connsiteY0" fmla="*/ 1744401 h 4670810"/>
                  <a:gd name="connsiteX1" fmla="*/ 20922 w 3208787"/>
                  <a:gd name="connsiteY1" fmla="*/ 0 h 4670810"/>
                  <a:gd name="connsiteX2" fmla="*/ 1779370 w 3208787"/>
                  <a:gd name="connsiteY2" fmla="*/ 1406770 h 4670810"/>
                  <a:gd name="connsiteX3" fmla="*/ 2651573 w 3208787"/>
                  <a:gd name="connsiteY3" fmla="*/ 2264906 h 4670810"/>
                  <a:gd name="connsiteX4" fmla="*/ 3172078 w 3208787"/>
                  <a:gd name="connsiteY4" fmla="*/ 2715057 h 4670810"/>
                  <a:gd name="connsiteX5" fmla="*/ 2707837 w 3208787"/>
                  <a:gd name="connsiteY5" fmla="*/ 4600136 h 4670810"/>
                  <a:gd name="connsiteX6" fmla="*/ 1877858 w 3208787"/>
                  <a:gd name="connsiteY6" fmla="*/ 2869809 h 4670810"/>
                  <a:gd name="connsiteX7" fmla="*/ 921247 w 3208787"/>
                  <a:gd name="connsiteY7" fmla="*/ 4656400 h 4670810"/>
                  <a:gd name="connsiteX8" fmla="*/ 1146331 w 3208787"/>
                  <a:gd name="connsiteY8" fmla="*/ 1744401 h 4670810"/>
                  <a:gd name="connsiteX0" fmla="*/ 1146331 w 3208787"/>
                  <a:gd name="connsiteY0" fmla="*/ 1744401 h 4670810"/>
                  <a:gd name="connsiteX1" fmla="*/ 20922 w 3208787"/>
                  <a:gd name="connsiteY1" fmla="*/ 0 h 4670810"/>
                  <a:gd name="connsiteX2" fmla="*/ 1779370 w 3208787"/>
                  <a:gd name="connsiteY2" fmla="*/ 1406770 h 4670810"/>
                  <a:gd name="connsiteX3" fmla="*/ 2651573 w 3208787"/>
                  <a:gd name="connsiteY3" fmla="*/ 2264906 h 4670810"/>
                  <a:gd name="connsiteX4" fmla="*/ 3172078 w 3208787"/>
                  <a:gd name="connsiteY4" fmla="*/ 2715057 h 4670810"/>
                  <a:gd name="connsiteX5" fmla="*/ 2707837 w 3208787"/>
                  <a:gd name="connsiteY5" fmla="*/ 4600136 h 4670810"/>
                  <a:gd name="connsiteX6" fmla="*/ 1877858 w 3208787"/>
                  <a:gd name="connsiteY6" fmla="*/ 2869809 h 4670810"/>
                  <a:gd name="connsiteX7" fmla="*/ 921247 w 3208787"/>
                  <a:gd name="connsiteY7" fmla="*/ 4656400 h 4670810"/>
                  <a:gd name="connsiteX8" fmla="*/ 1146331 w 3208787"/>
                  <a:gd name="connsiteY8" fmla="*/ 1744401 h 4670810"/>
                  <a:gd name="connsiteX0" fmla="*/ 1146331 w 3195897"/>
                  <a:gd name="connsiteY0" fmla="*/ 1744401 h 4670810"/>
                  <a:gd name="connsiteX1" fmla="*/ 20922 w 3195897"/>
                  <a:gd name="connsiteY1" fmla="*/ 0 h 4670810"/>
                  <a:gd name="connsiteX2" fmla="*/ 1779370 w 3195897"/>
                  <a:gd name="connsiteY2" fmla="*/ 1406770 h 4670810"/>
                  <a:gd name="connsiteX3" fmla="*/ 2259688 w 3195897"/>
                  <a:gd name="connsiteY3" fmla="*/ 2322963 h 4670810"/>
                  <a:gd name="connsiteX4" fmla="*/ 3172078 w 3195897"/>
                  <a:gd name="connsiteY4" fmla="*/ 2715057 h 4670810"/>
                  <a:gd name="connsiteX5" fmla="*/ 2707837 w 3195897"/>
                  <a:gd name="connsiteY5" fmla="*/ 4600136 h 4670810"/>
                  <a:gd name="connsiteX6" fmla="*/ 1877858 w 3195897"/>
                  <a:gd name="connsiteY6" fmla="*/ 2869809 h 4670810"/>
                  <a:gd name="connsiteX7" fmla="*/ 921247 w 3195897"/>
                  <a:gd name="connsiteY7" fmla="*/ 4656400 h 4670810"/>
                  <a:gd name="connsiteX8" fmla="*/ 1146331 w 3195897"/>
                  <a:gd name="connsiteY8" fmla="*/ 1744401 h 4670810"/>
                  <a:gd name="connsiteX0" fmla="*/ 1146331 w 2830698"/>
                  <a:gd name="connsiteY0" fmla="*/ 1744401 h 4670810"/>
                  <a:gd name="connsiteX1" fmla="*/ 20922 w 2830698"/>
                  <a:gd name="connsiteY1" fmla="*/ 0 h 4670810"/>
                  <a:gd name="connsiteX2" fmla="*/ 1779370 w 2830698"/>
                  <a:gd name="connsiteY2" fmla="*/ 1406770 h 4670810"/>
                  <a:gd name="connsiteX3" fmla="*/ 2259688 w 2830698"/>
                  <a:gd name="connsiteY3" fmla="*/ 2322963 h 4670810"/>
                  <a:gd name="connsiteX4" fmla="*/ 2794707 w 2830698"/>
                  <a:gd name="connsiteY4" fmla="*/ 2802143 h 4670810"/>
                  <a:gd name="connsiteX5" fmla="*/ 2707837 w 2830698"/>
                  <a:gd name="connsiteY5" fmla="*/ 4600136 h 4670810"/>
                  <a:gd name="connsiteX6" fmla="*/ 1877858 w 2830698"/>
                  <a:gd name="connsiteY6" fmla="*/ 2869809 h 4670810"/>
                  <a:gd name="connsiteX7" fmla="*/ 921247 w 2830698"/>
                  <a:gd name="connsiteY7" fmla="*/ 4656400 h 4670810"/>
                  <a:gd name="connsiteX8" fmla="*/ 1146331 w 2830698"/>
                  <a:gd name="connsiteY8" fmla="*/ 1744401 h 4670810"/>
                  <a:gd name="connsiteX0" fmla="*/ 1146331 w 2830698"/>
                  <a:gd name="connsiteY0" fmla="*/ 1744401 h 4670810"/>
                  <a:gd name="connsiteX1" fmla="*/ 20922 w 2830698"/>
                  <a:gd name="connsiteY1" fmla="*/ 0 h 4670810"/>
                  <a:gd name="connsiteX2" fmla="*/ 1779370 w 2830698"/>
                  <a:gd name="connsiteY2" fmla="*/ 1406770 h 4670810"/>
                  <a:gd name="connsiteX3" fmla="*/ 2259688 w 2830698"/>
                  <a:gd name="connsiteY3" fmla="*/ 2322963 h 4670810"/>
                  <a:gd name="connsiteX4" fmla="*/ 2794707 w 2830698"/>
                  <a:gd name="connsiteY4" fmla="*/ 2802143 h 4670810"/>
                  <a:gd name="connsiteX5" fmla="*/ 2707837 w 2830698"/>
                  <a:gd name="connsiteY5" fmla="*/ 4600136 h 4670810"/>
                  <a:gd name="connsiteX6" fmla="*/ 1877858 w 2830698"/>
                  <a:gd name="connsiteY6" fmla="*/ 2869809 h 4670810"/>
                  <a:gd name="connsiteX7" fmla="*/ 921247 w 2830698"/>
                  <a:gd name="connsiteY7" fmla="*/ 4656400 h 4670810"/>
                  <a:gd name="connsiteX8" fmla="*/ 1146331 w 2830698"/>
                  <a:gd name="connsiteY8" fmla="*/ 1744401 h 4670810"/>
                  <a:gd name="connsiteX0" fmla="*/ 1146331 w 2830698"/>
                  <a:gd name="connsiteY0" fmla="*/ 1744401 h 4670810"/>
                  <a:gd name="connsiteX1" fmla="*/ 20922 w 2830698"/>
                  <a:gd name="connsiteY1" fmla="*/ 0 h 4670810"/>
                  <a:gd name="connsiteX2" fmla="*/ 1779370 w 2830698"/>
                  <a:gd name="connsiteY2" fmla="*/ 1406770 h 4670810"/>
                  <a:gd name="connsiteX3" fmla="*/ 2259688 w 2830698"/>
                  <a:gd name="connsiteY3" fmla="*/ 2322963 h 4670810"/>
                  <a:gd name="connsiteX4" fmla="*/ 2794707 w 2830698"/>
                  <a:gd name="connsiteY4" fmla="*/ 2802143 h 4670810"/>
                  <a:gd name="connsiteX5" fmla="*/ 2707837 w 2830698"/>
                  <a:gd name="connsiteY5" fmla="*/ 4600136 h 4670810"/>
                  <a:gd name="connsiteX6" fmla="*/ 1877858 w 2830698"/>
                  <a:gd name="connsiteY6" fmla="*/ 2869809 h 4670810"/>
                  <a:gd name="connsiteX7" fmla="*/ 921247 w 2830698"/>
                  <a:gd name="connsiteY7" fmla="*/ 4656400 h 4670810"/>
                  <a:gd name="connsiteX8" fmla="*/ 1146331 w 2830698"/>
                  <a:gd name="connsiteY8" fmla="*/ 1744401 h 4670810"/>
                  <a:gd name="connsiteX0" fmla="*/ 1260908 w 2829160"/>
                  <a:gd name="connsiteY0" fmla="*/ 1846001 h 4670810"/>
                  <a:gd name="connsiteX1" fmla="*/ 19384 w 2829160"/>
                  <a:gd name="connsiteY1" fmla="*/ 0 h 4670810"/>
                  <a:gd name="connsiteX2" fmla="*/ 1777832 w 2829160"/>
                  <a:gd name="connsiteY2" fmla="*/ 1406770 h 4670810"/>
                  <a:gd name="connsiteX3" fmla="*/ 2258150 w 2829160"/>
                  <a:gd name="connsiteY3" fmla="*/ 2322963 h 4670810"/>
                  <a:gd name="connsiteX4" fmla="*/ 2793169 w 2829160"/>
                  <a:gd name="connsiteY4" fmla="*/ 2802143 h 4670810"/>
                  <a:gd name="connsiteX5" fmla="*/ 2706299 w 2829160"/>
                  <a:gd name="connsiteY5" fmla="*/ 4600136 h 4670810"/>
                  <a:gd name="connsiteX6" fmla="*/ 1876320 w 2829160"/>
                  <a:gd name="connsiteY6" fmla="*/ 2869809 h 4670810"/>
                  <a:gd name="connsiteX7" fmla="*/ 919709 w 2829160"/>
                  <a:gd name="connsiteY7" fmla="*/ 4656400 h 4670810"/>
                  <a:gd name="connsiteX8" fmla="*/ 1260908 w 2829160"/>
                  <a:gd name="connsiteY8" fmla="*/ 1846001 h 4670810"/>
                  <a:gd name="connsiteX0" fmla="*/ 1260908 w 2829160"/>
                  <a:gd name="connsiteY0" fmla="*/ 1846001 h 4670810"/>
                  <a:gd name="connsiteX1" fmla="*/ 19384 w 2829160"/>
                  <a:gd name="connsiteY1" fmla="*/ 0 h 4670810"/>
                  <a:gd name="connsiteX2" fmla="*/ 1777832 w 2829160"/>
                  <a:gd name="connsiteY2" fmla="*/ 1406771 h 4670810"/>
                  <a:gd name="connsiteX3" fmla="*/ 2258150 w 2829160"/>
                  <a:gd name="connsiteY3" fmla="*/ 2322963 h 4670810"/>
                  <a:gd name="connsiteX4" fmla="*/ 2793169 w 2829160"/>
                  <a:gd name="connsiteY4" fmla="*/ 2802143 h 4670810"/>
                  <a:gd name="connsiteX5" fmla="*/ 2706299 w 2829160"/>
                  <a:gd name="connsiteY5" fmla="*/ 4600136 h 4670810"/>
                  <a:gd name="connsiteX6" fmla="*/ 1876320 w 2829160"/>
                  <a:gd name="connsiteY6" fmla="*/ 2869809 h 4670810"/>
                  <a:gd name="connsiteX7" fmla="*/ 919709 w 2829160"/>
                  <a:gd name="connsiteY7" fmla="*/ 4656400 h 4670810"/>
                  <a:gd name="connsiteX8" fmla="*/ 1260908 w 2829160"/>
                  <a:gd name="connsiteY8" fmla="*/ 1846001 h 4670810"/>
                  <a:gd name="connsiteX0" fmla="*/ 1260908 w 2829160"/>
                  <a:gd name="connsiteY0" fmla="*/ 1846001 h 4670810"/>
                  <a:gd name="connsiteX1" fmla="*/ 19384 w 2829160"/>
                  <a:gd name="connsiteY1" fmla="*/ 0 h 4670810"/>
                  <a:gd name="connsiteX2" fmla="*/ 1777832 w 2829160"/>
                  <a:gd name="connsiteY2" fmla="*/ 1406771 h 4670810"/>
                  <a:gd name="connsiteX3" fmla="*/ 2258150 w 2829160"/>
                  <a:gd name="connsiteY3" fmla="*/ 2322963 h 4670810"/>
                  <a:gd name="connsiteX4" fmla="*/ 2793169 w 2829160"/>
                  <a:gd name="connsiteY4" fmla="*/ 2802143 h 4670810"/>
                  <a:gd name="connsiteX5" fmla="*/ 2706299 w 2829160"/>
                  <a:gd name="connsiteY5" fmla="*/ 4600136 h 4670810"/>
                  <a:gd name="connsiteX6" fmla="*/ 1876320 w 2829160"/>
                  <a:gd name="connsiteY6" fmla="*/ 2869809 h 4670810"/>
                  <a:gd name="connsiteX7" fmla="*/ 919709 w 2829160"/>
                  <a:gd name="connsiteY7" fmla="*/ 4656400 h 4670810"/>
                  <a:gd name="connsiteX8" fmla="*/ 1260908 w 2829160"/>
                  <a:gd name="connsiteY8" fmla="*/ 1846001 h 4670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29160" h="4670810">
                    <a:moveTo>
                      <a:pt x="1260908" y="1846001"/>
                    </a:moveTo>
                    <a:cubicBezTo>
                      <a:pt x="1260908" y="1643993"/>
                      <a:pt x="-182624" y="0"/>
                      <a:pt x="19384" y="0"/>
                    </a:cubicBezTo>
                    <a:cubicBezTo>
                      <a:pt x="507059" y="0"/>
                      <a:pt x="1290157" y="1406771"/>
                      <a:pt x="1777832" y="1406771"/>
                    </a:cubicBezTo>
                    <a:cubicBezTo>
                      <a:pt x="2193634" y="1308612"/>
                      <a:pt x="2258150" y="2120955"/>
                      <a:pt x="2258150" y="2322963"/>
                    </a:cubicBezTo>
                    <a:cubicBezTo>
                      <a:pt x="2380070" y="2543352"/>
                      <a:pt x="2980738" y="2230062"/>
                      <a:pt x="2793169" y="2802143"/>
                    </a:cubicBezTo>
                    <a:cubicBezTo>
                      <a:pt x="2039989" y="2592168"/>
                      <a:pt x="2908307" y="4600136"/>
                      <a:pt x="2706299" y="4600136"/>
                    </a:cubicBezTo>
                    <a:cubicBezTo>
                      <a:pt x="2429639" y="4023360"/>
                      <a:pt x="2046300" y="2783645"/>
                      <a:pt x="1876320" y="2869809"/>
                    </a:cubicBezTo>
                    <a:cubicBezTo>
                      <a:pt x="1674312" y="2869809"/>
                      <a:pt x="919709" y="4858408"/>
                      <a:pt x="919709" y="4656400"/>
                    </a:cubicBezTo>
                    <a:cubicBezTo>
                      <a:pt x="1212897" y="2594706"/>
                      <a:pt x="1073339" y="3093332"/>
                      <a:pt x="1260908" y="1846001"/>
                    </a:cubicBez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>
                  <a:solidFill>
                    <a:schemeClr val="bg2">
                      <a:lumMod val="40000"/>
                      <a:lumOff val="60000"/>
                    </a:schemeClr>
                  </a:solidFill>
                </a:endParaRPr>
              </a:p>
            </p:txBody>
          </p:sp>
          <p:sp>
            <p:nvSpPr>
              <p:cNvPr id="18" name="Freeform 17"/>
              <p:cNvSpPr>
                <a:spLocks/>
              </p:cNvSpPr>
              <p:nvPr/>
            </p:nvSpPr>
            <p:spPr bwMode="auto">
              <a:xfrm rot="13144547">
                <a:off x="5723410" y="3335371"/>
                <a:ext cx="1062185" cy="1352975"/>
              </a:xfrm>
              <a:custGeom>
                <a:avLst/>
                <a:gdLst>
                  <a:gd name="T0" fmla="*/ 1068 w 1069"/>
                  <a:gd name="T1" fmla="*/ 123 h 1161"/>
                  <a:gd name="T2" fmla="*/ 1066 w 1069"/>
                  <a:gd name="T3" fmla="*/ 46 h 1161"/>
                  <a:gd name="T4" fmla="*/ 250 w 1069"/>
                  <a:gd name="T5" fmla="*/ 295 h 1161"/>
                  <a:gd name="T6" fmla="*/ 0 w 1069"/>
                  <a:gd name="T7" fmla="*/ 1026 h 1161"/>
                  <a:gd name="T8" fmla="*/ 2 w 1069"/>
                  <a:gd name="T9" fmla="*/ 1114 h 1161"/>
                  <a:gd name="T10" fmla="*/ 818 w 1069"/>
                  <a:gd name="T11" fmla="*/ 866 h 1161"/>
                  <a:gd name="T12" fmla="*/ 944 w 1069"/>
                  <a:gd name="T13" fmla="*/ 692 h 1161"/>
                  <a:gd name="T14" fmla="*/ 994 w 1069"/>
                  <a:gd name="T15" fmla="*/ 579 h 1161"/>
                  <a:gd name="T16" fmla="*/ 1068 w 1069"/>
                  <a:gd name="T17" fmla="*/ 123 h 1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69" h="1161">
                    <a:moveTo>
                      <a:pt x="1068" y="123"/>
                    </a:moveTo>
                    <a:cubicBezTo>
                      <a:pt x="1068" y="75"/>
                      <a:pt x="1066" y="46"/>
                      <a:pt x="1066" y="46"/>
                    </a:cubicBezTo>
                    <a:cubicBezTo>
                      <a:pt x="1066" y="46"/>
                      <a:pt x="544" y="0"/>
                      <a:pt x="250" y="295"/>
                    </a:cubicBezTo>
                    <a:cubicBezTo>
                      <a:pt x="31" y="516"/>
                      <a:pt x="1" y="864"/>
                      <a:pt x="0" y="1026"/>
                    </a:cubicBezTo>
                    <a:cubicBezTo>
                      <a:pt x="0" y="1081"/>
                      <a:pt x="2" y="1114"/>
                      <a:pt x="2" y="1114"/>
                    </a:cubicBezTo>
                    <a:cubicBezTo>
                      <a:pt x="2" y="1114"/>
                      <a:pt x="525" y="1161"/>
                      <a:pt x="818" y="866"/>
                    </a:cubicBezTo>
                    <a:cubicBezTo>
                      <a:pt x="870" y="814"/>
                      <a:pt x="911" y="754"/>
                      <a:pt x="944" y="692"/>
                    </a:cubicBezTo>
                    <a:cubicBezTo>
                      <a:pt x="963" y="655"/>
                      <a:pt x="980" y="617"/>
                      <a:pt x="994" y="579"/>
                    </a:cubicBezTo>
                    <a:cubicBezTo>
                      <a:pt x="1058" y="402"/>
                      <a:pt x="1069" y="222"/>
                      <a:pt x="1068" y="123"/>
                    </a:cubicBezTo>
                    <a:close/>
                  </a:path>
                </a:pathLst>
              </a:custGeom>
              <a:solidFill>
                <a:schemeClr val="accent4">
                  <a:alpha val="6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dirty="0"/>
              </a:p>
            </p:txBody>
          </p:sp>
          <p:sp>
            <p:nvSpPr>
              <p:cNvPr id="19" name="Freeform 18"/>
              <p:cNvSpPr>
                <a:spLocks/>
              </p:cNvSpPr>
              <p:nvPr/>
            </p:nvSpPr>
            <p:spPr bwMode="auto">
              <a:xfrm rot="5400000">
                <a:off x="2218078" y="1548443"/>
                <a:ext cx="1778075" cy="1930401"/>
              </a:xfrm>
              <a:custGeom>
                <a:avLst/>
                <a:gdLst>
                  <a:gd name="T0" fmla="*/ 1068 w 1069"/>
                  <a:gd name="T1" fmla="*/ 123 h 1161"/>
                  <a:gd name="T2" fmla="*/ 1066 w 1069"/>
                  <a:gd name="T3" fmla="*/ 46 h 1161"/>
                  <a:gd name="T4" fmla="*/ 250 w 1069"/>
                  <a:gd name="T5" fmla="*/ 295 h 1161"/>
                  <a:gd name="T6" fmla="*/ 0 w 1069"/>
                  <a:gd name="T7" fmla="*/ 1026 h 1161"/>
                  <a:gd name="T8" fmla="*/ 2 w 1069"/>
                  <a:gd name="T9" fmla="*/ 1114 h 1161"/>
                  <a:gd name="T10" fmla="*/ 818 w 1069"/>
                  <a:gd name="T11" fmla="*/ 866 h 1161"/>
                  <a:gd name="T12" fmla="*/ 944 w 1069"/>
                  <a:gd name="T13" fmla="*/ 692 h 1161"/>
                  <a:gd name="T14" fmla="*/ 994 w 1069"/>
                  <a:gd name="T15" fmla="*/ 579 h 1161"/>
                  <a:gd name="T16" fmla="*/ 1068 w 1069"/>
                  <a:gd name="T17" fmla="*/ 123 h 1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69" h="1161">
                    <a:moveTo>
                      <a:pt x="1068" y="123"/>
                    </a:moveTo>
                    <a:cubicBezTo>
                      <a:pt x="1068" y="75"/>
                      <a:pt x="1066" y="46"/>
                      <a:pt x="1066" y="46"/>
                    </a:cubicBezTo>
                    <a:cubicBezTo>
                      <a:pt x="1066" y="46"/>
                      <a:pt x="544" y="0"/>
                      <a:pt x="250" y="295"/>
                    </a:cubicBezTo>
                    <a:cubicBezTo>
                      <a:pt x="31" y="516"/>
                      <a:pt x="1" y="864"/>
                      <a:pt x="0" y="1026"/>
                    </a:cubicBezTo>
                    <a:cubicBezTo>
                      <a:pt x="0" y="1081"/>
                      <a:pt x="2" y="1114"/>
                      <a:pt x="2" y="1114"/>
                    </a:cubicBezTo>
                    <a:cubicBezTo>
                      <a:pt x="2" y="1114"/>
                      <a:pt x="525" y="1161"/>
                      <a:pt x="818" y="866"/>
                    </a:cubicBezTo>
                    <a:cubicBezTo>
                      <a:pt x="870" y="814"/>
                      <a:pt x="911" y="754"/>
                      <a:pt x="944" y="692"/>
                    </a:cubicBezTo>
                    <a:cubicBezTo>
                      <a:pt x="963" y="655"/>
                      <a:pt x="980" y="617"/>
                      <a:pt x="994" y="579"/>
                    </a:cubicBezTo>
                    <a:cubicBezTo>
                      <a:pt x="1058" y="402"/>
                      <a:pt x="1069" y="222"/>
                      <a:pt x="1068" y="12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2" name="Freeform 21"/>
              <p:cNvSpPr>
                <a:spLocks/>
              </p:cNvSpPr>
              <p:nvPr/>
            </p:nvSpPr>
            <p:spPr bwMode="auto">
              <a:xfrm rot="10800000">
                <a:off x="4241889" y="1624605"/>
                <a:ext cx="1527846" cy="1658735"/>
              </a:xfrm>
              <a:custGeom>
                <a:avLst/>
                <a:gdLst>
                  <a:gd name="T0" fmla="*/ 1068 w 1069"/>
                  <a:gd name="T1" fmla="*/ 123 h 1161"/>
                  <a:gd name="T2" fmla="*/ 1066 w 1069"/>
                  <a:gd name="T3" fmla="*/ 46 h 1161"/>
                  <a:gd name="T4" fmla="*/ 250 w 1069"/>
                  <a:gd name="T5" fmla="*/ 295 h 1161"/>
                  <a:gd name="T6" fmla="*/ 0 w 1069"/>
                  <a:gd name="T7" fmla="*/ 1026 h 1161"/>
                  <a:gd name="T8" fmla="*/ 2 w 1069"/>
                  <a:gd name="T9" fmla="*/ 1114 h 1161"/>
                  <a:gd name="T10" fmla="*/ 818 w 1069"/>
                  <a:gd name="T11" fmla="*/ 866 h 1161"/>
                  <a:gd name="T12" fmla="*/ 944 w 1069"/>
                  <a:gd name="T13" fmla="*/ 692 h 1161"/>
                  <a:gd name="T14" fmla="*/ 994 w 1069"/>
                  <a:gd name="T15" fmla="*/ 579 h 1161"/>
                  <a:gd name="T16" fmla="*/ 1068 w 1069"/>
                  <a:gd name="T17" fmla="*/ 123 h 1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69" h="1161">
                    <a:moveTo>
                      <a:pt x="1068" y="123"/>
                    </a:moveTo>
                    <a:cubicBezTo>
                      <a:pt x="1068" y="75"/>
                      <a:pt x="1066" y="46"/>
                      <a:pt x="1066" y="46"/>
                    </a:cubicBezTo>
                    <a:cubicBezTo>
                      <a:pt x="1066" y="46"/>
                      <a:pt x="544" y="0"/>
                      <a:pt x="250" y="295"/>
                    </a:cubicBezTo>
                    <a:cubicBezTo>
                      <a:pt x="31" y="516"/>
                      <a:pt x="1" y="864"/>
                      <a:pt x="0" y="1026"/>
                    </a:cubicBezTo>
                    <a:cubicBezTo>
                      <a:pt x="0" y="1081"/>
                      <a:pt x="2" y="1114"/>
                      <a:pt x="2" y="1114"/>
                    </a:cubicBezTo>
                    <a:cubicBezTo>
                      <a:pt x="2" y="1114"/>
                      <a:pt x="525" y="1161"/>
                      <a:pt x="818" y="866"/>
                    </a:cubicBezTo>
                    <a:cubicBezTo>
                      <a:pt x="870" y="814"/>
                      <a:pt x="911" y="754"/>
                      <a:pt x="944" y="692"/>
                    </a:cubicBezTo>
                    <a:cubicBezTo>
                      <a:pt x="963" y="655"/>
                      <a:pt x="980" y="617"/>
                      <a:pt x="994" y="579"/>
                    </a:cubicBezTo>
                    <a:cubicBezTo>
                      <a:pt x="1058" y="402"/>
                      <a:pt x="1069" y="222"/>
                      <a:pt x="1068" y="12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7" name="Freeform 26"/>
              <p:cNvSpPr>
                <a:spLocks/>
              </p:cNvSpPr>
              <p:nvPr/>
            </p:nvSpPr>
            <p:spPr bwMode="auto">
              <a:xfrm rot="8176420">
                <a:off x="3619775" y="1075094"/>
                <a:ext cx="781495" cy="1030816"/>
              </a:xfrm>
              <a:custGeom>
                <a:avLst/>
                <a:gdLst>
                  <a:gd name="T0" fmla="*/ 1068 w 1069"/>
                  <a:gd name="T1" fmla="*/ 123 h 1161"/>
                  <a:gd name="T2" fmla="*/ 1066 w 1069"/>
                  <a:gd name="T3" fmla="*/ 46 h 1161"/>
                  <a:gd name="T4" fmla="*/ 250 w 1069"/>
                  <a:gd name="T5" fmla="*/ 295 h 1161"/>
                  <a:gd name="T6" fmla="*/ 0 w 1069"/>
                  <a:gd name="T7" fmla="*/ 1026 h 1161"/>
                  <a:gd name="T8" fmla="*/ 2 w 1069"/>
                  <a:gd name="T9" fmla="*/ 1114 h 1161"/>
                  <a:gd name="T10" fmla="*/ 818 w 1069"/>
                  <a:gd name="T11" fmla="*/ 866 h 1161"/>
                  <a:gd name="T12" fmla="*/ 944 w 1069"/>
                  <a:gd name="T13" fmla="*/ 692 h 1161"/>
                  <a:gd name="T14" fmla="*/ 994 w 1069"/>
                  <a:gd name="T15" fmla="*/ 579 h 1161"/>
                  <a:gd name="T16" fmla="*/ 1068 w 1069"/>
                  <a:gd name="T17" fmla="*/ 123 h 1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69" h="1161">
                    <a:moveTo>
                      <a:pt x="1068" y="123"/>
                    </a:moveTo>
                    <a:cubicBezTo>
                      <a:pt x="1068" y="75"/>
                      <a:pt x="1066" y="46"/>
                      <a:pt x="1066" y="46"/>
                    </a:cubicBezTo>
                    <a:cubicBezTo>
                      <a:pt x="1066" y="46"/>
                      <a:pt x="544" y="0"/>
                      <a:pt x="250" y="295"/>
                    </a:cubicBezTo>
                    <a:cubicBezTo>
                      <a:pt x="31" y="516"/>
                      <a:pt x="1" y="864"/>
                      <a:pt x="0" y="1026"/>
                    </a:cubicBezTo>
                    <a:cubicBezTo>
                      <a:pt x="0" y="1081"/>
                      <a:pt x="2" y="1114"/>
                      <a:pt x="2" y="1114"/>
                    </a:cubicBezTo>
                    <a:cubicBezTo>
                      <a:pt x="2" y="1114"/>
                      <a:pt x="525" y="1161"/>
                      <a:pt x="818" y="866"/>
                    </a:cubicBezTo>
                    <a:cubicBezTo>
                      <a:pt x="870" y="814"/>
                      <a:pt x="911" y="754"/>
                      <a:pt x="944" y="692"/>
                    </a:cubicBezTo>
                    <a:cubicBezTo>
                      <a:pt x="963" y="655"/>
                      <a:pt x="980" y="617"/>
                      <a:pt x="994" y="579"/>
                    </a:cubicBezTo>
                    <a:cubicBezTo>
                      <a:pt x="1058" y="402"/>
                      <a:pt x="1069" y="222"/>
                      <a:pt x="1068" y="123"/>
                    </a:cubicBezTo>
                    <a:close/>
                  </a:path>
                </a:pathLst>
              </a:custGeom>
              <a:solidFill>
                <a:schemeClr val="accent4">
                  <a:alpha val="6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9" name="Freeform 28"/>
              <p:cNvSpPr>
                <a:spLocks/>
              </p:cNvSpPr>
              <p:nvPr/>
            </p:nvSpPr>
            <p:spPr bwMode="auto">
              <a:xfrm rot="10051992">
                <a:off x="5319989" y="2885472"/>
                <a:ext cx="747831" cy="952562"/>
              </a:xfrm>
              <a:custGeom>
                <a:avLst/>
                <a:gdLst>
                  <a:gd name="T0" fmla="*/ 1068 w 1069"/>
                  <a:gd name="T1" fmla="*/ 123 h 1161"/>
                  <a:gd name="T2" fmla="*/ 1066 w 1069"/>
                  <a:gd name="T3" fmla="*/ 46 h 1161"/>
                  <a:gd name="T4" fmla="*/ 250 w 1069"/>
                  <a:gd name="T5" fmla="*/ 295 h 1161"/>
                  <a:gd name="T6" fmla="*/ 0 w 1069"/>
                  <a:gd name="T7" fmla="*/ 1026 h 1161"/>
                  <a:gd name="T8" fmla="*/ 2 w 1069"/>
                  <a:gd name="T9" fmla="*/ 1114 h 1161"/>
                  <a:gd name="T10" fmla="*/ 818 w 1069"/>
                  <a:gd name="T11" fmla="*/ 866 h 1161"/>
                  <a:gd name="T12" fmla="*/ 944 w 1069"/>
                  <a:gd name="T13" fmla="*/ 692 h 1161"/>
                  <a:gd name="T14" fmla="*/ 994 w 1069"/>
                  <a:gd name="T15" fmla="*/ 579 h 1161"/>
                  <a:gd name="T16" fmla="*/ 1068 w 1069"/>
                  <a:gd name="T17" fmla="*/ 123 h 1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69" h="1161">
                    <a:moveTo>
                      <a:pt x="1068" y="123"/>
                    </a:moveTo>
                    <a:cubicBezTo>
                      <a:pt x="1068" y="75"/>
                      <a:pt x="1066" y="46"/>
                      <a:pt x="1066" y="46"/>
                    </a:cubicBezTo>
                    <a:cubicBezTo>
                      <a:pt x="1066" y="46"/>
                      <a:pt x="544" y="0"/>
                      <a:pt x="250" y="295"/>
                    </a:cubicBezTo>
                    <a:cubicBezTo>
                      <a:pt x="31" y="516"/>
                      <a:pt x="1" y="864"/>
                      <a:pt x="0" y="1026"/>
                    </a:cubicBezTo>
                    <a:cubicBezTo>
                      <a:pt x="0" y="1081"/>
                      <a:pt x="2" y="1114"/>
                      <a:pt x="2" y="1114"/>
                    </a:cubicBezTo>
                    <a:cubicBezTo>
                      <a:pt x="2" y="1114"/>
                      <a:pt x="525" y="1161"/>
                      <a:pt x="818" y="866"/>
                    </a:cubicBezTo>
                    <a:cubicBezTo>
                      <a:pt x="870" y="814"/>
                      <a:pt x="911" y="754"/>
                      <a:pt x="944" y="692"/>
                    </a:cubicBezTo>
                    <a:cubicBezTo>
                      <a:pt x="963" y="655"/>
                      <a:pt x="980" y="617"/>
                      <a:pt x="994" y="579"/>
                    </a:cubicBezTo>
                    <a:cubicBezTo>
                      <a:pt x="1058" y="402"/>
                      <a:pt x="1069" y="222"/>
                      <a:pt x="1068" y="123"/>
                    </a:cubicBezTo>
                    <a:close/>
                  </a:path>
                </a:pathLst>
              </a:custGeom>
              <a:solidFill>
                <a:srgbClr val="9CBC58">
                  <a:alpha val="6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0" name="Freeform 29"/>
              <p:cNvSpPr>
                <a:spLocks/>
              </p:cNvSpPr>
              <p:nvPr/>
            </p:nvSpPr>
            <p:spPr bwMode="auto">
              <a:xfrm rot="8892624">
                <a:off x="4640260" y="3534305"/>
                <a:ext cx="656400" cy="712633"/>
              </a:xfrm>
              <a:custGeom>
                <a:avLst/>
                <a:gdLst>
                  <a:gd name="T0" fmla="*/ 1068 w 1069"/>
                  <a:gd name="T1" fmla="*/ 123 h 1161"/>
                  <a:gd name="T2" fmla="*/ 1066 w 1069"/>
                  <a:gd name="T3" fmla="*/ 46 h 1161"/>
                  <a:gd name="T4" fmla="*/ 250 w 1069"/>
                  <a:gd name="T5" fmla="*/ 295 h 1161"/>
                  <a:gd name="T6" fmla="*/ 0 w 1069"/>
                  <a:gd name="T7" fmla="*/ 1026 h 1161"/>
                  <a:gd name="T8" fmla="*/ 2 w 1069"/>
                  <a:gd name="T9" fmla="*/ 1114 h 1161"/>
                  <a:gd name="T10" fmla="*/ 818 w 1069"/>
                  <a:gd name="T11" fmla="*/ 866 h 1161"/>
                  <a:gd name="T12" fmla="*/ 944 w 1069"/>
                  <a:gd name="T13" fmla="*/ 692 h 1161"/>
                  <a:gd name="T14" fmla="*/ 994 w 1069"/>
                  <a:gd name="T15" fmla="*/ 579 h 1161"/>
                  <a:gd name="T16" fmla="*/ 1068 w 1069"/>
                  <a:gd name="T17" fmla="*/ 123 h 1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69" h="1161">
                    <a:moveTo>
                      <a:pt x="1068" y="123"/>
                    </a:moveTo>
                    <a:cubicBezTo>
                      <a:pt x="1068" y="75"/>
                      <a:pt x="1066" y="46"/>
                      <a:pt x="1066" y="46"/>
                    </a:cubicBezTo>
                    <a:cubicBezTo>
                      <a:pt x="1066" y="46"/>
                      <a:pt x="544" y="0"/>
                      <a:pt x="250" y="295"/>
                    </a:cubicBezTo>
                    <a:cubicBezTo>
                      <a:pt x="31" y="516"/>
                      <a:pt x="1" y="864"/>
                      <a:pt x="0" y="1026"/>
                    </a:cubicBezTo>
                    <a:cubicBezTo>
                      <a:pt x="0" y="1081"/>
                      <a:pt x="2" y="1114"/>
                      <a:pt x="2" y="1114"/>
                    </a:cubicBezTo>
                    <a:cubicBezTo>
                      <a:pt x="2" y="1114"/>
                      <a:pt x="525" y="1161"/>
                      <a:pt x="818" y="866"/>
                    </a:cubicBezTo>
                    <a:cubicBezTo>
                      <a:pt x="870" y="814"/>
                      <a:pt x="911" y="754"/>
                      <a:pt x="944" y="692"/>
                    </a:cubicBezTo>
                    <a:cubicBezTo>
                      <a:pt x="963" y="655"/>
                      <a:pt x="980" y="617"/>
                      <a:pt x="994" y="579"/>
                    </a:cubicBezTo>
                    <a:cubicBezTo>
                      <a:pt x="1058" y="402"/>
                      <a:pt x="1069" y="222"/>
                      <a:pt x="1068" y="123"/>
                    </a:cubicBezTo>
                    <a:close/>
                  </a:path>
                </a:pathLst>
              </a:custGeom>
              <a:solidFill>
                <a:schemeClr val="accent4">
                  <a:alpha val="6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1" name="Freeform 30"/>
              <p:cNvSpPr>
                <a:spLocks/>
              </p:cNvSpPr>
              <p:nvPr/>
            </p:nvSpPr>
            <p:spPr bwMode="auto">
              <a:xfrm rot="10800000">
                <a:off x="2227748" y="3537015"/>
                <a:ext cx="1527846" cy="1658735"/>
              </a:xfrm>
              <a:custGeom>
                <a:avLst/>
                <a:gdLst>
                  <a:gd name="T0" fmla="*/ 1068 w 1069"/>
                  <a:gd name="T1" fmla="*/ 123 h 1161"/>
                  <a:gd name="T2" fmla="*/ 1066 w 1069"/>
                  <a:gd name="T3" fmla="*/ 46 h 1161"/>
                  <a:gd name="T4" fmla="*/ 250 w 1069"/>
                  <a:gd name="T5" fmla="*/ 295 h 1161"/>
                  <a:gd name="T6" fmla="*/ 0 w 1069"/>
                  <a:gd name="T7" fmla="*/ 1026 h 1161"/>
                  <a:gd name="T8" fmla="*/ 2 w 1069"/>
                  <a:gd name="T9" fmla="*/ 1114 h 1161"/>
                  <a:gd name="T10" fmla="*/ 818 w 1069"/>
                  <a:gd name="T11" fmla="*/ 866 h 1161"/>
                  <a:gd name="T12" fmla="*/ 944 w 1069"/>
                  <a:gd name="T13" fmla="*/ 692 h 1161"/>
                  <a:gd name="T14" fmla="*/ 994 w 1069"/>
                  <a:gd name="T15" fmla="*/ 579 h 1161"/>
                  <a:gd name="T16" fmla="*/ 1068 w 1069"/>
                  <a:gd name="T17" fmla="*/ 123 h 1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69" h="1161">
                    <a:moveTo>
                      <a:pt x="1068" y="123"/>
                    </a:moveTo>
                    <a:cubicBezTo>
                      <a:pt x="1068" y="75"/>
                      <a:pt x="1066" y="46"/>
                      <a:pt x="1066" y="46"/>
                    </a:cubicBezTo>
                    <a:cubicBezTo>
                      <a:pt x="1066" y="46"/>
                      <a:pt x="544" y="0"/>
                      <a:pt x="250" y="295"/>
                    </a:cubicBezTo>
                    <a:cubicBezTo>
                      <a:pt x="31" y="516"/>
                      <a:pt x="1" y="864"/>
                      <a:pt x="0" y="1026"/>
                    </a:cubicBezTo>
                    <a:cubicBezTo>
                      <a:pt x="0" y="1081"/>
                      <a:pt x="2" y="1114"/>
                      <a:pt x="2" y="1114"/>
                    </a:cubicBezTo>
                    <a:cubicBezTo>
                      <a:pt x="2" y="1114"/>
                      <a:pt x="525" y="1161"/>
                      <a:pt x="818" y="866"/>
                    </a:cubicBezTo>
                    <a:cubicBezTo>
                      <a:pt x="870" y="814"/>
                      <a:pt x="911" y="754"/>
                      <a:pt x="944" y="692"/>
                    </a:cubicBezTo>
                    <a:cubicBezTo>
                      <a:pt x="963" y="655"/>
                      <a:pt x="980" y="617"/>
                      <a:pt x="994" y="579"/>
                    </a:cubicBezTo>
                    <a:cubicBezTo>
                      <a:pt x="1058" y="402"/>
                      <a:pt x="1069" y="222"/>
                      <a:pt x="1068" y="12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2" name="Freeform 31"/>
              <p:cNvSpPr>
                <a:spLocks/>
              </p:cNvSpPr>
              <p:nvPr/>
            </p:nvSpPr>
            <p:spPr bwMode="auto">
              <a:xfrm rot="11548008" flipH="1">
                <a:off x="5311896" y="4395516"/>
                <a:ext cx="747831" cy="952562"/>
              </a:xfrm>
              <a:custGeom>
                <a:avLst/>
                <a:gdLst>
                  <a:gd name="T0" fmla="*/ 1068 w 1069"/>
                  <a:gd name="T1" fmla="*/ 123 h 1161"/>
                  <a:gd name="T2" fmla="*/ 1066 w 1069"/>
                  <a:gd name="T3" fmla="*/ 46 h 1161"/>
                  <a:gd name="T4" fmla="*/ 250 w 1069"/>
                  <a:gd name="T5" fmla="*/ 295 h 1161"/>
                  <a:gd name="T6" fmla="*/ 0 w 1069"/>
                  <a:gd name="T7" fmla="*/ 1026 h 1161"/>
                  <a:gd name="T8" fmla="*/ 2 w 1069"/>
                  <a:gd name="T9" fmla="*/ 1114 h 1161"/>
                  <a:gd name="T10" fmla="*/ 818 w 1069"/>
                  <a:gd name="T11" fmla="*/ 866 h 1161"/>
                  <a:gd name="T12" fmla="*/ 944 w 1069"/>
                  <a:gd name="T13" fmla="*/ 692 h 1161"/>
                  <a:gd name="T14" fmla="*/ 994 w 1069"/>
                  <a:gd name="T15" fmla="*/ 579 h 1161"/>
                  <a:gd name="T16" fmla="*/ 1068 w 1069"/>
                  <a:gd name="T17" fmla="*/ 123 h 1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69" h="1161">
                    <a:moveTo>
                      <a:pt x="1068" y="123"/>
                    </a:moveTo>
                    <a:cubicBezTo>
                      <a:pt x="1068" y="75"/>
                      <a:pt x="1066" y="46"/>
                      <a:pt x="1066" y="46"/>
                    </a:cubicBezTo>
                    <a:cubicBezTo>
                      <a:pt x="1066" y="46"/>
                      <a:pt x="544" y="0"/>
                      <a:pt x="250" y="295"/>
                    </a:cubicBezTo>
                    <a:cubicBezTo>
                      <a:pt x="31" y="516"/>
                      <a:pt x="1" y="864"/>
                      <a:pt x="0" y="1026"/>
                    </a:cubicBezTo>
                    <a:cubicBezTo>
                      <a:pt x="0" y="1081"/>
                      <a:pt x="2" y="1114"/>
                      <a:pt x="2" y="1114"/>
                    </a:cubicBezTo>
                    <a:cubicBezTo>
                      <a:pt x="2" y="1114"/>
                      <a:pt x="525" y="1161"/>
                      <a:pt x="818" y="866"/>
                    </a:cubicBezTo>
                    <a:cubicBezTo>
                      <a:pt x="870" y="814"/>
                      <a:pt x="911" y="754"/>
                      <a:pt x="944" y="692"/>
                    </a:cubicBezTo>
                    <a:cubicBezTo>
                      <a:pt x="963" y="655"/>
                      <a:pt x="980" y="617"/>
                      <a:pt x="994" y="579"/>
                    </a:cubicBezTo>
                    <a:cubicBezTo>
                      <a:pt x="1058" y="402"/>
                      <a:pt x="1069" y="222"/>
                      <a:pt x="1068" y="123"/>
                    </a:cubicBezTo>
                    <a:close/>
                  </a:path>
                </a:pathLst>
              </a:custGeom>
              <a:solidFill>
                <a:schemeClr val="accent5">
                  <a:alpha val="6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3" name="Freeform 32"/>
              <p:cNvSpPr>
                <a:spLocks/>
              </p:cNvSpPr>
              <p:nvPr/>
            </p:nvSpPr>
            <p:spPr bwMode="auto">
              <a:xfrm rot="10380047">
                <a:off x="4512348" y="739797"/>
                <a:ext cx="781495" cy="1030816"/>
              </a:xfrm>
              <a:custGeom>
                <a:avLst/>
                <a:gdLst>
                  <a:gd name="T0" fmla="*/ 1068 w 1069"/>
                  <a:gd name="T1" fmla="*/ 123 h 1161"/>
                  <a:gd name="T2" fmla="*/ 1066 w 1069"/>
                  <a:gd name="T3" fmla="*/ 46 h 1161"/>
                  <a:gd name="T4" fmla="*/ 250 w 1069"/>
                  <a:gd name="T5" fmla="*/ 295 h 1161"/>
                  <a:gd name="T6" fmla="*/ 0 w 1069"/>
                  <a:gd name="T7" fmla="*/ 1026 h 1161"/>
                  <a:gd name="T8" fmla="*/ 2 w 1069"/>
                  <a:gd name="T9" fmla="*/ 1114 h 1161"/>
                  <a:gd name="T10" fmla="*/ 818 w 1069"/>
                  <a:gd name="T11" fmla="*/ 866 h 1161"/>
                  <a:gd name="T12" fmla="*/ 944 w 1069"/>
                  <a:gd name="T13" fmla="*/ 692 h 1161"/>
                  <a:gd name="T14" fmla="*/ 994 w 1069"/>
                  <a:gd name="T15" fmla="*/ 579 h 1161"/>
                  <a:gd name="T16" fmla="*/ 1068 w 1069"/>
                  <a:gd name="T17" fmla="*/ 123 h 1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69" h="1161">
                    <a:moveTo>
                      <a:pt x="1068" y="123"/>
                    </a:moveTo>
                    <a:cubicBezTo>
                      <a:pt x="1068" y="75"/>
                      <a:pt x="1066" y="46"/>
                      <a:pt x="1066" y="46"/>
                    </a:cubicBezTo>
                    <a:cubicBezTo>
                      <a:pt x="1066" y="46"/>
                      <a:pt x="544" y="0"/>
                      <a:pt x="250" y="295"/>
                    </a:cubicBezTo>
                    <a:cubicBezTo>
                      <a:pt x="31" y="516"/>
                      <a:pt x="1" y="864"/>
                      <a:pt x="0" y="1026"/>
                    </a:cubicBezTo>
                    <a:cubicBezTo>
                      <a:pt x="0" y="1081"/>
                      <a:pt x="2" y="1114"/>
                      <a:pt x="2" y="1114"/>
                    </a:cubicBezTo>
                    <a:cubicBezTo>
                      <a:pt x="2" y="1114"/>
                      <a:pt x="525" y="1161"/>
                      <a:pt x="818" y="866"/>
                    </a:cubicBezTo>
                    <a:cubicBezTo>
                      <a:pt x="870" y="814"/>
                      <a:pt x="911" y="754"/>
                      <a:pt x="944" y="692"/>
                    </a:cubicBezTo>
                    <a:cubicBezTo>
                      <a:pt x="963" y="655"/>
                      <a:pt x="980" y="617"/>
                      <a:pt x="994" y="579"/>
                    </a:cubicBezTo>
                    <a:cubicBezTo>
                      <a:pt x="1058" y="402"/>
                      <a:pt x="1069" y="222"/>
                      <a:pt x="1068" y="123"/>
                    </a:cubicBezTo>
                    <a:close/>
                  </a:path>
                </a:pathLst>
              </a:custGeom>
              <a:solidFill>
                <a:schemeClr val="accent6">
                  <a:alpha val="6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4" name="Freeform 33"/>
              <p:cNvSpPr>
                <a:spLocks/>
              </p:cNvSpPr>
              <p:nvPr/>
            </p:nvSpPr>
            <p:spPr bwMode="auto">
              <a:xfrm rot="2776420">
                <a:off x="1606525" y="3248322"/>
                <a:ext cx="781495" cy="1030816"/>
              </a:xfrm>
              <a:custGeom>
                <a:avLst/>
                <a:gdLst>
                  <a:gd name="T0" fmla="*/ 1068 w 1069"/>
                  <a:gd name="T1" fmla="*/ 123 h 1161"/>
                  <a:gd name="T2" fmla="*/ 1066 w 1069"/>
                  <a:gd name="T3" fmla="*/ 46 h 1161"/>
                  <a:gd name="T4" fmla="*/ 250 w 1069"/>
                  <a:gd name="T5" fmla="*/ 295 h 1161"/>
                  <a:gd name="T6" fmla="*/ 0 w 1069"/>
                  <a:gd name="T7" fmla="*/ 1026 h 1161"/>
                  <a:gd name="T8" fmla="*/ 2 w 1069"/>
                  <a:gd name="T9" fmla="*/ 1114 h 1161"/>
                  <a:gd name="T10" fmla="*/ 818 w 1069"/>
                  <a:gd name="T11" fmla="*/ 866 h 1161"/>
                  <a:gd name="T12" fmla="*/ 944 w 1069"/>
                  <a:gd name="T13" fmla="*/ 692 h 1161"/>
                  <a:gd name="T14" fmla="*/ 994 w 1069"/>
                  <a:gd name="T15" fmla="*/ 579 h 1161"/>
                  <a:gd name="T16" fmla="*/ 1068 w 1069"/>
                  <a:gd name="T17" fmla="*/ 123 h 1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69" h="1161">
                    <a:moveTo>
                      <a:pt x="1068" y="123"/>
                    </a:moveTo>
                    <a:cubicBezTo>
                      <a:pt x="1068" y="75"/>
                      <a:pt x="1066" y="46"/>
                      <a:pt x="1066" y="46"/>
                    </a:cubicBezTo>
                    <a:cubicBezTo>
                      <a:pt x="1066" y="46"/>
                      <a:pt x="544" y="0"/>
                      <a:pt x="250" y="295"/>
                    </a:cubicBezTo>
                    <a:cubicBezTo>
                      <a:pt x="31" y="516"/>
                      <a:pt x="1" y="864"/>
                      <a:pt x="0" y="1026"/>
                    </a:cubicBezTo>
                    <a:cubicBezTo>
                      <a:pt x="0" y="1081"/>
                      <a:pt x="2" y="1114"/>
                      <a:pt x="2" y="1114"/>
                    </a:cubicBezTo>
                    <a:cubicBezTo>
                      <a:pt x="2" y="1114"/>
                      <a:pt x="525" y="1161"/>
                      <a:pt x="818" y="866"/>
                    </a:cubicBezTo>
                    <a:cubicBezTo>
                      <a:pt x="870" y="814"/>
                      <a:pt x="911" y="754"/>
                      <a:pt x="944" y="692"/>
                    </a:cubicBezTo>
                    <a:cubicBezTo>
                      <a:pt x="963" y="655"/>
                      <a:pt x="980" y="617"/>
                      <a:pt x="994" y="579"/>
                    </a:cubicBezTo>
                    <a:cubicBezTo>
                      <a:pt x="1058" y="402"/>
                      <a:pt x="1069" y="222"/>
                      <a:pt x="1068" y="123"/>
                    </a:cubicBezTo>
                    <a:close/>
                  </a:path>
                </a:pathLst>
              </a:custGeom>
              <a:solidFill>
                <a:schemeClr val="accent2">
                  <a:alpha val="6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5" name="Freeform 34"/>
              <p:cNvSpPr>
                <a:spLocks/>
              </p:cNvSpPr>
              <p:nvPr/>
            </p:nvSpPr>
            <p:spPr bwMode="auto">
              <a:xfrm rot="4980047">
                <a:off x="1271228" y="2355749"/>
                <a:ext cx="781495" cy="1030816"/>
              </a:xfrm>
              <a:custGeom>
                <a:avLst/>
                <a:gdLst>
                  <a:gd name="T0" fmla="*/ 1068 w 1069"/>
                  <a:gd name="T1" fmla="*/ 123 h 1161"/>
                  <a:gd name="T2" fmla="*/ 1066 w 1069"/>
                  <a:gd name="T3" fmla="*/ 46 h 1161"/>
                  <a:gd name="T4" fmla="*/ 250 w 1069"/>
                  <a:gd name="T5" fmla="*/ 295 h 1161"/>
                  <a:gd name="T6" fmla="*/ 0 w 1069"/>
                  <a:gd name="T7" fmla="*/ 1026 h 1161"/>
                  <a:gd name="T8" fmla="*/ 2 w 1069"/>
                  <a:gd name="T9" fmla="*/ 1114 h 1161"/>
                  <a:gd name="T10" fmla="*/ 818 w 1069"/>
                  <a:gd name="T11" fmla="*/ 866 h 1161"/>
                  <a:gd name="T12" fmla="*/ 944 w 1069"/>
                  <a:gd name="T13" fmla="*/ 692 h 1161"/>
                  <a:gd name="T14" fmla="*/ 994 w 1069"/>
                  <a:gd name="T15" fmla="*/ 579 h 1161"/>
                  <a:gd name="T16" fmla="*/ 1068 w 1069"/>
                  <a:gd name="T17" fmla="*/ 123 h 1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69" h="1161">
                    <a:moveTo>
                      <a:pt x="1068" y="123"/>
                    </a:moveTo>
                    <a:cubicBezTo>
                      <a:pt x="1068" y="75"/>
                      <a:pt x="1066" y="46"/>
                      <a:pt x="1066" y="46"/>
                    </a:cubicBezTo>
                    <a:cubicBezTo>
                      <a:pt x="1066" y="46"/>
                      <a:pt x="544" y="0"/>
                      <a:pt x="250" y="295"/>
                    </a:cubicBezTo>
                    <a:cubicBezTo>
                      <a:pt x="31" y="516"/>
                      <a:pt x="1" y="864"/>
                      <a:pt x="0" y="1026"/>
                    </a:cubicBezTo>
                    <a:cubicBezTo>
                      <a:pt x="0" y="1081"/>
                      <a:pt x="2" y="1114"/>
                      <a:pt x="2" y="1114"/>
                    </a:cubicBezTo>
                    <a:cubicBezTo>
                      <a:pt x="2" y="1114"/>
                      <a:pt x="525" y="1161"/>
                      <a:pt x="818" y="866"/>
                    </a:cubicBezTo>
                    <a:cubicBezTo>
                      <a:pt x="870" y="814"/>
                      <a:pt x="911" y="754"/>
                      <a:pt x="944" y="692"/>
                    </a:cubicBezTo>
                    <a:cubicBezTo>
                      <a:pt x="963" y="655"/>
                      <a:pt x="980" y="617"/>
                      <a:pt x="994" y="579"/>
                    </a:cubicBezTo>
                    <a:cubicBezTo>
                      <a:pt x="1058" y="402"/>
                      <a:pt x="1069" y="222"/>
                      <a:pt x="1068" y="123"/>
                    </a:cubicBezTo>
                    <a:close/>
                  </a:path>
                </a:pathLst>
              </a:custGeom>
              <a:solidFill>
                <a:schemeClr val="accent1">
                  <a:alpha val="6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sp>
          <p:nvSpPr>
            <p:cNvPr id="40" name="Freeform 39"/>
            <p:cNvSpPr/>
            <p:nvPr/>
          </p:nvSpPr>
          <p:spPr>
            <a:xfrm>
              <a:off x="2919226" y="5739813"/>
              <a:ext cx="3536803" cy="834494"/>
            </a:xfrm>
            <a:custGeom>
              <a:avLst/>
              <a:gdLst>
                <a:gd name="connsiteX0" fmla="*/ 2066588 w 3536803"/>
                <a:gd name="connsiteY0" fmla="*/ 0 h 834494"/>
                <a:gd name="connsiteX1" fmla="*/ 3534364 w 3536803"/>
                <a:gd name="connsiteY1" fmla="*/ 267822 h 834494"/>
                <a:gd name="connsiteX2" fmla="*/ 3536803 w 3536803"/>
                <a:gd name="connsiteY2" fmla="*/ 269124 h 834494"/>
                <a:gd name="connsiteX3" fmla="*/ 3404571 w 3536803"/>
                <a:gd name="connsiteY3" fmla="*/ 235470 h 834494"/>
                <a:gd name="connsiteX4" fmla="*/ 1936666 w 3536803"/>
                <a:gd name="connsiteY4" fmla="*/ 172043 h 834494"/>
                <a:gd name="connsiteX5" fmla="*/ 90123 w 3536803"/>
                <a:gd name="connsiteY5" fmla="*/ 761375 h 834494"/>
                <a:gd name="connsiteX6" fmla="*/ 0 w 3536803"/>
                <a:gd name="connsiteY6" fmla="*/ 834494 h 834494"/>
                <a:gd name="connsiteX7" fmla="*/ 1557 w 3536803"/>
                <a:gd name="connsiteY7" fmla="*/ 820908 h 834494"/>
                <a:gd name="connsiteX8" fmla="*/ 2066588 w 3536803"/>
                <a:gd name="connsiteY8" fmla="*/ 0 h 834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36803" h="834494">
                  <a:moveTo>
                    <a:pt x="2066588" y="0"/>
                  </a:moveTo>
                  <a:cubicBezTo>
                    <a:pt x="2639790" y="0"/>
                    <a:pt x="3158727" y="102348"/>
                    <a:pt x="3534364" y="267822"/>
                  </a:cubicBezTo>
                  <a:lnTo>
                    <a:pt x="3536803" y="269124"/>
                  </a:lnTo>
                  <a:lnTo>
                    <a:pt x="3404571" y="235470"/>
                  </a:lnTo>
                  <a:cubicBezTo>
                    <a:pt x="2998351" y="144896"/>
                    <a:pt x="2486388" y="117212"/>
                    <a:pt x="1936666" y="172043"/>
                  </a:cubicBezTo>
                  <a:cubicBezTo>
                    <a:pt x="1151348" y="250374"/>
                    <a:pt x="474836" y="478563"/>
                    <a:pt x="90123" y="761375"/>
                  </a:cubicBezTo>
                  <a:lnTo>
                    <a:pt x="0" y="834494"/>
                  </a:lnTo>
                  <a:lnTo>
                    <a:pt x="1557" y="820908"/>
                  </a:lnTo>
                  <a:cubicBezTo>
                    <a:pt x="107856" y="359817"/>
                    <a:pt x="991834" y="0"/>
                    <a:pt x="2066588" y="0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chemeClr val="bg2">
                    <a:lumMod val="40000"/>
                    <a:lumOff val="60000"/>
                  </a:schemeClr>
                </a:solidFill>
              </a:endParaRPr>
            </a:p>
          </p:txBody>
        </p:sp>
      </p:grpSp>
      <p:sp>
        <p:nvSpPr>
          <p:cNvPr id="42" name="Title 1"/>
          <p:cNvSpPr>
            <a:spLocks noGrp="1"/>
          </p:cNvSpPr>
          <p:nvPr>
            <p:ph type="title"/>
          </p:nvPr>
        </p:nvSpPr>
        <p:spPr>
          <a:xfrm>
            <a:off x="938677" y="692248"/>
            <a:ext cx="6808546" cy="385907"/>
          </a:xfrm>
        </p:spPr>
        <p:txBody>
          <a:bodyPr>
            <a:noAutofit/>
          </a:bodyPr>
          <a:lstStyle/>
          <a:p>
            <a:r>
              <a:rPr lang="id-ID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Reach The Impossible</a:t>
            </a:r>
            <a:endParaRPr lang="en-AU" sz="40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Content Placeholder 2"/>
          <p:cNvSpPr>
            <a:spLocks noGrp="1"/>
          </p:cNvSpPr>
          <p:nvPr>
            <p:ph idx="1"/>
          </p:nvPr>
        </p:nvSpPr>
        <p:spPr>
          <a:xfrm>
            <a:off x="938677" y="1150750"/>
            <a:ext cx="4773613" cy="307445"/>
          </a:xfrm>
        </p:spPr>
        <p:txBody>
          <a:bodyPr>
            <a:noAutofit/>
          </a:bodyPr>
          <a:lstStyle/>
          <a:p>
            <a:r>
              <a:rPr lang="id-ID" sz="1200" spc="3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SMART SLIDE 2.0</a:t>
            </a:r>
            <a:endParaRPr lang="en-AU" sz="1200" spc="3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1089498" y="2244310"/>
            <a:ext cx="1941185" cy="952163"/>
            <a:chOff x="1005529" y="4709402"/>
            <a:chExt cx="1941185" cy="952163"/>
          </a:xfrm>
        </p:grpSpPr>
        <p:sp>
          <p:nvSpPr>
            <p:cNvPr id="21" name="TextBox 20"/>
            <p:cNvSpPr txBox="1"/>
            <p:nvPr/>
          </p:nvSpPr>
          <p:spPr>
            <a:xfrm>
              <a:off x="1005529" y="5107567"/>
              <a:ext cx="194118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Lorem ipsum dolor sit amet remember to place text here about this guys</a:t>
              </a:r>
              <a:endPara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005529" y="4709402"/>
              <a:ext cx="848309" cy="292388"/>
            </a:xfrm>
            <a:prstGeom prst="rect">
              <a:avLst/>
            </a:prstGeom>
            <a:solidFill>
              <a:schemeClr val="accent1"/>
            </a:solidFill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1300" b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Prediction</a:t>
              </a:r>
              <a:endParaRPr kumimoji="0" lang="en-US" sz="1300" b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069508" y="4316859"/>
            <a:ext cx="1941185" cy="952163"/>
            <a:chOff x="1005529" y="4709402"/>
            <a:chExt cx="1941185" cy="952163"/>
          </a:xfrm>
        </p:grpSpPr>
        <p:sp>
          <p:nvSpPr>
            <p:cNvPr id="25" name="TextBox 24"/>
            <p:cNvSpPr txBox="1"/>
            <p:nvPr/>
          </p:nvSpPr>
          <p:spPr>
            <a:xfrm>
              <a:off x="1005529" y="5107567"/>
              <a:ext cx="194118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Lorem ipsum dolor sit amet remember to place text here about this guys</a:t>
              </a:r>
              <a:endPara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005529" y="4709402"/>
              <a:ext cx="864339" cy="292388"/>
            </a:xfrm>
            <a:prstGeom prst="rect">
              <a:avLst/>
            </a:prstGeom>
            <a:solidFill>
              <a:schemeClr val="accent3"/>
            </a:solidFill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1300" b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Evaluation</a:t>
              </a:r>
              <a:endParaRPr kumimoji="0" lang="en-US" sz="1300" b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9017593" y="4294290"/>
            <a:ext cx="1941185" cy="952163"/>
            <a:chOff x="1005529" y="4709402"/>
            <a:chExt cx="1941185" cy="952163"/>
          </a:xfrm>
        </p:grpSpPr>
        <p:sp>
          <p:nvSpPr>
            <p:cNvPr id="36" name="TextBox 35"/>
            <p:cNvSpPr txBox="1"/>
            <p:nvPr/>
          </p:nvSpPr>
          <p:spPr>
            <a:xfrm>
              <a:off x="1005529" y="5107567"/>
              <a:ext cx="194118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Lorem ipsum dolor sit amet remember to place text here about this guys</a:t>
              </a:r>
              <a:endPara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005529" y="4709402"/>
              <a:ext cx="1074333" cy="292388"/>
            </a:xfrm>
            <a:prstGeom prst="rect">
              <a:avLst/>
            </a:prstGeom>
            <a:solidFill>
              <a:schemeClr val="accent4"/>
            </a:solidFill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1300" b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Improvisation</a:t>
              </a:r>
              <a:endParaRPr kumimoji="0" lang="en-US" sz="1300" b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9017593" y="2002333"/>
            <a:ext cx="1941185" cy="952163"/>
            <a:chOff x="1005529" y="4709402"/>
            <a:chExt cx="1941185" cy="952163"/>
          </a:xfrm>
        </p:grpSpPr>
        <p:sp>
          <p:nvSpPr>
            <p:cNvPr id="44" name="TextBox 43"/>
            <p:cNvSpPr txBox="1"/>
            <p:nvPr/>
          </p:nvSpPr>
          <p:spPr>
            <a:xfrm>
              <a:off x="1005529" y="5107567"/>
              <a:ext cx="194118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Lorem ipsum dolor sit amet remember to place text here about this guys</a:t>
              </a:r>
              <a:endPara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1005529" y="4709402"/>
              <a:ext cx="909223" cy="292388"/>
            </a:xfrm>
            <a:prstGeom prst="rect">
              <a:avLst/>
            </a:prstGeom>
            <a:solidFill>
              <a:schemeClr val="accent2"/>
            </a:solidFill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1300" b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Calculation</a:t>
              </a:r>
              <a:endParaRPr kumimoji="0" lang="en-US" sz="1300" b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12356088"/>
      </p:ext>
    </p:extLst>
  </p:cSld>
  <p:clrMapOvr>
    <a:masterClrMapping/>
  </p:clrMapOvr>
  <p:transition spd="slow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3CB8656-ED85-42DB-8A24-683B95EC4469}"/>
              </a:ext>
            </a:extLst>
          </p:cNvPr>
          <p:cNvGrpSpPr/>
          <p:nvPr/>
        </p:nvGrpSpPr>
        <p:grpSpPr>
          <a:xfrm>
            <a:off x="4287187" y="1118670"/>
            <a:ext cx="3838905" cy="5768357"/>
            <a:chOff x="4287187" y="1118670"/>
            <a:chExt cx="3838905" cy="5768357"/>
          </a:xfrm>
        </p:grpSpPr>
        <p:sp>
          <p:nvSpPr>
            <p:cNvPr id="142" name="Rectangle 141"/>
            <p:cNvSpPr/>
            <p:nvPr/>
          </p:nvSpPr>
          <p:spPr>
            <a:xfrm>
              <a:off x="4287187" y="3326308"/>
              <a:ext cx="3838905" cy="3560719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" name="Group 1"/>
            <p:cNvGrpSpPr/>
            <p:nvPr/>
          </p:nvGrpSpPr>
          <p:grpSpPr>
            <a:xfrm>
              <a:off x="5114342" y="1118670"/>
              <a:ext cx="2097722" cy="4113730"/>
              <a:chOff x="5114342" y="1118670"/>
              <a:chExt cx="2097722" cy="4113730"/>
            </a:xfrm>
          </p:grpSpPr>
          <p:sp>
            <p:nvSpPr>
              <p:cNvPr id="116" name="Freeform 115"/>
              <p:cNvSpPr>
                <a:spLocks/>
              </p:cNvSpPr>
              <p:nvPr/>
            </p:nvSpPr>
            <p:spPr bwMode="auto">
              <a:xfrm rot="699012" flipH="1">
                <a:off x="6689271" y="2845129"/>
                <a:ext cx="162866" cy="319153"/>
              </a:xfrm>
              <a:custGeom>
                <a:avLst/>
                <a:gdLst>
                  <a:gd name="connsiteX0" fmla="*/ 150159 w 162866"/>
                  <a:gd name="connsiteY0" fmla="*/ 0 h 319153"/>
                  <a:gd name="connsiteX1" fmla="*/ 162866 w 162866"/>
                  <a:gd name="connsiteY1" fmla="*/ 11623 h 319153"/>
                  <a:gd name="connsiteX2" fmla="*/ 112458 w 162866"/>
                  <a:gd name="connsiteY2" fmla="*/ 90037 h 319153"/>
                  <a:gd name="connsiteX3" fmla="*/ 14871 w 162866"/>
                  <a:gd name="connsiteY3" fmla="*/ 313251 h 319153"/>
                  <a:gd name="connsiteX4" fmla="*/ 6018 w 162866"/>
                  <a:gd name="connsiteY4" fmla="*/ 318862 h 319153"/>
                  <a:gd name="connsiteX5" fmla="*/ 171 w 162866"/>
                  <a:gd name="connsiteY5" fmla="*/ 310842 h 319153"/>
                  <a:gd name="connsiteX6" fmla="*/ 98868 w 162866"/>
                  <a:gd name="connsiteY6" fmla="*/ 83758 h 319153"/>
                  <a:gd name="connsiteX7" fmla="*/ 137593 w 162866"/>
                  <a:gd name="connsiteY7" fmla="*/ 18156 h 319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2866" h="319153">
                    <a:moveTo>
                      <a:pt x="150159" y="0"/>
                    </a:moveTo>
                    <a:lnTo>
                      <a:pt x="162866" y="11623"/>
                    </a:lnTo>
                    <a:lnTo>
                      <a:pt x="112458" y="90037"/>
                    </a:lnTo>
                    <a:cubicBezTo>
                      <a:pt x="60476" y="184368"/>
                      <a:pt x="20294" y="281748"/>
                      <a:pt x="14871" y="313251"/>
                    </a:cubicBezTo>
                    <a:cubicBezTo>
                      <a:pt x="13671" y="317435"/>
                      <a:pt x="10201" y="320061"/>
                      <a:pt x="6018" y="318862"/>
                    </a:cubicBezTo>
                    <a:cubicBezTo>
                      <a:pt x="2431" y="318737"/>
                      <a:pt x="-790" y="314189"/>
                      <a:pt x="171" y="310842"/>
                    </a:cubicBezTo>
                    <a:cubicBezTo>
                      <a:pt x="5955" y="278084"/>
                      <a:pt x="47694" y="176849"/>
                      <a:pt x="98868" y="83758"/>
                    </a:cubicBezTo>
                    <a:cubicBezTo>
                      <a:pt x="110582" y="62665"/>
                      <a:pt x="123636" y="40260"/>
                      <a:pt x="137593" y="18156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IN"/>
              </a:p>
            </p:txBody>
          </p:sp>
          <p:sp>
            <p:nvSpPr>
              <p:cNvPr id="15" name="Freeform 9"/>
              <p:cNvSpPr>
                <a:spLocks/>
              </p:cNvSpPr>
              <p:nvPr/>
            </p:nvSpPr>
            <p:spPr bwMode="auto">
              <a:xfrm>
                <a:off x="5266582" y="1118670"/>
                <a:ext cx="1945482" cy="4113729"/>
              </a:xfrm>
              <a:custGeom>
                <a:avLst/>
                <a:gdLst>
                  <a:gd name="T0" fmla="*/ 893 w 953"/>
                  <a:gd name="T1" fmla="*/ 559 h 2016"/>
                  <a:gd name="T2" fmla="*/ 686 w 953"/>
                  <a:gd name="T3" fmla="*/ 783 h 2016"/>
                  <a:gd name="T4" fmla="*/ 692 w 953"/>
                  <a:gd name="T5" fmla="*/ 579 h 2016"/>
                  <a:gd name="T6" fmla="*/ 518 w 953"/>
                  <a:gd name="T7" fmla="*/ 953 h 2016"/>
                  <a:gd name="T8" fmla="*/ 507 w 953"/>
                  <a:gd name="T9" fmla="*/ 896 h 2016"/>
                  <a:gd name="T10" fmla="*/ 434 w 953"/>
                  <a:gd name="T11" fmla="*/ 471 h 2016"/>
                  <a:gd name="T12" fmla="*/ 473 w 953"/>
                  <a:gd name="T13" fmla="*/ 333 h 2016"/>
                  <a:gd name="T14" fmla="*/ 676 w 953"/>
                  <a:gd name="T15" fmla="*/ 120 h 2016"/>
                  <a:gd name="T16" fmla="*/ 646 w 953"/>
                  <a:gd name="T17" fmla="*/ 79 h 2016"/>
                  <a:gd name="T18" fmla="*/ 443 w 953"/>
                  <a:gd name="T19" fmla="*/ 256 h 2016"/>
                  <a:gd name="T20" fmla="*/ 461 w 953"/>
                  <a:gd name="T21" fmla="*/ 4 h 2016"/>
                  <a:gd name="T22" fmla="*/ 399 w 953"/>
                  <a:gd name="T23" fmla="*/ 129 h 2016"/>
                  <a:gd name="T24" fmla="*/ 325 w 953"/>
                  <a:gd name="T25" fmla="*/ 0 h 2016"/>
                  <a:gd name="T26" fmla="*/ 361 w 953"/>
                  <a:gd name="T27" fmla="*/ 192 h 2016"/>
                  <a:gd name="T28" fmla="*/ 331 w 953"/>
                  <a:gd name="T29" fmla="*/ 425 h 2016"/>
                  <a:gd name="T30" fmla="*/ 330 w 953"/>
                  <a:gd name="T31" fmla="*/ 563 h 2016"/>
                  <a:gd name="T32" fmla="*/ 177 w 953"/>
                  <a:gd name="T33" fmla="*/ 440 h 2016"/>
                  <a:gd name="T34" fmla="*/ 171 w 953"/>
                  <a:gd name="T35" fmla="*/ 287 h 2016"/>
                  <a:gd name="T36" fmla="*/ 108 w 953"/>
                  <a:gd name="T37" fmla="*/ 361 h 2016"/>
                  <a:gd name="T38" fmla="*/ 44 w 953"/>
                  <a:gd name="T39" fmla="*/ 166 h 2016"/>
                  <a:gd name="T40" fmla="*/ 129 w 953"/>
                  <a:gd name="T41" fmla="*/ 517 h 2016"/>
                  <a:gd name="T42" fmla="*/ 0 w 953"/>
                  <a:gd name="T43" fmla="*/ 523 h 2016"/>
                  <a:gd name="T44" fmla="*/ 216 w 953"/>
                  <a:gd name="T45" fmla="*/ 618 h 2016"/>
                  <a:gd name="T46" fmla="*/ 342 w 953"/>
                  <a:gd name="T47" fmla="*/ 1116 h 2016"/>
                  <a:gd name="T48" fmla="*/ 242 w 953"/>
                  <a:gd name="T49" fmla="*/ 1004 h 2016"/>
                  <a:gd name="T50" fmla="*/ 191 w 953"/>
                  <a:gd name="T51" fmla="*/ 1024 h 2016"/>
                  <a:gd name="T52" fmla="*/ 105 w 953"/>
                  <a:gd name="T53" fmla="*/ 989 h 2016"/>
                  <a:gd name="T54" fmla="*/ 307 w 953"/>
                  <a:gd name="T55" fmla="*/ 1259 h 2016"/>
                  <a:gd name="T56" fmla="*/ 293 w 953"/>
                  <a:gd name="T57" fmla="*/ 1654 h 2016"/>
                  <a:gd name="T58" fmla="*/ 99 w 953"/>
                  <a:gd name="T59" fmla="*/ 1753 h 2016"/>
                  <a:gd name="T60" fmla="*/ 235 w 953"/>
                  <a:gd name="T61" fmla="*/ 1789 h 2016"/>
                  <a:gd name="T62" fmla="*/ 281 w 953"/>
                  <a:gd name="T63" fmla="*/ 1799 h 2016"/>
                  <a:gd name="T64" fmla="*/ 113 w 953"/>
                  <a:gd name="T65" fmla="*/ 1838 h 2016"/>
                  <a:gd name="T66" fmla="*/ 256 w 953"/>
                  <a:gd name="T67" fmla="*/ 1844 h 2016"/>
                  <a:gd name="T68" fmla="*/ 115 w 953"/>
                  <a:gd name="T69" fmla="*/ 1927 h 2016"/>
                  <a:gd name="T70" fmla="*/ 240 w 953"/>
                  <a:gd name="T71" fmla="*/ 1893 h 2016"/>
                  <a:gd name="T72" fmla="*/ 223 w 953"/>
                  <a:gd name="T73" fmla="*/ 2015 h 2016"/>
                  <a:gd name="T74" fmla="*/ 249 w 953"/>
                  <a:gd name="T75" fmla="*/ 1943 h 2016"/>
                  <a:gd name="T76" fmla="*/ 381 w 953"/>
                  <a:gd name="T77" fmla="*/ 1759 h 2016"/>
                  <a:gd name="T78" fmla="*/ 388 w 953"/>
                  <a:gd name="T79" fmla="*/ 1743 h 2016"/>
                  <a:gd name="T80" fmla="*/ 404 w 953"/>
                  <a:gd name="T81" fmla="*/ 1860 h 2016"/>
                  <a:gd name="T82" fmla="*/ 327 w 953"/>
                  <a:gd name="T83" fmla="*/ 1990 h 2016"/>
                  <a:gd name="T84" fmla="*/ 423 w 953"/>
                  <a:gd name="T85" fmla="*/ 2016 h 2016"/>
                  <a:gd name="T86" fmla="*/ 476 w 953"/>
                  <a:gd name="T87" fmla="*/ 1907 h 2016"/>
                  <a:gd name="T88" fmla="*/ 571 w 953"/>
                  <a:gd name="T89" fmla="*/ 1971 h 2016"/>
                  <a:gd name="T90" fmla="*/ 463 w 953"/>
                  <a:gd name="T91" fmla="*/ 1798 h 2016"/>
                  <a:gd name="T92" fmla="*/ 502 w 953"/>
                  <a:gd name="T93" fmla="*/ 1791 h 2016"/>
                  <a:gd name="T94" fmla="*/ 532 w 953"/>
                  <a:gd name="T95" fmla="*/ 1821 h 2016"/>
                  <a:gd name="T96" fmla="*/ 637 w 953"/>
                  <a:gd name="T97" fmla="*/ 1877 h 2016"/>
                  <a:gd name="T98" fmla="*/ 731 w 953"/>
                  <a:gd name="T99" fmla="*/ 1865 h 2016"/>
                  <a:gd name="T100" fmla="*/ 692 w 953"/>
                  <a:gd name="T101" fmla="*/ 1836 h 2016"/>
                  <a:gd name="T102" fmla="*/ 542 w 953"/>
                  <a:gd name="T103" fmla="*/ 1719 h 2016"/>
                  <a:gd name="T104" fmla="*/ 717 w 953"/>
                  <a:gd name="T105" fmla="*/ 1809 h 2016"/>
                  <a:gd name="T106" fmla="*/ 779 w 953"/>
                  <a:gd name="T107" fmla="*/ 1778 h 2016"/>
                  <a:gd name="T108" fmla="*/ 715 w 953"/>
                  <a:gd name="T109" fmla="*/ 1755 h 2016"/>
                  <a:gd name="T110" fmla="*/ 530 w 953"/>
                  <a:gd name="T111" fmla="*/ 1234 h 2016"/>
                  <a:gd name="T112" fmla="*/ 953 w 953"/>
                  <a:gd name="T113" fmla="*/ 777 h 2016"/>
                  <a:gd name="T114" fmla="*/ 855 w 953"/>
                  <a:gd name="T115" fmla="*/ 720 h 20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953" h="2016">
                    <a:moveTo>
                      <a:pt x="928" y="575"/>
                    </a:moveTo>
                    <a:cubicBezTo>
                      <a:pt x="914" y="568"/>
                      <a:pt x="904" y="564"/>
                      <a:pt x="893" y="559"/>
                    </a:cubicBezTo>
                    <a:cubicBezTo>
                      <a:pt x="872" y="607"/>
                      <a:pt x="839" y="647"/>
                      <a:pt x="804" y="684"/>
                    </a:cubicBezTo>
                    <a:cubicBezTo>
                      <a:pt x="769" y="720"/>
                      <a:pt x="732" y="754"/>
                      <a:pt x="686" y="783"/>
                    </a:cubicBezTo>
                    <a:cubicBezTo>
                      <a:pt x="690" y="750"/>
                      <a:pt x="695" y="720"/>
                      <a:pt x="695" y="691"/>
                    </a:cubicBezTo>
                    <a:cubicBezTo>
                      <a:pt x="696" y="653"/>
                      <a:pt x="696" y="616"/>
                      <a:pt x="692" y="579"/>
                    </a:cubicBezTo>
                    <a:cubicBezTo>
                      <a:pt x="689" y="551"/>
                      <a:pt x="685" y="550"/>
                      <a:pt x="656" y="556"/>
                    </a:cubicBezTo>
                    <a:cubicBezTo>
                      <a:pt x="672" y="712"/>
                      <a:pt x="602" y="835"/>
                      <a:pt x="518" y="953"/>
                    </a:cubicBezTo>
                    <a:cubicBezTo>
                      <a:pt x="516" y="953"/>
                      <a:pt x="514" y="952"/>
                      <a:pt x="512" y="952"/>
                    </a:cubicBezTo>
                    <a:cubicBezTo>
                      <a:pt x="510" y="933"/>
                      <a:pt x="511" y="914"/>
                      <a:pt x="507" y="896"/>
                    </a:cubicBezTo>
                    <a:cubicBezTo>
                      <a:pt x="493" y="826"/>
                      <a:pt x="479" y="755"/>
                      <a:pt x="462" y="686"/>
                    </a:cubicBezTo>
                    <a:cubicBezTo>
                      <a:pt x="445" y="615"/>
                      <a:pt x="428" y="544"/>
                      <a:pt x="434" y="471"/>
                    </a:cubicBezTo>
                    <a:cubicBezTo>
                      <a:pt x="437" y="437"/>
                      <a:pt x="441" y="403"/>
                      <a:pt x="448" y="370"/>
                    </a:cubicBezTo>
                    <a:cubicBezTo>
                      <a:pt x="451" y="356"/>
                      <a:pt x="462" y="342"/>
                      <a:pt x="473" y="333"/>
                    </a:cubicBezTo>
                    <a:cubicBezTo>
                      <a:pt x="513" y="300"/>
                      <a:pt x="553" y="269"/>
                      <a:pt x="595" y="239"/>
                    </a:cubicBezTo>
                    <a:cubicBezTo>
                      <a:pt x="636" y="208"/>
                      <a:pt x="668" y="172"/>
                      <a:pt x="676" y="120"/>
                    </a:cubicBezTo>
                    <a:cubicBezTo>
                      <a:pt x="678" y="99"/>
                      <a:pt x="676" y="78"/>
                      <a:pt x="676" y="57"/>
                    </a:cubicBezTo>
                    <a:cubicBezTo>
                      <a:pt x="657" y="53"/>
                      <a:pt x="648" y="58"/>
                      <a:pt x="646" y="79"/>
                    </a:cubicBezTo>
                    <a:cubicBezTo>
                      <a:pt x="641" y="124"/>
                      <a:pt x="614" y="156"/>
                      <a:pt x="579" y="179"/>
                    </a:cubicBezTo>
                    <a:cubicBezTo>
                      <a:pt x="537" y="206"/>
                      <a:pt x="491" y="229"/>
                      <a:pt x="443" y="256"/>
                    </a:cubicBezTo>
                    <a:cubicBezTo>
                      <a:pt x="450" y="209"/>
                      <a:pt x="458" y="168"/>
                      <a:pt x="461" y="128"/>
                    </a:cubicBezTo>
                    <a:cubicBezTo>
                      <a:pt x="463" y="87"/>
                      <a:pt x="461" y="46"/>
                      <a:pt x="461" y="4"/>
                    </a:cubicBezTo>
                    <a:cubicBezTo>
                      <a:pt x="421" y="11"/>
                      <a:pt x="422" y="11"/>
                      <a:pt x="416" y="44"/>
                    </a:cubicBezTo>
                    <a:cubicBezTo>
                      <a:pt x="411" y="72"/>
                      <a:pt x="405" y="100"/>
                      <a:pt x="399" y="129"/>
                    </a:cubicBezTo>
                    <a:cubicBezTo>
                      <a:pt x="370" y="104"/>
                      <a:pt x="353" y="47"/>
                      <a:pt x="357" y="0"/>
                    </a:cubicBezTo>
                    <a:cubicBezTo>
                      <a:pt x="325" y="0"/>
                      <a:pt x="325" y="0"/>
                      <a:pt x="325" y="0"/>
                    </a:cubicBezTo>
                    <a:cubicBezTo>
                      <a:pt x="318" y="9"/>
                      <a:pt x="318" y="21"/>
                      <a:pt x="318" y="35"/>
                    </a:cubicBezTo>
                    <a:cubicBezTo>
                      <a:pt x="319" y="91"/>
                      <a:pt x="339" y="142"/>
                      <a:pt x="361" y="192"/>
                    </a:cubicBezTo>
                    <a:cubicBezTo>
                      <a:pt x="371" y="215"/>
                      <a:pt x="373" y="237"/>
                      <a:pt x="367" y="262"/>
                    </a:cubicBezTo>
                    <a:cubicBezTo>
                      <a:pt x="353" y="316"/>
                      <a:pt x="339" y="370"/>
                      <a:pt x="331" y="425"/>
                    </a:cubicBezTo>
                    <a:cubicBezTo>
                      <a:pt x="325" y="464"/>
                      <a:pt x="328" y="503"/>
                      <a:pt x="328" y="543"/>
                    </a:cubicBezTo>
                    <a:cubicBezTo>
                      <a:pt x="328" y="548"/>
                      <a:pt x="329" y="554"/>
                      <a:pt x="330" y="563"/>
                    </a:cubicBezTo>
                    <a:cubicBezTo>
                      <a:pt x="291" y="548"/>
                      <a:pt x="260" y="524"/>
                      <a:pt x="232" y="498"/>
                    </a:cubicBezTo>
                    <a:cubicBezTo>
                      <a:pt x="212" y="480"/>
                      <a:pt x="196" y="459"/>
                      <a:pt x="177" y="440"/>
                    </a:cubicBezTo>
                    <a:cubicBezTo>
                      <a:pt x="151" y="412"/>
                      <a:pt x="149" y="379"/>
                      <a:pt x="156" y="345"/>
                    </a:cubicBezTo>
                    <a:cubicBezTo>
                      <a:pt x="160" y="325"/>
                      <a:pt x="165" y="306"/>
                      <a:pt x="171" y="287"/>
                    </a:cubicBezTo>
                    <a:cubicBezTo>
                      <a:pt x="178" y="258"/>
                      <a:pt x="178" y="258"/>
                      <a:pt x="149" y="244"/>
                    </a:cubicBezTo>
                    <a:cubicBezTo>
                      <a:pt x="136" y="284"/>
                      <a:pt x="122" y="323"/>
                      <a:pt x="108" y="361"/>
                    </a:cubicBezTo>
                    <a:cubicBezTo>
                      <a:pt x="90" y="339"/>
                      <a:pt x="68" y="256"/>
                      <a:pt x="59" y="170"/>
                    </a:cubicBezTo>
                    <a:cubicBezTo>
                      <a:pt x="54" y="168"/>
                      <a:pt x="49" y="167"/>
                      <a:pt x="44" y="166"/>
                    </a:cubicBezTo>
                    <a:cubicBezTo>
                      <a:pt x="39" y="165"/>
                      <a:pt x="34" y="164"/>
                      <a:pt x="26" y="163"/>
                    </a:cubicBezTo>
                    <a:cubicBezTo>
                      <a:pt x="21" y="291"/>
                      <a:pt x="47" y="409"/>
                      <a:pt x="129" y="517"/>
                    </a:cubicBezTo>
                    <a:cubicBezTo>
                      <a:pt x="99" y="511"/>
                      <a:pt x="74" y="510"/>
                      <a:pt x="51" y="501"/>
                    </a:cubicBezTo>
                    <a:cubicBezTo>
                      <a:pt x="26" y="491"/>
                      <a:pt x="15" y="504"/>
                      <a:pt x="0" y="523"/>
                    </a:cubicBezTo>
                    <a:cubicBezTo>
                      <a:pt x="29" y="536"/>
                      <a:pt x="56" y="548"/>
                      <a:pt x="84" y="558"/>
                    </a:cubicBezTo>
                    <a:cubicBezTo>
                      <a:pt x="129" y="575"/>
                      <a:pt x="177" y="587"/>
                      <a:pt x="216" y="618"/>
                    </a:cubicBezTo>
                    <a:cubicBezTo>
                      <a:pt x="277" y="667"/>
                      <a:pt x="315" y="731"/>
                      <a:pt x="336" y="807"/>
                    </a:cubicBezTo>
                    <a:cubicBezTo>
                      <a:pt x="364" y="908"/>
                      <a:pt x="352" y="1010"/>
                      <a:pt x="342" y="1116"/>
                    </a:cubicBezTo>
                    <a:cubicBezTo>
                      <a:pt x="314" y="1097"/>
                      <a:pt x="289" y="1082"/>
                      <a:pt x="265" y="1064"/>
                    </a:cubicBezTo>
                    <a:cubicBezTo>
                      <a:pt x="246" y="1049"/>
                      <a:pt x="243" y="1026"/>
                      <a:pt x="242" y="1004"/>
                    </a:cubicBezTo>
                    <a:cubicBezTo>
                      <a:pt x="240" y="967"/>
                      <a:pt x="240" y="967"/>
                      <a:pt x="202" y="958"/>
                    </a:cubicBezTo>
                    <a:cubicBezTo>
                      <a:pt x="198" y="979"/>
                      <a:pt x="195" y="1000"/>
                      <a:pt x="191" y="1024"/>
                    </a:cubicBezTo>
                    <a:cubicBezTo>
                      <a:pt x="160" y="1005"/>
                      <a:pt x="143" y="979"/>
                      <a:pt x="131" y="949"/>
                    </a:cubicBezTo>
                    <a:cubicBezTo>
                      <a:pt x="97" y="954"/>
                      <a:pt x="94" y="958"/>
                      <a:pt x="105" y="989"/>
                    </a:cubicBezTo>
                    <a:cubicBezTo>
                      <a:pt x="120" y="1037"/>
                      <a:pt x="150" y="1075"/>
                      <a:pt x="188" y="1106"/>
                    </a:cubicBezTo>
                    <a:cubicBezTo>
                      <a:pt x="239" y="1148"/>
                      <a:pt x="283" y="1195"/>
                      <a:pt x="307" y="1259"/>
                    </a:cubicBezTo>
                    <a:cubicBezTo>
                      <a:pt x="341" y="1350"/>
                      <a:pt x="347" y="1442"/>
                      <a:pt x="328" y="1536"/>
                    </a:cubicBezTo>
                    <a:cubicBezTo>
                      <a:pt x="320" y="1576"/>
                      <a:pt x="310" y="1617"/>
                      <a:pt x="293" y="1654"/>
                    </a:cubicBezTo>
                    <a:cubicBezTo>
                      <a:pt x="271" y="1699"/>
                      <a:pt x="235" y="1734"/>
                      <a:pt x="183" y="1745"/>
                    </a:cubicBezTo>
                    <a:cubicBezTo>
                      <a:pt x="157" y="1751"/>
                      <a:pt x="130" y="1751"/>
                      <a:pt x="99" y="1753"/>
                    </a:cubicBezTo>
                    <a:cubicBezTo>
                      <a:pt x="146" y="1771"/>
                      <a:pt x="190" y="1768"/>
                      <a:pt x="235" y="1764"/>
                    </a:cubicBezTo>
                    <a:cubicBezTo>
                      <a:pt x="235" y="1773"/>
                      <a:pt x="235" y="1781"/>
                      <a:pt x="235" y="1789"/>
                    </a:cubicBezTo>
                    <a:cubicBezTo>
                      <a:pt x="264" y="1765"/>
                      <a:pt x="292" y="1741"/>
                      <a:pt x="324" y="1715"/>
                    </a:cubicBezTo>
                    <a:cubicBezTo>
                      <a:pt x="327" y="1758"/>
                      <a:pt x="313" y="1784"/>
                      <a:pt x="281" y="1799"/>
                    </a:cubicBezTo>
                    <a:cubicBezTo>
                      <a:pt x="242" y="1818"/>
                      <a:pt x="200" y="1829"/>
                      <a:pt x="156" y="1832"/>
                    </a:cubicBezTo>
                    <a:cubicBezTo>
                      <a:pt x="142" y="1832"/>
                      <a:pt x="128" y="1836"/>
                      <a:pt x="113" y="1838"/>
                    </a:cubicBezTo>
                    <a:cubicBezTo>
                      <a:pt x="114" y="1840"/>
                      <a:pt x="114" y="1842"/>
                      <a:pt x="114" y="1844"/>
                    </a:cubicBezTo>
                    <a:cubicBezTo>
                      <a:pt x="161" y="1844"/>
                      <a:pt x="208" y="1844"/>
                      <a:pt x="256" y="1844"/>
                    </a:cubicBezTo>
                    <a:cubicBezTo>
                      <a:pt x="257" y="1846"/>
                      <a:pt x="257" y="1847"/>
                      <a:pt x="258" y="1849"/>
                    </a:cubicBezTo>
                    <a:cubicBezTo>
                      <a:pt x="211" y="1875"/>
                      <a:pt x="163" y="1901"/>
                      <a:pt x="115" y="1927"/>
                    </a:cubicBezTo>
                    <a:cubicBezTo>
                      <a:pt x="116" y="1929"/>
                      <a:pt x="117" y="1931"/>
                      <a:pt x="118" y="1934"/>
                    </a:cubicBezTo>
                    <a:cubicBezTo>
                      <a:pt x="157" y="1921"/>
                      <a:pt x="196" y="1908"/>
                      <a:pt x="240" y="1893"/>
                    </a:cubicBezTo>
                    <a:cubicBezTo>
                      <a:pt x="232" y="1936"/>
                      <a:pt x="225" y="1974"/>
                      <a:pt x="218" y="2013"/>
                    </a:cubicBezTo>
                    <a:cubicBezTo>
                      <a:pt x="220" y="2014"/>
                      <a:pt x="222" y="2015"/>
                      <a:pt x="223" y="2015"/>
                    </a:cubicBezTo>
                    <a:cubicBezTo>
                      <a:pt x="229" y="2005"/>
                      <a:pt x="237" y="1994"/>
                      <a:pt x="241" y="1982"/>
                    </a:cubicBezTo>
                    <a:cubicBezTo>
                      <a:pt x="246" y="1970"/>
                      <a:pt x="247" y="1957"/>
                      <a:pt x="249" y="1943"/>
                    </a:cubicBezTo>
                    <a:cubicBezTo>
                      <a:pt x="255" y="1911"/>
                      <a:pt x="268" y="1886"/>
                      <a:pt x="299" y="1868"/>
                    </a:cubicBezTo>
                    <a:cubicBezTo>
                      <a:pt x="341" y="1844"/>
                      <a:pt x="364" y="1803"/>
                      <a:pt x="381" y="1759"/>
                    </a:cubicBezTo>
                    <a:cubicBezTo>
                      <a:pt x="383" y="1754"/>
                      <a:pt x="384" y="1750"/>
                      <a:pt x="386" y="1745"/>
                    </a:cubicBezTo>
                    <a:cubicBezTo>
                      <a:pt x="386" y="1744"/>
                      <a:pt x="388" y="1744"/>
                      <a:pt x="388" y="1743"/>
                    </a:cubicBezTo>
                    <a:cubicBezTo>
                      <a:pt x="397" y="1770"/>
                      <a:pt x="408" y="1796"/>
                      <a:pt x="414" y="1824"/>
                    </a:cubicBezTo>
                    <a:cubicBezTo>
                      <a:pt x="416" y="1835"/>
                      <a:pt x="411" y="1851"/>
                      <a:pt x="404" y="1860"/>
                    </a:cubicBezTo>
                    <a:cubicBezTo>
                      <a:pt x="390" y="1878"/>
                      <a:pt x="371" y="1893"/>
                      <a:pt x="355" y="1909"/>
                    </a:cubicBezTo>
                    <a:cubicBezTo>
                      <a:pt x="333" y="1931"/>
                      <a:pt x="325" y="1958"/>
                      <a:pt x="327" y="1990"/>
                    </a:cubicBezTo>
                    <a:cubicBezTo>
                      <a:pt x="343" y="1936"/>
                      <a:pt x="395" y="1918"/>
                      <a:pt x="431" y="1883"/>
                    </a:cubicBezTo>
                    <a:cubicBezTo>
                      <a:pt x="455" y="1930"/>
                      <a:pt x="441" y="1973"/>
                      <a:pt x="423" y="2016"/>
                    </a:cubicBezTo>
                    <a:cubicBezTo>
                      <a:pt x="442" y="2016"/>
                      <a:pt x="442" y="2016"/>
                      <a:pt x="442" y="2016"/>
                    </a:cubicBezTo>
                    <a:cubicBezTo>
                      <a:pt x="465" y="1985"/>
                      <a:pt x="477" y="1949"/>
                      <a:pt x="476" y="1907"/>
                    </a:cubicBezTo>
                    <a:cubicBezTo>
                      <a:pt x="516" y="1920"/>
                      <a:pt x="535" y="1957"/>
                      <a:pt x="567" y="1975"/>
                    </a:cubicBezTo>
                    <a:cubicBezTo>
                      <a:pt x="568" y="1974"/>
                      <a:pt x="569" y="1973"/>
                      <a:pt x="571" y="1971"/>
                    </a:cubicBezTo>
                    <a:cubicBezTo>
                      <a:pt x="558" y="1955"/>
                      <a:pt x="546" y="1939"/>
                      <a:pt x="533" y="1924"/>
                    </a:cubicBezTo>
                    <a:cubicBezTo>
                      <a:pt x="501" y="1887"/>
                      <a:pt x="475" y="1846"/>
                      <a:pt x="463" y="1798"/>
                    </a:cubicBezTo>
                    <a:cubicBezTo>
                      <a:pt x="458" y="1775"/>
                      <a:pt x="457" y="1754"/>
                      <a:pt x="467" y="1728"/>
                    </a:cubicBezTo>
                    <a:cubicBezTo>
                      <a:pt x="480" y="1751"/>
                      <a:pt x="496" y="1769"/>
                      <a:pt x="502" y="1791"/>
                    </a:cubicBezTo>
                    <a:cubicBezTo>
                      <a:pt x="509" y="1811"/>
                      <a:pt x="507" y="1835"/>
                      <a:pt x="512" y="1859"/>
                    </a:cubicBezTo>
                    <a:cubicBezTo>
                      <a:pt x="519" y="1847"/>
                      <a:pt x="525" y="1834"/>
                      <a:pt x="532" y="1821"/>
                    </a:cubicBezTo>
                    <a:cubicBezTo>
                      <a:pt x="575" y="1851"/>
                      <a:pt x="630" y="1866"/>
                      <a:pt x="641" y="1932"/>
                    </a:cubicBezTo>
                    <a:cubicBezTo>
                      <a:pt x="649" y="1908"/>
                      <a:pt x="648" y="1895"/>
                      <a:pt x="637" y="1877"/>
                    </a:cubicBezTo>
                    <a:cubicBezTo>
                      <a:pt x="628" y="1861"/>
                      <a:pt x="617" y="1847"/>
                      <a:pt x="609" y="1828"/>
                    </a:cubicBezTo>
                    <a:cubicBezTo>
                      <a:pt x="649" y="1840"/>
                      <a:pt x="690" y="1853"/>
                      <a:pt x="731" y="1865"/>
                    </a:cubicBezTo>
                    <a:cubicBezTo>
                      <a:pt x="732" y="1863"/>
                      <a:pt x="733" y="1860"/>
                      <a:pt x="734" y="1858"/>
                    </a:cubicBezTo>
                    <a:cubicBezTo>
                      <a:pt x="720" y="1851"/>
                      <a:pt x="706" y="1841"/>
                      <a:pt x="692" y="1836"/>
                    </a:cubicBezTo>
                    <a:cubicBezTo>
                      <a:pt x="662" y="1824"/>
                      <a:pt x="631" y="1815"/>
                      <a:pt x="602" y="1803"/>
                    </a:cubicBezTo>
                    <a:cubicBezTo>
                      <a:pt x="567" y="1789"/>
                      <a:pt x="543" y="1766"/>
                      <a:pt x="542" y="1719"/>
                    </a:cubicBezTo>
                    <a:cubicBezTo>
                      <a:pt x="573" y="1759"/>
                      <a:pt x="614" y="1767"/>
                      <a:pt x="655" y="1777"/>
                    </a:cubicBezTo>
                    <a:cubicBezTo>
                      <a:pt x="676" y="1783"/>
                      <a:pt x="694" y="1797"/>
                      <a:pt x="717" y="1809"/>
                    </a:cubicBezTo>
                    <a:cubicBezTo>
                      <a:pt x="712" y="1799"/>
                      <a:pt x="708" y="1792"/>
                      <a:pt x="703" y="1783"/>
                    </a:cubicBezTo>
                    <a:cubicBezTo>
                      <a:pt x="730" y="1781"/>
                      <a:pt x="755" y="1779"/>
                      <a:pt x="779" y="1778"/>
                    </a:cubicBezTo>
                    <a:cubicBezTo>
                      <a:pt x="780" y="1777"/>
                      <a:pt x="780" y="1775"/>
                      <a:pt x="780" y="1774"/>
                    </a:cubicBezTo>
                    <a:cubicBezTo>
                      <a:pt x="758" y="1768"/>
                      <a:pt x="737" y="1762"/>
                      <a:pt x="715" y="1755"/>
                    </a:cubicBezTo>
                    <a:cubicBezTo>
                      <a:pt x="639" y="1732"/>
                      <a:pt x="591" y="1682"/>
                      <a:pt x="569" y="1605"/>
                    </a:cubicBezTo>
                    <a:cubicBezTo>
                      <a:pt x="534" y="1484"/>
                      <a:pt x="515" y="1360"/>
                      <a:pt x="530" y="1234"/>
                    </a:cubicBezTo>
                    <a:cubicBezTo>
                      <a:pt x="546" y="1092"/>
                      <a:pt x="602" y="967"/>
                      <a:pt x="703" y="864"/>
                    </a:cubicBezTo>
                    <a:cubicBezTo>
                      <a:pt x="772" y="794"/>
                      <a:pt x="856" y="767"/>
                      <a:pt x="953" y="777"/>
                    </a:cubicBezTo>
                    <a:cubicBezTo>
                      <a:pt x="953" y="734"/>
                      <a:pt x="953" y="734"/>
                      <a:pt x="953" y="734"/>
                    </a:cubicBezTo>
                    <a:cubicBezTo>
                      <a:pt x="920" y="730"/>
                      <a:pt x="888" y="725"/>
                      <a:pt x="855" y="720"/>
                    </a:cubicBezTo>
                    <a:cubicBezTo>
                      <a:pt x="880" y="670"/>
                      <a:pt x="903" y="624"/>
                      <a:pt x="928" y="575"/>
                    </a:cubicBez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14" name="Freeform 113"/>
              <p:cNvSpPr>
                <a:spLocks/>
              </p:cNvSpPr>
              <p:nvPr/>
            </p:nvSpPr>
            <p:spPr bwMode="auto">
              <a:xfrm>
                <a:off x="5465192" y="3340883"/>
                <a:ext cx="162866" cy="319153"/>
              </a:xfrm>
              <a:custGeom>
                <a:avLst/>
                <a:gdLst>
                  <a:gd name="connsiteX0" fmla="*/ 150159 w 162866"/>
                  <a:gd name="connsiteY0" fmla="*/ 0 h 319153"/>
                  <a:gd name="connsiteX1" fmla="*/ 162866 w 162866"/>
                  <a:gd name="connsiteY1" fmla="*/ 11623 h 319153"/>
                  <a:gd name="connsiteX2" fmla="*/ 112458 w 162866"/>
                  <a:gd name="connsiteY2" fmla="*/ 90037 h 319153"/>
                  <a:gd name="connsiteX3" fmla="*/ 14871 w 162866"/>
                  <a:gd name="connsiteY3" fmla="*/ 313251 h 319153"/>
                  <a:gd name="connsiteX4" fmla="*/ 6018 w 162866"/>
                  <a:gd name="connsiteY4" fmla="*/ 318862 h 319153"/>
                  <a:gd name="connsiteX5" fmla="*/ 171 w 162866"/>
                  <a:gd name="connsiteY5" fmla="*/ 310842 h 319153"/>
                  <a:gd name="connsiteX6" fmla="*/ 98868 w 162866"/>
                  <a:gd name="connsiteY6" fmla="*/ 83758 h 319153"/>
                  <a:gd name="connsiteX7" fmla="*/ 137593 w 162866"/>
                  <a:gd name="connsiteY7" fmla="*/ 18156 h 319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2866" h="319153">
                    <a:moveTo>
                      <a:pt x="150159" y="0"/>
                    </a:moveTo>
                    <a:lnTo>
                      <a:pt x="162866" y="11623"/>
                    </a:lnTo>
                    <a:lnTo>
                      <a:pt x="112458" y="90037"/>
                    </a:lnTo>
                    <a:cubicBezTo>
                      <a:pt x="60476" y="184368"/>
                      <a:pt x="20294" y="281748"/>
                      <a:pt x="14871" y="313251"/>
                    </a:cubicBezTo>
                    <a:cubicBezTo>
                      <a:pt x="13671" y="317435"/>
                      <a:pt x="10201" y="320061"/>
                      <a:pt x="6018" y="318862"/>
                    </a:cubicBezTo>
                    <a:cubicBezTo>
                      <a:pt x="2431" y="318737"/>
                      <a:pt x="-790" y="314189"/>
                      <a:pt x="171" y="310842"/>
                    </a:cubicBezTo>
                    <a:cubicBezTo>
                      <a:pt x="5955" y="278084"/>
                      <a:pt x="47694" y="176849"/>
                      <a:pt x="98868" y="83758"/>
                    </a:cubicBezTo>
                    <a:cubicBezTo>
                      <a:pt x="110582" y="62665"/>
                      <a:pt x="123636" y="40260"/>
                      <a:pt x="137593" y="18156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IN"/>
              </a:p>
            </p:txBody>
          </p:sp>
          <p:sp>
            <p:nvSpPr>
              <p:cNvPr id="103" name="Freeform 102"/>
              <p:cNvSpPr>
                <a:spLocks/>
              </p:cNvSpPr>
              <p:nvPr/>
            </p:nvSpPr>
            <p:spPr bwMode="auto">
              <a:xfrm>
                <a:off x="5266582" y="1118671"/>
                <a:ext cx="980060" cy="4113729"/>
              </a:xfrm>
              <a:custGeom>
                <a:avLst/>
                <a:gdLst>
                  <a:gd name="connsiteX0" fmla="*/ 663465 w 980060"/>
                  <a:gd name="connsiteY0" fmla="*/ 0 h 4113729"/>
                  <a:gd name="connsiteX1" fmla="*/ 728790 w 980060"/>
                  <a:gd name="connsiteY1" fmla="*/ 0 h 4113729"/>
                  <a:gd name="connsiteX2" fmla="*/ 814530 w 980060"/>
                  <a:gd name="connsiteY2" fmla="*/ 263230 h 4113729"/>
                  <a:gd name="connsiteX3" fmla="*/ 849235 w 980060"/>
                  <a:gd name="connsiteY3" fmla="*/ 89784 h 4113729"/>
                  <a:gd name="connsiteX4" fmla="*/ 914210 w 980060"/>
                  <a:gd name="connsiteY4" fmla="*/ 13009 h 4113729"/>
                  <a:gd name="connsiteX5" fmla="*/ 916800 w 980060"/>
                  <a:gd name="connsiteY5" fmla="*/ 12542 h 4113729"/>
                  <a:gd name="connsiteX6" fmla="*/ 745014 w 980060"/>
                  <a:gd name="connsiteY6" fmla="*/ 943660 h 4113729"/>
                  <a:gd name="connsiteX7" fmla="*/ 743027 w 980060"/>
                  <a:gd name="connsiteY7" fmla="*/ 943805 h 4113729"/>
                  <a:gd name="connsiteX8" fmla="*/ 863937 w 980060"/>
                  <a:gd name="connsiteY8" fmla="*/ 2596202 h 4113729"/>
                  <a:gd name="connsiteX9" fmla="*/ 870678 w 980060"/>
                  <a:gd name="connsiteY9" fmla="*/ 2595709 h 4113729"/>
                  <a:gd name="connsiteX10" fmla="*/ 949933 w 980060"/>
                  <a:gd name="connsiteY10" fmla="*/ 3537544 h 4113729"/>
                  <a:gd name="connsiteX11" fmla="*/ 942024 w 980060"/>
                  <a:gd name="connsiteY11" fmla="*/ 3564154 h 4113729"/>
                  <a:gd name="connsiteX12" fmla="*/ 945182 w 980060"/>
                  <a:gd name="connsiteY12" fmla="*/ 3668891 h 4113729"/>
                  <a:gd name="connsiteX13" fmla="*/ 966368 w 980060"/>
                  <a:gd name="connsiteY13" fmla="*/ 3732852 h 4113729"/>
                  <a:gd name="connsiteX14" fmla="*/ 980060 w 980060"/>
                  <a:gd name="connsiteY14" fmla="*/ 3895566 h 4113729"/>
                  <a:gd name="connsiteX15" fmla="*/ 971720 w 980060"/>
                  <a:gd name="connsiteY15" fmla="*/ 3891310 h 4113729"/>
                  <a:gd name="connsiteX16" fmla="*/ 902312 w 980060"/>
                  <a:gd name="connsiteY16" fmla="*/ 4113729 h 4113729"/>
                  <a:gd name="connsiteX17" fmla="*/ 863525 w 980060"/>
                  <a:gd name="connsiteY17" fmla="*/ 4113729 h 4113729"/>
                  <a:gd name="connsiteX18" fmla="*/ 879856 w 980060"/>
                  <a:gd name="connsiteY18" fmla="*/ 3842337 h 4113729"/>
                  <a:gd name="connsiteX19" fmla="*/ 667547 w 980060"/>
                  <a:gd name="connsiteY19" fmla="*/ 4060675 h 4113729"/>
                  <a:gd name="connsiteX20" fmla="*/ 724708 w 980060"/>
                  <a:gd name="connsiteY20" fmla="*/ 3895391 h 4113729"/>
                  <a:gd name="connsiteX21" fmla="*/ 824738 w 980060"/>
                  <a:gd name="connsiteY21" fmla="*/ 3795405 h 4113729"/>
                  <a:gd name="connsiteX22" fmla="*/ 845152 w 980060"/>
                  <a:gd name="connsiteY22" fmla="*/ 3721945 h 4113729"/>
                  <a:gd name="connsiteX23" fmla="*/ 792075 w 980060"/>
                  <a:gd name="connsiteY23" fmla="*/ 3556662 h 4113729"/>
                  <a:gd name="connsiteX24" fmla="*/ 787992 w 980060"/>
                  <a:gd name="connsiteY24" fmla="*/ 3560743 h 4113729"/>
                  <a:gd name="connsiteX25" fmla="*/ 777785 w 980060"/>
                  <a:gd name="connsiteY25" fmla="*/ 3589310 h 4113729"/>
                  <a:gd name="connsiteX26" fmla="*/ 610387 w 980060"/>
                  <a:gd name="connsiteY26" fmla="*/ 3811729 h 4113729"/>
                  <a:gd name="connsiteX27" fmla="*/ 508316 w 980060"/>
                  <a:gd name="connsiteY27" fmla="*/ 3964770 h 4113729"/>
                  <a:gd name="connsiteX28" fmla="*/ 491985 w 980060"/>
                  <a:gd name="connsiteY28" fmla="*/ 4044351 h 4113729"/>
                  <a:gd name="connsiteX29" fmla="*/ 455239 w 980060"/>
                  <a:gd name="connsiteY29" fmla="*/ 4111689 h 4113729"/>
                  <a:gd name="connsiteX30" fmla="*/ 445032 w 980060"/>
                  <a:gd name="connsiteY30" fmla="*/ 4107608 h 4113729"/>
                  <a:gd name="connsiteX31" fmla="*/ 489943 w 980060"/>
                  <a:gd name="connsiteY31" fmla="*/ 3862743 h 4113729"/>
                  <a:gd name="connsiteX32" fmla="*/ 240889 w 980060"/>
                  <a:gd name="connsiteY32" fmla="*/ 3946405 h 4113729"/>
                  <a:gd name="connsiteX33" fmla="*/ 234764 w 980060"/>
                  <a:gd name="connsiteY33" fmla="*/ 3932121 h 4113729"/>
                  <a:gd name="connsiteX34" fmla="*/ 526689 w 980060"/>
                  <a:gd name="connsiteY34" fmla="*/ 3772959 h 4113729"/>
                  <a:gd name="connsiteX35" fmla="*/ 522606 w 980060"/>
                  <a:gd name="connsiteY35" fmla="*/ 3762756 h 4113729"/>
                  <a:gd name="connsiteX36" fmla="*/ 232723 w 980060"/>
                  <a:gd name="connsiteY36" fmla="*/ 3762756 h 4113729"/>
                  <a:gd name="connsiteX37" fmla="*/ 230682 w 980060"/>
                  <a:gd name="connsiteY37" fmla="*/ 3750513 h 4113729"/>
                  <a:gd name="connsiteX38" fmla="*/ 318463 w 980060"/>
                  <a:gd name="connsiteY38" fmla="*/ 3738270 h 4113729"/>
                  <a:gd name="connsiteX39" fmla="*/ 573642 w 980060"/>
                  <a:gd name="connsiteY39" fmla="*/ 3670932 h 4113729"/>
                  <a:gd name="connsiteX40" fmla="*/ 661423 w 980060"/>
                  <a:gd name="connsiteY40" fmla="*/ 3499527 h 4113729"/>
                  <a:gd name="connsiteX41" fmla="*/ 479736 w 980060"/>
                  <a:gd name="connsiteY41" fmla="*/ 3650527 h 4113729"/>
                  <a:gd name="connsiteX42" fmla="*/ 479736 w 980060"/>
                  <a:gd name="connsiteY42" fmla="*/ 3599513 h 4113729"/>
                  <a:gd name="connsiteX43" fmla="*/ 202102 w 980060"/>
                  <a:gd name="connsiteY43" fmla="*/ 3577067 h 4113729"/>
                  <a:gd name="connsiteX44" fmla="*/ 373582 w 980060"/>
                  <a:gd name="connsiteY44" fmla="*/ 3560743 h 4113729"/>
                  <a:gd name="connsiteX45" fmla="*/ 598139 w 980060"/>
                  <a:gd name="connsiteY45" fmla="*/ 3375054 h 4113729"/>
                  <a:gd name="connsiteX46" fmla="*/ 669589 w 980060"/>
                  <a:gd name="connsiteY46" fmla="*/ 3134270 h 4113729"/>
                  <a:gd name="connsiteX47" fmla="*/ 626719 w 980060"/>
                  <a:gd name="connsiteY47" fmla="*/ 2569040 h 4113729"/>
                  <a:gd name="connsiteX48" fmla="*/ 383789 w 980060"/>
                  <a:gd name="connsiteY48" fmla="*/ 2256838 h 4113729"/>
                  <a:gd name="connsiteX49" fmla="*/ 214350 w 980060"/>
                  <a:gd name="connsiteY49" fmla="*/ 2018094 h 4113729"/>
                  <a:gd name="connsiteX50" fmla="*/ 267427 w 980060"/>
                  <a:gd name="connsiteY50" fmla="*/ 1936473 h 4113729"/>
                  <a:gd name="connsiteX51" fmla="*/ 389913 w 980060"/>
                  <a:gd name="connsiteY51" fmla="*/ 2089513 h 4113729"/>
                  <a:gd name="connsiteX52" fmla="*/ 412369 w 980060"/>
                  <a:gd name="connsiteY52" fmla="*/ 1954838 h 4113729"/>
                  <a:gd name="connsiteX53" fmla="*/ 494026 w 980060"/>
                  <a:gd name="connsiteY53" fmla="*/ 2048703 h 4113729"/>
                  <a:gd name="connsiteX54" fmla="*/ 540979 w 980060"/>
                  <a:gd name="connsiteY54" fmla="*/ 2171135 h 4113729"/>
                  <a:gd name="connsiteX55" fmla="*/ 698169 w 980060"/>
                  <a:gd name="connsiteY55" fmla="*/ 2277243 h 4113729"/>
                  <a:gd name="connsiteX56" fmla="*/ 685920 w 980060"/>
                  <a:gd name="connsiteY56" fmla="*/ 1646716 h 4113729"/>
                  <a:gd name="connsiteX57" fmla="*/ 440949 w 980060"/>
                  <a:gd name="connsiteY57" fmla="*/ 1261054 h 4113729"/>
                  <a:gd name="connsiteX58" fmla="*/ 171480 w 980060"/>
                  <a:gd name="connsiteY58" fmla="*/ 1138621 h 4113729"/>
                  <a:gd name="connsiteX59" fmla="*/ 0 w 980060"/>
                  <a:gd name="connsiteY59" fmla="*/ 1067203 h 4113729"/>
                  <a:gd name="connsiteX60" fmla="*/ 104113 w 980060"/>
                  <a:gd name="connsiteY60" fmla="*/ 1022311 h 4113729"/>
                  <a:gd name="connsiteX61" fmla="*/ 263344 w 980060"/>
                  <a:gd name="connsiteY61" fmla="*/ 1054959 h 4113729"/>
                  <a:gd name="connsiteX62" fmla="*/ 53077 w 980060"/>
                  <a:gd name="connsiteY62" fmla="*/ 332608 h 4113729"/>
                  <a:gd name="connsiteX63" fmla="*/ 89823 w 980060"/>
                  <a:gd name="connsiteY63" fmla="*/ 338730 h 4113729"/>
                  <a:gd name="connsiteX64" fmla="*/ 120444 w 980060"/>
                  <a:gd name="connsiteY64" fmla="*/ 346892 h 4113729"/>
                  <a:gd name="connsiteX65" fmla="*/ 220474 w 980060"/>
                  <a:gd name="connsiteY65" fmla="*/ 736635 h 4113729"/>
                  <a:gd name="connsiteX66" fmla="*/ 304173 w 980060"/>
                  <a:gd name="connsiteY66" fmla="*/ 497892 h 4113729"/>
                  <a:gd name="connsiteX67" fmla="*/ 349084 w 980060"/>
                  <a:gd name="connsiteY67" fmla="*/ 585635 h 4113729"/>
                  <a:gd name="connsiteX68" fmla="*/ 318463 w 980060"/>
                  <a:gd name="connsiteY68" fmla="*/ 703987 h 4113729"/>
                  <a:gd name="connsiteX69" fmla="*/ 361333 w 980060"/>
                  <a:gd name="connsiteY69" fmla="*/ 897838 h 4113729"/>
                  <a:gd name="connsiteX70" fmla="*/ 473612 w 980060"/>
                  <a:gd name="connsiteY70" fmla="*/ 1016189 h 4113729"/>
                  <a:gd name="connsiteX71" fmla="*/ 673672 w 980060"/>
                  <a:gd name="connsiteY71" fmla="*/ 1148824 h 4113729"/>
                  <a:gd name="connsiteX72" fmla="*/ 669589 w 980060"/>
                  <a:gd name="connsiteY72" fmla="*/ 1108013 h 4113729"/>
                  <a:gd name="connsiteX73" fmla="*/ 675713 w 980060"/>
                  <a:gd name="connsiteY73" fmla="*/ 867230 h 4113729"/>
                  <a:gd name="connsiteX74" fmla="*/ 749205 w 980060"/>
                  <a:gd name="connsiteY74" fmla="*/ 534622 h 4113729"/>
                  <a:gd name="connsiteX75" fmla="*/ 736956 w 980060"/>
                  <a:gd name="connsiteY75" fmla="*/ 391784 h 4113729"/>
                  <a:gd name="connsiteX76" fmla="*/ 649175 w 980060"/>
                  <a:gd name="connsiteY76" fmla="*/ 71419 h 4113729"/>
                  <a:gd name="connsiteX77" fmla="*/ 663465 w 980060"/>
                  <a:gd name="connsiteY77" fmla="*/ 0 h 4113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</a:cxnLst>
                <a:rect l="l" t="t" r="r" b="b"/>
                <a:pathLst>
                  <a:path w="980060" h="4113729">
                    <a:moveTo>
                      <a:pt x="663465" y="0"/>
                    </a:moveTo>
                    <a:cubicBezTo>
                      <a:pt x="663465" y="0"/>
                      <a:pt x="663465" y="0"/>
                      <a:pt x="728790" y="0"/>
                    </a:cubicBezTo>
                    <a:cubicBezTo>
                      <a:pt x="720625" y="95905"/>
                      <a:pt x="755329" y="212216"/>
                      <a:pt x="814530" y="263230"/>
                    </a:cubicBezTo>
                    <a:cubicBezTo>
                      <a:pt x="826779" y="204054"/>
                      <a:pt x="839028" y="146919"/>
                      <a:pt x="849235" y="89784"/>
                    </a:cubicBezTo>
                    <a:cubicBezTo>
                      <a:pt x="859952" y="30863"/>
                      <a:pt x="859729" y="23498"/>
                      <a:pt x="914210" y="13009"/>
                    </a:cubicBezTo>
                    <a:lnTo>
                      <a:pt x="916800" y="12542"/>
                    </a:lnTo>
                    <a:lnTo>
                      <a:pt x="745014" y="943660"/>
                    </a:lnTo>
                    <a:lnTo>
                      <a:pt x="743027" y="943805"/>
                    </a:lnTo>
                    <a:lnTo>
                      <a:pt x="863937" y="2596202"/>
                    </a:lnTo>
                    <a:lnTo>
                      <a:pt x="870678" y="2595709"/>
                    </a:lnTo>
                    <a:lnTo>
                      <a:pt x="949933" y="3537544"/>
                    </a:lnTo>
                    <a:lnTo>
                      <a:pt x="942024" y="3564154"/>
                    </a:lnTo>
                    <a:cubicBezTo>
                      <a:pt x="934464" y="3600789"/>
                      <a:pt x="937526" y="3633692"/>
                      <a:pt x="945182" y="3668891"/>
                    </a:cubicBezTo>
                    <a:lnTo>
                      <a:pt x="966368" y="3732852"/>
                    </a:lnTo>
                    <a:lnTo>
                      <a:pt x="980060" y="3895566"/>
                    </a:lnTo>
                    <a:lnTo>
                      <a:pt x="971720" y="3891310"/>
                    </a:lnTo>
                    <a:cubicBezTo>
                      <a:pt x="973762" y="3977013"/>
                      <a:pt x="949265" y="4050472"/>
                      <a:pt x="902312" y="4113729"/>
                    </a:cubicBezTo>
                    <a:cubicBezTo>
                      <a:pt x="902312" y="4113729"/>
                      <a:pt x="902312" y="4113729"/>
                      <a:pt x="863525" y="4113729"/>
                    </a:cubicBezTo>
                    <a:cubicBezTo>
                      <a:pt x="900270" y="4025986"/>
                      <a:pt x="928850" y="3938243"/>
                      <a:pt x="879856" y="3842337"/>
                    </a:cubicBezTo>
                    <a:cubicBezTo>
                      <a:pt x="806365" y="3913756"/>
                      <a:pt x="700210" y="3950486"/>
                      <a:pt x="667547" y="4060675"/>
                    </a:cubicBezTo>
                    <a:cubicBezTo>
                      <a:pt x="663465" y="3995378"/>
                      <a:pt x="679796" y="3940283"/>
                      <a:pt x="724708" y="3895391"/>
                    </a:cubicBezTo>
                    <a:cubicBezTo>
                      <a:pt x="757370" y="3862743"/>
                      <a:pt x="796158" y="3832135"/>
                      <a:pt x="824738" y="3795405"/>
                    </a:cubicBezTo>
                    <a:cubicBezTo>
                      <a:pt x="839028" y="3777040"/>
                      <a:pt x="849235" y="3744391"/>
                      <a:pt x="845152" y="3721945"/>
                    </a:cubicBezTo>
                    <a:cubicBezTo>
                      <a:pt x="832903" y="3664810"/>
                      <a:pt x="810448" y="3611756"/>
                      <a:pt x="792075" y="3556662"/>
                    </a:cubicBezTo>
                    <a:cubicBezTo>
                      <a:pt x="792075" y="3558702"/>
                      <a:pt x="787992" y="3558702"/>
                      <a:pt x="787992" y="3560743"/>
                    </a:cubicBezTo>
                    <a:cubicBezTo>
                      <a:pt x="783909" y="3570945"/>
                      <a:pt x="781868" y="3579108"/>
                      <a:pt x="777785" y="3589310"/>
                    </a:cubicBezTo>
                    <a:cubicBezTo>
                      <a:pt x="743080" y="3679094"/>
                      <a:pt x="696128" y="3762756"/>
                      <a:pt x="610387" y="3811729"/>
                    </a:cubicBezTo>
                    <a:cubicBezTo>
                      <a:pt x="547103" y="3848459"/>
                      <a:pt x="520565" y="3899472"/>
                      <a:pt x="508316" y="3964770"/>
                    </a:cubicBezTo>
                    <a:cubicBezTo>
                      <a:pt x="504233" y="3993337"/>
                      <a:pt x="502192" y="4019864"/>
                      <a:pt x="491985" y="4044351"/>
                    </a:cubicBezTo>
                    <a:cubicBezTo>
                      <a:pt x="483819" y="4068837"/>
                      <a:pt x="467487" y="4091283"/>
                      <a:pt x="455239" y="4111689"/>
                    </a:cubicBezTo>
                    <a:cubicBezTo>
                      <a:pt x="453197" y="4111689"/>
                      <a:pt x="449115" y="4109648"/>
                      <a:pt x="445032" y="4107608"/>
                    </a:cubicBezTo>
                    <a:cubicBezTo>
                      <a:pt x="459322" y="4028026"/>
                      <a:pt x="473612" y="3950486"/>
                      <a:pt x="489943" y="3862743"/>
                    </a:cubicBezTo>
                    <a:cubicBezTo>
                      <a:pt x="400120" y="3893351"/>
                      <a:pt x="320504" y="3919878"/>
                      <a:pt x="240889" y="3946405"/>
                    </a:cubicBezTo>
                    <a:cubicBezTo>
                      <a:pt x="238847" y="3940283"/>
                      <a:pt x="236806" y="3936202"/>
                      <a:pt x="234764" y="3932121"/>
                    </a:cubicBezTo>
                    <a:cubicBezTo>
                      <a:pt x="332753" y="3879067"/>
                      <a:pt x="430742" y="3826013"/>
                      <a:pt x="526689" y="3772959"/>
                    </a:cubicBezTo>
                    <a:cubicBezTo>
                      <a:pt x="524647" y="3768878"/>
                      <a:pt x="524647" y="3766837"/>
                      <a:pt x="522606" y="3762756"/>
                    </a:cubicBezTo>
                    <a:cubicBezTo>
                      <a:pt x="424617" y="3762756"/>
                      <a:pt x="328670" y="3762756"/>
                      <a:pt x="232723" y="3762756"/>
                    </a:cubicBezTo>
                    <a:cubicBezTo>
                      <a:pt x="232723" y="3758675"/>
                      <a:pt x="232723" y="3754594"/>
                      <a:pt x="230682" y="3750513"/>
                    </a:cubicBezTo>
                    <a:cubicBezTo>
                      <a:pt x="261303" y="3746432"/>
                      <a:pt x="289883" y="3738270"/>
                      <a:pt x="318463" y="3738270"/>
                    </a:cubicBezTo>
                    <a:cubicBezTo>
                      <a:pt x="408286" y="3732148"/>
                      <a:pt x="494026" y="3709702"/>
                      <a:pt x="573642" y="3670932"/>
                    </a:cubicBezTo>
                    <a:cubicBezTo>
                      <a:pt x="638967" y="3640324"/>
                      <a:pt x="667547" y="3587270"/>
                      <a:pt x="661423" y="3499527"/>
                    </a:cubicBezTo>
                    <a:cubicBezTo>
                      <a:pt x="596097" y="3552581"/>
                      <a:pt x="538937" y="3601554"/>
                      <a:pt x="479736" y="3650527"/>
                    </a:cubicBezTo>
                    <a:cubicBezTo>
                      <a:pt x="479736" y="3634202"/>
                      <a:pt x="479736" y="3617878"/>
                      <a:pt x="479736" y="3599513"/>
                    </a:cubicBezTo>
                    <a:cubicBezTo>
                      <a:pt x="387872" y="3607675"/>
                      <a:pt x="298049" y="3613797"/>
                      <a:pt x="202102" y="3577067"/>
                    </a:cubicBezTo>
                    <a:cubicBezTo>
                      <a:pt x="265386" y="3572986"/>
                      <a:pt x="320504" y="3572986"/>
                      <a:pt x="373582" y="3560743"/>
                    </a:cubicBezTo>
                    <a:cubicBezTo>
                      <a:pt x="479736" y="3538297"/>
                      <a:pt x="553227" y="3466878"/>
                      <a:pt x="598139" y="3375054"/>
                    </a:cubicBezTo>
                    <a:cubicBezTo>
                      <a:pt x="632843" y="3299554"/>
                      <a:pt x="653257" y="3215891"/>
                      <a:pt x="669589" y="3134270"/>
                    </a:cubicBezTo>
                    <a:cubicBezTo>
                      <a:pt x="708376" y="2942459"/>
                      <a:pt x="696128" y="2754729"/>
                      <a:pt x="626719" y="2569040"/>
                    </a:cubicBezTo>
                    <a:cubicBezTo>
                      <a:pt x="577725" y="2438446"/>
                      <a:pt x="487902" y="2342540"/>
                      <a:pt x="383789" y="2256838"/>
                    </a:cubicBezTo>
                    <a:cubicBezTo>
                      <a:pt x="306214" y="2193581"/>
                      <a:pt x="244972" y="2116040"/>
                      <a:pt x="214350" y="2018094"/>
                    </a:cubicBezTo>
                    <a:cubicBezTo>
                      <a:pt x="191894" y="1954838"/>
                      <a:pt x="198019" y="1946676"/>
                      <a:pt x="267427" y="1936473"/>
                    </a:cubicBezTo>
                    <a:cubicBezTo>
                      <a:pt x="291924" y="1997689"/>
                      <a:pt x="326629" y="2050743"/>
                      <a:pt x="389913" y="2089513"/>
                    </a:cubicBezTo>
                    <a:cubicBezTo>
                      <a:pt x="398079" y="2040540"/>
                      <a:pt x="404203" y="1997689"/>
                      <a:pt x="412369" y="1954838"/>
                    </a:cubicBezTo>
                    <a:cubicBezTo>
                      <a:pt x="489943" y="1973203"/>
                      <a:pt x="489943" y="1973203"/>
                      <a:pt x="494026" y="2048703"/>
                    </a:cubicBezTo>
                    <a:cubicBezTo>
                      <a:pt x="496067" y="2093594"/>
                      <a:pt x="502192" y="2140527"/>
                      <a:pt x="540979" y="2171135"/>
                    </a:cubicBezTo>
                    <a:cubicBezTo>
                      <a:pt x="589973" y="2207865"/>
                      <a:pt x="641009" y="2238473"/>
                      <a:pt x="698169" y="2277243"/>
                    </a:cubicBezTo>
                    <a:cubicBezTo>
                      <a:pt x="718583" y="2060946"/>
                      <a:pt x="743080" y="1852811"/>
                      <a:pt x="685920" y="1646716"/>
                    </a:cubicBezTo>
                    <a:cubicBezTo>
                      <a:pt x="643050" y="1491635"/>
                      <a:pt x="565476" y="1361040"/>
                      <a:pt x="440949" y="1261054"/>
                    </a:cubicBezTo>
                    <a:cubicBezTo>
                      <a:pt x="361333" y="1197797"/>
                      <a:pt x="263344" y="1173311"/>
                      <a:pt x="171480" y="1138621"/>
                    </a:cubicBezTo>
                    <a:cubicBezTo>
                      <a:pt x="114320" y="1118216"/>
                      <a:pt x="59202" y="1093730"/>
                      <a:pt x="0" y="1067203"/>
                    </a:cubicBezTo>
                    <a:cubicBezTo>
                      <a:pt x="30622" y="1028432"/>
                      <a:pt x="53077" y="1001905"/>
                      <a:pt x="104113" y="1022311"/>
                    </a:cubicBezTo>
                    <a:cubicBezTo>
                      <a:pt x="151066" y="1040676"/>
                      <a:pt x="202102" y="1042716"/>
                      <a:pt x="263344" y="1054959"/>
                    </a:cubicBezTo>
                    <a:cubicBezTo>
                      <a:pt x="95947" y="834581"/>
                      <a:pt x="42870" y="593797"/>
                      <a:pt x="53077" y="332608"/>
                    </a:cubicBezTo>
                    <a:cubicBezTo>
                      <a:pt x="69409" y="334649"/>
                      <a:pt x="79616" y="336689"/>
                      <a:pt x="89823" y="338730"/>
                    </a:cubicBezTo>
                    <a:cubicBezTo>
                      <a:pt x="100030" y="340770"/>
                      <a:pt x="110237" y="342811"/>
                      <a:pt x="120444" y="346892"/>
                    </a:cubicBezTo>
                    <a:cubicBezTo>
                      <a:pt x="138817" y="522378"/>
                      <a:pt x="183729" y="691743"/>
                      <a:pt x="220474" y="736635"/>
                    </a:cubicBezTo>
                    <a:cubicBezTo>
                      <a:pt x="249054" y="659095"/>
                      <a:pt x="277634" y="579514"/>
                      <a:pt x="304173" y="497892"/>
                    </a:cubicBezTo>
                    <a:cubicBezTo>
                      <a:pt x="363374" y="526459"/>
                      <a:pt x="363374" y="526459"/>
                      <a:pt x="349084" y="585635"/>
                    </a:cubicBezTo>
                    <a:cubicBezTo>
                      <a:pt x="336836" y="624405"/>
                      <a:pt x="326629" y="663176"/>
                      <a:pt x="318463" y="703987"/>
                    </a:cubicBezTo>
                    <a:cubicBezTo>
                      <a:pt x="304173" y="773365"/>
                      <a:pt x="308256" y="840703"/>
                      <a:pt x="361333" y="897838"/>
                    </a:cubicBezTo>
                    <a:cubicBezTo>
                      <a:pt x="400120" y="936608"/>
                      <a:pt x="432783" y="979459"/>
                      <a:pt x="473612" y="1016189"/>
                    </a:cubicBezTo>
                    <a:cubicBezTo>
                      <a:pt x="530772" y="1069243"/>
                      <a:pt x="594056" y="1118216"/>
                      <a:pt x="673672" y="1148824"/>
                    </a:cubicBezTo>
                    <a:cubicBezTo>
                      <a:pt x="671630" y="1130459"/>
                      <a:pt x="669589" y="1118216"/>
                      <a:pt x="669589" y="1108013"/>
                    </a:cubicBezTo>
                    <a:cubicBezTo>
                      <a:pt x="669589" y="1026392"/>
                      <a:pt x="663465" y="946811"/>
                      <a:pt x="675713" y="867230"/>
                    </a:cubicBezTo>
                    <a:cubicBezTo>
                      <a:pt x="692045" y="755000"/>
                      <a:pt x="720625" y="644811"/>
                      <a:pt x="749205" y="534622"/>
                    </a:cubicBezTo>
                    <a:cubicBezTo>
                      <a:pt x="761453" y="483608"/>
                      <a:pt x="757370" y="438716"/>
                      <a:pt x="736956" y="391784"/>
                    </a:cubicBezTo>
                    <a:cubicBezTo>
                      <a:pt x="692045" y="289757"/>
                      <a:pt x="651216" y="185689"/>
                      <a:pt x="649175" y="71419"/>
                    </a:cubicBezTo>
                    <a:cubicBezTo>
                      <a:pt x="649175" y="42851"/>
                      <a:pt x="649175" y="18365"/>
                      <a:pt x="663465" y="0"/>
                    </a:cubicBezTo>
                    <a:close/>
                  </a:path>
                </a:pathLst>
              </a:custGeom>
              <a:solidFill>
                <a:schemeClr val="bg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IN"/>
              </a:p>
            </p:txBody>
          </p:sp>
          <p:sp>
            <p:nvSpPr>
              <p:cNvPr id="113" name="Freeform 112"/>
              <p:cNvSpPr>
                <a:spLocks/>
              </p:cNvSpPr>
              <p:nvPr/>
            </p:nvSpPr>
            <p:spPr bwMode="auto">
              <a:xfrm>
                <a:off x="5766137" y="3211100"/>
                <a:ext cx="90148" cy="517477"/>
              </a:xfrm>
              <a:custGeom>
                <a:avLst/>
                <a:gdLst>
                  <a:gd name="connsiteX0" fmla="*/ 56629 w 90148"/>
                  <a:gd name="connsiteY0" fmla="*/ 338401 h 517477"/>
                  <a:gd name="connsiteX1" fmla="*/ 68536 w 90148"/>
                  <a:gd name="connsiteY1" fmla="*/ 355400 h 517477"/>
                  <a:gd name="connsiteX2" fmla="*/ 52985 w 90148"/>
                  <a:gd name="connsiteY2" fmla="*/ 438540 h 517477"/>
                  <a:gd name="connsiteX3" fmla="*/ 34456 w 90148"/>
                  <a:gd name="connsiteY3" fmla="*/ 510860 h 517477"/>
                  <a:gd name="connsiteX4" fmla="*/ 25362 w 90148"/>
                  <a:gd name="connsiteY4" fmla="*/ 517307 h 517477"/>
                  <a:gd name="connsiteX5" fmla="*/ 20236 w 90148"/>
                  <a:gd name="connsiteY5" fmla="*/ 506778 h 517477"/>
                  <a:gd name="connsiteX6" fmla="*/ 36909 w 90148"/>
                  <a:gd name="connsiteY6" fmla="*/ 441412 h 517477"/>
                  <a:gd name="connsiteX7" fmla="*/ 21771 w 90148"/>
                  <a:gd name="connsiteY7" fmla="*/ 0 h 517477"/>
                  <a:gd name="connsiteX8" fmla="*/ 42913 w 90148"/>
                  <a:gd name="connsiteY8" fmla="*/ 11505 h 517477"/>
                  <a:gd name="connsiteX9" fmla="*/ 73739 w 90148"/>
                  <a:gd name="connsiteY9" fmla="*/ 58336 h 517477"/>
                  <a:gd name="connsiteX10" fmla="*/ 81569 w 90148"/>
                  <a:gd name="connsiteY10" fmla="*/ 95706 h 517477"/>
                  <a:gd name="connsiteX11" fmla="*/ 81981 w 90148"/>
                  <a:gd name="connsiteY11" fmla="*/ 95991 h 517477"/>
                  <a:gd name="connsiteX12" fmla="*/ 88160 w 90148"/>
                  <a:gd name="connsiteY12" fmla="*/ 125476 h 517477"/>
                  <a:gd name="connsiteX13" fmla="*/ 81319 w 90148"/>
                  <a:gd name="connsiteY13" fmla="*/ 288952 h 517477"/>
                  <a:gd name="connsiteX14" fmla="*/ 68889 w 90148"/>
                  <a:gd name="connsiteY14" fmla="*/ 355406 h 517477"/>
                  <a:gd name="connsiteX15" fmla="*/ 56982 w 90148"/>
                  <a:gd name="connsiteY15" fmla="*/ 338407 h 517477"/>
                  <a:gd name="connsiteX16" fmla="*/ 65231 w 90148"/>
                  <a:gd name="connsiteY16" fmla="*/ 295316 h 517477"/>
                  <a:gd name="connsiteX17" fmla="*/ 74124 w 90148"/>
                  <a:gd name="connsiteY17" fmla="*/ 134056 h 517477"/>
                  <a:gd name="connsiteX18" fmla="*/ 64925 w 90148"/>
                  <a:gd name="connsiteY18" fmla="*/ 84421 h 517477"/>
                  <a:gd name="connsiteX19" fmla="*/ 64522 w 90148"/>
                  <a:gd name="connsiteY19" fmla="*/ 84142 h 517477"/>
                  <a:gd name="connsiteX20" fmla="*/ 61572 w 90148"/>
                  <a:gd name="connsiteY20" fmla="*/ 68229 h 517477"/>
                  <a:gd name="connsiteX21" fmla="*/ 33215 w 90148"/>
                  <a:gd name="connsiteY21" fmla="*/ 23213 h 517477"/>
                  <a:gd name="connsiteX22" fmla="*/ 5149 w 90148"/>
                  <a:gd name="connsiteY22" fmla="*/ 18613 h 517477"/>
                  <a:gd name="connsiteX23" fmla="*/ 1349 w 90148"/>
                  <a:gd name="connsiteY23" fmla="*/ 10340 h 517477"/>
                  <a:gd name="connsiteX24" fmla="*/ 0 w 90148"/>
                  <a:gd name="connsiteY24" fmla="*/ 1081 h 5174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90148" h="517477">
                    <a:moveTo>
                      <a:pt x="56629" y="338401"/>
                    </a:moveTo>
                    <a:lnTo>
                      <a:pt x="68536" y="355400"/>
                    </a:lnTo>
                    <a:lnTo>
                      <a:pt x="52985" y="438540"/>
                    </a:lnTo>
                    <a:cubicBezTo>
                      <a:pt x="43534" y="479048"/>
                      <a:pt x="35658" y="506676"/>
                      <a:pt x="34456" y="510860"/>
                    </a:cubicBezTo>
                    <a:cubicBezTo>
                      <a:pt x="33255" y="515044"/>
                      <a:pt x="28708" y="518268"/>
                      <a:pt x="25362" y="517307"/>
                    </a:cubicBezTo>
                    <a:cubicBezTo>
                      <a:pt x="21179" y="516106"/>
                      <a:pt x="19035" y="510962"/>
                      <a:pt x="20236" y="506778"/>
                    </a:cubicBezTo>
                    <a:cubicBezTo>
                      <a:pt x="20536" y="505731"/>
                      <a:pt x="27781" y="480300"/>
                      <a:pt x="36909" y="441412"/>
                    </a:cubicBezTo>
                    <a:close/>
                    <a:moveTo>
                      <a:pt x="21771" y="0"/>
                    </a:moveTo>
                    <a:cubicBezTo>
                      <a:pt x="29299" y="2162"/>
                      <a:pt x="36346" y="5996"/>
                      <a:pt x="42913" y="11505"/>
                    </a:cubicBezTo>
                    <a:cubicBezTo>
                      <a:pt x="56407" y="22852"/>
                      <a:pt x="66470" y="38902"/>
                      <a:pt x="73739" y="58336"/>
                    </a:cubicBezTo>
                    <a:lnTo>
                      <a:pt x="81569" y="95706"/>
                    </a:lnTo>
                    <a:lnTo>
                      <a:pt x="81981" y="95991"/>
                    </a:lnTo>
                    <a:lnTo>
                      <a:pt x="88160" y="125476"/>
                    </a:lnTo>
                    <a:cubicBezTo>
                      <a:pt x="92802" y="175238"/>
                      <a:pt x="88822" y="233252"/>
                      <a:pt x="81319" y="288952"/>
                    </a:cubicBezTo>
                    <a:lnTo>
                      <a:pt x="68889" y="355406"/>
                    </a:lnTo>
                    <a:lnTo>
                      <a:pt x="56982" y="338407"/>
                    </a:lnTo>
                    <a:lnTo>
                      <a:pt x="65231" y="295316"/>
                    </a:lnTo>
                    <a:cubicBezTo>
                      <a:pt x="73062" y="240445"/>
                      <a:pt x="77714" y="183049"/>
                      <a:pt x="74124" y="134056"/>
                    </a:cubicBezTo>
                    <a:lnTo>
                      <a:pt x="64925" y="84421"/>
                    </a:lnTo>
                    <a:lnTo>
                      <a:pt x="64522" y="84142"/>
                    </a:lnTo>
                    <a:lnTo>
                      <a:pt x="61572" y="68229"/>
                    </a:lnTo>
                    <a:cubicBezTo>
                      <a:pt x="55024" y="49301"/>
                      <a:pt x="45782" y="33840"/>
                      <a:pt x="33215" y="23213"/>
                    </a:cubicBezTo>
                    <a:lnTo>
                      <a:pt x="5149" y="18613"/>
                    </a:lnTo>
                    <a:lnTo>
                      <a:pt x="1349" y="10340"/>
                    </a:lnTo>
                    <a:lnTo>
                      <a:pt x="0" y="1081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IN"/>
              </a:p>
            </p:txBody>
          </p:sp>
          <p:sp>
            <p:nvSpPr>
              <p:cNvPr id="43" name="Freeform 33"/>
              <p:cNvSpPr>
                <a:spLocks/>
              </p:cNvSpPr>
              <p:nvPr/>
            </p:nvSpPr>
            <p:spPr bwMode="auto">
              <a:xfrm rot="961129">
                <a:off x="5637922" y="3641353"/>
                <a:ext cx="223038" cy="891239"/>
              </a:xfrm>
              <a:custGeom>
                <a:avLst/>
                <a:gdLst/>
                <a:ahLst/>
                <a:cxnLst>
                  <a:cxn ang="0">
                    <a:pos x="0" y="979"/>
                  </a:cxn>
                  <a:cxn ang="0">
                    <a:pos x="245" y="858"/>
                  </a:cxn>
                  <a:cxn ang="0">
                    <a:pos x="224" y="757"/>
                  </a:cxn>
                  <a:cxn ang="0">
                    <a:pos x="170" y="27"/>
                  </a:cxn>
                  <a:cxn ang="0">
                    <a:pos x="86" y="21"/>
                  </a:cxn>
                  <a:cxn ang="0">
                    <a:pos x="16" y="0"/>
                  </a:cxn>
                  <a:cxn ang="0">
                    <a:pos x="0" y="979"/>
                  </a:cxn>
                </a:cxnLst>
                <a:rect l="0" t="0" r="r" b="b"/>
                <a:pathLst>
                  <a:path w="245" h="979">
                    <a:moveTo>
                      <a:pt x="0" y="979"/>
                    </a:moveTo>
                    <a:lnTo>
                      <a:pt x="245" y="858"/>
                    </a:lnTo>
                    <a:lnTo>
                      <a:pt x="224" y="757"/>
                    </a:lnTo>
                    <a:lnTo>
                      <a:pt x="170" y="27"/>
                    </a:lnTo>
                    <a:lnTo>
                      <a:pt x="86" y="21"/>
                    </a:lnTo>
                    <a:lnTo>
                      <a:pt x="16" y="0"/>
                    </a:lnTo>
                    <a:lnTo>
                      <a:pt x="0" y="979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" name="Freeform 34"/>
              <p:cNvSpPr>
                <a:spLocks/>
              </p:cNvSpPr>
              <p:nvPr/>
            </p:nvSpPr>
            <p:spPr bwMode="auto">
              <a:xfrm rot="961129">
                <a:off x="5114342" y="3538731"/>
                <a:ext cx="555317" cy="891239"/>
              </a:xfrm>
              <a:custGeom>
                <a:avLst/>
                <a:gdLst/>
                <a:ahLst/>
                <a:cxnLst>
                  <a:cxn ang="0">
                    <a:pos x="607" y="0"/>
                  </a:cxn>
                  <a:cxn ang="0">
                    <a:pos x="610" y="823"/>
                  </a:cxn>
                  <a:cxn ang="0">
                    <a:pos x="591" y="979"/>
                  </a:cxn>
                  <a:cxn ang="0">
                    <a:pos x="0" y="842"/>
                  </a:cxn>
                  <a:cxn ang="0">
                    <a:pos x="25" y="730"/>
                  </a:cxn>
                  <a:cxn ang="0">
                    <a:pos x="55" y="45"/>
                  </a:cxn>
                  <a:cxn ang="0">
                    <a:pos x="607" y="0"/>
                  </a:cxn>
                </a:cxnLst>
                <a:rect l="0" t="0" r="r" b="b"/>
                <a:pathLst>
                  <a:path w="610" h="979">
                    <a:moveTo>
                      <a:pt x="607" y="0"/>
                    </a:moveTo>
                    <a:lnTo>
                      <a:pt x="610" y="823"/>
                    </a:lnTo>
                    <a:lnTo>
                      <a:pt x="591" y="979"/>
                    </a:lnTo>
                    <a:lnTo>
                      <a:pt x="0" y="842"/>
                    </a:lnTo>
                    <a:lnTo>
                      <a:pt x="25" y="730"/>
                    </a:lnTo>
                    <a:lnTo>
                      <a:pt x="55" y="45"/>
                    </a:lnTo>
                    <a:lnTo>
                      <a:pt x="607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r>
                  <a:rPr lang="id-ID" dirty="0"/>
                  <a:t>`</a:t>
                </a:r>
                <a:endParaRPr lang="en-US" dirty="0"/>
              </a:p>
            </p:txBody>
          </p:sp>
          <p:sp>
            <p:nvSpPr>
              <p:cNvPr id="45" name="Freeform 35"/>
              <p:cNvSpPr>
                <a:spLocks/>
              </p:cNvSpPr>
              <p:nvPr/>
            </p:nvSpPr>
            <p:spPr bwMode="auto">
              <a:xfrm rot="961129">
                <a:off x="5640220" y="3625024"/>
                <a:ext cx="104691" cy="891239"/>
              </a:xfrm>
              <a:custGeom>
                <a:avLst/>
                <a:gdLst/>
                <a:ahLst/>
                <a:cxnLst>
                  <a:cxn ang="0">
                    <a:pos x="0" y="979"/>
                  </a:cxn>
                  <a:cxn ang="0">
                    <a:pos x="115" y="829"/>
                  </a:cxn>
                  <a:cxn ang="0">
                    <a:pos x="92" y="21"/>
                  </a:cxn>
                  <a:cxn ang="0">
                    <a:pos x="16" y="0"/>
                  </a:cxn>
                  <a:cxn ang="0">
                    <a:pos x="19" y="823"/>
                  </a:cxn>
                  <a:cxn ang="0">
                    <a:pos x="0" y="979"/>
                  </a:cxn>
                </a:cxnLst>
                <a:rect l="0" t="0" r="r" b="b"/>
                <a:pathLst>
                  <a:path w="115" h="979">
                    <a:moveTo>
                      <a:pt x="0" y="979"/>
                    </a:moveTo>
                    <a:lnTo>
                      <a:pt x="115" y="829"/>
                    </a:lnTo>
                    <a:lnTo>
                      <a:pt x="92" y="21"/>
                    </a:lnTo>
                    <a:lnTo>
                      <a:pt x="16" y="0"/>
                    </a:lnTo>
                    <a:lnTo>
                      <a:pt x="19" y="823"/>
                    </a:lnTo>
                    <a:lnTo>
                      <a:pt x="0" y="979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" name="Freeform 36"/>
              <p:cNvSpPr>
                <a:spLocks/>
              </p:cNvSpPr>
              <p:nvPr/>
            </p:nvSpPr>
            <p:spPr bwMode="auto">
              <a:xfrm rot="961129">
                <a:off x="5183033" y="3548397"/>
                <a:ext cx="505248" cy="749223"/>
              </a:xfrm>
              <a:custGeom>
                <a:avLst/>
                <a:gdLst/>
                <a:ahLst/>
                <a:cxnLst>
                  <a:cxn ang="0">
                    <a:pos x="580" y="861"/>
                  </a:cxn>
                  <a:cxn ang="0">
                    <a:pos x="0" y="47"/>
                  </a:cxn>
                  <a:cxn ang="0">
                    <a:pos x="577" y="0"/>
                  </a:cxn>
                  <a:cxn ang="0">
                    <a:pos x="580" y="861"/>
                  </a:cxn>
                </a:cxnLst>
                <a:rect l="0" t="0" r="r" b="b"/>
                <a:pathLst>
                  <a:path w="580" h="861">
                    <a:moveTo>
                      <a:pt x="580" y="861"/>
                    </a:moveTo>
                    <a:cubicBezTo>
                      <a:pt x="580" y="861"/>
                      <a:pt x="541" y="345"/>
                      <a:pt x="0" y="47"/>
                    </a:cubicBezTo>
                    <a:cubicBezTo>
                      <a:pt x="577" y="0"/>
                      <a:pt x="577" y="0"/>
                      <a:pt x="577" y="0"/>
                    </a:cubicBezTo>
                    <a:lnTo>
                      <a:pt x="580" y="861"/>
                    </a:ln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48" name="Group 46"/>
              <p:cNvGrpSpPr/>
              <p:nvPr/>
            </p:nvGrpSpPr>
            <p:grpSpPr>
              <a:xfrm rot="961129">
                <a:off x="5318562" y="3592251"/>
                <a:ext cx="356860" cy="79201"/>
                <a:chOff x="2628900" y="2850356"/>
                <a:chExt cx="622300" cy="138113"/>
              </a:xfrm>
            </p:grpSpPr>
            <p:sp>
              <p:nvSpPr>
                <p:cNvPr id="50" name="Freeform 37"/>
                <p:cNvSpPr>
                  <a:spLocks/>
                </p:cNvSpPr>
                <p:nvPr/>
              </p:nvSpPr>
              <p:spPr bwMode="auto">
                <a:xfrm>
                  <a:off x="2628900" y="2909094"/>
                  <a:ext cx="53975" cy="79375"/>
                </a:xfrm>
                <a:custGeom>
                  <a:avLst/>
                  <a:gdLst/>
                  <a:ahLst/>
                  <a:cxnLst>
                    <a:cxn ang="0">
                      <a:pos x="36" y="25"/>
                    </a:cxn>
                    <a:cxn ang="0">
                      <a:pos x="19" y="52"/>
                    </a:cxn>
                    <a:cxn ang="0">
                      <a:pos x="0" y="26"/>
                    </a:cxn>
                    <a:cxn ang="0">
                      <a:pos x="18" y="0"/>
                    </a:cxn>
                    <a:cxn ang="0">
                      <a:pos x="36" y="25"/>
                    </a:cxn>
                  </a:cxnLst>
                  <a:rect l="0" t="0" r="r" b="b"/>
                  <a:pathLst>
                    <a:path w="36" h="52">
                      <a:moveTo>
                        <a:pt x="36" y="25"/>
                      </a:moveTo>
                      <a:cubicBezTo>
                        <a:pt x="36" y="40"/>
                        <a:pt x="28" y="52"/>
                        <a:pt x="19" y="52"/>
                      </a:cubicBezTo>
                      <a:cubicBezTo>
                        <a:pt x="9" y="52"/>
                        <a:pt x="1" y="40"/>
                        <a:pt x="0" y="26"/>
                      </a:cubicBezTo>
                      <a:cubicBezTo>
                        <a:pt x="0" y="12"/>
                        <a:pt x="8" y="0"/>
                        <a:pt x="18" y="0"/>
                      </a:cubicBezTo>
                      <a:cubicBezTo>
                        <a:pt x="27" y="0"/>
                        <a:pt x="36" y="11"/>
                        <a:pt x="36" y="25"/>
                      </a:cubicBezTo>
                      <a:close/>
                    </a:path>
                  </a:pathLst>
                </a:custGeom>
                <a:solidFill>
                  <a:srgbClr val="E6E6E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51" name="Freeform 38"/>
                <p:cNvSpPr>
                  <a:spLocks/>
                </p:cNvSpPr>
                <p:nvPr/>
              </p:nvSpPr>
              <p:spPr bwMode="auto">
                <a:xfrm>
                  <a:off x="2641600" y="2928144"/>
                  <a:ext cx="28575" cy="41275"/>
                </a:xfrm>
                <a:custGeom>
                  <a:avLst/>
                  <a:gdLst/>
                  <a:ahLst/>
                  <a:cxnLst>
                    <a:cxn ang="0">
                      <a:pos x="18" y="14"/>
                    </a:cxn>
                    <a:cxn ang="0">
                      <a:pos x="9" y="27"/>
                    </a:cxn>
                    <a:cxn ang="0">
                      <a:pos x="0" y="14"/>
                    </a:cxn>
                    <a:cxn ang="0">
                      <a:pos x="9" y="1"/>
                    </a:cxn>
                    <a:cxn ang="0">
                      <a:pos x="18" y="14"/>
                    </a:cxn>
                  </a:cxnLst>
                  <a:rect l="0" t="0" r="r" b="b"/>
                  <a:pathLst>
                    <a:path w="18" h="27">
                      <a:moveTo>
                        <a:pt x="18" y="14"/>
                      </a:moveTo>
                      <a:cubicBezTo>
                        <a:pt x="18" y="21"/>
                        <a:pt x="14" y="27"/>
                        <a:pt x="9" y="27"/>
                      </a:cubicBezTo>
                      <a:cubicBezTo>
                        <a:pt x="4" y="27"/>
                        <a:pt x="0" y="21"/>
                        <a:pt x="0" y="14"/>
                      </a:cubicBezTo>
                      <a:cubicBezTo>
                        <a:pt x="0" y="7"/>
                        <a:pt x="4" y="1"/>
                        <a:pt x="9" y="1"/>
                      </a:cubicBezTo>
                      <a:cubicBezTo>
                        <a:pt x="14" y="0"/>
                        <a:pt x="18" y="6"/>
                        <a:pt x="18" y="14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52" name="Freeform 39"/>
                <p:cNvSpPr>
                  <a:spLocks/>
                </p:cNvSpPr>
                <p:nvPr/>
              </p:nvSpPr>
              <p:spPr bwMode="auto">
                <a:xfrm>
                  <a:off x="3171825" y="2850356"/>
                  <a:ext cx="79375" cy="114300"/>
                </a:xfrm>
                <a:custGeom>
                  <a:avLst/>
                  <a:gdLst/>
                  <a:ahLst/>
                  <a:cxnLst>
                    <a:cxn ang="0">
                      <a:pos x="51" y="37"/>
                    </a:cxn>
                    <a:cxn ang="0">
                      <a:pos x="26" y="75"/>
                    </a:cxn>
                    <a:cxn ang="0">
                      <a:pos x="0" y="38"/>
                    </a:cxn>
                    <a:cxn ang="0">
                      <a:pos x="25" y="0"/>
                    </a:cxn>
                    <a:cxn ang="0">
                      <a:pos x="51" y="37"/>
                    </a:cxn>
                  </a:cxnLst>
                  <a:rect l="0" t="0" r="r" b="b"/>
                  <a:pathLst>
                    <a:path w="52" h="75">
                      <a:moveTo>
                        <a:pt x="51" y="37"/>
                      </a:moveTo>
                      <a:cubicBezTo>
                        <a:pt x="52" y="58"/>
                        <a:pt x="41" y="75"/>
                        <a:pt x="26" y="75"/>
                      </a:cubicBezTo>
                      <a:cubicBezTo>
                        <a:pt x="12" y="75"/>
                        <a:pt x="0" y="59"/>
                        <a:pt x="0" y="38"/>
                      </a:cubicBezTo>
                      <a:cubicBezTo>
                        <a:pt x="0" y="17"/>
                        <a:pt x="11" y="0"/>
                        <a:pt x="25" y="0"/>
                      </a:cubicBezTo>
                      <a:cubicBezTo>
                        <a:pt x="39" y="0"/>
                        <a:pt x="51" y="16"/>
                        <a:pt x="51" y="37"/>
                      </a:cubicBezTo>
                      <a:close/>
                    </a:path>
                  </a:pathLst>
                </a:custGeom>
                <a:solidFill>
                  <a:srgbClr val="E6E6E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53" name="Freeform 40"/>
                <p:cNvSpPr>
                  <a:spLocks/>
                </p:cNvSpPr>
                <p:nvPr/>
              </p:nvSpPr>
              <p:spPr bwMode="auto">
                <a:xfrm>
                  <a:off x="3190875" y="2877344"/>
                  <a:ext cx="39688" cy="58738"/>
                </a:xfrm>
                <a:custGeom>
                  <a:avLst/>
                  <a:gdLst/>
                  <a:ahLst/>
                  <a:cxnLst>
                    <a:cxn ang="0">
                      <a:pos x="27" y="19"/>
                    </a:cxn>
                    <a:cxn ang="0">
                      <a:pos x="14" y="39"/>
                    </a:cxn>
                    <a:cxn ang="0">
                      <a:pos x="1" y="20"/>
                    </a:cxn>
                    <a:cxn ang="0">
                      <a:pos x="13" y="0"/>
                    </a:cxn>
                    <a:cxn ang="0">
                      <a:pos x="27" y="19"/>
                    </a:cxn>
                  </a:cxnLst>
                  <a:rect l="0" t="0" r="r" b="b"/>
                  <a:pathLst>
                    <a:path w="27" h="39">
                      <a:moveTo>
                        <a:pt x="27" y="19"/>
                      </a:moveTo>
                      <a:cubicBezTo>
                        <a:pt x="27" y="30"/>
                        <a:pt x="21" y="38"/>
                        <a:pt x="14" y="39"/>
                      </a:cubicBezTo>
                      <a:cubicBezTo>
                        <a:pt x="7" y="39"/>
                        <a:pt x="1" y="30"/>
                        <a:pt x="1" y="20"/>
                      </a:cubicBezTo>
                      <a:cubicBezTo>
                        <a:pt x="0" y="9"/>
                        <a:pt x="6" y="0"/>
                        <a:pt x="13" y="0"/>
                      </a:cubicBezTo>
                      <a:cubicBezTo>
                        <a:pt x="21" y="0"/>
                        <a:pt x="27" y="8"/>
                        <a:pt x="27" y="19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94" name="Freeform 93"/>
              <p:cNvSpPr>
                <a:spLocks/>
              </p:cNvSpPr>
              <p:nvPr/>
            </p:nvSpPr>
            <p:spPr bwMode="auto">
              <a:xfrm rot="11761129">
                <a:off x="5393527" y="3139004"/>
                <a:ext cx="333027" cy="517259"/>
              </a:xfrm>
              <a:custGeom>
                <a:avLst/>
                <a:gdLst>
                  <a:gd name="connsiteX0" fmla="*/ 249565 w 333027"/>
                  <a:gd name="connsiteY0" fmla="*/ 412821 h 517259"/>
                  <a:gd name="connsiteX1" fmla="*/ 238527 w 333027"/>
                  <a:gd name="connsiteY1" fmla="*/ 402714 h 517259"/>
                  <a:gd name="connsiteX2" fmla="*/ 240791 w 333027"/>
                  <a:gd name="connsiteY2" fmla="*/ 398140 h 517259"/>
                  <a:gd name="connsiteX3" fmla="*/ 317647 w 333027"/>
                  <a:gd name="connsiteY3" fmla="*/ 7972 h 517259"/>
                  <a:gd name="connsiteX4" fmla="*/ 324608 w 333027"/>
                  <a:gd name="connsiteY4" fmla="*/ 136 h 517259"/>
                  <a:gd name="connsiteX5" fmla="*/ 332441 w 333027"/>
                  <a:gd name="connsiteY5" fmla="*/ 6231 h 517259"/>
                  <a:gd name="connsiteX6" fmla="*/ 300241 w 333027"/>
                  <a:gd name="connsiteY6" fmla="*/ 251733 h 517259"/>
                  <a:gd name="connsiteX7" fmla="*/ 256293 w 333027"/>
                  <a:gd name="connsiteY7" fmla="*/ 398969 h 517259"/>
                  <a:gd name="connsiteX8" fmla="*/ 153166 w 333027"/>
                  <a:gd name="connsiteY8" fmla="*/ 517259 h 517259"/>
                  <a:gd name="connsiteX9" fmla="*/ 129670 w 333027"/>
                  <a:gd name="connsiteY9" fmla="*/ 512035 h 517259"/>
                  <a:gd name="connsiteX10" fmla="*/ 0 w 333027"/>
                  <a:gd name="connsiteY10" fmla="*/ 29736 h 517259"/>
                  <a:gd name="connsiteX11" fmla="*/ 6962 w 333027"/>
                  <a:gd name="connsiteY11" fmla="*/ 21030 h 517259"/>
                  <a:gd name="connsiteX12" fmla="*/ 14795 w 333027"/>
                  <a:gd name="connsiteY12" fmla="*/ 29736 h 517259"/>
                  <a:gd name="connsiteX13" fmla="*/ 96083 w 333027"/>
                  <a:gd name="connsiteY13" fmla="*/ 462663 h 517259"/>
                  <a:gd name="connsiteX14" fmla="*/ 106631 w 333027"/>
                  <a:gd name="connsiteY14" fmla="*/ 472085 h 517259"/>
                  <a:gd name="connsiteX15" fmla="*/ 103757 w 333027"/>
                  <a:gd name="connsiteY15" fmla="*/ 477657 h 517259"/>
                  <a:gd name="connsiteX16" fmla="*/ 113776 w 333027"/>
                  <a:gd name="connsiteY16" fmla="*/ 478468 h 517259"/>
                  <a:gd name="connsiteX17" fmla="*/ 135761 w 333027"/>
                  <a:gd name="connsiteY17" fmla="*/ 498106 h 517259"/>
                  <a:gd name="connsiteX18" fmla="*/ 180145 w 333027"/>
                  <a:gd name="connsiteY18" fmla="*/ 492883 h 517259"/>
                  <a:gd name="connsiteX19" fmla="*/ 181756 w 333027"/>
                  <a:gd name="connsiteY19" fmla="*/ 491019 h 517259"/>
                  <a:gd name="connsiteX20" fmla="*/ 192331 w 333027"/>
                  <a:gd name="connsiteY20" fmla="*/ 495685 h 517259"/>
                  <a:gd name="connsiteX21" fmla="*/ 195523 w 333027"/>
                  <a:gd name="connsiteY21" fmla="*/ 497278 h 517259"/>
                  <a:gd name="connsiteX22" fmla="*/ 188848 w 333027"/>
                  <a:gd name="connsiteY22" fmla="*/ 505071 h 517259"/>
                  <a:gd name="connsiteX23" fmla="*/ 153166 w 333027"/>
                  <a:gd name="connsiteY23" fmla="*/ 517259 h 517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33027" h="517259">
                    <a:moveTo>
                      <a:pt x="249565" y="412821"/>
                    </a:moveTo>
                    <a:lnTo>
                      <a:pt x="238527" y="402714"/>
                    </a:lnTo>
                    <a:lnTo>
                      <a:pt x="240791" y="398140"/>
                    </a:lnTo>
                    <a:cubicBezTo>
                      <a:pt x="293823" y="267349"/>
                      <a:pt x="322868" y="55636"/>
                      <a:pt x="317647" y="7972"/>
                    </a:cubicBezTo>
                    <a:cubicBezTo>
                      <a:pt x="317646" y="3619"/>
                      <a:pt x="320257" y="137"/>
                      <a:pt x="324608" y="136"/>
                    </a:cubicBezTo>
                    <a:cubicBezTo>
                      <a:pt x="328090" y="-734"/>
                      <a:pt x="332441" y="2748"/>
                      <a:pt x="332441" y="6231"/>
                    </a:cubicBezTo>
                    <a:cubicBezTo>
                      <a:pt x="335922" y="39313"/>
                      <a:pt x="323739" y="148135"/>
                      <a:pt x="300241" y="251733"/>
                    </a:cubicBezTo>
                    <a:cubicBezTo>
                      <a:pt x="289362" y="298744"/>
                      <a:pt x="274786" y="352285"/>
                      <a:pt x="256293" y="398969"/>
                    </a:cubicBezTo>
                    <a:close/>
                    <a:moveTo>
                      <a:pt x="153166" y="517259"/>
                    </a:moveTo>
                    <a:cubicBezTo>
                      <a:pt x="145334" y="517259"/>
                      <a:pt x="137502" y="515518"/>
                      <a:pt x="129670" y="512035"/>
                    </a:cubicBezTo>
                    <a:cubicBezTo>
                      <a:pt x="870" y="454577"/>
                      <a:pt x="0" y="47148"/>
                      <a:pt x="0" y="29736"/>
                    </a:cubicBezTo>
                    <a:cubicBezTo>
                      <a:pt x="0" y="25383"/>
                      <a:pt x="3481" y="21030"/>
                      <a:pt x="6962" y="21030"/>
                    </a:cubicBezTo>
                    <a:cubicBezTo>
                      <a:pt x="11314" y="21030"/>
                      <a:pt x="14795" y="25383"/>
                      <a:pt x="14795" y="29736"/>
                    </a:cubicBezTo>
                    <a:cubicBezTo>
                      <a:pt x="14794" y="33545"/>
                      <a:pt x="15461" y="347959"/>
                      <a:pt x="96083" y="462663"/>
                    </a:cubicBezTo>
                    <a:lnTo>
                      <a:pt x="106631" y="472085"/>
                    </a:lnTo>
                    <a:lnTo>
                      <a:pt x="103757" y="477657"/>
                    </a:lnTo>
                    <a:lnTo>
                      <a:pt x="113776" y="478468"/>
                    </a:lnTo>
                    <a:lnTo>
                      <a:pt x="135761" y="498106"/>
                    </a:lnTo>
                    <a:cubicBezTo>
                      <a:pt x="150556" y="505071"/>
                      <a:pt x="165350" y="503330"/>
                      <a:pt x="180145" y="492883"/>
                    </a:cubicBezTo>
                    <a:lnTo>
                      <a:pt x="181756" y="491019"/>
                    </a:lnTo>
                    <a:lnTo>
                      <a:pt x="192331" y="495685"/>
                    </a:lnTo>
                    <a:lnTo>
                      <a:pt x="195523" y="497278"/>
                    </a:lnTo>
                    <a:lnTo>
                      <a:pt x="188848" y="505071"/>
                    </a:lnTo>
                    <a:cubicBezTo>
                      <a:pt x="177534" y="512906"/>
                      <a:pt x="165350" y="517259"/>
                      <a:pt x="153166" y="517259"/>
                    </a:cubicBezTo>
                    <a:close/>
                  </a:path>
                </a:pathLst>
              </a:custGeom>
              <a:solidFill>
                <a:srgbClr val="F2F2F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17" name="Freeform 116"/>
              <p:cNvSpPr>
                <a:spLocks/>
              </p:cNvSpPr>
              <p:nvPr/>
            </p:nvSpPr>
            <p:spPr bwMode="auto">
              <a:xfrm rot="21309538" flipH="1">
                <a:off x="6461044" y="2715346"/>
                <a:ext cx="90148" cy="517477"/>
              </a:xfrm>
              <a:custGeom>
                <a:avLst/>
                <a:gdLst>
                  <a:gd name="connsiteX0" fmla="*/ 56629 w 90148"/>
                  <a:gd name="connsiteY0" fmla="*/ 338401 h 517477"/>
                  <a:gd name="connsiteX1" fmla="*/ 68536 w 90148"/>
                  <a:gd name="connsiteY1" fmla="*/ 355400 h 517477"/>
                  <a:gd name="connsiteX2" fmla="*/ 52985 w 90148"/>
                  <a:gd name="connsiteY2" fmla="*/ 438540 h 517477"/>
                  <a:gd name="connsiteX3" fmla="*/ 34456 w 90148"/>
                  <a:gd name="connsiteY3" fmla="*/ 510860 h 517477"/>
                  <a:gd name="connsiteX4" fmla="*/ 25362 w 90148"/>
                  <a:gd name="connsiteY4" fmla="*/ 517307 h 517477"/>
                  <a:gd name="connsiteX5" fmla="*/ 20236 w 90148"/>
                  <a:gd name="connsiteY5" fmla="*/ 506778 h 517477"/>
                  <a:gd name="connsiteX6" fmla="*/ 36909 w 90148"/>
                  <a:gd name="connsiteY6" fmla="*/ 441412 h 517477"/>
                  <a:gd name="connsiteX7" fmla="*/ 21771 w 90148"/>
                  <a:gd name="connsiteY7" fmla="*/ 0 h 517477"/>
                  <a:gd name="connsiteX8" fmla="*/ 42913 w 90148"/>
                  <a:gd name="connsiteY8" fmla="*/ 11505 h 517477"/>
                  <a:gd name="connsiteX9" fmla="*/ 73739 w 90148"/>
                  <a:gd name="connsiteY9" fmla="*/ 58336 h 517477"/>
                  <a:gd name="connsiteX10" fmla="*/ 81569 w 90148"/>
                  <a:gd name="connsiteY10" fmla="*/ 95706 h 517477"/>
                  <a:gd name="connsiteX11" fmla="*/ 81981 w 90148"/>
                  <a:gd name="connsiteY11" fmla="*/ 95991 h 517477"/>
                  <a:gd name="connsiteX12" fmla="*/ 88160 w 90148"/>
                  <a:gd name="connsiteY12" fmla="*/ 125476 h 517477"/>
                  <a:gd name="connsiteX13" fmla="*/ 81319 w 90148"/>
                  <a:gd name="connsiteY13" fmla="*/ 288952 h 517477"/>
                  <a:gd name="connsiteX14" fmla="*/ 68889 w 90148"/>
                  <a:gd name="connsiteY14" fmla="*/ 355406 h 517477"/>
                  <a:gd name="connsiteX15" fmla="*/ 56982 w 90148"/>
                  <a:gd name="connsiteY15" fmla="*/ 338407 h 517477"/>
                  <a:gd name="connsiteX16" fmla="*/ 65231 w 90148"/>
                  <a:gd name="connsiteY16" fmla="*/ 295316 h 517477"/>
                  <a:gd name="connsiteX17" fmla="*/ 74124 w 90148"/>
                  <a:gd name="connsiteY17" fmla="*/ 134056 h 517477"/>
                  <a:gd name="connsiteX18" fmla="*/ 64925 w 90148"/>
                  <a:gd name="connsiteY18" fmla="*/ 84421 h 517477"/>
                  <a:gd name="connsiteX19" fmla="*/ 64522 w 90148"/>
                  <a:gd name="connsiteY19" fmla="*/ 84142 h 517477"/>
                  <a:gd name="connsiteX20" fmla="*/ 61572 w 90148"/>
                  <a:gd name="connsiteY20" fmla="*/ 68229 h 517477"/>
                  <a:gd name="connsiteX21" fmla="*/ 33215 w 90148"/>
                  <a:gd name="connsiteY21" fmla="*/ 23213 h 517477"/>
                  <a:gd name="connsiteX22" fmla="*/ 5149 w 90148"/>
                  <a:gd name="connsiteY22" fmla="*/ 18613 h 517477"/>
                  <a:gd name="connsiteX23" fmla="*/ 1349 w 90148"/>
                  <a:gd name="connsiteY23" fmla="*/ 10340 h 517477"/>
                  <a:gd name="connsiteX24" fmla="*/ 0 w 90148"/>
                  <a:gd name="connsiteY24" fmla="*/ 1081 h 5174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90148" h="517477">
                    <a:moveTo>
                      <a:pt x="56629" y="338401"/>
                    </a:moveTo>
                    <a:lnTo>
                      <a:pt x="68536" y="355400"/>
                    </a:lnTo>
                    <a:lnTo>
                      <a:pt x="52985" y="438540"/>
                    </a:lnTo>
                    <a:cubicBezTo>
                      <a:pt x="43534" y="479048"/>
                      <a:pt x="35658" y="506676"/>
                      <a:pt x="34456" y="510860"/>
                    </a:cubicBezTo>
                    <a:cubicBezTo>
                      <a:pt x="33255" y="515044"/>
                      <a:pt x="28708" y="518268"/>
                      <a:pt x="25362" y="517307"/>
                    </a:cubicBezTo>
                    <a:cubicBezTo>
                      <a:pt x="21179" y="516106"/>
                      <a:pt x="19035" y="510962"/>
                      <a:pt x="20236" y="506778"/>
                    </a:cubicBezTo>
                    <a:cubicBezTo>
                      <a:pt x="20536" y="505731"/>
                      <a:pt x="27781" y="480300"/>
                      <a:pt x="36909" y="441412"/>
                    </a:cubicBezTo>
                    <a:close/>
                    <a:moveTo>
                      <a:pt x="21771" y="0"/>
                    </a:moveTo>
                    <a:cubicBezTo>
                      <a:pt x="29299" y="2162"/>
                      <a:pt x="36346" y="5996"/>
                      <a:pt x="42913" y="11505"/>
                    </a:cubicBezTo>
                    <a:cubicBezTo>
                      <a:pt x="56407" y="22852"/>
                      <a:pt x="66470" y="38902"/>
                      <a:pt x="73739" y="58336"/>
                    </a:cubicBezTo>
                    <a:lnTo>
                      <a:pt x="81569" y="95706"/>
                    </a:lnTo>
                    <a:lnTo>
                      <a:pt x="81981" y="95991"/>
                    </a:lnTo>
                    <a:lnTo>
                      <a:pt x="88160" y="125476"/>
                    </a:lnTo>
                    <a:cubicBezTo>
                      <a:pt x="92802" y="175238"/>
                      <a:pt x="88822" y="233252"/>
                      <a:pt x="81319" y="288952"/>
                    </a:cubicBezTo>
                    <a:lnTo>
                      <a:pt x="68889" y="355406"/>
                    </a:lnTo>
                    <a:lnTo>
                      <a:pt x="56982" y="338407"/>
                    </a:lnTo>
                    <a:lnTo>
                      <a:pt x="65231" y="295316"/>
                    </a:lnTo>
                    <a:cubicBezTo>
                      <a:pt x="73062" y="240445"/>
                      <a:pt x="77714" y="183049"/>
                      <a:pt x="74124" y="134056"/>
                    </a:cubicBezTo>
                    <a:lnTo>
                      <a:pt x="64925" y="84421"/>
                    </a:lnTo>
                    <a:lnTo>
                      <a:pt x="64522" y="84142"/>
                    </a:lnTo>
                    <a:lnTo>
                      <a:pt x="61572" y="68229"/>
                    </a:lnTo>
                    <a:cubicBezTo>
                      <a:pt x="55024" y="49301"/>
                      <a:pt x="45782" y="33840"/>
                      <a:pt x="33215" y="23213"/>
                    </a:cubicBezTo>
                    <a:lnTo>
                      <a:pt x="5149" y="18613"/>
                    </a:lnTo>
                    <a:lnTo>
                      <a:pt x="1349" y="10340"/>
                    </a:lnTo>
                    <a:lnTo>
                      <a:pt x="0" y="1081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IN"/>
              </a:p>
            </p:txBody>
          </p:sp>
          <p:sp>
            <p:nvSpPr>
              <p:cNvPr id="118" name="Freeform 33"/>
              <p:cNvSpPr>
                <a:spLocks/>
              </p:cNvSpPr>
              <p:nvPr/>
            </p:nvSpPr>
            <p:spPr bwMode="auto">
              <a:xfrm rot="20638871" flipH="1">
                <a:off x="6456369" y="3145599"/>
                <a:ext cx="223038" cy="891239"/>
              </a:xfrm>
              <a:custGeom>
                <a:avLst/>
                <a:gdLst/>
                <a:ahLst/>
                <a:cxnLst>
                  <a:cxn ang="0">
                    <a:pos x="0" y="979"/>
                  </a:cxn>
                  <a:cxn ang="0">
                    <a:pos x="245" y="858"/>
                  </a:cxn>
                  <a:cxn ang="0">
                    <a:pos x="224" y="757"/>
                  </a:cxn>
                  <a:cxn ang="0">
                    <a:pos x="170" y="27"/>
                  </a:cxn>
                  <a:cxn ang="0">
                    <a:pos x="86" y="21"/>
                  </a:cxn>
                  <a:cxn ang="0">
                    <a:pos x="16" y="0"/>
                  </a:cxn>
                  <a:cxn ang="0">
                    <a:pos x="0" y="979"/>
                  </a:cxn>
                </a:cxnLst>
                <a:rect l="0" t="0" r="r" b="b"/>
                <a:pathLst>
                  <a:path w="245" h="979">
                    <a:moveTo>
                      <a:pt x="0" y="979"/>
                    </a:moveTo>
                    <a:lnTo>
                      <a:pt x="245" y="858"/>
                    </a:lnTo>
                    <a:lnTo>
                      <a:pt x="224" y="757"/>
                    </a:lnTo>
                    <a:lnTo>
                      <a:pt x="170" y="27"/>
                    </a:lnTo>
                    <a:lnTo>
                      <a:pt x="86" y="21"/>
                    </a:lnTo>
                    <a:lnTo>
                      <a:pt x="16" y="0"/>
                    </a:lnTo>
                    <a:lnTo>
                      <a:pt x="0" y="97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" name="Freeform 34"/>
              <p:cNvSpPr>
                <a:spLocks/>
              </p:cNvSpPr>
              <p:nvPr/>
            </p:nvSpPr>
            <p:spPr bwMode="auto">
              <a:xfrm rot="20638871" flipH="1">
                <a:off x="6647670" y="3042977"/>
                <a:ext cx="555317" cy="891239"/>
              </a:xfrm>
              <a:custGeom>
                <a:avLst/>
                <a:gdLst/>
                <a:ahLst/>
                <a:cxnLst>
                  <a:cxn ang="0">
                    <a:pos x="607" y="0"/>
                  </a:cxn>
                  <a:cxn ang="0">
                    <a:pos x="610" y="823"/>
                  </a:cxn>
                  <a:cxn ang="0">
                    <a:pos x="591" y="979"/>
                  </a:cxn>
                  <a:cxn ang="0">
                    <a:pos x="0" y="842"/>
                  </a:cxn>
                  <a:cxn ang="0">
                    <a:pos x="25" y="730"/>
                  </a:cxn>
                  <a:cxn ang="0">
                    <a:pos x="55" y="45"/>
                  </a:cxn>
                  <a:cxn ang="0">
                    <a:pos x="607" y="0"/>
                  </a:cxn>
                </a:cxnLst>
                <a:rect l="0" t="0" r="r" b="b"/>
                <a:pathLst>
                  <a:path w="610" h="979">
                    <a:moveTo>
                      <a:pt x="607" y="0"/>
                    </a:moveTo>
                    <a:lnTo>
                      <a:pt x="610" y="823"/>
                    </a:lnTo>
                    <a:lnTo>
                      <a:pt x="591" y="979"/>
                    </a:lnTo>
                    <a:lnTo>
                      <a:pt x="0" y="842"/>
                    </a:lnTo>
                    <a:lnTo>
                      <a:pt x="25" y="730"/>
                    </a:lnTo>
                    <a:lnTo>
                      <a:pt x="55" y="45"/>
                    </a:lnTo>
                    <a:lnTo>
                      <a:pt x="607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r>
                  <a:rPr lang="id-ID" dirty="0"/>
                  <a:t>`</a:t>
                </a:r>
                <a:endParaRPr lang="en-US" dirty="0"/>
              </a:p>
            </p:txBody>
          </p:sp>
          <p:sp>
            <p:nvSpPr>
              <p:cNvPr id="120" name="Freeform 35"/>
              <p:cNvSpPr>
                <a:spLocks/>
              </p:cNvSpPr>
              <p:nvPr/>
            </p:nvSpPr>
            <p:spPr bwMode="auto">
              <a:xfrm rot="20638871" flipH="1">
                <a:off x="6572418" y="3129270"/>
                <a:ext cx="104691" cy="891239"/>
              </a:xfrm>
              <a:custGeom>
                <a:avLst/>
                <a:gdLst/>
                <a:ahLst/>
                <a:cxnLst>
                  <a:cxn ang="0">
                    <a:pos x="0" y="979"/>
                  </a:cxn>
                  <a:cxn ang="0">
                    <a:pos x="115" y="829"/>
                  </a:cxn>
                  <a:cxn ang="0">
                    <a:pos x="92" y="21"/>
                  </a:cxn>
                  <a:cxn ang="0">
                    <a:pos x="16" y="0"/>
                  </a:cxn>
                  <a:cxn ang="0">
                    <a:pos x="19" y="823"/>
                  </a:cxn>
                  <a:cxn ang="0">
                    <a:pos x="0" y="979"/>
                  </a:cxn>
                </a:cxnLst>
                <a:rect l="0" t="0" r="r" b="b"/>
                <a:pathLst>
                  <a:path w="115" h="979">
                    <a:moveTo>
                      <a:pt x="0" y="979"/>
                    </a:moveTo>
                    <a:lnTo>
                      <a:pt x="115" y="829"/>
                    </a:lnTo>
                    <a:lnTo>
                      <a:pt x="92" y="21"/>
                    </a:lnTo>
                    <a:lnTo>
                      <a:pt x="16" y="0"/>
                    </a:lnTo>
                    <a:lnTo>
                      <a:pt x="19" y="823"/>
                    </a:lnTo>
                    <a:lnTo>
                      <a:pt x="0" y="979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" name="Freeform 36"/>
              <p:cNvSpPr>
                <a:spLocks/>
              </p:cNvSpPr>
              <p:nvPr/>
            </p:nvSpPr>
            <p:spPr bwMode="auto">
              <a:xfrm rot="20638871" flipH="1">
                <a:off x="6629048" y="3052643"/>
                <a:ext cx="505248" cy="749223"/>
              </a:xfrm>
              <a:custGeom>
                <a:avLst/>
                <a:gdLst/>
                <a:ahLst/>
                <a:cxnLst>
                  <a:cxn ang="0">
                    <a:pos x="580" y="861"/>
                  </a:cxn>
                  <a:cxn ang="0">
                    <a:pos x="0" y="47"/>
                  </a:cxn>
                  <a:cxn ang="0">
                    <a:pos x="577" y="0"/>
                  </a:cxn>
                  <a:cxn ang="0">
                    <a:pos x="580" y="861"/>
                  </a:cxn>
                </a:cxnLst>
                <a:rect l="0" t="0" r="r" b="b"/>
                <a:pathLst>
                  <a:path w="580" h="861">
                    <a:moveTo>
                      <a:pt x="580" y="861"/>
                    </a:moveTo>
                    <a:cubicBezTo>
                      <a:pt x="580" y="861"/>
                      <a:pt x="541" y="345"/>
                      <a:pt x="0" y="47"/>
                    </a:cubicBezTo>
                    <a:cubicBezTo>
                      <a:pt x="577" y="0"/>
                      <a:pt x="577" y="0"/>
                      <a:pt x="577" y="0"/>
                    </a:cubicBezTo>
                    <a:lnTo>
                      <a:pt x="580" y="861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22" name="Group 46"/>
              <p:cNvGrpSpPr/>
              <p:nvPr/>
            </p:nvGrpSpPr>
            <p:grpSpPr>
              <a:xfrm rot="20638871" flipH="1">
                <a:off x="6641907" y="3096497"/>
                <a:ext cx="356860" cy="79201"/>
                <a:chOff x="2628900" y="2850356"/>
                <a:chExt cx="622300" cy="138113"/>
              </a:xfrm>
            </p:grpSpPr>
            <p:sp>
              <p:nvSpPr>
                <p:cNvPr id="123" name="Freeform 37"/>
                <p:cNvSpPr>
                  <a:spLocks/>
                </p:cNvSpPr>
                <p:nvPr/>
              </p:nvSpPr>
              <p:spPr bwMode="auto">
                <a:xfrm>
                  <a:off x="2628900" y="2909094"/>
                  <a:ext cx="53975" cy="79375"/>
                </a:xfrm>
                <a:custGeom>
                  <a:avLst/>
                  <a:gdLst/>
                  <a:ahLst/>
                  <a:cxnLst>
                    <a:cxn ang="0">
                      <a:pos x="36" y="25"/>
                    </a:cxn>
                    <a:cxn ang="0">
                      <a:pos x="19" y="52"/>
                    </a:cxn>
                    <a:cxn ang="0">
                      <a:pos x="0" y="26"/>
                    </a:cxn>
                    <a:cxn ang="0">
                      <a:pos x="18" y="0"/>
                    </a:cxn>
                    <a:cxn ang="0">
                      <a:pos x="36" y="25"/>
                    </a:cxn>
                  </a:cxnLst>
                  <a:rect l="0" t="0" r="r" b="b"/>
                  <a:pathLst>
                    <a:path w="36" h="52">
                      <a:moveTo>
                        <a:pt x="36" y="25"/>
                      </a:moveTo>
                      <a:cubicBezTo>
                        <a:pt x="36" y="40"/>
                        <a:pt x="28" y="52"/>
                        <a:pt x="19" y="52"/>
                      </a:cubicBezTo>
                      <a:cubicBezTo>
                        <a:pt x="9" y="52"/>
                        <a:pt x="1" y="40"/>
                        <a:pt x="0" y="26"/>
                      </a:cubicBezTo>
                      <a:cubicBezTo>
                        <a:pt x="0" y="12"/>
                        <a:pt x="8" y="0"/>
                        <a:pt x="18" y="0"/>
                      </a:cubicBezTo>
                      <a:cubicBezTo>
                        <a:pt x="27" y="0"/>
                        <a:pt x="36" y="11"/>
                        <a:pt x="36" y="25"/>
                      </a:cubicBezTo>
                      <a:close/>
                    </a:path>
                  </a:pathLst>
                </a:custGeom>
                <a:solidFill>
                  <a:srgbClr val="E6E6E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4" name="Freeform 38"/>
                <p:cNvSpPr>
                  <a:spLocks/>
                </p:cNvSpPr>
                <p:nvPr/>
              </p:nvSpPr>
              <p:spPr bwMode="auto">
                <a:xfrm>
                  <a:off x="2641600" y="2928144"/>
                  <a:ext cx="28575" cy="41275"/>
                </a:xfrm>
                <a:custGeom>
                  <a:avLst/>
                  <a:gdLst/>
                  <a:ahLst/>
                  <a:cxnLst>
                    <a:cxn ang="0">
                      <a:pos x="18" y="14"/>
                    </a:cxn>
                    <a:cxn ang="0">
                      <a:pos x="9" y="27"/>
                    </a:cxn>
                    <a:cxn ang="0">
                      <a:pos x="0" y="14"/>
                    </a:cxn>
                    <a:cxn ang="0">
                      <a:pos x="9" y="1"/>
                    </a:cxn>
                    <a:cxn ang="0">
                      <a:pos x="18" y="14"/>
                    </a:cxn>
                  </a:cxnLst>
                  <a:rect l="0" t="0" r="r" b="b"/>
                  <a:pathLst>
                    <a:path w="18" h="27">
                      <a:moveTo>
                        <a:pt x="18" y="14"/>
                      </a:moveTo>
                      <a:cubicBezTo>
                        <a:pt x="18" y="21"/>
                        <a:pt x="14" y="27"/>
                        <a:pt x="9" y="27"/>
                      </a:cubicBezTo>
                      <a:cubicBezTo>
                        <a:pt x="4" y="27"/>
                        <a:pt x="0" y="21"/>
                        <a:pt x="0" y="14"/>
                      </a:cubicBezTo>
                      <a:cubicBezTo>
                        <a:pt x="0" y="7"/>
                        <a:pt x="4" y="1"/>
                        <a:pt x="9" y="1"/>
                      </a:cubicBezTo>
                      <a:cubicBezTo>
                        <a:pt x="14" y="0"/>
                        <a:pt x="18" y="6"/>
                        <a:pt x="18" y="14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5" name="Freeform 39"/>
                <p:cNvSpPr>
                  <a:spLocks/>
                </p:cNvSpPr>
                <p:nvPr/>
              </p:nvSpPr>
              <p:spPr bwMode="auto">
                <a:xfrm>
                  <a:off x="3171825" y="2850356"/>
                  <a:ext cx="79375" cy="114300"/>
                </a:xfrm>
                <a:custGeom>
                  <a:avLst/>
                  <a:gdLst/>
                  <a:ahLst/>
                  <a:cxnLst>
                    <a:cxn ang="0">
                      <a:pos x="51" y="37"/>
                    </a:cxn>
                    <a:cxn ang="0">
                      <a:pos x="26" y="75"/>
                    </a:cxn>
                    <a:cxn ang="0">
                      <a:pos x="0" y="38"/>
                    </a:cxn>
                    <a:cxn ang="0">
                      <a:pos x="25" y="0"/>
                    </a:cxn>
                    <a:cxn ang="0">
                      <a:pos x="51" y="37"/>
                    </a:cxn>
                  </a:cxnLst>
                  <a:rect l="0" t="0" r="r" b="b"/>
                  <a:pathLst>
                    <a:path w="52" h="75">
                      <a:moveTo>
                        <a:pt x="51" y="37"/>
                      </a:moveTo>
                      <a:cubicBezTo>
                        <a:pt x="52" y="58"/>
                        <a:pt x="41" y="75"/>
                        <a:pt x="26" y="75"/>
                      </a:cubicBezTo>
                      <a:cubicBezTo>
                        <a:pt x="12" y="75"/>
                        <a:pt x="0" y="59"/>
                        <a:pt x="0" y="38"/>
                      </a:cubicBezTo>
                      <a:cubicBezTo>
                        <a:pt x="0" y="17"/>
                        <a:pt x="11" y="0"/>
                        <a:pt x="25" y="0"/>
                      </a:cubicBezTo>
                      <a:cubicBezTo>
                        <a:pt x="39" y="0"/>
                        <a:pt x="51" y="16"/>
                        <a:pt x="51" y="37"/>
                      </a:cubicBezTo>
                      <a:close/>
                    </a:path>
                  </a:pathLst>
                </a:custGeom>
                <a:solidFill>
                  <a:srgbClr val="E6E6E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40"/>
                <p:cNvSpPr>
                  <a:spLocks/>
                </p:cNvSpPr>
                <p:nvPr/>
              </p:nvSpPr>
              <p:spPr bwMode="auto">
                <a:xfrm>
                  <a:off x="3190875" y="2877344"/>
                  <a:ext cx="39688" cy="58738"/>
                </a:xfrm>
                <a:custGeom>
                  <a:avLst/>
                  <a:gdLst/>
                  <a:ahLst/>
                  <a:cxnLst>
                    <a:cxn ang="0">
                      <a:pos x="27" y="19"/>
                    </a:cxn>
                    <a:cxn ang="0">
                      <a:pos x="14" y="39"/>
                    </a:cxn>
                    <a:cxn ang="0">
                      <a:pos x="1" y="20"/>
                    </a:cxn>
                    <a:cxn ang="0">
                      <a:pos x="13" y="0"/>
                    </a:cxn>
                    <a:cxn ang="0">
                      <a:pos x="27" y="19"/>
                    </a:cxn>
                  </a:cxnLst>
                  <a:rect l="0" t="0" r="r" b="b"/>
                  <a:pathLst>
                    <a:path w="27" h="39">
                      <a:moveTo>
                        <a:pt x="27" y="19"/>
                      </a:moveTo>
                      <a:cubicBezTo>
                        <a:pt x="27" y="30"/>
                        <a:pt x="21" y="38"/>
                        <a:pt x="14" y="39"/>
                      </a:cubicBezTo>
                      <a:cubicBezTo>
                        <a:pt x="7" y="39"/>
                        <a:pt x="1" y="30"/>
                        <a:pt x="1" y="20"/>
                      </a:cubicBezTo>
                      <a:cubicBezTo>
                        <a:pt x="0" y="9"/>
                        <a:pt x="6" y="0"/>
                        <a:pt x="13" y="0"/>
                      </a:cubicBezTo>
                      <a:cubicBezTo>
                        <a:pt x="21" y="0"/>
                        <a:pt x="27" y="8"/>
                        <a:pt x="27" y="19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39" name="Freeform 138"/>
              <p:cNvSpPr>
                <a:spLocks/>
              </p:cNvSpPr>
              <p:nvPr/>
            </p:nvSpPr>
            <p:spPr bwMode="auto">
              <a:xfrm rot="9838871" flipH="1">
                <a:off x="6861522" y="2766357"/>
                <a:ext cx="80327" cy="358208"/>
              </a:xfrm>
              <a:custGeom>
                <a:avLst/>
                <a:gdLst>
                  <a:gd name="connsiteX0" fmla="*/ 14760 w 80327"/>
                  <a:gd name="connsiteY0" fmla="*/ 358208 h 358208"/>
                  <a:gd name="connsiteX1" fmla="*/ 28422 w 80327"/>
                  <a:gd name="connsiteY1" fmla="*/ 318618 h 358208"/>
                  <a:gd name="connsiteX2" fmla="*/ 47541 w 80327"/>
                  <a:gd name="connsiteY2" fmla="*/ 246431 h 358208"/>
                  <a:gd name="connsiteX3" fmla="*/ 79741 w 80327"/>
                  <a:gd name="connsiteY3" fmla="*/ 6100 h 358208"/>
                  <a:gd name="connsiteX4" fmla="*/ 71908 w 80327"/>
                  <a:gd name="connsiteY4" fmla="*/ 133 h 358208"/>
                  <a:gd name="connsiteX5" fmla="*/ 64947 w 80327"/>
                  <a:gd name="connsiteY5" fmla="*/ 7804 h 358208"/>
                  <a:gd name="connsiteX6" fmla="*/ 23207 w 80327"/>
                  <a:gd name="connsiteY6" fmla="*/ 282621 h 358208"/>
                  <a:gd name="connsiteX7" fmla="*/ 0 w 80327"/>
                  <a:gd name="connsiteY7" fmla="*/ 353422 h 358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0327" h="358208">
                    <a:moveTo>
                      <a:pt x="14760" y="358208"/>
                    </a:moveTo>
                    <a:lnTo>
                      <a:pt x="28422" y="318618"/>
                    </a:lnTo>
                    <a:cubicBezTo>
                      <a:pt x="35738" y="294050"/>
                      <a:pt x="42102" y="269441"/>
                      <a:pt x="47541" y="246431"/>
                    </a:cubicBezTo>
                    <a:cubicBezTo>
                      <a:pt x="71039" y="145015"/>
                      <a:pt x="83222" y="38485"/>
                      <a:pt x="79741" y="6100"/>
                    </a:cubicBezTo>
                    <a:cubicBezTo>
                      <a:pt x="79741" y="2690"/>
                      <a:pt x="75390" y="-719"/>
                      <a:pt x="71908" y="133"/>
                    </a:cubicBezTo>
                    <a:cubicBezTo>
                      <a:pt x="67557" y="134"/>
                      <a:pt x="64946" y="3543"/>
                      <a:pt x="64947" y="7804"/>
                    </a:cubicBezTo>
                    <a:cubicBezTo>
                      <a:pt x="68863" y="42799"/>
                      <a:pt x="53504" y="168128"/>
                      <a:pt x="23207" y="282621"/>
                    </a:cubicBezTo>
                    <a:lnTo>
                      <a:pt x="0" y="353422"/>
                    </a:lnTo>
                    <a:close/>
                  </a:path>
                </a:pathLst>
              </a:custGeom>
              <a:solidFill>
                <a:srgbClr val="F2F2F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41" name="Freeform 140"/>
              <p:cNvSpPr>
                <a:spLocks/>
              </p:cNvSpPr>
              <p:nvPr/>
            </p:nvSpPr>
            <p:spPr bwMode="auto">
              <a:xfrm rot="9838871" flipH="1">
                <a:off x="6594894" y="2671298"/>
                <a:ext cx="195523" cy="485777"/>
              </a:xfrm>
              <a:custGeom>
                <a:avLst/>
                <a:gdLst>
                  <a:gd name="connsiteX0" fmla="*/ 153166 w 195523"/>
                  <a:gd name="connsiteY0" fmla="*/ 485777 h 485777"/>
                  <a:gd name="connsiteX1" fmla="*/ 188848 w 195523"/>
                  <a:gd name="connsiteY1" fmla="*/ 473846 h 485777"/>
                  <a:gd name="connsiteX2" fmla="*/ 195523 w 195523"/>
                  <a:gd name="connsiteY2" fmla="*/ 466217 h 485777"/>
                  <a:gd name="connsiteX3" fmla="*/ 192331 w 195523"/>
                  <a:gd name="connsiteY3" fmla="*/ 464657 h 485777"/>
                  <a:gd name="connsiteX4" fmla="*/ 181756 w 195523"/>
                  <a:gd name="connsiteY4" fmla="*/ 460090 h 485777"/>
                  <a:gd name="connsiteX5" fmla="*/ 180145 w 195523"/>
                  <a:gd name="connsiteY5" fmla="*/ 461914 h 485777"/>
                  <a:gd name="connsiteX6" fmla="*/ 135761 w 195523"/>
                  <a:gd name="connsiteY6" fmla="*/ 467027 h 485777"/>
                  <a:gd name="connsiteX7" fmla="*/ 113776 w 195523"/>
                  <a:gd name="connsiteY7" fmla="*/ 447803 h 485777"/>
                  <a:gd name="connsiteX8" fmla="*/ 103757 w 195523"/>
                  <a:gd name="connsiteY8" fmla="*/ 447009 h 485777"/>
                  <a:gd name="connsiteX9" fmla="*/ 106631 w 195523"/>
                  <a:gd name="connsiteY9" fmla="*/ 441554 h 485777"/>
                  <a:gd name="connsiteX10" fmla="*/ 96083 w 195523"/>
                  <a:gd name="connsiteY10" fmla="*/ 432331 h 485777"/>
                  <a:gd name="connsiteX11" fmla="*/ 14795 w 195523"/>
                  <a:gd name="connsiteY11" fmla="*/ 8523 h 485777"/>
                  <a:gd name="connsiteX12" fmla="*/ 6962 w 195523"/>
                  <a:gd name="connsiteY12" fmla="*/ 0 h 485777"/>
                  <a:gd name="connsiteX13" fmla="*/ 0 w 195523"/>
                  <a:gd name="connsiteY13" fmla="*/ 8522 h 485777"/>
                  <a:gd name="connsiteX14" fmla="*/ 129670 w 195523"/>
                  <a:gd name="connsiteY14" fmla="*/ 480663 h 485777"/>
                  <a:gd name="connsiteX15" fmla="*/ 153166 w 195523"/>
                  <a:gd name="connsiteY15" fmla="*/ 485777 h 485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95523" h="485777">
                    <a:moveTo>
                      <a:pt x="153166" y="485777"/>
                    </a:moveTo>
                    <a:cubicBezTo>
                      <a:pt x="165350" y="485777"/>
                      <a:pt x="177534" y="481516"/>
                      <a:pt x="188848" y="473846"/>
                    </a:cubicBezTo>
                    <a:lnTo>
                      <a:pt x="195523" y="466217"/>
                    </a:lnTo>
                    <a:lnTo>
                      <a:pt x="192331" y="464657"/>
                    </a:lnTo>
                    <a:lnTo>
                      <a:pt x="181756" y="460090"/>
                    </a:lnTo>
                    <a:lnTo>
                      <a:pt x="180145" y="461914"/>
                    </a:lnTo>
                    <a:cubicBezTo>
                      <a:pt x="165350" y="472141"/>
                      <a:pt x="150556" y="473846"/>
                      <a:pt x="135761" y="467027"/>
                    </a:cubicBezTo>
                    <a:lnTo>
                      <a:pt x="113776" y="447803"/>
                    </a:lnTo>
                    <a:lnTo>
                      <a:pt x="103757" y="447009"/>
                    </a:lnTo>
                    <a:lnTo>
                      <a:pt x="106631" y="441554"/>
                    </a:lnTo>
                    <a:lnTo>
                      <a:pt x="96083" y="432331"/>
                    </a:lnTo>
                    <a:cubicBezTo>
                      <a:pt x="15461" y="320043"/>
                      <a:pt x="14794" y="12251"/>
                      <a:pt x="14795" y="8523"/>
                    </a:cubicBezTo>
                    <a:cubicBezTo>
                      <a:pt x="14795" y="4261"/>
                      <a:pt x="11314" y="0"/>
                      <a:pt x="6962" y="0"/>
                    </a:cubicBezTo>
                    <a:cubicBezTo>
                      <a:pt x="3481" y="0"/>
                      <a:pt x="0" y="4261"/>
                      <a:pt x="0" y="8522"/>
                    </a:cubicBezTo>
                    <a:cubicBezTo>
                      <a:pt x="0" y="25568"/>
                      <a:pt x="870" y="424415"/>
                      <a:pt x="129670" y="480663"/>
                    </a:cubicBezTo>
                    <a:cubicBezTo>
                      <a:pt x="137502" y="484073"/>
                      <a:pt x="145334" y="485777"/>
                      <a:pt x="153166" y="485777"/>
                    </a:cubicBezTo>
                    <a:close/>
                  </a:path>
                </a:pathLst>
              </a:custGeom>
              <a:solidFill>
                <a:srgbClr val="F2F2F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</p:grpSp>
      <p:sp>
        <p:nvSpPr>
          <p:cNvPr id="143" name="Title 1"/>
          <p:cNvSpPr>
            <a:spLocks noGrp="1"/>
          </p:cNvSpPr>
          <p:nvPr>
            <p:ph type="title"/>
          </p:nvPr>
        </p:nvSpPr>
        <p:spPr>
          <a:xfrm>
            <a:off x="623887" y="542348"/>
            <a:ext cx="4773613" cy="385907"/>
          </a:xfrm>
        </p:spPr>
        <p:txBody>
          <a:bodyPr>
            <a:noAutofit/>
          </a:bodyPr>
          <a:lstStyle/>
          <a:p>
            <a:r>
              <a:rPr lang="id-ID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To Choose</a:t>
            </a:r>
            <a:endParaRPr lang="en-AU" sz="3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4" name="Content Placeholder 2"/>
          <p:cNvSpPr>
            <a:spLocks noGrp="1"/>
          </p:cNvSpPr>
          <p:nvPr>
            <p:ph idx="1"/>
          </p:nvPr>
        </p:nvSpPr>
        <p:spPr>
          <a:xfrm>
            <a:off x="623887" y="1000850"/>
            <a:ext cx="4773613" cy="307445"/>
          </a:xfrm>
        </p:spPr>
        <p:txBody>
          <a:bodyPr>
            <a:noAutofit/>
          </a:bodyPr>
          <a:lstStyle/>
          <a:p>
            <a:r>
              <a:rPr lang="id-ID" sz="1000" spc="3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SMART SLIDE 2.0</a:t>
            </a:r>
            <a:endParaRPr lang="en-AU" sz="1000" spc="3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</p:txBody>
      </p:sp>
      <p:grpSp>
        <p:nvGrpSpPr>
          <p:cNvPr id="145" name="Group 144"/>
          <p:cNvGrpSpPr/>
          <p:nvPr/>
        </p:nvGrpSpPr>
        <p:grpSpPr>
          <a:xfrm>
            <a:off x="900822" y="1981813"/>
            <a:ext cx="2372654" cy="830997"/>
            <a:chOff x="8775246" y="2292072"/>
            <a:chExt cx="2372654" cy="830997"/>
          </a:xfrm>
        </p:grpSpPr>
        <p:sp>
          <p:nvSpPr>
            <p:cNvPr id="146" name="TextBox 145"/>
            <p:cNvSpPr txBox="1"/>
            <p:nvPr/>
          </p:nvSpPr>
          <p:spPr>
            <a:xfrm>
              <a:off x="8775246" y="2292072"/>
              <a:ext cx="23726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id-ID" b="1" dirty="0">
                  <a:solidFill>
                    <a:schemeClr val="accent1"/>
                  </a:solidFill>
                  <a:latin typeface="+mj-lt"/>
                  <a:cs typeface="Clear Sans" panose="020B0503030202020304" pitchFamily="34" charset="0"/>
                </a:rPr>
                <a:t>Quality</a:t>
              </a:r>
              <a:endParaRPr lang="en-US" b="1" dirty="0">
                <a:solidFill>
                  <a:schemeClr val="accent1"/>
                </a:solidFill>
                <a:latin typeface="+mj-lt"/>
                <a:cs typeface="Clear Sans" panose="020B0503030202020304" pitchFamily="34" charset="0"/>
              </a:endParaRPr>
            </a:p>
          </p:txBody>
        </p:sp>
        <p:sp>
          <p:nvSpPr>
            <p:cNvPr id="147" name="Rectangle 146"/>
            <p:cNvSpPr/>
            <p:nvPr/>
          </p:nvSpPr>
          <p:spPr>
            <a:xfrm>
              <a:off x="8775246" y="2661404"/>
              <a:ext cx="237243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Our profile preview and milestone. What we do and our Portfolios</a:t>
              </a:r>
              <a:endPara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endParaRPr>
            </a:p>
          </p:txBody>
        </p:sp>
      </p:grpSp>
      <p:grpSp>
        <p:nvGrpSpPr>
          <p:cNvPr id="148" name="Group 147"/>
          <p:cNvGrpSpPr/>
          <p:nvPr/>
        </p:nvGrpSpPr>
        <p:grpSpPr>
          <a:xfrm>
            <a:off x="8975674" y="1967996"/>
            <a:ext cx="2372654" cy="1015663"/>
            <a:chOff x="8775246" y="2292072"/>
            <a:chExt cx="2372654" cy="1015663"/>
          </a:xfrm>
        </p:grpSpPr>
        <p:sp>
          <p:nvSpPr>
            <p:cNvPr id="149" name="TextBox 148"/>
            <p:cNvSpPr txBox="1"/>
            <p:nvPr/>
          </p:nvSpPr>
          <p:spPr>
            <a:xfrm>
              <a:off x="8775246" y="2292072"/>
              <a:ext cx="23726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id-ID" b="1" dirty="0">
                  <a:solidFill>
                    <a:schemeClr val="accent1">
                      <a:lumMod val="75000"/>
                    </a:schemeClr>
                  </a:solidFill>
                  <a:latin typeface="+mj-lt"/>
                  <a:cs typeface="Clear Sans" panose="020B0503030202020304" pitchFamily="34" charset="0"/>
                </a:rPr>
                <a:t>Quantity</a:t>
              </a:r>
              <a:endParaRPr lang="en-US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Clear Sans" panose="020B0503030202020304" pitchFamily="34" charset="0"/>
              </a:endParaRPr>
            </a:p>
          </p:txBody>
        </p:sp>
        <p:sp>
          <p:nvSpPr>
            <p:cNvPr id="150" name="Rectangle 149"/>
            <p:cNvSpPr/>
            <p:nvPr/>
          </p:nvSpPr>
          <p:spPr>
            <a:xfrm>
              <a:off x="8775246" y="2661404"/>
              <a:ext cx="237243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Lorem ipsum dolor sit amet. Telling about the business informationhere.</a:t>
              </a:r>
              <a:endPara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endParaRPr>
            </a:p>
          </p:txBody>
        </p:sp>
      </p:grpSp>
      <p:grpSp>
        <p:nvGrpSpPr>
          <p:cNvPr id="151" name="Group 150"/>
          <p:cNvGrpSpPr/>
          <p:nvPr/>
        </p:nvGrpSpPr>
        <p:grpSpPr>
          <a:xfrm>
            <a:off x="900602" y="3547045"/>
            <a:ext cx="2372654" cy="830997"/>
            <a:chOff x="8775246" y="2292072"/>
            <a:chExt cx="2372654" cy="830997"/>
          </a:xfrm>
        </p:grpSpPr>
        <p:sp>
          <p:nvSpPr>
            <p:cNvPr id="152" name="TextBox 151"/>
            <p:cNvSpPr txBox="1"/>
            <p:nvPr/>
          </p:nvSpPr>
          <p:spPr>
            <a:xfrm>
              <a:off x="8775246" y="2292072"/>
              <a:ext cx="23726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id-ID" b="1" dirty="0">
                  <a:solidFill>
                    <a:schemeClr val="accent2"/>
                  </a:solidFill>
                  <a:latin typeface="+mj-lt"/>
                  <a:cs typeface="Clear Sans" panose="020B0503030202020304" pitchFamily="34" charset="0"/>
                </a:rPr>
                <a:t>Service</a:t>
              </a:r>
              <a:endParaRPr lang="en-US" b="1" dirty="0">
                <a:solidFill>
                  <a:schemeClr val="accent2"/>
                </a:solidFill>
                <a:latin typeface="+mj-lt"/>
                <a:cs typeface="Clear Sans" panose="020B0503030202020304" pitchFamily="34" charset="0"/>
              </a:endParaRPr>
            </a:p>
          </p:txBody>
        </p:sp>
        <p:sp>
          <p:nvSpPr>
            <p:cNvPr id="153" name="Rectangle 152"/>
            <p:cNvSpPr/>
            <p:nvPr/>
          </p:nvSpPr>
          <p:spPr>
            <a:xfrm>
              <a:off x="8775246" y="2661404"/>
              <a:ext cx="237243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Our profile preview and milestone. What we do and our Portfolios</a:t>
              </a:r>
              <a:endPara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endParaRPr>
            </a:p>
          </p:txBody>
        </p:sp>
      </p:grpSp>
      <p:grpSp>
        <p:nvGrpSpPr>
          <p:cNvPr id="154" name="Group 153"/>
          <p:cNvGrpSpPr/>
          <p:nvPr/>
        </p:nvGrpSpPr>
        <p:grpSpPr>
          <a:xfrm>
            <a:off x="8975454" y="3533228"/>
            <a:ext cx="2372654" cy="1015663"/>
            <a:chOff x="8775246" y="2292072"/>
            <a:chExt cx="2372654" cy="1015663"/>
          </a:xfrm>
        </p:grpSpPr>
        <p:sp>
          <p:nvSpPr>
            <p:cNvPr id="155" name="TextBox 154"/>
            <p:cNvSpPr txBox="1"/>
            <p:nvPr/>
          </p:nvSpPr>
          <p:spPr>
            <a:xfrm>
              <a:off x="8775246" y="2292072"/>
              <a:ext cx="23726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id-ID" b="1" dirty="0">
                  <a:solidFill>
                    <a:schemeClr val="accent2">
                      <a:lumMod val="75000"/>
                    </a:schemeClr>
                  </a:solidFill>
                  <a:latin typeface="+mj-lt"/>
                  <a:cs typeface="Clear Sans" panose="020B0503030202020304" pitchFamily="34" charset="0"/>
                </a:rPr>
                <a:t>Update</a:t>
              </a:r>
              <a:endParaRPr lang="en-US" b="1" dirty="0">
                <a:solidFill>
                  <a:schemeClr val="accent2">
                    <a:lumMod val="75000"/>
                  </a:schemeClr>
                </a:solidFill>
                <a:latin typeface="+mj-lt"/>
                <a:cs typeface="Clear Sans" panose="020B0503030202020304" pitchFamily="34" charset="0"/>
              </a:endParaRPr>
            </a:p>
          </p:txBody>
        </p:sp>
        <p:sp>
          <p:nvSpPr>
            <p:cNvPr id="156" name="Rectangle 155"/>
            <p:cNvSpPr/>
            <p:nvPr/>
          </p:nvSpPr>
          <p:spPr>
            <a:xfrm>
              <a:off x="8775246" y="2661404"/>
              <a:ext cx="237243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Lorem ipsum dolor sit amet. Telling about the business informationhere.</a:t>
              </a:r>
              <a:endPara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endParaRPr>
            </a:p>
          </p:txBody>
        </p:sp>
      </p:grpSp>
      <p:grpSp>
        <p:nvGrpSpPr>
          <p:cNvPr id="157" name="Group 156"/>
          <p:cNvGrpSpPr/>
          <p:nvPr/>
        </p:nvGrpSpPr>
        <p:grpSpPr>
          <a:xfrm>
            <a:off x="900382" y="5032751"/>
            <a:ext cx="2372654" cy="830997"/>
            <a:chOff x="8775246" y="2292072"/>
            <a:chExt cx="2372654" cy="830997"/>
          </a:xfrm>
        </p:grpSpPr>
        <p:sp>
          <p:nvSpPr>
            <p:cNvPr id="158" name="TextBox 157"/>
            <p:cNvSpPr txBox="1"/>
            <p:nvPr/>
          </p:nvSpPr>
          <p:spPr>
            <a:xfrm>
              <a:off x="8775246" y="2292072"/>
              <a:ext cx="23726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id-ID" b="1" dirty="0">
                  <a:solidFill>
                    <a:schemeClr val="accent3"/>
                  </a:solidFill>
                  <a:latin typeface="+mj-lt"/>
                  <a:cs typeface="Clear Sans" panose="020B0503030202020304" pitchFamily="34" charset="0"/>
                </a:rPr>
                <a:t>Support</a:t>
              </a:r>
              <a:endParaRPr lang="en-US" b="1" dirty="0">
                <a:solidFill>
                  <a:schemeClr val="accent3"/>
                </a:solidFill>
                <a:latin typeface="+mj-lt"/>
                <a:cs typeface="Clear Sans" panose="020B0503030202020304" pitchFamily="34" charset="0"/>
              </a:endParaRPr>
            </a:p>
          </p:txBody>
        </p:sp>
        <p:sp>
          <p:nvSpPr>
            <p:cNvPr id="159" name="Rectangle 158"/>
            <p:cNvSpPr/>
            <p:nvPr/>
          </p:nvSpPr>
          <p:spPr>
            <a:xfrm>
              <a:off x="8775246" y="2661404"/>
              <a:ext cx="237243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Our profile preview and milestone. What we do and our Portfolios</a:t>
              </a:r>
              <a:endPara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endParaRPr>
            </a:p>
          </p:txBody>
        </p:sp>
      </p:grpSp>
      <p:grpSp>
        <p:nvGrpSpPr>
          <p:cNvPr id="160" name="Group 159"/>
          <p:cNvGrpSpPr/>
          <p:nvPr/>
        </p:nvGrpSpPr>
        <p:grpSpPr>
          <a:xfrm>
            <a:off x="8975234" y="5018934"/>
            <a:ext cx="2372654" cy="1015663"/>
            <a:chOff x="8775246" y="2292072"/>
            <a:chExt cx="2372654" cy="1015663"/>
          </a:xfrm>
        </p:grpSpPr>
        <p:sp>
          <p:nvSpPr>
            <p:cNvPr id="161" name="TextBox 160"/>
            <p:cNvSpPr txBox="1"/>
            <p:nvPr/>
          </p:nvSpPr>
          <p:spPr>
            <a:xfrm>
              <a:off x="8775246" y="2292072"/>
              <a:ext cx="23726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id-ID" b="1" dirty="0">
                  <a:solidFill>
                    <a:schemeClr val="accent3">
                      <a:lumMod val="75000"/>
                    </a:schemeClr>
                  </a:solidFill>
                  <a:latin typeface="+mj-lt"/>
                  <a:cs typeface="Clear Sans" panose="020B0503030202020304" pitchFamily="34" charset="0"/>
                </a:rPr>
                <a:t>Warranty</a:t>
              </a:r>
              <a:endParaRPr lang="en-US" b="1" dirty="0">
                <a:solidFill>
                  <a:schemeClr val="accent3">
                    <a:lumMod val="75000"/>
                  </a:schemeClr>
                </a:solidFill>
                <a:latin typeface="+mj-lt"/>
                <a:cs typeface="Clear Sans" panose="020B0503030202020304" pitchFamily="34" charset="0"/>
              </a:endParaRPr>
            </a:p>
          </p:txBody>
        </p:sp>
        <p:sp>
          <p:nvSpPr>
            <p:cNvPr id="162" name="Rectangle 161"/>
            <p:cNvSpPr/>
            <p:nvPr/>
          </p:nvSpPr>
          <p:spPr>
            <a:xfrm>
              <a:off x="8775246" y="2661404"/>
              <a:ext cx="237243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Lorem ipsum dolor sit amet. Telling about the business informationhere.</a:t>
              </a:r>
              <a:endPara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8260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0">
        <p14:switch dir="r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" grpId="0"/>
      <p:bldP spid="14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B0B6D989-05EA-EB4D-927E-E29D73753203}"/>
              </a:ext>
            </a:extLst>
          </p:cNvPr>
          <p:cNvSpPr/>
          <p:nvPr/>
        </p:nvSpPr>
        <p:spPr>
          <a:xfrm>
            <a:off x="7633132" y="3842252"/>
            <a:ext cx="2818151" cy="278446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 bwMode="auto">
          <a:xfrm>
            <a:off x="-87086" y="4575167"/>
            <a:ext cx="12366170" cy="2259640"/>
          </a:xfrm>
          <a:custGeom>
            <a:avLst/>
            <a:gdLst>
              <a:gd name="connsiteX0" fmla="*/ 0 w 12366170"/>
              <a:gd name="connsiteY0" fmla="*/ 0 h 2259640"/>
              <a:gd name="connsiteX1" fmla="*/ 12366170 w 12366170"/>
              <a:gd name="connsiteY1" fmla="*/ 936863 h 2259640"/>
              <a:gd name="connsiteX2" fmla="*/ 12366170 w 12366170"/>
              <a:gd name="connsiteY2" fmla="*/ 2259640 h 2259640"/>
              <a:gd name="connsiteX3" fmla="*/ 35184 w 12366170"/>
              <a:gd name="connsiteY3" fmla="*/ 2259640 h 2259640"/>
              <a:gd name="connsiteX4" fmla="*/ 0 w 12366170"/>
              <a:gd name="connsiteY4" fmla="*/ 0 h 2259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66170" h="2259640">
                <a:moveTo>
                  <a:pt x="0" y="0"/>
                </a:moveTo>
                <a:cubicBezTo>
                  <a:pt x="4122057" y="512573"/>
                  <a:pt x="8244113" y="424290"/>
                  <a:pt x="12366170" y="936863"/>
                </a:cubicBezTo>
                <a:lnTo>
                  <a:pt x="12366170" y="2259640"/>
                </a:lnTo>
                <a:lnTo>
                  <a:pt x="35184" y="2259640"/>
                </a:lnTo>
                <a:cubicBezTo>
                  <a:pt x="30961" y="1597858"/>
                  <a:pt x="4223" y="661782"/>
                  <a:pt x="0" y="0"/>
                </a:cubicBez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AU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398075" y="707238"/>
            <a:ext cx="7395851" cy="385907"/>
          </a:xfrm>
        </p:spPr>
        <p:txBody>
          <a:bodyPr>
            <a:noAutofit/>
          </a:bodyPr>
          <a:lstStyle/>
          <a:p>
            <a:pPr algn="ctr"/>
            <a:r>
              <a:rPr lang="id-ID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Tree Information Type</a:t>
            </a:r>
            <a:endParaRPr lang="en-AU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3709194" y="1165740"/>
            <a:ext cx="4773613" cy="307445"/>
          </a:xfrm>
        </p:spPr>
        <p:txBody>
          <a:bodyPr>
            <a:noAutofit/>
          </a:bodyPr>
          <a:lstStyle/>
          <a:p>
            <a:pPr algn="ctr"/>
            <a:r>
              <a:rPr lang="id-ID" sz="1200" spc="3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SMART SLIDE 2.0</a:t>
            </a:r>
            <a:endParaRPr lang="en-AU" sz="1200" spc="3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1701447" y="1738943"/>
            <a:ext cx="2264735" cy="853997"/>
            <a:chOff x="1654980" y="2259833"/>
            <a:chExt cx="2264735" cy="853997"/>
          </a:xfrm>
        </p:grpSpPr>
        <p:sp>
          <p:nvSpPr>
            <p:cNvPr id="28" name="Text Placeholder 2"/>
            <p:cNvSpPr txBox="1">
              <a:spLocks/>
            </p:cNvSpPr>
            <p:nvPr/>
          </p:nvSpPr>
          <p:spPr>
            <a:xfrm>
              <a:off x="1906255" y="2259833"/>
              <a:ext cx="2013460" cy="261780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Autofit/>
            </a:bodyPr>
            <a:lstStyle>
              <a:defPPr>
                <a:defRPr lang="en-US"/>
              </a:defPPr>
              <a:lvl1pPr marL="0" algn="ctr" defTabSz="914400" rtl="0" eaLnBrk="1" latinLnBrk="0" hangingPunct="1"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18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ea typeface="Fira Sans SemiBold Italic" panose="00000700000000000000" pitchFamily="50" charset="0"/>
                  <a:cs typeface="Clear Sans" panose="020B0503030202020304" pitchFamily="34" charset="0"/>
                </a:rPr>
                <a:t>Observe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654980" y="2559832"/>
              <a:ext cx="2163670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ea typeface="Roboto" panose="02000000000000000000" pitchFamily="2" charset="0"/>
                </a:rPr>
                <a:t>Lorem ipsum dolor sit amet business requires patience grea stuff hereand</a:t>
              </a:r>
              <a:endPara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ea typeface="Roboto" panose="02000000000000000000" pitchFamily="2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996597" y="3355695"/>
            <a:ext cx="2264735" cy="853997"/>
            <a:chOff x="1654980" y="2259833"/>
            <a:chExt cx="2264735" cy="853997"/>
          </a:xfrm>
        </p:grpSpPr>
        <p:sp>
          <p:nvSpPr>
            <p:cNvPr id="31" name="Text Placeholder 2"/>
            <p:cNvSpPr txBox="1">
              <a:spLocks/>
            </p:cNvSpPr>
            <p:nvPr/>
          </p:nvSpPr>
          <p:spPr>
            <a:xfrm>
              <a:off x="1906255" y="2259833"/>
              <a:ext cx="2013460" cy="261780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Autofit/>
            </a:bodyPr>
            <a:lstStyle>
              <a:defPPr>
                <a:defRPr lang="en-US"/>
              </a:defPPr>
              <a:lvl1pPr marL="0" algn="ctr" defTabSz="914400" rtl="0" eaLnBrk="1" latinLnBrk="0" hangingPunct="1"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18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ea typeface="Fira Sans SemiBold Italic" panose="00000700000000000000" pitchFamily="50" charset="0"/>
                  <a:cs typeface="Clear Sans" panose="020B0503030202020304" pitchFamily="34" charset="0"/>
                </a:rPr>
                <a:t>Research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654980" y="2559832"/>
              <a:ext cx="2163670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ea typeface="Roboto" panose="02000000000000000000" pitchFamily="2" charset="0"/>
                </a:rPr>
                <a:t>Lorem ipsum dolor sit amet business requires patience grea stuff hereand</a:t>
              </a:r>
              <a:endPara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ea typeface="Roboto" panose="02000000000000000000" pitchFamily="2" charset="0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1701447" y="4874783"/>
            <a:ext cx="2264735" cy="853997"/>
            <a:chOff x="1654980" y="2259833"/>
            <a:chExt cx="2264735" cy="853997"/>
          </a:xfrm>
        </p:grpSpPr>
        <p:sp>
          <p:nvSpPr>
            <p:cNvPr id="34" name="Text Placeholder 2"/>
            <p:cNvSpPr txBox="1">
              <a:spLocks/>
            </p:cNvSpPr>
            <p:nvPr/>
          </p:nvSpPr>
          <p:spPr>
            <a:xfrm>
              <a:off x="1906255" y="2259833"/>
              <a:ext cx="2013460" cy="261780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Autofit/>
            </a:bodyPr>
            <a:lstStyle>
              <a:defPPr>
                <a:defRPr lang="en-US"/>
              </a:defPPr>
              <a:lvl1pPr marL="0" algn="ctr" defTabSz="914400" rtl="0" eaLnBrk="1" latinLnBrk="0" hangingPunct="1"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18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ea typeface="Fira Sans SemiBold Italic" panose="00000700000000000000" pitchFamily="50" charset="0"/>
                  <a:cs typeface="Clear Sans" panose="020B0503030202020304" pitchFamily="34" charset="0"/>
                </a:rPr>
                <a:t>Promotion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654980" y="2559832"/>
              <a:ext cx="2163670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ea typeface="Roboto" panose="02000000000000000000" pitchFamily="2" charset="0"/>
                </a:rPr>
                <a:t>Lorem ipsum dolor sit amet business requires patience grea stuff hereand</a:t>
              </a:r>
              <a:endPara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ea typeface="Roboto" panose="02000000000000000000" pitchFamily="2" charset="0"/>
              </a:endParaRPr>
            </a:p>
          </p:txBody>
        </p:sp>
      </p:grpSp>
      <p:cxnSp>
        <p:nvCxnSpPr>
          <p:cNvPr id="36" name="Straight Connector 35"/>
          <p:cNvCxnSpPr/>
          <p:nvPr/>
        </p:nvCxnSpPr>
        <p:spPr>
          <a:xfrm>
            <a:off x="4405725" y="2168927"/>
            <a:ext cx="962166" cy="95251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headEnd type="triangle" w="lg" len="lg"/>
            <a:tailEnd type="oval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rot="16200000">
            <a:off x="4380951" y="4479894"/>
            <a:ext cx="962166" cy="95251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headEnd type="triangle" w="lg" len="lg"/>
            <a:tailEnd type="oval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V="1">
            <a:off x="3875070" y="3791273"/>
            <a:ext cx="1224285" cy="4943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headEnd type="triangle" w="lg" len="lg"/>
            <a:tailEnd type="oval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" name="Group 5"/>
          <p:cNvGrpSpPr/>
          <p:nvPr/>
        </p:nvGrpSpPr>
        <p:grpSpPr>
          <a:xfrm>
            <a:off x="4685307" y="2177290"/>
            <a:ext cx="2722856" cy="4085497"/>
            <a:chOff x="4685307" y="2507070"/>
            <a:chExt cx="2722856" cy="4085497"/>
          </a:xfrm>
        </p:grpSpPr>
        <p:sp>
          <p:nvSpPr>
            <p:cNvPr id="26" name="Freeform 25"/>
            <p:cNvSpPr/>
            <p:nvPr/>
          </p:nvSpPr>
          <p:spPr bwMode="auto">
            <a:xfrm>
              <a:off x="4685307" y="2785350"/>
              <a:ext cx="2722856" cy="3807217"/>
            </a:xfrm>
            <a:custGeom>
              <a:avLst/>
              <a:gdLst>
                <a:gd name="connsiteX0" fmla="*/ 2644096 w 2722856"/>
                <a:gd name="connsiteY0" fmla="*/ 3166228 h 3807217"/>
                <a:gd name="connsiteX1" fmla="*/ 2589225 w 2722856"/>
                <a:gd name="connsiteY1" fmla="*/ 3171377 h 3807217"/>
                <a:gd name="connsiteX2" fmla="*/ 2551692 w 2722856"/>
                <a:gd name="connsiteY2" fmla="*/ 3168779 h 3807217"/>
                <a:gd name="connsiteX3" fmla="*/ 279181 w 2722856"/>
                <a:gd name="connsiteY3" fmla="*/ 2351236 h 3807217"/>
                <a:gd name="connsiteX4" fmla="*/ 322475 w 2722856"/>
                <a:gd name="connsiteY4" fmla="*/ 2411641 h 3807217"/>
                <a:gd name="connsiteX5" fmla="*/ 302000 w 2722856"/>
                <a:gd name="connsiteY5" fmla="*/ 2388796 h 3807217"/>
                <a:gd name="connsiteX6" fmla="*/ 279181 w 2722856"/>
                <a:gd name="connsiteY6" fmla="*/ 2351236 h 3807217"/>
                <a:gd name="connsiteX7" fmla="*/ 1191798 w 2722856"/>
                <a:gd name="connsiteY7" fmla="*/ 0 h 3807217"/>
                <a:gd name="connsiteX8" fmla="*/ 1229791 w 2722856"/>
                <a:gd name="connsiteY8" fmla="*/ 373443 h 3807217"/>
                <a:gd name="connsiteX9" fmla="*/ 1472058 w 2722856"/>
                <a:gd name="connsiteY9" fmla="*/ 785737 h 3807217"/>
                <a:gd name="connsiteX10" fmla="*/ 1523457 w 2722856"/>
                <a:gd name="connsiteY10" fmla="*/ 1018282 h 3807217"/>
                <a:gd name="connsiteX11" fmla="*/ 1385347 w 2722856"/>
                <a:gd name="connsiteY11" fmla="*/ 207462 h 3807217"/>
                <a:gd name="connsiteX12" fmla="*/ 1539333 w 2722856"/>
                <a:gd name="connsiteY12" fmla="*/ 536316 h 3807217"/>
                <a:gd name="connsiteX13" fmla="*/ 1824720 w 2722856"/>
                <a:gd name="connsiteY13" fmla="*/ 295642 h 3807217"/>
                <a:gd name="connsiteX14" fmla="*/ 1563392 w 2722856"/>
                <a:gd name="connsiteY14" fmla="*/ 613161 h 3807217"/>
                <a:gd name="connsiteX15" fmla="*/ 1614948 w 2722856"/>
                <a:gd name="connsiteY15" fmla="*/ 974079 h 3807217"/>
                <a:gd name="connsiteX16" fmla="*/ 1768636 w 2722856"/>
                <a:gd name="connsiteY16" fmla="*/ 886922 h 3807217"/>
                <a:gd name="connsiteX17" fmla="*/ 1861331 w 2722856"/>
                <a:gd name="connsiteY17" fmla="*/ 568937 h 3807217"/>
                <a:gd name="connsiteX18" fmla="*/ 1828877 w 2722856"/>
                <a:gd name="connsiteY18" fmla="*/ 875559 h 3807217"/>
                <a:gd name="connsiteX19" fmla="*/ 2043022 w 2722856"/>
                <a:gd name="connsiteY19" fmla="*/ 895114 h 3807217"/>
                <a:gd name="connsiteX20" fmla="*/ 1606240 w 2722856"/>
                <a:gd name="connsiteY20" fmla="*/ 1100801 h 3807217"/>
                <a:gd name="connsiteX21" fmla="*/ 1583736 w 2722856"/>
                <a:gd name="connsiteY21" fmla="*/ 1218564 h 3807217"/>
                <a:gd name="connsiteX22" fmla="*/ 1611221 w 2722856"/>
                <a:gd name="connsiteY22" fmla="*/ 2004050 h 3807217"/>
                <a:gd name="connsiteX23" fmla="*/ 1607258 w 2722856"/>
                <a:gd name="connsiteY23" fmla="*/ 2005626 h 3807217"/>
                <a:gd name="connsiteX24" fmla="*/ 1627881 w 2722856"/>
                <a:gd name="connsiteY24" fmla="*/ 2052506 h 3807217"/>
                <a:gd name="connsiteX25" fmla="*/ 1674102 w 2722856"/>
                <a:gd name="connsiteY25" fmla="*/ 2357659 h 3807217"/>
                <a:gd name="connsiteX26" fmla="*/ 1763064 w 2722856"/>
                <a:gd name="connsiteY26" fmla="*/ 2514252 h 3807217"/>
                <a:gd name="connsiteX27" fmla="*/ 2116413 w 2722856"/>
                <a:gd name="connsiteY27" fmla="*/ 2542015 h 3807217"/>
                <a:gd name="connsiteX28" fmla="*/ 2118888 w 2722856"/>
                <a:gd name="connsiteY28" fmla="*/ 2540186 h 3807217"/>
                <a:gd name="connsiteX29" fmla="*/ 2257136 w 2722856"/>
                <a:gd name="connsiteY29" fmla="*/ 2225170 h 3807217"/>
                <a:gd name="connsiteX30" fmla="*/ 2199070 w 2722856"/>
                <a:gd name="connsiteY30" fmla="*/ 2510647 h 3807217"/>
                <a:gd name="connsiteX31" fmla="*/ 2484518 w 2722856"/>
                <a:gd name="connsiteY31" fmla="*/ 2570763 h 3807217"/>
                <a:gd name="connsiteX32" fmla="*/ 2136550 w 2722856"/>
                <a:gd name="connsiteY32" fmla="*/ 2602040 h 3807217"/>
                <a:gd name="connsiteX33" fmla="*/ 1949349 w 2722856"/>
                <a:gd name="connsiteY33" fmla="*/ 2652417 h 3807217"/>
                <a:gd name="connsiteX34" fmla="*/ 2022857 w 2722856"/>
                <a:gd name="connsiteY34" fmla="*/ 2693208 h 3807217"/>
                <a:gd name="connsiteX35" fmla="*/ 2137830 w 2722856"/>
                <a:gd name="connsiteY35" fmla="*/ 2771124 h 3807217"/>
                <a:gd name="connsiteX36" fmla="*/ 2722856 w 2722856"/>
                <a:gd name="connsiteY36" fmla="*/ 2800056 h 3807217"/>
                <a:gd name="connsiteX37" fmla="*/ 2238438 w 2722856"/>
                <a:gd name="connsiteY37" fmla="*/ 2872738 h 3807217"/>
                <a:gd name="connsiteX38" fmla="*/ 2328995 w 2722856"/>
                <a:gd name="connsiteY38" fmla="*/ 3024585 h 3807217"/>
                <a:gd name="connsiteX39" fmla="*/ 2539117 w 2722856"/>
                <a:gd name="connsiteY39" fmla="*/ 3167909 h 3807217"/>
                <a:gd name="connsiteX40" fmla="*/ 2551692 w 2722856"/>
                <a:gd name="connsiteY40" fmla="*/ 3168779 h 3807217"/>
                <a:gd name="connsiteX41" fmla="*/ 2500380 w 2722856"/>
                <a:gd name="connsiteY41" fmla="*/ 3170196 h 3807217"/>
                <a:gd name="connsiteX42" fmla="*/ 2358136 w 2722856"/>
                <a:gd name="connsiteY42" fmla="*/ 3108869 h 3807217"/>
                <a:gd name="connsiteX43" fmla="*/ 2381581 w 2722856"/>
                <a:gd name="connsiteY43" fmla="*/ 3307942 h 3807217"/>
                <a:gd name="connsiteX44" fmla="*/ 2046303 w 2722856"/>
                <a:gd name="connsiteY44" fmla="*/ 2804293 h 3807217"/>
                <a:gd name="connsiteX45" fmla="*/ 2113954 w 2722856"/>
                <a:gd name="connsiteY45" fmla="*/ 3266758 h 3807217"/>
                <a:gd name="connsiteX46" fmla="*/ 1819863 w 2722856"/>
                <a:gd name="connsiteY46" fmla="*/ 2694617 h 3807217"/>
                <a:gd name="connsiteX47" fmla="*/ 1648634 w 2722856"/>
                <a:gd name="connsiteY47" fmla="*/ 2594074 h 3807217"/>
                <a:gd name="connsiteX48" fmla="*/ 1745750 w 2722856"/>
                <a:gd name="connsiteY48" fmla="*/ 3020493 h 3807217"/>
                <a:gd name="connsiteX49" fmla="*/ 2468190 w 2722856"/>
                <a:gd name="connsiteY49" fmla="*/ 3614902 h 3807217"/>
                <a:gd name="connsiteX50" fmla="*/ 2152565 w 2722856"/>
                <a:gd name="connsiteY50" fmla="*/ 3510505 h 3807217"/>
                <a:gd name="connsiteX51" fmla="*/ 2174214 w 2722856"/>
                <a:gd name="connsiteY51" fmla="*/ 3807217 h 3807217"/>
                <a:gd name="connsiteX52" fmla="*/ 2046795 w 2722856"/>
                <a:gd name="connsiteY52" fmla="*/ 3451945 h 3807217"/>
                <a:gd name="connsiteX53" fmla="*/ 1701707 w 2722856"/>
                <a:gd name="connsiteY53" fmla="*/ 3119631 h 3807217"/>
                <a:gd name="connsiteX54" fmla="*/ 1594057 w 2722856"/>
                <a:gd name="connsiteY54" fmla="*/ 2906698 h 3807217"/>
                <a:gd name="connsiteX55" fmla="*/ 1927461 w 2722856"/>
                <a:gd name="connsiteY55" fmla="*/ 3661429 h 3807217"/>
                <a:gd name="connsiteX56" fmla="*/ 1692266 w 2722856"/>
                <a:gd name="connsiteY56" fmla="*/ 3384629 h 3807217"/>
                <a:gd name="connsiteX57" fmla="*/ 1458177 w 2722856"/>
                <a:gd name="connsiteY57" fmla="*/ 3706278 h 3807217"/>
                <a:gd name="connsiteX58" fmla="*/ 1649473 w 2722856"/>
                <a:gd name="connsiteY58" fmla="*/ 3316380 h 3807217"/>
                <a:gd name="connsiteX59" fmla="*/ 1511188 w 2722856"/>
                <a:gd name="connsiteY59" fmla="*/ 2977462 h 3807217"/>
                <a:gd name="connsiteX60" fmla="*/ 1375048 w 2722856"/>
                <a:gd name="connsiteY60" fmla="*/ 3109000 h 3807217"/>
                <a:gd name="connsiteX61" fmla="*/ 1355943 w 2722856"/>
                <a:gd name="connsiteY61" fmla="*/ 3448915 h 3807217"/>
                <a:gd name="connsiteX62" fmla="*/ 1316273 w 2722856"/>
                <a:gd name="connsiteY62" fmla="*/ 3138175 h 3807217"/>
                <a:gd name="connsiteX63" fmla="*/ 1093110 w 2722856"/>
                <a:gd name="connsiteY63" fmla="*/ 3183028 h 3807217"/>
                <a:gd name="connsiteX64" fmla="*/ 1489993 w 2722856"/>
                <a:gd name="connsiteY64" fmla="*/ 2850445 h 3807217"/>
                <a:gd name="connsiteX65" fmla="*/ 1485312 w 2722856"/>
                <a:gd name="connsiteY65" fmla="*/ 2789549 h 3807217"/>
                <a:gd name="connsiteX66" fmla="*/ 1485044 w 2722856"/>
                <a:gd name="connsiteY66" fmla="*/ 2736434 h 3807217"/>
                <a:gd name="connsiteX67" fmla="*/ 1476497 w 2722856"/>
                <a:gd name="connsiteY67" fmla="*/ 2739518 h 3807217"/>
                <a:gd name="connsiteX68" fmla="*/ 1196056 w 2722856"/>
                <a:gd name="connsiteY68" fmla="*/ 2890215 h 3807217"/>
                <a:gd name="connsiteX69" fmla="*/ 1096330 w 2722856"/>
                <a:gd name="connsiteY69" fmla="*/ 2943938 h 3807217"/>
                <a:gd name="connsiteX70" fmla="*/ 1026557 w 2722856"/>
                <a:gd name="connsiteY70" fmla="*/ 3353021 h 3807217"/>
                <a:gd name="connsiteX71" fmla="*/ 952762 w 2722856"/>
                <a:gd name="connsiteY71" fmla="*/ 3189135 h 3807217"/>
                <a:gd name="connsiteX72" fmla="*/ 686235 w 2722856"/>
                <a:gd name="connsiteY72" fmla="*/ 3308284 h 3807217"/>
                <a:gd name="connsiteX73" fmla="*/ 947130 w 2722856"/>
                <a:gd name="connsiteY73" fmla="*/ 3137895 h 3807217"/>
                <a:gd name="connsiteX74" fmla="*/ 984943 w 2722856"/>
                <a:gd name="connsiteY74" fmla="*/ 2989451 h 3807217"/>
                <a:gd name="connsiteX75" fmla="*/ 647642 w 2722856"/>
                <a:gd name="connsiteY75" fmla="*/ 3058511 h 3807217"/>
                <a:gd name="connsiteX76" fmla="*/ 431462 w 2722856"/>
                <a:gd name="connsiteY76" fmla="*/ 3362505 h 3807217"/>
                <a:gd name="connsiteX77" fmla="*/ 572388 w 2722856"/>
                <a:gd name="connsiteY77" fmla="*/ 3062840 h 3807217"/>
                <a:gd name="connsiteX78" fmla="*/ 236945 w 2722856"/>
                <a:gd name="connsiteY78" fmla="*/ 3040893 h 3807217"/>
                <a:gd name="connsiteX79" fmla="*/ 1000560 w 2722856"/>
                <a:gd name="connsiteY79" fmla="*/ 2903421 h 3807217"/>
                <a:gd name="connsiteX80" fmla="*/ 778457 w 2722856"/>
                <a:gd name="connsiteY80" fmla="*/ 2933498 h 3807217"/>
                <a:gd name="connsiteX81" fmla="*/ 344974 w 2722856"/>
                <a:gd name="connsiteY81" fmla="*/ 2866953 h 3807217"/>
                <a:gd name="connsiteX82" fmla="*/ 0 w 2722856"/>
                <a:gd name="connsiteY82" fmla="*/ 2950586 h 3807217"/>
                <a:gd name="connsiteX83" fmla="*/ 246534 w 2722856"/>
                <a:gd name="connsiteY83" fmla="*/ 2826415 h 3807217"/>
                <a:gd name="connsiteX84" fmla="*/ 8719 w 2722856"/>
                <a:gd name="connsiteY84" fmla="*/ 2672712 h 3807217"/>
                <a:gd name="connsiteX85" fmla="*/ 835679 w 2722856"/>
                <a:gd name="connsiteY85" fmla="*/ 2859149 h 3807217"/>
                <a:gd name="connsiteX86" fmla="*/ 1222358 w 2722856"/>
                <a:gd name="connsiteY86" fmla="*/ 2722995 h 3807217"/>
                <a:gd name="connsiteX87" fmla="*/ 1058432 w 2722856"/>
                <a:gd name="connsiteY87" fmla="*/ 2660039 h 3807217"/>
                <a:gd name="connsiteX88" fmla="*/ 459276 w 2722856"/>
                <a:gd name="connsiteY88" fmla="*/ 2737756 h 3807217"/>
                <a:gd name="connsiteX89" fmla="*/ 860163 w 2722856"/>
                <a:gd name="connsiteY89" fmla="*/ 2565950 h 3807217"/>
                <a:gd name="connsiteX90" fmla="*/ 295264 w 2722856"/>
                <a:gd name="connsiteY90" fmla="*/ 2585404 h 3807217"/>
                <a:gd name="connsiteX91" fmla="*/ 465047 w 2722856"/>
                <a:gd name="connsiteY91" fmla="*/ 2507811 h 3807217"/>
                <a:gd name="connsiteX92" fmla="*/ 346517 w 2722856"/>
                <a:gd name="connsiteY92" fmla="*/ 2445184 h 3807217"/>
                <a:gd name="connsiteX93" fmla="*/ 322475 w 2722856"/>
                <a:gd name="connsiteY93" fmla="*/ 2411641 h 3807217"/>
                <a:gd name="connsiteX94" fmla="*/ 329335 w 2722856"/>
                <a:gd name="connsiteY94" fmla="*/ 2419295 h 3807217"/>
                <a:gd name="connsiteX95" fmla="*/ 546354 w 2722856"/>
                <a:gd name="connsiteY95" fmla="*/ 2487272 h 3807217"/>
                <a:gd name="connsiteX96" fmla="*/ 711503 w 2722856"/>
                <a:gd name="connsiteY96" fmla="*/ 2474661 h 3807217"/>
                <a:gd name="connsiteX97" fmla="*/ 531694 w 2722856"/>
                <a:gd name="connsiteY97" fmla="*/ 2130400 h 3807217"/>
                <a:gd name="connsiteX98" fmla="*/ 841644 w 2722856"/>
                <a:gd name="connsiteY98" fmla="*/ 2491860 h 3807217"/>
                <a:gd name="connsiteX99" fmla="*/ 959987 w 2722856"/>
                <a:gd name="connsiteY99" fmla="*/ 2529293 h 3807217"/>
                <a:gd name="connsiteX100" fmla="*/ 1028475 w 2722856"/>
                <a:gd name="connsiteY100" fmla="*/ 2557423 h 3807217"/>
                <a:gd name="connsiteX101" fmla="*/ 976711 w 2722856"/>
                <a:gd name="connsiteY101" fmla="*/ 2414014 h 3807217"/>
                <a:gd name="connsiteX102" fmla="*/ 830906 w 2722856"/>
                <a:gd name="connsiteY102" fmla="*/ 2176463 h 3807217"/>
                <a:gd name="connsiteX103" fmla="*/ 1018712 w 2722856"/>
                <a:gd name="connsiteY103" fmla="*/ 2331427 h 3807217"/>
                <a:gd name="connsiteX104" fmla="*/ 1217215 w 2722856"/>
                <a:gd name="connsiteY104" fmla="*/ 2161397 h 3807217"/>
                <a:gd name="connsiteX105" fmla="*/ 1034553 w 2722856"/>
                <a:gd name="connsiteY105" fmla="*/ 2396556 h 3807217"/>
                <a:gd name="connsiteX106" fmla="*/ 1034312 w 2722856"/>
                <a:gd name="connsiteY106" fmla="*/ 2398992 h 3807217"/>
                <a:gd name="connsiteX107" fmla="*/ 1229700 w 2722856"/>
                <a:gd name="connsiteY107" fmla="*/ 2612524 h 3807217"/>
                <a:gd name="connsiteX108" fmla="*/ 1397841 w 2722856"/>
                <a:gd name="connsiteY108" fmla="*/ 2596682 h 3807217"/>
                <a:gd name="connsiteX109" fmla="*/ 1484286 w 2722856"/>
                <a:gd name="connsiteY109" fmla="*/ 2552822 h 3807217"/>
                <a:gd name="connsiteX110" fmla="*/ 1484259 w 2722856"/>
                <a:gd name="connsiteY110" fmla="*/ 2546266 h 3807217"/>
                <a:gd name="connsiteX111" fmla="*/ 1385339 w 2722856"/>
                <a:gd name="connsiteY111" fmla="*/ 2112873 h 3807217"/>
                <a:gd name="connsiteX112" fmla="*/ 1375406 w 2722856"/>
                <a:gd name="connsiteY112" fmla="*/ 2097818 h 3807217"/>
                <a:gd name="connsiteX113" fmla="*/ 1374950 w 2722856"/>
                <a:gd name="connsiteY113" fmla="*/ 2097999 h 3807217"/>
                <a:gd name="connsiteX114" fmla="*/ 1374288 w 2722856"/>
                <a:gd name="connsiteY114" fmla="*/ 2096122 h 3807217"/>
                <a:gd name="connsiteX115" fmla="*/ 1362043 w 2722856"/>
                <a:gd name="connsiteY115" fmla="*/ 2077556 h 3807217"/>
                <a:gd name="connsiteX116" fmla="*/ 1367013 w 2722856"/>
                <a:gd name="connsiteY116" fmla="*/ 2075502 h 3807217"/>
                <a:gd name="connsiteX117" fmla="*/ 1327512 w 2722856"/>
                <a:gd name="connsiteY117" fmla="*/ 1963546 h 3807217"/>
                <a:gd name="connsiteX118" fmla="*/ 1328722 w 2722856"/>
                <a:gd name="connsiteY118" fmla="*/ 1518188 h 3807217"/>
                <a:gd name="connsiteX119" fmla="*/ 1281960 w 2722856"/>
                <a:gd name="connsiteY119" fmla="*/ 1344441 h 3807217"/>
                <a:gd name="connsiteX120" fmla="*/ 964747 w 2722856"/>
                <a:gd name="connsiteY120" fmla="*/ 1219520 h 3807217"/>
                <a:gd name="connsiteX121" fmla="*/ 962079 w 2722856"/>
                <a:gd name="connsiteY121" fmla="*/ 1220569 h 3807217"/>
                <a:gd name="connsiteX122" fmla="*/ 765863 w 2722856"/>
                <a:gd name="connsiteY122" fmla="*/ 1481656 h 3807217"/>
                <a:gd name="connsiteX123" fmla="*/ 882165 w 2722856"/>
                <a:gd name="connsiteY123" fmla="*/ 1226311 h 3807217"/>
                <a:gd name="connsiteX124" fmla="*/ 634249 w 2722856"/>
                <a:gd name="connsiteY124" fmla="*/ 1089549 h 3807217"/>
                <a:gd name="connsiteX125" fmla="*/ 959602 w 2722856"/>
                <a:gd name="connsiteY125" fmla="*/ 1156813 h 3807217"/>
                <a:gd name="connsiteX126" fmla="*/ 1142059 w 2722856"/>
                <a:gd name="connsiteY126" fmla="*/ 1161088 h 3807217"/>
                <a:gd name="connsiteX127" fmla="*/ 1083816 w 2722856"/>
                <a:gd name="connsiteY127" fmla="*/ 1101795 h 3807217"/>
                <a:gd name="connsiteX128" fmla="*/ 995842 w 2722856"/>
                <a:gd name="connsiteY128" fmla="*/ 995631 h 3807217"/>
                <a:gd name="connsiteX129" fmla="*/ 466876 w 2722856"/>
                <a:gd name="connsiteY129" fmla="*/ 805005 h 3807217"/>
                <a:gd name="connsiteX130" fmla="*/ 926257 w 2722856"/>
                <a:gd name="connsiteY130" fmla="*/ 870930 h 3807217"/>
                <a:gd name="connsiteX131" fmla="*/ 876986 w 2722856"/>
                <a:gd name="connsiteY131" fmla="*/ 701252 h 3807217"/>
                <a:gd name="connsiteX132" fmla="*/ 619973 w 2722856"/>
                <a:gd name="connsiteY132" fmla="*/ 478678 h 3807217"/>
                <a:gd name="connsiteX133" fmla="*/ 868967 w 2722856"/>
                <a:gd name="connsiteY133" fmla="*/ 612961 h 3807217"/>
                <a:gd name="connsiteX134" fmla="*/ 891561 w 2722856"/>
                <a:gd name="connsiteY134" fmla="*/ 417075 h 3807217"/>
                <a:gd name="connsiteX135" fmla="*/ 1086940 w 2722856"/>
                <a:gd name="connsiteY135" fmla="*/ 989600 h 3807217"/>
                <a:gd name="connsiteX136" fmla="*/ 1127359 w 2722856"/>
                <a:gd name="connsiteY136" fmla="*/ 530860 h 3807217"/>
                <a:gd name="connsiteX137" fmla="*/ 1269890 w 2722856"/>
                <a:gd name="connsiteY137" fmla="*/ 1157050 h 3807217"/>
                <a:gd name="connsiteX138" fmla="*/ 1404339 w 2722856"/>
                <a:gd name="connsiteY138" fmla="*/ 1300421 h 3807217"/>
                <a:gd name="connsiteX139" fmla="*/ 1409817 w 2722856"/>
                <a:gd name="connsiteY139" fmla="*/ 867754 h 3807217"/>
                <a:gd name="connsiteX140" fmla="*/ 880222 w 2722856"/>
                <a:gd name="connsiteY140" fmla="*/ 100961 h 3807217"/>
                <a:gd name="connsiteX141" fmla="*/ 1145957 w 2722856"/>
                <a:gd name="connsiteY141" fmla="*/ 288254 h 3807217"/>
                <a:gd name="connsiteX142" fmla="*/ 1191798 w 2722856"/>
                <a:gd name="connsiteY142" fmla="*/ 0 h 3807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2722856" h="3807217">
                  <a:moveTo>
                    <a:pt x="2644096" y="3166228"/>
                  </a:moveTo>
                  <a:cubicBezTo>
                    <a:pt x="2624993" y="3169498"/>
                    <a:pt x="2606712" y="3171156"/>
                    <a:pt x="2589225" y="3171377"/>
                  </a:cubicBezTo>
                  <a:lnTo>
                    <a:pt x="2551692" y="3168779"/>
                  </a:lnTo>
                  <a:close/>
                  <a:moveTo>
                    <a:pt x="279181" y="2351236"/>
                  </a:moveTo>
                  <a:lnTo>
                    <a:pt x="322475" y="2411641"/>
                  </a:lnTo>
                  <a:lnTo>
                    <a:pt x="302000" y="2388796"/>
                  </a:lnTo>
                  <a:cubicBezTo>
                    <a:pt x="293599" y="2377487"/>
                    <a:pt x="285952" y="2365000"/>
                    <a:pt x="279181" y="2351236"/>
                  </a:cubicBezTo>
                  <a:close/>
                  <a:moveTo>
                    <a:pt x="1191798" y="0"/>
                  </a:moveTo>
                  <a:cubicBezTo>
                    <a:pt x="1108805" y="141552"/>
                    <a:pt x="1159869" y="276618"/>
                    <a:pt x="1229791" y="373443"/>
                  </a:cubicBezTo>
                  <a:cubicBezTo>
                    <a:pt x="1337059" y="489488"/>
                    <a:pt x="1428386" y="630297"/>
                    <a:pt x="1472058" y="785737"/>
                  </a:cubicBezTo>
                  <a:cubicBezTo>
                    <a:pt x="1482498" y="822730"/>
                    <a:pt x="1514329" y="937618"/>
                    <a:pt x="1523457" y="1018282"/>
                  </a:cubicBezTo>
                  <a:cubicBezTo>
                    <a:pt x="1577241" y="799853"/>
                    <a:pt x="1555943" y="518482"/>
                    <a:pt x="1385347" y="207462"/>
                  </a:cubicBezTo>
                  <a:cubicBezTo>
                    <a:pt x="1445003" y="299078"/>
                    <a:pt x="1497265" y="411069"/>
                    <a:pt x="1539333" y="536316"/>
                  </a:cubicBezTo>
                  <a:cubicBezTo>
                    <a:pt x="1592329" y="394231"/>
                    <a:pt x="1708877" y="314488"/>
                    <a:pt x="1824720" y="295642"/>
                  </a:cubicBezTo>
                  <a:cubicBezTo>
                    <a:pt x="1640031" y="340535"/>
                    <a:pt x="1572101" y="486440"/>
                    <a:pt x="1563392" y="613161"/>
                  </a:cubicBezTo>
                  <a:cubicBezTo>
                    <a:pt x="1593606" y="731769"/>
                    <a:pt x="1614762" y="850855"/>
                    <a:pt x="1614948" y="974079"/>
                  </a:cubicBezTo>
                  <a:cubicBezTo>
                    <a:pt x="1662051" y="931922"/>
                    <a:pt x="1714753" y="904003"/>
                    <a:pt x="1768636" y="886922"/>
                  </a:cubicBezTo>
                  <a:cubicBezTo>
                    <a:pt x="1843594" y="816343"/>
                    <a:pt x="1901882" y="711220"/>
                    <a:pt x="1861331" y="568937"/>
                  </a:cubicBezTo>
                  <a:cubicBezTo>
                    <a:pt x="1894358" y="660750"/>
                    <a:pt x="1889077" y="777906"/>
                    <a:pt x="1828877" y="875559"/>
                  </a:cubicBezTo>
                  <a:cubicBezTo>
                    <a:pt x="1898875" y="865498"/>
                    <a:pt x="1973932" y="870913"/>
                    <a:pt x="2043022" y="895114"/>
                  </a:cubicBezTo>
                  <a:cubicBezTo>
                    <a:pt x="1810080" y="903501"/>
                    <a:pt x="1680920" y="985123"/>
                    <a:pt x="1606240" y="1100801"/>
                  </a:cubicBezTo>
                  <a:cubicBezTo>
                    <a:pt x="1600698" y="1138943"/>
                    <a:pt x="1594776" y="1181344"/>
                    <a:pt x="1583736" y="1218564"/>
                  </a:cubicBezTo>
                  <a:cubicBezTo>
                    <a:pt x="1501308" y="1541759"/>
                    <a:pt x="1477241" y="1778297"/>
                    <a:pt x="1611221" y="2004050"/>
                  </a:cubicBezTo>
                  <a:lnTo>
                    <a:pt x="1607258" y="2005626"/>
                  </a:lnTo>
                  <a:lnTo>
                    <a:pt x="1627881" y="2052506"/>
                  </a:lnTo>
                  <a:cubicBezTo>
                    <a:pt x="1659141" y="2145478"/>
                    <a:pt x="1675007" y="2247600"/>
                    <a:pt x="1674102" y="2357659"/>
                  </a:cubicBezTo>
                  <a:cubicBezTo>
                    <a:pt x="1697648" y="2422298"/>
                    <a:pt x="1724840" y="2471164"/>
                    <a:pt x="1763064" y="2514252"/>
                  </a:cubicBezTo>
                  <a:cubicBezTo>
                    <a:pt x="1871162" y="2579414"/>
                    <a:pt x="1976798" y="2611915"/>
                    <a:pt x="2116413" y="2542015"/>
                  </a:cubicBezTo>
                  <a:cubicBezTo>
                    <a:pt x="2118888" y="2540186"/>
                    <a:pt x="2118888" y="2540186"/>
                    <a:pt x="2118888" y="2540186"/>
                  </a:cubicBezTo>
                  <a:cubicBezTo>
                    <a:pt x="2205167" y="2474037"/>
                    <a:pt x="2280883" y="2372892"/>
                    <a:pt x="2257136" y="2225170"/>
                  </a:cubicBezTo>
                  <a:cubicBezTo>
                    <a:pt x="2277718" y="2313401"/>
                    <a:pt x="2262984" y="2419414"/>
                    <a:pt x="2199070" y="2510647"/>
                  </a:cubicBezTo>
                  <a:cubicBezTo>
                    <a:pt x="2300661" y="2480741"/>
                    <a:pt x="2414834" y="2490286"/>
                    <a:pt x="2484518" y="2570763"/>
                  </a:cubicBezTo>
                  <a:cubicBezTo>
                    <a:pt x="2356962" y="2453396"/>
                    <a:pt x="2228935" y="2552779"/>
                    <a:pt x="2136550" y="2602040"/>
                  </a:cubicBezTo>
                  <a:cubicBezTo>
                    <a:pt x="2062106" y="2642794"/>
                    <a:pt x="2011155" y="2656674"/>
                    <a:pt x="1949349" y="2652417"/>
                  </a:cubicBezTo>
                  <a:cubicBezTo>
                    <a:pt x="1971805" y="2665546"/>
                    <a:pt x="1995653" y="2678833"/>
                    <a:pt x="2022857" y="2693208"/>
                  </a:cubicBezTo>
                  <a:cubicBezTo>
                    <a:pt x="2063533" y="2715460"/>
                    <a:pt x="2102047" y="2741688"/>
                    <a:pt x="2137830" y="2771124"/>
                  </a:cubicBezTo>
                  <a:cubicBezTo>
                    <a:pt x="2299765" y="2864268"/>
                    <a:pt x="2526782" y="2940223"/>
                    <a:pt x="2722856" y="2800056"/>
                  </a:cubicBezTo>
                  <a:cubicBezTo>
                    <a:pt x="2613085" y="2893082"/>
                    <a:pt x="2418729" y="2913078"/>
                    <a:pt x="2238438" y="2872738"/>
                  </a:cubicBezTo>
                  <a:cubicBezTo>
                    <a:pt x="2274757" y="2918424"/>
                    <a:pt x="2305045" y="2969755"/>
                    <a:pt x="2328995" y="3024585"/>
                  </a:cubicBezTo>
                  <a:cubicBezTo>
                    <a:pt x="2375541" y="3092735"/>
                    <a:pt x="2443551" y="3153046"/>
                    <a:pt x="2539117" y="3167909"/>
                  </a:cubicBezTo>
                  <a:lnTo>
                    <a:pt x="2551692" y="3168779"/>
                  </a:lnTo>
                  <a:lnTo>
                    <a:pt x="2500380" y="3170196"/>
                  </a:lnTo>
                  <a:cubicBezTo>
                    <a:pt x="2451362" y="3161243"/>
                    <a:pt x="2402590" y="3141409"/>
                    <a:pt x="2358136" y="3108869"/>
                  </a:cubicBezTo>
                  <a:cubicBezTo>
                    <a:pt x="2374974" y="3171331"/>
                    <a:pt x="2383253" y="3237742"/>
                    <a:pt x="2381581" y="3307942"/>
                  </a:cubicBezTo>
                  <a:cubicBezTo>
                    <a:pt x="2363195" y="3024275"/>
                    <a:pt x="2207044" y="2892374"/>
                    <a:pt x="2046303" y="2804293"/>
                  </a:cubicBezTo>
                  <a:cubicBezTo>
                    <a:pt x="2145674" y="2950814"/>
                    <a:pt x="2158408" y="3123322"/>
                    <a:pt x="2113954" y="3266758"/>
                  </a:cubicBezTo>
                  <a:cubicBezTo>
                    <a:pt x="2155948" y="3002671"/>
                    <a:pt x="1985577" y="2798048"/>
                    <a:pt x="1819863" y="2694617"/>
                  </a:cubicBezTo>
                  <a:cubicBezTo>
                    <a:pt x="1743115" y="2659789"/>
                    <a:pt x="1692374" y="2634274"/>
                    <a:pt x="1648634" y="2594074"/>
                  </a:cubicBezTo>
                  <a:cubicBezTo>
                    <a:pt x="1668169" y="2756800"/>
                    <a:pt x="1705043" y="2925734"/>
                    <a:pt x="1745750" y="3020493"/>
                  </a:cubicBezTo>
                  <a:cubicBezTo>
                    <a:pt x="1836997" y="3233660"/>
                    <a:pt x="2066934" y="3511970"/>
                    <a:pt x="2468190" y="3614902"/>
                  </a:cubicBezTo>
                  <a:cubicBezTo>
                    <a:pt x="2370568" y="3596692"/>
                    <a:pt x="2259048" y="3561406"/>
                    <a:pt x="2152565" y="3510505"/>
                  </a:cubicBezTo>
                  <a:cubicBezTo>
                    <a:pt x="2207772" y="3607628"/>
                    <a:pt x="2208673" y="3717539"/>
                    <a:pt x="2174214" y="3807217"/>
                  </a:cubicBezTo>
                  <a:cubicBezTo>
                    <a:pt x="2225303" y="3643421"/>
                    <a:pt x="2141129" y="3526091"/>
                    <a:pt x="2046795" y="3451945"/>
                  </a:cubicBezTo>
                  <a:cubicBezTo>
                    <a:pt x="1909790" y="3370099"/>
                    <a:pt x="1783171" y="3259175"/>
                    <a:pt x="1701707" y="3119631"/>
                  </a:cubicBezTo>
                  <a:cubicBezTo>
                    <a:pt x="1682273" y="3086436"/>
                    <a:pt x="1622519" y="2983162"/>
                    <a:pt x="1594057" y="2906698"/>
                  </a:cubicBezTo>
                  <a:cubicBezTo>
                    <a:pt x="1591023" y="3137234"/>
                    <a:pt x="1679550" y="3407105"/>
                    <a:pt x="1927461" y="3661429"/>
                  </a:cubicBezTo>
                  <a:cubicBezTo>
                    <a:pt x="1844839" y="3589327"/>
                    <a:pt x="1764925" y="3495009"/>
                    <a:pt x="1692266" y="3384629"/>
                  </a:cubicBezTo>
                  <a:cubicBezTo>
                    <a:pt x="1671915" y="3539974"/>
                    <a:pt x="1571916" y="3653123"/>
                    <a:pt x="1458177" y="3706278"/>
                  </a:cubicBezTo>
                  <a:cubicBezTo>
                    <a:pt x="1635985" y="3606959"/>
                    <a:pt x="1670667" y="3443395"/>
                    <a:pt x="1649473" y="3316380"/>
                  </a:cubicBezTo>
                  <a:cubicBezTo>
                    <a:pt x="1590487" y="3208971"/>
                    <a:pt x="1540630" y="3098383"/>
                    <a:pt x="1511188" y="2977462"/>
                  </a:cubicBezTo>
                  <a:cubicBezTo>
                    <a:pt x="1473130" y="3032939"/>
                    <a:pt x="1425978" y="3076113"/>
                    <a:pt x="1375048" y="3109000"/>
                  </a:cubicBezTo>
                  <a:cubicBezTo>
                    <a:pt x="1315314" y="3200712"/>
                    <a:pt x="1280788" y="3321354"/>
                    <a:pt x="1355943" y="3448915"/>
                  </a:cubicBezTo>
                  <a:cubicBezTo>
                    <a:pt x="1300445" y="3368654"/>
                    <a:pt x="1278025" y="3252054"/>
                    <a:pt x="1316273" y="3138175"/>
                  </a:cubicBezTo>
                  <a:cubicBezTo>
                    <a:pt x="1247235" y="3168989"/>
                    <a:pt x="1169358" y="3186122"/>
                    <a:pt x="1093110" y="3183028"/>
                  </a:cubicBezTo>
                  <a:cubicBezTo>
                    <a:pt x="1328822" y="3105118"/>
                    <a:pt x="1441246" y="2986352"/>
                    <a:pt x="1489993" y="2850445"/>
                  </a:cubicBezTo>
                  <a:cubicBezTo>
                    <a:pt x="1488294" y="2830893"/>
                    <a:pt x="1486438" y="2810268"/>
                    <a:pt x="1485312" y="2789549"/>
                  </a:cubicBezTo>
                  <a:lnTo>
                    <a:pt x="1485044" y="2736434"/>
                  </a:lnTo>
                  <a:lnTo>
                    <a:pt x="1476497" y="2739518"/>
                  </a:lnTo>
                  <a:cubicBezTo>
                    <a:pt x="1388478" y="2777562"/>
                    <a:pt x="1296655" y="2828778"/>
                    <a:pt x="1196056" y="2890215"/>
                  </a:cubicBezTo>
                  <a:cubicBezTo>
                    <a:pt x="1165567" y="2910311"/>
                    <a:pt x="1129088" y="2927924"/>
                    <a:pt x="1096330" y="2943938"/>
                  </a:cubicBezTo>
                  <a:cubicBezTo>
                    <a:pt x="1012179" y="3038409"/>
                    <a:pt x="972890" y="3165714"/>
                    <a:pt x="1026557" y="3353021"/>
                  </a:cubicBezTo>
                  <a:cubicBezTo>
                    <a:pt x="986698" y="3305596"/>
                    <a:pt x="962124" y="3247716"/>
                    <a:pt x="952762" y="3189135"/>
                  </a:cubicBezTo>
                  <a:cubicBezTo>
                    <a:pt x="880976" y="3266630"/>
                    <a:pt x="777271" y="3306509"/>
                    <a:pt x="686235" y="3308284"/>
                  </a:cubicBezTo>
                  <a:cubicBezTo>
                    <a:pt x="824522" y="3297101"/>
                    <a:pt x="903509" y="3218846"/>
                    <a:pt x="947130" y="3137895"/>
                  </a:cubicBezTo>
                  <a:cubicBezTo>
                    <a:pt x="948299" y="3089956"/>
                    <a:pt x="959499" y="3039651"/>
                    <a:pt x="984943" y="2989451"/>
                  </a:cubicBezTo>
                  <a:cubicBezTo>
                    <a:pt x="874357" y="3026841"/>
                    <a:pt x="761974" y="3046340"/>
                    <a:pt x="647642" y="3058511"/>
                  </a:cubicBezTo>
                  <a:cubicBezTo>
                    <a:pt x="536255" y="3104022"/>
                    <a:pt x="423219" y="3202347"/>
                    <a:pt x="431462" y="3362505"/>
                  </a:cubicBezTo>
                  <a:cubicBezTo>
                    <a:pt x="417939" y="3264885"/>
                    <a:pt x="458854" y="3148155"/>
                    <a:pt x="572388" y="3062840"/>
                  </a:cubicBezTo>
                  <a:cubicBezTo>
                    <a:pt x="448987" y="3067629"/>
                    <a:pt x="334798" y="3060296"/>
                    <a:pt x="236945" y="3040893"/>
                  </a:cubicBezTo>
                  <a:cubicBezTo>
                    <a:pt x="560754" y="3081445"/>
                    <a:pt x="818750" y="3012621"/>
                    <a:pt x="1000560" y="2903421"/>
                  </a:cubicBezTo>
                  <a:cubicBezTo>
                    <a:pt x="925804" y="2920755"/>
                    <a:pt x="814382" y="2930509"/>
                    <a:pt x="778457" y="2933498"/>
                  </a:cubicBezTo>
                  <a:cubicBezTo>
                    <a:pt x="627549" y="2946214"/>
                    <a:pt x="477248" y="2916676"/>
                    <a:pt x="344974" y="2866953"/>
                  </a:cubicBezTo>
                  <a:cubicBezTo>
                    <a:pt x="239750" y="2840994"/>
                    <a:pt x="105176" y="2841639"/>
                    <a:pt x="0" y="2950586"/>
                  </a:cubicBezTo>
                  <a:cubicBezTo>
                    <a:pt x="54401" y="2886780"/>
                    <a:pt x="142234" y="2836221"/>
                    <a:pt x="246534" y="2826415"/>
                  </a:cubicBezTo>
                  <a:cubicBezTo>
                    <a:pt x="153835" y="2781855"/>
                    <a:pt x="71081" y="2726804"/>
                    <a:pt x="8719" y="2672712"/>
                  </a:cubicBezTo>
                  <a:cubicBezTo>
                    <a:pt x="287370" y="2881974"/>
                    <a:pt x="621434" y="2899848"/>
                    <a:pt x="835679" y="2859149"/>
                  </a:cubicBezTo>
                  <a:cubicBezTo>
                    <a:pt x="930989" y="2841149"/>
                    <a:pt x="1083394" y="2786185"/>
                    <a:pt x="1222358" y="2722995"/>
                  </a:cubicBezTo>
                  <a:cubicBezTo>
                    <a:pt x="1168943" y="2713667"/>
                    <a:pt x="1123768" y="2693021"/>
                    <a:pt x="1058432" y="2660039"/>
                  </a:cubicBezTo>
                  <a:cubicBezTo>
                    <a:pt x="894914" y="2601959"/>
                    <a:pt x="648654" y="2587976"/>
                    <a:pt x="459276" y="2737756"/>
                  </a:cubicBezTo>
                  <a:cubicBezTo>
                    <a:pt x="551519" y="2642533"/>
                    <a:pt x="694925" y="2570435"/>
                    <a:pt x="860163" y="2565950"/>
                  </a:cubicBezTo>
                  <a:cubicBezTo>
                    <a:pt x="711290" y="2503915"/>
                    <a:pt x="529825" y="2465211"/>
                    <a:pt x="295264" y="2585404"/>
                  </a:cubicBezTo>
                  <a:cubicBezTo>
                    <a:pt x="350259" y="2551672"/>
                    <a:pt x="407123" y="2526081"/>
                    <a:pt x="465047" y="2507811"/>
                  </a:cubicBezTo>
                  <a:cubicBezTo>
                    <a:pt x="417370" y="2494461"/>
                    <a:pt x="377678" y="2472432"/>
                    <a:pt x="346517" y="2445184"/>
                  </a:cubicBezTo>
                  <a:lnTo>
                    <a:pt x="322475" y="2411641"/>
                  </a:lnTo>
                  <a:lnTo>
                    <a:pt x="329335" y="2419295"/>
                  </a:lnTo>
                  <a:cubicBezTo>
                    <a:pt x="388026" y="2473625"/>
                    <a:pt x="469337" y="2489151"/>
                    <a:pt x="546354" y="2487272"/>
                  </a:cubicBezTo>
                  <a:cubicBezTo>
                    <a:pt x="601695" y="2477111"/>
                    <a:pt x="657366" y="2472640"/>
                    <a:pt x="711503" y="2474661"/>
                  </a:cubicBezTo>
                  <a:cubicBezTo>
                    <a:pt x="590999" y="2377887"/>
                    <a:pt x="511570" y="2244029"/>
                    <a:pt x="531694" y="2130400"/>
                  </a:cubicBezTo>
                  <a:cubicBezTo>
                    <a:pt x="516418" y="2321269"/>
                    <a:pt x="688158" y="2431417"/>
                    <a:pt x="841644" y="2491860"/>
                  </a:cubicBezTo>
                  <a:cubicBezTo>
                    <a:pt x="882599" y="2501098"/>
                    <a:pt x="922344" y="2513577"/>
                    <a:pt x="959987" y="2529293"/>
                  </a:cubicBezTo>
                  <a:cubicBezTo>
                    <a:pt x="984760" y="2540038"/>
                    <a:pt x="1007022" y="2549140"/>
                    <a:pt x="1028475" y="2557423"/>
                  </a:cubicBezTo>
                  <a:cubicBezTo>
                    <a:pt x="994775" y="2519794"/>
                    <a:pt x="980820" y="2480683"/>
                    <a:pt x="976711" y="2414014"/>
                  </a:cubicBezTo>
                  <a:cubicBezTo>
                    <a:pt x="970564" y="2331890"/>
                    <a:pt x="986788" y="2203604"/>
                    <a:pt x="830906" y="2176463"/>
                  </a:cubicBezTo>
                  <a:cubicBezTo>
                    <a:pt x="929072" y="2183679"/>
                    <a:pt x="992661" y="2252407"/>
                    <a:pt x="1018712" y="2331427"/>
                  </a:cubicBezTo>
                  <a:cubicBezTo>
                    <a:pt x="1059903" y="2248020"/>
                    <a:pt x="1136966" y="2189255"/>
                    <a:pt x="1217215" y="2161397"/>
                  </a:cubicBezTo>
                  <a:cubicBezTo>
                    <a:pt x="1088114" y="2214905"/>
                    <a:pt x="1044831" y="2310486"/>
                    <a:pt x="1034553" y="2396556"/>
                  </a:cubicBezTo>
                  <a:cubicBezTo>
                    <a:pt x="1034553" y="2396556"/>
                    <a:pt x="1034553" y="2396556"/>
                    <a:pt x="1034312" y="2398992"/>
                  </a:cubicBezTo>
                  <a:cubicBezTo>
                    <a:pt x="1047213" y="2520987"/>
                    <a:pt x="1124868" y="2573566"/>
                    <a:pt x="1229700" y="2612524"/>
                  </a:cubicBezTo>
                  <a:cubicBezTo>
                    <a:pt x="1282708" y="2616973"/>
                    <a:pt x="1334897" y="2611665"/>
                    <a:pt x="1397841" y="2596682"/>
                  </a:cubicBezTo>
                  <a:lnTo>
                    <a:pt x="1484286" y="2552822"/>
                  </a:lnTo>
                  <a:lnTo>
                    <a:pt x="1484259" y="2546266"/>
                  </a:lnTo>
                  <a:cubicBezTo>
                    <a:pt x="1477827" y="2374660"/>
                    <a:pt x="1451957" y="2232845"/>
                    <a:pt x="1385339" y="2112873"/>
                  </a:cubicBezTo>
                  <a:lnTo>
                    <a:pt x="1375406" y="2097818"/>
                  </a:lnTo>
                  <a:lnTo>
                    <a:pt x="1374950" y="2097999"/>
                  </a:lnTo>
                  <a:lnTo>
                    <a:pt x="1374288" y="2096122"/>
                  </a:lnTo>
                  <a:lnTo>
                    <a:pt x="1362043" y="2077556"/>
                  </a:lnTo>
                  <a:lnTo>
                    <a:pt x="1367013" y="2075502"/>
                  </a:lnTo>
                  <a:lnTo>
                    <a:pt x="1327512" y="1963546"/>
                  </a:lnTo>
                  <a:cubicBezTo>
                    <a:pt x="1291664" y="1825016"/>
                    <a:pt x="1290954" y="1674834"/>
                    <a:pt x="1328722" y="1518188"/>
                  </a:cubicBezTo>
                  <a:cubicBezTo>
                    <a:pt x="1321476" y="1450142"/>
                    <a:pt x="1307405" y="1396083"/>
                    <a:pt x="1281960" y="1344441"/>
                  </a:cubicBezTo>
                  <a:cubicBezTo>
                    <a:pt x="1197456" y="1252324"/>
                    <a:pt x="1107979" y="1191959"/>
                    <a:pt x="964747" y="1219520"/>
                  </a:cubicBezTo>
                  <a:cubicBezTo>
                    <a:pt x="962079" y="1220569"/>
                    <a:pt x="962079" y="1220569"/>
                    <a:pt x="962079" y="1220569"/>
                  </a:cubicBezTo>
                  <a:cubicBezTo>
                    <a:pt x="868486" y="1259433"/>
                    <a:pt x="776817" y="1334530"/>
                    <a:pt x="765863" y="1481656"/>
                  </a:cubicBezTo>
                  <a:cubicBezTo>
                    <a:pt x="766550" y="1391995"/>
                    <a:pt x="803490" y="1295270"/>
                    <a:pt x="882165" y="1226311"/>
                  </a:cubicBezTo>
                  <a:cubicBezTo>
                    <a:pt x="782581" y="1226433"/>
                    <a:pt x="680212" y="1185522"/>
                    <a:pt x="634249" y="1089549"/>
                  </a:cubicBezTo>
                  <a:cubicBezTo>
                    <a:pt x="725008" y="1236745"/>
                    <a:pt x="864157" y="1177910"/>
                    <a:pt x="959602" y="1156813"/>
                  </a:cubicBezTo>
                  <a:cubicBezTo>
                    <a:pt x="1036743" y="1138803"/>
                    <a:pt x="1086440" y="1139807"/>
                    <a:pt x="1142059" y="1161088"/>
                  </a:cubicBezTo>
                  <a:cubicBezTo>
                    <a:pt x="1124413" y="1142341"/>
                    <a:pt x="1105530" y="1123053"/>
                    <a:pt x="1083816" y="1101795"/>
                  </a:cubicBezTo>
                  <a:cubicBezTo>
                    <a:pt x="1051517" y="1069289"/>
                    <a:pt x="1022077" y="1033604"/>
                    <a:pt x="995842" y="995631"/>
                  </a:cubicBezTo>
                  <a:cubicBezTo>
                    <a:pt x="868263" y="861888"/>
                    <a:pt x="677320" y="726350"/>
                    <a:pt x="466876" y="805005"/>
                  </a:cubicBezTo>
                  <a:cubicBezTo>
                    <a:pt x="587913" y="747127"/>
                    <a:pt x="770196" y="782296"/>
                    <a:pt x="926257" y="870930"/>
                  </a:cubicBezTo>
                  <a:cubicBezTo>
                    <a:pt x="903130" y="817350"/>
                    <a:pt x="886770" y="760081"/>
                    <a:pt x="876986" y="701252"/>
                  </a:cubicBezTo>
                  <a:cubicBezTo>
                    <a:pt x="840298" y="597521"/>
                    <a:pt x="765608" y="496406"/>
                    <a:pt x="619973" y="478678"/>
                  </a:cubicBezTo>
                  <a:cubicBezTo>
                    <a:pt x="707993" y="483104"/>
                    <a:pt x="802006" y="526273"/>
                    <a:pt x="868967" y="612961"/>
                  </a:cubicBezTo>
                  <a:cubicBezTo>
                    <a:pt x="867379" y="548854"/>
                    <a:pt x="874498" y="483379"/>
                    <a:pt x="891561" y="417075"/>
                  </a:cubicBezTo>
                  <a:cubicBezTo>
                    <a:pt x="845619" y="692011"/>
                    <a:pt x="959330" y="861005"/>
                    <a:pt x="1086940" y="989600"/>
                  </a:cubicBezTo>
                  <a:cubicBezTo>
                    <a:pt x="1028423" y="822530"/>
                    <a:pt x="1054939" y="654899"/>
                    <a:pt x="1127359" y="530860"/>
                  </a:cubicBezTo>
                  <a:cubicBezTo>
                    <a:pt x="1030496" y="770341"/>
                    <a:pt x="1141129" y="1012469"/>
                    <a:pt x="1269890" y="1157050"/>
                  </a:cubicBezTo>
                  <a:cubicBezTo>
                    <a:pt x="1332419" y="1211574"/>
                    <a:pt x="1373206" y="1249989"/>
                    <a:pt x="1404339" y="1300421"/>
                  </a:cubicBezTo>
                  <a:cubicBezTo>
                    <a:pt x="1422469" y="1140196"/>
                    <a:pt x="1426103" y="969234"/>
                    <a:pt x="1409817" y="867754"/>
                  </a:cubicBezTo>
                  <a:cubicBezTo>
                    <a:pt x="1373482" y="639559"/>
                    <a:pt x="1224644" y="310736"/>
                    <a:pt x="880222" y="100961"/>
                  </a:cubicBezTo>
                  <a:cubicBezTo>
                    <a:pt x="965530" y="145499"/>
                    <a:pt x="1059776" y="210153"/>
                    <a:pt x="1145957" y="288254"/>
                  </a:cubicBezTo>
                  <a:cubicBezTo>
                    <a:pt x="1116927" y="180484"/>
                    <a:pt x="1140421" y="75689"/>
                    <a:pt x="1191798" y="0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AU"/>
            </a:p>
          </p:txBody>
        </p:sp>
        <p:sp>
          <p:nvSpPr>
            <p:cNvPr id="3" name="Freeform 5"/>
            <p:cNvSpPr>
              <a:spLocks/>
            </p:cNvSpPr>
            <p:nvPr/>
          </p:nvSpPr>
          <p:spPr bwMode="auto">
            <a:xfrm rot="15878782">
              <a:off x="5107441" y="4081039"/>
              <a:ext cx="542990" cy="443822"/>
            </a:xfrm>
            <a:custGeom>
              <a:avLst/>
              <a:gdLst>
                <a:gd name="T0" fmla="*/ 442 w 501"/>
                <a:gd name="T1" fmla="*/ 374 h 409"/>
                <a:gd name="T2" fmla="*/ 168 w 501"/>
                <a:gd name="T3" fmla="*/ 264 h 409"/>
                <a:gd name="T4" fmla="*/ 0 w 501"/>
                <a:gd name="T5" fmla="*/ 7 h 409"/>
                <a:gd name="T6" fmla="*/ 451 w 501"/>
                <a:gd name="T7" fmla="*/ 171 h 409"/>
                <a:gd name="T8" fmla="*/ 463 w 501"/>
                <a:gd name="T9" fmla="*/ 357 h 409"/>
                <a:gd name="T10" fmla="*/ 442 w 501"/>
                <a:gd name="T11" fmla="*/ 374 h 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1" h="409">
                  <a:moveTo>
                    <a:pt x="442" y="374"/>
                  </a:moveTo>
                  <a:cubicBezTo>
                    <a:pt x="324" y="409"/>
                    <a:pt x="212" y="382"/>
                    <a:pt x="168" y="264"/>
                  </a:cubicBezTo>
                  <a:cubicBezTo>
                    <a:pt x="122" y="144"/>
                    <a:pt x="81" y="59"/>
                    <a:pt x="0" y="7"/>
                  </a:cubicBezTo>
                  <a:cubicBezTo>
                    <a:pt x="181" y="0"/>
                    <a:pt x="347" y="28"/>
                    <a:pt x="451" y="171"/>
                  </a:cubicBezTo>
                  <a:cubicBezTo>
                    <a:pt x="501" y="243"/>
                    <a:pt x="495" y="305"/>
                    <a:pt x="463" y="357"/>
                  </a:cubicBezTo>
                  <a:lnTo>
                    <a:pt x="442" y="374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7" name="Freeform 15"/>
            <p:cNvSpPr>
              <a:spLocks/>
            </p:cNvSpPr>
            <p:nvPr/>
          </p:nvSpPr>
          <p:spPr bwMode="auto">
            <a:xfrm>
              <a:off x="4844571" y="3478010"/>
              <a:ext cx="483352" cy="301199"/>
            </a:xfrm>
            <a:custGeom>
              <a:avLst/>
              <a:gdLst>
                <a:gd name="T0" fmla="*/ 506 w 506"/>
                <a:gd name="T1" fmla="*/ 134 h 315"/>
                <a:gd name="T2" fmla="*/ 268 w 506"/>
                <a:gd name="T3" fmla="*/ 261 h 315"/>
                <a:gd name="T4" fmla="*/ 0 w 506"/>
                <a:gd name="T5" fmla="*/ 202 h 315"/>
                <a:gd name="T6" fmla="*/ 327 w 506"/>
                <a:gd name="T7" fmla="*/ 11 h 315"/>
                <a:gd name="T8" fmla="*/ 503 w 506"/>
                <a:gd name="T9" fmla="*/ 110 h 315"/>
                <a:gd name="T10" fmla="*/ 506 w 506"/>
                <a:gd name="T11" fmla="*/ 134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6" h="315">
                  <a:moveTo>
                    <a:pt x="506" y="134"/>
                  </a:moveTo>
                  <a:cubicBezTo>
                    <a:pt x="477" y="250"/>
                    <a:pt x="386" y="315"/>
                    <a:pt x="268" y="261"/>
                  </a:cubicBezTo>
                  <a:cubicBezTo>
                    <a:pt x="184" y="222"/>
                    <a:pt x="101" y="189"/>
                    <a:pt x="0" y="202"/>
                  </a:cubicBezTo>
                  <a:cubicBezTo>
                    <a:pt x="88" y="90"/>
                    <a:pt x="196" y="17"/>
                    <a:pt x="327" y="11"/>
                  </a:cubicBezTo>
                  <a:cubicBezTo>
                    <a:pt x="327" y="11"/>
                    <a:pt x="457" y="0"/>
                    <a:pt x="503" y="110"/>
                  </a:cubicBezTo>
                  <a:lnTo>
                    <a:pt x="506" y="134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8" name="Freeform 16"/>
            <p:cNvSpPr>
              <a:spLocks/>
            </p:cNvSpPr>
            <p:nvPr/>
          </p:nvSpPr>
          <p:spPr bwMode="auto">
            <a:xfrm>
              <a:off x="5539790" y="3154971"/>
              <a:ext cx="83905" cy="129803"/>
            </a:xfrm>
            <a:custGeom>
              <a:avLst/>
              <a:gdLst>
                <a:gd name="T0" fmla="*/ 50 w 88"/>
                <a:gd name="T1" fmla="*/ 136 h 136"/>
                <a:gd name="T2" fmla="*/ 80 w 88"/>
                <a:gd name="T3" fmla="*/ 87 h 136"/>
                <a:gd name="T4" fmla="*/ 88 w 88"/>
                <a:gd name="T5" fmla="*/ 0 h 136"/>
                <a:gd name="T6" fmla="*/ 7 w 88"/>
                <a:gd name="T7" fmla="*/ 83 h 136"/>
                <a:gd name="T8" fmla="*/ 44 w 88"/>
                <a:gd name="T9" fmla="*/ 133 h 136"/>
                <a:gd name="T10" fmla="*/ 50 w 88"/>
                <a:gd name="T11" fmla="*/ 1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8" h="136">
                  <a:moveTo>
                    <a:pt x="50" y="136"/>
                  </a:moveTo>
                  <a:cubicBezTo>
                    <a:pt x="73" y="127"/>
                    <a:pt x="83" y="108"/>
                    <a:pt x="80" y="87"/>
                  </a:cubicBezTo>
                  <a:cubicBezTo>
                    <a:pt x="71" y="57"/>
                    <a:pt x="76" y="27"/>
                    <a:pt x="88" y="0"/>
                  </a:cubicBezTo>
                  <a:cubicBezTo>
                    <a:pt x="55" y="17"/>
                    <a:pt x="19" y="39"/>
                    <a:pt x="7" y="83"/>
                  </a:cubicBezTo>
                  <a:cubicBezTo>
                    <a:pt x="0" y="110"/>
                    <a:pt x="11" y="129"/>
                    <a:pt x="44" y="133"/>
                  </a:cubicBezTo>
                  <a:lnTo>
                    <a:pt x="50" y="136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9" name="Freeform 5"/>
            <p:cNvSpPr>
              <a:spLocks/>
            </p:cNvSpPr>
            <p:nvPr/>
          </p:nvSpPr>
          <p:spPr bwMode="auto">
            <a:xfrm flipH="1">
              <a:off x="6433932" y="2913078"/>
              <a:ext cx="337119" cy="275550"/>
            </a:xfrm>
            <a:custGeom>
              <a:avLst/>
              <a:gdLst>
                <a:gd name="T0" fmla="*/ 442 w 501"/>
                <a:gd name="T1" fmla="*/ 374 h 409"/>
                <a:gd name="T2" fmla="*/ 168 w 501"/>
                <a:gd name="T3" fmla="*/ 264 h 409"/>
                <a:gd name="T4" fmla="*/ 0 w 501"/>
                <a:gd name="T5" fmla="*/ 7 h 409"/>
                <a:gd name="T6" fmla="*/ 451 w 501"/>
                <a:gd name="T7" fmla="*/ 171 h 409"/>
                <a:gd name="T8" fmla="*/ 463 w 501"/>
                <a:gd name="T9" fmla="*/ 357 h 409"/>
                <a:gd name="T10" fmla="*/ 442 w 501"/>
                <a:gd name="T11" fmla="*/ 374 h 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1" h="409">
                  <a:moveTo>
                    <a:pt x="442" y="374"/>
                  </a:moveTo>
                  <a:cubicBezTo>
                    <a:pt x="324" y="409"/>
                    <a:pt x="212" y="382"/>
                    <a:pt x="168" y="264"/>
                  </a:cubicBezTo>
                  <a:cubicBezTo>
                    <a:pt x="122" y="144"/>
                    <a:pt x="81" y="59"/>
                    <a:pt x="0" y="7"/>
                  </a:cubicBezTo>
                  <a:cubicBezTo>
                    <a:pt x="181" y="0"/>
                    <a:pt x="347" y="28"/>
                    <a:pt x="451" y="171"/>
                  </a:cubicBezTo>
                  <a:cubicBezTo>
                    <a:pt x="501" y="243"/>
                    <a:pt x="495" y="305"/>
                    <a:pt x="463" y="357"/>
                  </a:cubicBezTo>
                  <a:lnTo>
                    <a:pt x="442" y="374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0" name="Freeform 5"/>
            <p:cNvSpPr>
              <a:spLocks/>
            </p:cNvSpPr>
            <p:nvPr/>
          </p:nvSpPr>
          <p:spPr bwMode="auto">
            <a:xfrm rot="20596197">
              <a:off x="5008806" y="2507070"/>
              <a:ext cx="867375" cy="708964"/>
            </a:xfrm>
            <a:custGeom>
              <a:avLst/>
              <a:gdLst>
                <a:gd name="T0" fmla="*/ 442 w 501"/>
                <a:gd name="T1" fmla="*/ 374 h 409"/>
                <a:gd name="T2" fmla="*/ 168 w 501"/>
                <a:gd name="T3" fmla="*/ 264 h 409"/>
                <a:gd name="T4" fmla="*/ 0 w 501"/>
                <a:gd name="T5" fmla="*/ 7 h 409"/>
                <a:gd name="T6" fmla="*/ 451 w 501"/>
                <a:gd name="T7" fmla="*/ 171 h 409"/>
                <a:gd name="T8" fmla="*/ 463 w 501"/>
                <a:gd name="T9" fmla="*/ 357 h 409"/>
                <a:gd name="T10" fmla="*/ 442 w 501"/>
                <a:gd name="T11" fmla="*/ 374 h 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1" h="409">
                  <a:moveTo>
                    <a:pt x="442" y="374"/>
                  </a:moveTo>
                  <a:cubicBezTo>
                    <a:pt x="324" y="409"/>
                    <a:pt x="212" y="382"/>
                    <a:pt x="168" y="264"/>
                  </a:cubicBezTo>
                  <a:cubicBezTo>
                    <a:pt x="122" y="144"/>
                    <a:pt x="81" y="59"/>
                    <a:pt x="0" y="7"/>
                  </a:cubicBezTo>
                  <a:cubicBezTo>
                    <a:pt x="181" y="0"/>
                    <a:pt x="347" y="28"/>
                    <a:pt x="451" y="171"/>
                  </a:cubicBezTo>
                  <a:cubicBezTo>
                    <a:pt x="501" y="243"/>
                    <a:pt x="495" y="305"/>
                    <a:pt x="463" y="357"/>
                  </a:cubicBezTo>
                  <a:lnTo>
                    <a:pt x="442" y="374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1" name="Freeform 5"/>
            <p:cNvSpPr>
              <a:spLocks/>
            </p:cNvSpPr>
            <p:nvPr/>
          </p:nvSpPr>
          <p:spPr bwMode="auto">
            <a:xfrm flipH="1" flipV="1">
              <a:off x="6565493" y="3554693"/>
              <a:ext cx="689889" cy="563893"/>
            </a:xfrm>
            <a:custGeom>
              <a:avLst/>
              <a:gdLst>
                <a:gd name="T0" fmla="*/ 442 w 501"/>
                <a:gd name="T1" fmla="*/ 374 h 409"/>
                <a:gd name="T2" fmla="*/ 168 w 501"/>
                <a:gd name="T3" fmla="*/ 264 h 409"/>
                <a:gd name="T4" fmla="*/ 0 w 501"/>
                <a:gd name="T5" fmla="*/ 7 h 409"/>
                <a:gd name="T6" fmla="*/ 451 w 501"/>
                <a:gd name="T7" fmla="*/ 171 h 409"/>
                <a:gd name="T8" fmla="*/ 463 w 501"/>
                <a:gd name="T9" fmla="*/ 357 h 409"/>
                <a:gd name="T10" fmla="*/ 442 w 501"/>
                <a:gd name="T11" fmla="*/ 374 h 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1" h="409">
                  <a:moveTo>
                    <a:pt x="442" y="374"/>
                  </a:moveTo>
                  <a:cubicBezTo>
                    <a:pt x="324" y="409"/>
                    <a:pt x="212" y="382"/>
                    <a:pt x="168" y="264"/>
                  </a:cubicBezTo>
                  <a:cubicBezTo>
                    <a:pt x="122" y="144"/>
                    <a:pt x="81" y="59"/>
                    <a:pt x="0" y="7"/>
                  </a:cubicBezTo>
                  <a:cubicBezTo>
                    <a:pt x="181" y="0"/>
                    <a:pt x="347" y="28"/>
                    <a:pt x="451" y="171"/>
                  </a:cubicBezTo>
                  <a:cubicBezTo>
                    <a:pt x="501" y="243"/>
                    <a:pt x="495" y="305"/>
                    <a:pt x="463" y="357"/>
                  </a:cubicBezTo>
                  <a:lnTo>
                    <a:pt x="442" y="374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2" name="Freeform 16"/>
            <p:cNvSpPr>
              <a:spLocks/>
            </p:cNvSpPr>
            <p:nvPr/>
          </p:nvSpPr>
          <p:spPr bwMode="auto">
            <a:xfrm>
              <a:off x="6054047" y="2926788"/>
              <a:ext cx="83905" cy="129803"/>
            </a:xfrm>
            <a:custGeom>
              <a:avLst/>
              <a:gdLst>
                <a:gd name="T0" fmla="*/ 50 w 88"/>
                <a:gd name="T1" fmla="*/ 136 h 136"/>
                <a:gd name="T2" fmla="*/ 80 w 88"/>
                <a:gd name="T3" fmla="*/ 87 h 136"/>
                <a:gd name="T4" fmla="*/ 88 w 88"/>
                <a:gd name="T5" fmla="*/ 0 h 136"/>
                <a:gd name="T6" fmla="*/ 7 w 88"/>
                <a:gd name="T7" fmla="*/ 83 h 136"/>
                <a:gd name="T8" fmla="*/ 44 w 88"/>
                <a:gd name="T9" fmla="*/ 133 h 136"/>
                <a:gd name="T10" fmla="*/ 50 w 88"/>
                <a:gd name="T11" fmla="*/ 1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8" h="136">
                  <a:moveTo>
                    <a:pt x="50" y="136"/>
                  </a:moveTo>
                  <a:cubicBezTo>
                    <a:pt x="73" y="127"/>
                    <a:pt x="83" y="108"/>
                    <a:pt x="80" y="87"/>
                  </a:cubicBezTo>
                  <a:cubicBezTo>
                    <a:pt x="71" y="57"/>
                    <a:pt x="76" y="27"/>
                    <a:pt x="88" y="0"/>
                  </a:cubicBezTo>
                  <a:cubicBezTo>
                    <a:pt x="55" y="17"/>
                    <a:pt x="19" y="39"/>
                    <a:pt x="7" y="83"/>
                  </a:cubicBezTo>
                  <a:cubicBezTo>
                    <a:pt x="0" y="110"/>
                    <a:pt x="11" y="129"/>
                    <a:pt x="44" y="133"/>
                  </a:cubicBezTo>
                  <a:lnTo>
                    <a:pt x="50" y="136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3" name="Freeform 5"/>
            <p:cNvSpPr>
              <a:spLocks/>
            </p:cNvSpPr>
            <p:nvPr/>
          </p:nvSpPr>
          <p:spPr bwMode="auto">
            <a:xfrm rot="1992299">
              <a:off x="6394755" y="3227000"/>
              <a:ext cx="242345" cy="198085"/>
            </a:xfrm>
            <a:custGeom>
              <a:avLst/>
              <a:gdLst>
                <a:gd name="T0" fmla="*/ 442 w 501"/>
                <a:gd name="T1" fmla="*/ 374 h 409"/>
                <a:gd name="T2" fmla="*/ 168 w 501"/>
                <a:gd name="T3" fmla="*/ 264 h 409"/>
                <a:gd name="T4" fmla="*/ 0 w 501"/>
                <a:gd name="T5" fmla="*/ 7 h 409"/>
                <a:gd name="T6" fmla="*/ 451 w 501"/>
                <a:gd name="T7" fmla="*/ 171 h 409"/>
                <a:gd name="T8" fmla="*/ 463 w 501"/>
                <a:gd name="T9" fmla="*/ 357 h 409"/>
                <a:gd name="T10" fmla="*/ 442 w 501"/>
                <a:gd name="T11" fmla="*/ 374 h 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1" h="409">
                  <a:moveTo>
                    <a:pt x="442" y="374"/>
                  </a:moveTo>
                  <a:cubicBezTo>
                    <a:pt x="324" y="409"/>
                    <a:pt x="212" y="382"/>
                    <a:pt x="168" y="264"/>
                  </a:cubicBezTo>
                  <a:cubicBezTo>
                    <a:pt x="122" y="144"/>
                    <a:pt x="81" y="59"/>
                    <a:pt x="0" y="7"/>
                  </a:cubicBezTo>
                  <a:cubicBezTo>
                    <a:pt x="181" y="0"/>
                    <a:pt x="347" y="28"/>
                    <a:pt x="451" y="171"/>
                  </a:cubicBezTo>
                  <a:cubicBezTo>
                    <a:pt x="501" y="243"/>
                    <a:pt x="495" y="305"/>
                    <a:pt x="463" y="357"/>
                  </a:cubicBezTo>
                  <a:lnTo>
                    <a:pt x="442" y="374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796EB110-A179-431E-95EC-F57585EBDB3E}"/>
              </a:ext>
            </a:extLst>
          </p:cNvPr>
          <p:cNvGrpSpPr/>
          <p:nvPr/>
        </p:nvGrpSpPr>
        <p:grpSpPr>
          <a:xfrm>
            <a:off x="7524619" y="2340658"/>
            <a:ext cx="3776255" cy="1188735"/>
            <a:chOff x="7524619" y="2340658"/>
            <a:chExt cx="3776255" cy="1188735"/>
          </a:xfrm>
        </p:grpSpPr>
        <p:sp>
          <p:nvSpPr>
            <p:cNvPr id="44" name="TextBox 43"/>
            <p:cNvSpPr txBox="1"/>
            <p:nvPr/>
          </p:nvSpPr>
          <p:spPr>
            <a:xfrm>
              <a:off x="7524619" y="2698396"/>
              <a:ext cx="377625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Lorem ipsum dolor sit amet place texts here please and then </a:t>
              </a:r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Loripsum dolor sit amet remember to place text here about this guys. Great things oke.</a:t>
              </a:r>
              <a:endPara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endParaRPr>
            </a:p>
            <a:p>
              <a:pPr algn="just"/>
              <a:endPara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7567427" y="2340658"/>
              <a:ext cx="37334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ea typeface="Fira Sans SemiBold Italic" panose="00000700000000000000" pitchFamily="50" charset="0"/>
                  <a:cs typeface="Clear Sans" panose="020B0503030202020304" pitchFamily="34" charset="0"/>
                </a:rPr>
                <a:t>Great Process Here Please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03357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prism isInverted="1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6" grpId="0" animBg="1"/>
      <p:bldP spid="13" grpId="0"/>
      <p:bldP spid="1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F757E9A0-ADAB-42F3-8439-6ED2E7A69CE0}"/>
              </a:ext>
            </a:extLst>
          </p:cNvPr>
          <p:cNvGrpSpPr/>
          <p:nvPr/>
        </p:nvGrpSpPr>
        <p:grpSpPr>
          <a:xfrm>
            <a:off x="3789361" y="1680690"/>
            <a:ext cx="4280763" cy="7103388"/>
            <a:chOff x="3789361" y="1680690"/>
            <a:chExt cx="4280763" cy="7103388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B65EE7ED-FCF9-334A-A7A0-4695143A2BF2}"/>
                </a:ext>
              </a:extLst>
            </p:cNvPr>
            <p:cNvSpPr/>
            <p:nvPr/>
          </p:nvSpPr>
          <p:spPr>
            <a:xfrm>
              <a:off x="3789361" y="5753717"/>
              <a:ext cx="4280763" cy="3030361"/>
            </a:xfrm>
            <a:prstGeom prst="ellipse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35" name="Group 234"/>
            <p:cNvGrpSpPr/>
            <p:nvPr/>
          </p:nvGrpSpPr>
          <p:grpSpPr>
            <a:xfrm>
              <a:off x="4338222" y="1680690"/>
              <a:ext cx="2801904" cy="4485160"/>
              <a:chOff x="3169822" y="2031151"/>
              <a:chExt cx="1976063" cy="3163192"/>
            </a:xfrm>
          </p:grpSpPr>
          <p:grpSp>
            <p:nvGrpSpPr>
              <p:cNvPr id="234" name="Group 233"/>
              <p:cNvGrpSpPr/>
              <p:nvPr/>
            </p:nvGrpSpPr>
            <p:grpSpPr>
              <a:xfrm>
                <a:off x="3169822" y="2031151"/>
                <a:ext cx="1976063" cy="2618178"/>
                <a:chOff x="1370757" y="2186782"/>
                <a:chExt cx="1976063" cy="2618178"/>
              </a:xfrm>
            </p:grpSpPr>
            <p:sp>
              <p:nvSpPr>
                <p:cNvPr id="3" name="Freeform 25"/>
                <p:cNvSpPr>
                  <a:spLocks/>
                </p:cNvSpPr>
                <p:nvPr/>
              </p:nvSpPr>
              <p:spPr bwMode="auto">
                <a:xfrm>
                  <a:off x="2984304" y="3027761"/>
                  <a:ext cx="301220" cy="214201"/>
                </a:xfrm>
                <a:custGeom>
                  <a:avLst/>
                  <a:gdLst>
                    <a:gd name="T0" fmla="*/ 14 w 38"/>
                    <a:gd name="T1" fmla="*/ 4 h 27"/>
                    <a:gd name="T2" fmla="*/ 38 w 38"/>
                    <a:gd name="T3" fmla="*/ 4 h 27"/>
                    <a:gd name="T4" fmla="*/ 23 w 38"/>
                    <a:gd name="T5" fmla="*/ 23 h 27"/>
                    <a:gd name="T6" fmla="*/ 0 w 38"/>
                    <a:gd name="T7" fmla="*/ 22 h 27"/>
                    <a:gd name="T8" fmla="*/ 14 w 38"/>
                    <a:gd name="T9" fmla="*/ 4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8" h="27">
                      <a:moveTo>
                        <a:pt x="14" y="4"/>
                      </a:moveTo>
                      <a:cubicBezTo>
                        <a:pt x="22" y="0"/>
                        <a:pt x="32" y="0"/>
                        <a:pt x="38" y="4"/>
                      </a:cubicBezTo>
                      <a:cubicBezTo>
                        <a:pt x="37" y="11"/>
                        <a:pt x="32" y="19"/>
                        <a:pt x="23" y="23"/>
                      </a:cubicBezTo>
                      <a:cubicBezTo>
                        <a:pt x="15" y="27"/>
                        <a:pt x="6" y="26"/>
                        <a:pt x="0" y="22"/>
                      </a:cubicBezTo>
                      <a:cubicBezTo>
                        <a:pt x="0" y="15"/>
                        <a:pt x="6" y="8"/>
                        <a:pt x="14" y="4"/>
                      </a:cubicBezTo>
                    </a:path>
                  </a:pathLst>
                </a:custGeom>
                <a:solidFill>
                  <a:srgbClr val="92D050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" name="Freeform 26"/>
                <p:cNvSpPr>
                  <a:spLocks/>
                </p:cNvSpPr>
                <p:nvPr/>
              </p:nvSpPr>
              <p:spPr bwMode="auto">
                <a:xfrm>
                  <a:off x="3001039" y="3061229"/>
                  <a:ext cx="284487" cy="174039"/>
                </a:xfrm>
                <a:custGeom>
                  <a:avLst/>
                  <a:gdLst>
                    <a:gd name="T0" fmla="*/ 36 w 36"/>
                    <a:gd name="T1" fmla="*/ 0 h 22"/>
                    <a:gd name="T2" fmla="*/ 0 w 36"/>
                    <a:gd name="T3" fmla="*/ 17 h 22"/>
                    <a:gd name="T4" fmla="*/ 0 w 36"/>
                    <a:gd name="T5" fmla="*/ 20 h 22"/>
                    <a:gd name="T6" fmla="*/ 9 w 36"/>
                    <a:gd name="T7" fmla="*/ 22 h 22"/>
                    <a:gd name="T8" fmla="*/ 21 w 36"/>
                    <a:gd name="T9" fmla="*/ 19 h 22"/>
                    <a:gd name="T10" fmla="*/ 36 w 36"/>
                    <a:gd name="T11" fmla="*/ 0 h 22"/>
                    <a:gd name="T12" fmla="*/ 36 w 36"/>
                    <a:gd name="T13" fmla="*/ 0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6" h="22">
                      <a:moveTo>
                        <a:pt x="36" y="0"/>
                      </a:moveTo>
                      <a:cubicBezTo>
                        <a:pt x="0" y="17"/>
                        <a:pt x="0" y="17"/>
                        <a:pt x="0" y="17"/>
                      </a:cubicBezTo>
                      <a:cubicBezTo>
                        <a:pt x="0" y="20"/>
                        <a:pt x="0" y="20"/>
                        <a:pt x="0" y="20"/>
                      </a:cubicBezTo>
                      <a:cubicBezTo>
                        <a:pt x="3" y="21"/>
                        <a:pt x="6" y="22"/>
                        <a:pt x="9" y="22"/>
                      </a:cubicBezTo>
                      <a:cubicBezTo>
                        <a:pt x="13" y="22"/>
                        <a:pt x="17" y="21"/>
                        <a:pt x="21" y="19"/>
                      </a:cubicBezTo>
                      <a:cubicBezTo>
                        <a:pt x="30" y="15"/>
                        <a:pt x="35" y="7"/>
                        <a:pt x="36" y="0"/>
                      </a:cubicBezTo>
                      <a:cubicBezTo>
                        <a:pt x="36" y="0"/>
                        <a:pt x="36" y="0"/>
                        <a:pt x="36" y="0"/>
                      </a:cubicBezTo>
                    </a:path>
                  </a:pathLst>
                </a:custGeom>
                <a:solidFill>
                  <a:srgbClr val="00B050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" name="Freeform 29"/>
                <p:cNvSpPr>
                  <a:spLocks/>
                </p:cNvSpPr>
                <p:nvPr/>
              </p:nvSpPr>
              <p:spPr bwMode="auto">
                <a:xfrm>
                  <a:off x="2990998" y="3703833"/>
                  <a:ext cx="207508" cy="140569"/>
                </a:xfrm>
                <a:custGeom>
                  <a:avLst/>
                  <a:gdLst>
                    <a:gd name="T0" fmla="*/ 9 w 26"/>
                    <a:gd name="T1" fmla="*/ 2 h 18"/>
                    <a:gd name="T2" fmla="*/ 26 w 26"/>
                    <a:gd name="T3" fmla="*/ 3 h 18"/>
                    <a:gd name="T4" fmla="*/ 16 w 26"/>
                    <a:gd name="T5" fmla="*/ 16 h 18"/>
                    <a:gd name="T6" fmla="*/ 0 w 26"/>
                    <a:gd name="T7" fmla="*/ 15 h 18"/>
                    <a:gd name="T8" fmla="*/ 9 w 26"/>
                    <a:gd name="T9" fmla="*/ 2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6" h="18">
                      <a:moveTo>
                        <a:pt x="9" y="2"/>
                      </a:moveTo>
                      <a:cubicBezTo>
                        <a:pt x="15" y="0"/>
                        <a:pt x="21" y="0"/>
                        <a:pt x="26" y="3"/>
                      </a:cubicBezTo>
                      <a:cubicBezTo>
                        <a:pt x="25" y="8"/>
                        <a:pt x="21" y="13"/>
                        <a:pt x="16" y="16"/>
                      </a:cubicBezTo>
                      <a:cubicBezTo>
                        <a:pt x="10" y="18"/>
                        <a:pt x="4" y="18"/>
                        <a:pt x="0" y="15"/>
                      </a:cubicBezTo>
                      <a:cubicBezTo>
                        <a:pt x="0" y="10"/>
                        <a:pt x="4" y="5"/>
                        <a:pt x="9" y="2"/>
                      </a:cubicBezTo>
                    </a:path>
                  </a:pathLst>
                </a:custGeom>
                <a:solidFill>
                  <a:srgbClr val="92D050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" name="Freeform 30"/>
                <p:cNvSpPr>
                  <a:spLocks/>
                </p:cNvSpPr>
                <p:nvPr/>
              </p:nvSpPr>
              <p:spPr bwMode="auto">
                <a:xfrm>
                  <a:off x="3001039" y="3727261"/>
                  <a:ext cx="197467" cy="110448"/>
                </a:xfrm>
                <a:custGeom>
                  <a:avLst/>
                  <a:gdLst>
                    <a:gd name="T0" fmla="*/ 25 w 25"/>
                    <a:gd name="T1" fmla="*/ 0 h 14"/>
                    <a:gd name="T2" fmla="*/ 0 w 25"/>
                    <a:gd name="T3" fmla="*/ 11 h 14"/>
                    <a:gd name="T4" fmla="*/ 0 w 25"/>
                    <a:gd name="T5" fmla="*/ 13 h 14"/>
                    <a:gd name="T6" fmla="*/ 6 w 25"/>
                    <a:gd name="T7" fmla="*/ 14 h 14"/>
                    <a:gd name="T8" fmla="*/ 15 w 25"/>
                    <a:gd name="T9" fmla="*/ 13 h 14"/>
                    <a:gd name="T10" fmla="*/ 25 w 25"/>
                    <a:gd name="T11" fmla="*/ 0 h 14"/>
                    <a:gd name="T12" fmla="*/ 25 w 25"/>
                    <a:gd name="T13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5" h="14">
                      <a:moveTo>
                        <a:pt x="25" y="0"/>
                      </a:moveTo>
                      <a:cubicBezTo>
                        <a:pt x="0" y="11"/>
                        <a:pt x="0" y="11"/>
                        <a:pt x="0" y="11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2" y="14"/>
                        <a:pt x="4" y="14"/>
                        <a:pt x="6" y="14"/>
                      </a:cubicBezTo>
                      <a:cubicBezTo>
                        <a:pt x="9" y="14"/>
                        <a:pt x="12" y="14"/>
                        <a:pt x="15" y="13"/>
                      </a:cubicBezTo>
                      <a:cubicBezTo>
                        <a:pt x="20" y="10"/>
                        <a:pt x="24" y="5"/>
                        <a:pt x="25" y="0"/>
                      </a:cubicBezTo>
                      <a:cubicBezTo>
                        <a:pt x="25" y="0"/>
                        <a:pt x="25" y="0"/>
                        <a:pt x="25" y="0"/>
                      </a:cubicBezTo>
                    </a:path>
                  </a:pathLst>
                </a:custGeom>
                <a:solidFill>
                  <a:srgbClr val="00B050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" name="Freeform 31"/>
                <p:cNvSpPr>
                  <a:spLocks/>
                </p:cNvSpPr>
                <p:nvPr/>
              </p:nvSpPr>
              <p:spPr bwMode="auto">
                <a:xfrm>
                  <a:off x="2515738" y="3693791"/>
                  <a:ext cx="174039" cy="127182"/>
                </a:xfrm>
                <a:custGeom>
                  <a:avLst/>
                  <a:gdLst>
                    <a:gd name="T0" fmla="*/ 8 w 22"/>
                    <a:gd name="T1" fmla="*/ 2 h 16"/>
                    <a:gd name="T2" fmla="*/ 22 w 22"/>
                    <a:gd name="T3" fmla="*/ 2 h 16"/>
                    <a:gd name="T4" fmla="*/ 13 w 22"/>
                    <a:gd name="T5" fmla="*/ 13 h 16"/>
                    <a:gd name="T6" fmla="*/ 0 w 22"/>
                    <a:gd name="T7" fmla="*/ 13 h 16"/>
                    <a:gd name="T8" fmla="*/ 8 w 22"/>
                    <a:gd name="T9" fmla="*/ 2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16">
                      <a:moveTo>
                        <a:pt x="8" y="2"/>
                      </a:moveTo>
                      <a:cubicBezTo>
                        <a:pt x="13" y="0"/>
                        <a:pt x="18" y="0"/>
                        <a:pt x="22" y="2"/>
                      </a:cubicBezTo>
                      <a:cubicBezTo>
                        <a:pt x="21" y="7"/>
                        <a:pt x="18" y="11"/>
                        <a:pt x="13" y="13"/>
                      </a:cubicBezTo>
                      <a:cubicBezTo>
                        <a:pt x="9" y="16"/>
                        <a:pt x="3" y="15"/>
                        <a:pt x="0" y="13"/>
                      </a:cubicBezTo>
                      <a:cubicBezTo>
                        <a:pt x="0" y="9"/>
                        <a:pt x="3" y="5"/>
                        <a:pt x="8" y="2"/>
                      </a:cubicBezTo>
                    </a:path>
                  </a:pathLst>
                </a:custGeom>
                <a:solidFill>
                  <a:srgbClr val="92D050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" name="Freeform 32"/>
                <p:cNvSpPr>
                  <a:spLocks/>
                </p:cNvSpPr>
                <p:nvPr/>
              </p:nvSpPr>
              <p:spPr bwMode="auto">
                <a:xfrm>
                  <a:off x="2545862" y="3710528"/>
                  <a:ext cx="143918" cy="103755"/>
                </a:xfrm>
                <a:custGeom>
                  <a:avLst/>
                  <a:gdLst>
                    <a:gd name="T0" fmla="*/ 18 w 18"/>
                    <a:gd name="T1" fmla="*/ 0 h 13"/>
                    <a:gd name="T2" fmla="*/ 0 w 18"/>
                    <a:gd name="T3" fmla="*/ 9 h 13"/>
                    <a:gd name="T4" fmla="*/ 0 w 18"/>
                    <a:gd name="T5" fmla="*/ 13 h 13"/>
                    <a:gd name="T6" fmla="*/ 2 w 18"/>
                    <a:gd name="T7" fmla="*/ 13 h 13"/>
                    <a:gd name="T8" fmla="*/ 9 w 18"/>
                    <a:gd name="T9" fmla="*/ 11 h 13"/>
                    <a:gd name="T10" fmla="*/ 18 w 18"/>
                    <a:gd name="T11" fmla="*/ 0 h 13"/>
                    <a:gd name="T12" fmla="*/ 18 w 18"/>
                    <a:gd name="T13" fmla="*/ 0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8" h="13">
                      <a:moveTo>
                        <a:pt x="18" y="0"/>
                      </a:move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1" y="13"/>
                        <a:pt x="2" y="13"/>
                        <a:pt x="2" y="13"/>
                      </a:cubicBezTo>
                      <a:cubicBezTo>
                        <a:pt x="5" y="13"/>
                        <a:pt x="7" y="12"/>
                        <a:pt x="9" y="11"/>
                      </a:cubicBezTo>
                      <a:cubicBezTo>
                        <a:pt x="14" y="9"/>
                        <a:pt x="17" y="5"/>
                        <a:pt x="18" y="0"/>
                      </a:cubicBezTo>
                      <a:cubicBezTo>
                        <a:pt x="18" y="0"/>
                        <a:pt x="18" y="0"/>
                        <a:pt x="18" y="0"/>
                      </a:cubicBezTo>
                    </a:path>
                  </a:pathLst>
                </a:custGeom>
                <a:solidFill>
                  <a:srgbClr val="00B050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" name="Freeform 33"/>
                <p:cNvSpPr>
                  <a:spLocks/>
                </p:cNvSpPr>
                <p:nvPr/>
              </p:nvSpPr>
              <p:spPr bwMode="auto">
                <a:xfrm>
                  <a:off x="2063908" y="2836987"/>
                  <a:ext cx="133876" cy="97062"/>
                </a:xfrm>
                <a:custGeom>
                  <a:avLst/>
                  <a:gdLst>
                    <a:gd name="T0" fmla="*/ 7 w 17"/>
                    <a:gd name="T1" fmla="*/ 2 h 12"/>
                    <a:gd name="T2" fmla="*/ 17 w 17"/>
                    <a:gd name="T3" fmla="*/ 2 h 12"/>
                    <a:gd name="T4" fmla="*/ 11 w 17"/>
                    <a:gd name="T5" fmla="*/ 10 h 12"/>
                    <a:gd name="T6" fmla="*/ 0 w 17"/>
                    <a:gd name="T7" fmla="*/ 10 h 12"/>
                    <a:gd name="T8" fmla="*/ 7 w 17"/>
                    <a:gd name="T9" fmla="*/ 2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12">
                      <a:moveTo>
                        <a:pt x="7" y="2"/>
                      </a:moveTo>
                      <a:cubicBezTo>
                        <a:pt x="10" y="0"/>
                        <a:pt x="14" y="0"/>
                        <a:pt x="17" y="2"/>
                      </a:cubicBezTo>
                      <a:cubicBezTo>
                        <a:pt x="17" y="5"/>
                        <a:pt x="14" y="9"/>
                        <a:pt x="11" y="10"/>
                      </a:cubicBezTo>
                      <a:cubicBezTo>
                        <a:pt x="7" y="12"/>
                        <a:pt x="3" y="12"/>
                        <a:pt x="0" y="10"/>
                      </a:cubicBezTo>
                      <a:cubicBezTo>
                        <a:pt x="1" y="7"/>
                        <a:pt x="3" y="4"/>
                        <a:pt x="7" y="2"/>
                      </a:cubicBezTo>
                    </a:path>
                  </a:pathLst>
                </a:custGeom>
                <a:solidFill>
                  <a:srgbClr val="92D050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" name="Freeform 34"/>
                <p:cNvSpPr>
                  <a:spLocks/>
                </p:cNvSpPr>
                <p:nvPr/>
              </p:nvSpPr>
              <p:spPr bwMode="auto">
                <a:xfrm>
                  <a:off x="2080642" y="2853722"/>
                  <a:ext cx="117142" cy="80325"/>
                </a:xfrm>
                <a:custGeom>
                  <a:avLst/>
                  <a:gdLst>
                    <a:gd name="T0" fmla="*/ 15 w 15"/>
                    <a:gd name="T1" fmla="*/ 0 h 10"/>
                    <a:gd name="T2" fmla="*/ 0 w 15"/>
                    <a:gd name="T3" fmla="*/ 8 h 10"/>
                    <a:gd name="T4" fmla="*/ 0 w 15"/>
                    <a:gd name="T5" fmla="*/ 9 h 10"/>
                    <a:gd name="T6" fmla="*/ 3 w 15"/>
                    <a:gd name="T7" fmla="*/ 10 h 10"/>
                    <a:gd name="T8" fmla="*/ 9 w 15"/>
                    <a:gd name="T9" fmla="*/ 8 h 10"/>
                    <a:gd name="T10" fmla="*/ 15 w 15"/>
                    <a:gd name="T11" fmla="*/ 0 h 10"/>
                    <a:gd name="T12" fmla="*/ 15 w 15"/>
                    <a:gd name="T13" fmla="*/ 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5" h="10">
                      <a:moveTo>
                        <a:pt x="15" y="0"/>
                      </a:move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1" y="9"/>
                        <a:pt x="2" y="10"/>
                        <a:pt x="3" y="10"/>
                      </a:cubicBezTo>
                      <a:cubicBezTo>
                        <a:pt x="5" y="10"/>
                        <a:pt x="7" y="9"/>
                        <a:pt x="9" y="8"/>
                      </a:cubicBezTo>
                      <a:cubicBezTo>
                        <a:pt x="12" y="7"/>
                        <a:pt x="15" y="3"/>
                        <a:pt x="15" y="0"/>
                      </a:cubicBezTo>
                      <a:cubicBezTo>
                        <a:pt x="15" y="0"/>
                        <a:pt x="15" y="0"/>
                        <a:pt x="15" y="0"/>
                      </a:cubicBezTo>
                    </a:path>
                  </a:pathLst>
                </a:custGeom>
                <a:solidFill>
                  <a:srgbClr val="00B050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" name="Freeform 39"/>
                <p:cNvSpPr>
                  <a:spLocks/>
                </p:cNvSpPr>
                <p:nvPr/>
              </p:nvSpPr>
              <p:spPr bwMode="auto">
                <a:xfrm>
                  <a:off x="2776796" y="3837709"/>
                  <a:ext cx="207508" cy="150611"/>
                </a:xfrm>
                <a:custGeom>
                  <a:avLst/>
                  <a:gdLst>
                    <a:gd name="T0" fmla="*/ 16 w 26"/>
                    <a:gd name="T1" fmla="*/ 3 h 19"/>
                    <a:gd name="T2" fmla="*/ 0 w 26"/>
                    <a:gd name="T3" fmla="*/ 3 h 19"/>
                    <a:gd name="T4" fmla="*/ 10 w 26"/>
                    <a:gd name="T5" fmla="*/ 16 h 19"/>
                    <a:gd name="T6" fmla="*/ 26 w 26"/>
                    <a:gd name="T7" fmla="*/ 16 h 19"/>
                    <a:gd name="T8" fmla="*/ 16 w 26"/>
                    <a:gd name="T9" fmla="*/ 3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6" h="19">
                      <a:moveTo>
                        <a:pt x="16" y="3"/>
                      </a:moveTo>
                      <a:cubicBezTo>
                        <a:pt x="10" y="0"/>
                        <a:pt x="4" y="0"/>
                        <a:pt x="0" y="3"/>
                      </a:cubicBezTo>
                      <a:cubicBezTo>
                        <a:pt x="1" y="8"/>
                        <a:pt x="4" y="13"/>
                        <a:pt x="10" y="16"/>
                      </a:cubicBezTo>
                      <a:cubicBezTo>
                        <a:pt x="16" y="19"/>
                        <a:pt x="22" y="19"/>
                        <a:pt x="26" y="16"/>
                      </a:cubicBezTo>
                      <a:cubicBezTo>
                        <a:pt x="26" y="11"/>
                        <a:pt x="22" y="6"/>
                        <a:pt x="16" y="3"/>
                      </a:cubicBezTo>
                    </a:path>
                  </a:pathLst>
                </a:custGeom>
                <a:solidFill>
                  <a:srgbClr val="92D050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" name="Freeform 40"/>
                <p:cNvSpPr>
                  <a:spLocks/>
                </p:cNvSpPr>
                <p:nvPr/>
              </p:nvSpPr>
              <p:spPr bwMode="auto">
                <a:xfrm>
                  <a:off x="2776796" y="3861136"/>
                  <a:ext cx="197467" cy="120488"/>
                </a:xfrm>
                <a:custGeom>
                  <a:avLst/>
                  <a:gdLst>
                    <a:gd name="T0" fmla="*/ 0 w 25"/>
                    <a:gd name="T1" fmla="*/ 0 h 15"/>
                    <a:gd name="T2" fmla="*/ 0 w 25"/>
                    <a:gd name="T3" fmla="*/ 0 h 15"/>
                    <a:gd name="T4" fmla="*/ 10 w 25"/>
                    <a:gd name="T5" fmla="*/ 13 h 15"/>
                    <a:gd name="T6" fmla="*/ 18 w 25"/>
                    <a:gd name="T7" fmla="*/ 15 h 15"/>
                    <a:gd name="T8" fmla="*/ 25 w 25"/>
                    <a:gd name="T9" fmla="*/ 13 h 15"/>
                    <a:gd name="T10" fmla="*/ 25 w 25"/>
                    <a:gd name="T11" fmla="*/ 12 h 15"/>
                    <a:gd name="T12" fmla="*/ 0 w 25"/>
                    <a:gd name="T13" fmla="*/ 0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5" h="15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" y="5"/>
                        <a:pt x="4" y="10"/>
                        <a:pt x="10" y="13"/>
                      </a:cubicBezTo>
                      <a:cubicBezTo>
                        <a:pt x="13" y="14"/>
                        <a:pt x="15" y="15"/>
                        <a:pt x="18" y="15"/>
                      </a:cubicBezTo>
                      <a:cubicBezTo>
                        <a:pt x="21" y="15"/>
                        <a:pt x="23" y="14"/>
                        <a:pt x="25" y="13"/>
                      </a:cubicBezTo>
                      <a:cubicBezTo>
                        <a:pt x="25" y="12"/>
                        <a:pt x="25" y="12"/>
                        <a:pt x="25" y="12"/>
                      </a:cubicBezTo>
                      <a:cubicBezTo>
                        <a:pt x="0" y="0"/>
                        <a:pt x="0" y="0"/>
                        <a:pt x="0" y="0"/>
                      </a:cubicBezTo>
                    </a:path>
                  </a:pathLst>
                </a:custGeom>
                <a:solidFill>
                  <a:srgbClr val="00B050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" name="Freeform 41"/>
                <p:cNvSpPr>
                  <a:spLocks/>
                </p:cNvSpPr>
                <p:nvPr/>
              </p:nvSpPr>
              <p:spPr bwMode="auto">
                <a:xfrm>
                  <a:off x="2308231" y="4098767"/>
                  <a:ext cx="207508" cy="150611"/>
                </a:xfrm>
                <a:custGeom>
                  <a:avLst/>
                  <a:gdLst>
                    <a:gd name="T0" fmla="*/ 16 w 26"/>
                    <a:gd name="T1" fmla="*/ 3 h 19"/>
                    <a:gd name="T2" fmla="*/ 0 w 26"/>
                    <a:gd name="T3" fmla="*/ 3 h 19"/>
                    <a:gd name="T4" fmla="*/ 9 w 26"/>
                    <a:gd name="T5" fmla="*/ 16 h 19"/>
                    <a:gd name="T6" fmla="*/ 26 w 26"/>
                    <a:gd name="T7" fmla="*/ 16 h 19"/>
                    <a:gd name="T8" fmla="*/ 16 w 26"/>
                    <a:gd name="T9" fmla="*/ 3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6" h="19">
                      <a:moveTo>
                        <a:pt x="16" y="3"/>
                      </a:moveTo>
                      <a:cubicBezTo>
                        <a:pt x="10" y="0"/>
                        <a:pt x="4" y="0"/>
                        <a:pt x="0" y="3"/>
                      </a:cubicBezTo>
                      <a:cubicBezTo>
                        <a:pt x="0" y="8"/>
                        <a:pt x="4" y="13"/>
                        <a:pt x="9" y="16"/>
                      </a:cubicBezTo>
                      <a:cubicBezTo>
                        <a:pt x="15" y="19"/>
                        <a:pt x="21" y="19"/>
                        <a:pt x="26" y="16"/>
                      </a:cubicBezTo>
                      <a:cubicBezTo>
                        <a:pt x="25" y="11"/>
                        <a:pt x="21" y="6"/>
                        <a:pt x="16" y="3"/>
                      </a:cubicBezTo>
                    </a:path>
                  </a:pathLst>
                </a:custGeom>
                <a:solidFill>
                  <a:srgbClr val="92D050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" name="Freeform 42"/>
                <p:cNvSpPr>
                  <a:spLocks/>
                </p:cNvSpPr>
                <p:nvPr/>
              </p:nvSpPr>
              <p:spPr bwMode="auto">
                <a:xfrm>
                  <a:off x="2308231" y="4122194"/>
                  <a:ext cx="190774" cy="120488"/>
                </a:xfrm>
                <a:custGeom>
                  <a:avLst/>
                  <a:gdLst>
                    <a:gd name="T0" fmla="*/ 0 w 24"/>
                    <a:gd name="T1" fmla="*/ 0 h 15"/>
                    <a:gd name="T2" fmla="*/ 0 w 24"/>
                    <a:gd name="T3" fmla="*/ 0 h 15"/>
                    <a:gd name="T4" fmla="*/ 9 w 24"/>
                    <a:gd name="T5" fmla="*/ 13 h 15"/>
                    <a:gd name="T6" fmla="*/ 18 w 24"/>
                    <a:gd name="T7" fmla="*/ 15 h 15"/>
                    <a:gd name="T8" fmla="*/ 24 w 24"/>
                    <a:gd name="T9" fmla="*/ 14 h 15"/>
                    <a:gd name="T10" fmla="*/ 24 w 24"/>
                    <a:gd name="T11" fmla="*/ 12 h 15"/>
                    <a:gd name="T12" fmla="*/ 0 w 24"/>
                    <a:gd name="T13" fmla="*/ 0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4" h="15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5"/>
                        <a:pt x="4" y="10"/>
                        <a:pt x="9" y="13"/>
                      </a:cubicBezTo>
                      <a:cubicBezTo>
                        <a:pt x="12" y="14"/>
                        <a:pt x="15" y="15"/>
                        <a:pt x="18" y="15"/>
                      </a:cubicBezTo>
                      <a:cubicBezTo>
                        <a:pt x="20" y="15"/>
                        <a:pt x="22" y="15"/>
                        <a:pt x="24" y="14"/>
                      </a:cubicBezTo>
                      <a:cubicBezTo>
                        <a:pt x="24" y="12"/>
                        <a:pt x="24" y="12"/>
                        <a:pt x="24" y="12"/>
                      </a:cubicBezTo>
                      <a:cubicBezTo>
                        <a:pt x="0" y="0"/>
                        <a:pt x="0" y="0"/>
                        <a:pt x="0" y="0"/>
                      </a:cubicBezTo>
                    </a:path>
                  </a:pathLst>
                </a:custGeom>
                <a:solidFill>
                  <a:srgbClr val="00B05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" name="Freeform 43"/>
                <p:cNvSpPr>
                  <a:spLocks/>
                </p:cNvSpPr>
                <p:nvPr/>
              </p:nvSpPr>
              <p:spPr bwMode="auto">
                <a:xfrm>
                  <a:off x="2381863" y="3456164"/>
                  <a:ext cx="127182" cy="87019"/>
                </a:xfrm>
                <a:custGeom>
                  <a:avLst/>
                  <a:gdLst>
                    <a:gd name="T0" fmla="*/ 10 w 16"/>
                    <a:gd name="T1" fmla="*/ 1 h 11"/>
                    <a:gd name="T2" fmla="*/ 0 w 16"/>
                    <a:gd name="T3" fmla="*/ 2 h 11"/>
                    <a:gd name="T4" fmla="*/ 6 w 16"/>
                    <a:gd name="T5" fmla="*/ 9 h 11"/>
                    <a:gd name="T6" fmla="*/ 16 w 16"/>
                    <a:gd name="T7" fmla="*/ 9 h 11"/>
                    <a:gd name="T8" fmla="*/ 10 w 16"/>
                    <a:gd name="T9" fmla="*/ 1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1">
                      <a:moveTo>
                        <a:pt x="10" y="1"/>
                      </a:moveTo>
                      <a:cubicBezTo>
                        <a:pt x="7" y="0"/>
                        <a:pt x="3" y="0"/>
                        <a:pt x="0" y="2"/>
                      </a:cubicBezTo>
                      <a:cubicBezTo>
                        <a:pt x="1" y="5"/>
                        <a:pt x="3" y="8"/>
                        <a:pt x="6" y="9"/>
                      </a:cubicBezTo>
                      <a:cubicBezTo>
                        <a:pt x="10" y="11"/>
                        <a:pt x="14" y="11"/>
                        <a:pt x="16" y="9"/>
                      </a:cubicBezTo>
                      <a:cubicBezTo>
                        <a:pt x="16" y="6"/>
                        <a:pt x="14" y="3"/>
                        <a:pt x="10" y="1"/>
                      </a:cubicBezTo>
                    </a:path>
                  </a:pathLst>
                </a:custGeom>
                <a:solidFill>
                  <a:srgbClr val="92D050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" name="Freeform 44"/>
                <p:cNvSpPr>
                  <a:spLocks/>
                </p:cNvSpPr>
                <p:nvPr/>
              </p:nvSpPr>
              <p:spPr bwMode="auto">
                <a:xfrm>
                  <a:off x="2381863" y="3472897"/>
                  <a:ext cx="117142" cy="70286"/>
                </a:xfrm>
                <a:custGeom>
                  <a:avLst/>
                  <a:gdLst>
                    <a:gd name="T0" fmla="*/ 0 w 15"/>
                    <a:gd name="T1" fmla="*/ 0 h 9"/>
                    <a:gd name="T2" fmla="*/ 0 w 15"/>
                    <a:gd name="T3" fmla="*/ 0 h 9"/>
                    <a:gd name="T4" fmla="*/ 6 w 15"/>
                    <a:gd name="T5" fmla="*/ 7 h 9"/>
                    <a:gd name="T6" fmla="*/ 11 w 15"/>
                    <a:gd name="T7" fmla="*/ 9 h 9"/>
                    <a:gd name="T8" fmla="*/ 15 w 15"/>
                    <a:gd name="T9" fmla="*/ 8 h 9"/>
                    <a:gd name="T10" fmla="*/ 15 w 15"/>
                    <a:gd name="T11" fmla="*/ 7 h 9"/>
                    <a:gd name="T12" fmla="*/ 0 w 15"/>
                    <a:gd name="T13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5" h="9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" y="3"/>
                        <a:pt x="3" y="6"/>
                        <a:pt x="6" y="7"/>
                      </a:cubicBezTo>
                      <a:cubicBezTo>
                        <a:pt x="8" y="8"/>
                        <a:pt x="10" y="9"/>
                        <a:pt x="11" y="9"/>
                      </a:cubicBezTo>
                      <a:cubicBezTo>
                        <a:pt x="13" y="9"/>
                        <a:pt x="14" y="8"/>
                        <a:pt x="15" y="8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0" y="0"/>
                        <a:pt x="0" y="0"/>
                        <a:pt x="0" y="0"/>
                      </a:cubicBezTo>
                    </a:path>
                  </a:pathLst>
                </a:custGeom>
                <a:solidFill>
                  <a:srgbClr val="00B050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" name="Freeform 49"/>
                <p:cNvSpPr>
                  <a:spLocks/>
                </p:cNvSpPr>
                <p:nvPr/>
              </p:nvSpPr>
              <p:spPr bwMode="auto">
                <a:xfrm>
                  <a:off x="1712484" y="3011025"/>
                  <a:ext cx="819990" cy="1502757"/>
                </a:xfrm>
                <a:custGeom>
                  <a:avLst/>
                  <a:gdLst>
                    <a:gd name="T0" fmla="*/ 240 w 245"/>
                    <a:gd name="T1" fmla="*/ 449 h 449"/>
                    <a:gd name="T2" fmla="*/ 0 w 245"/>
                    <a:gd name="T3" fmla="*/ 287 h 449"/>
                    <a:gd name="T4" fmla="*/ 0 w 245"/>
                    <a:gd name="T5" fmla="*/ 0 h 449"/>
                    <a:gd name="T6" fmla="*/ 10 w 245"/>
                    <a:gd name="T7" fmla="*/ 0 h 449"/>
                    <a:gd name="T8" fmla="*/ 10 w 245"/>
                    <a:gd name="T9" fmla="*/ 283 h 449"/>
                    <a:gd name="T10" fmla="*/ 245 w 245"/>
                    <a:gd name="T11" fmla="*/ 441 h 449"/>
                    <a:gd name="T12" fmla="*/ 240 w 245"/>
                    <a:gd name="T13" fmla="*/ 449 h 4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45" h="449">
                      <a:moveTo>
                        <a:pt x="240" y="449"/>
                      </a:moveTo>
                      <a:lnTo>
                        <a:pt x="0" y="287"/>
                      </a:lnTo>
                      <a:lnTo>
                        <a:pt x="0" y="0"/>
                      </a:lnTo>
                      <a:lnTo>
                        <a:pt x="10" y="0"/>
                      </a:lnTo>
                      <a:lnTo>
                        <a:pt x="10" y="283"/>
                      </a:lnTo>
                      <a:lnTo>
                        <a:pt x="245" y="441"/>
                      </a:lnTo>
                      <a:lnTo>
                        <a:pt x="240" y="449"/>
                      </a:lnTo>
                      <a:close/>
                    </a:path>
                  </a:pathLst>
                </a:custGeom>
                <a:solidFill>
                  <a:schemeClr val="bg2">
                    <a:lumMod val="40000"/>
                    <a:lumOff val="6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" name="Freeform 50"/>
                <p:cNvSpPr>
                  <a:spLocks/>
                </p:cNvSpPr>
                <p:nvPr/>
              </p:nvSpPr>
              <p:spPr bwMode="auto">
                <a:xfrm>
                  <a:off x="1712484" y="3011025"/>
                  <a:ext cx="819990" cy="1502757"/>
                </a:xfrm>
                <a:custGeom>
                  <a:avLst/>
                  <a:gdLst>
                    <a:gd name="T0" fmla="*/ 240 w 245"/>
                    <a:gd name="T1" fmla="*/ 449 h 449"/>
                    <a:gd name="T2" fmla="*/ 0 w 245"/>
                    <a:gd name="T3" fmla="*/ 287 h 449"/>
                    <a:gd name="T4" fmla="*/ 0 w 245"/>
                    <a:gd name="T5" fmla="*/ 0 h 449"/>
                    <a:gd name="T6" fmla="*/ 10 w 245"/>
                    <a:gd name="T7" fmla="*/ 0 h 449"/>
                    <a:gd name="T8" fmla="*/ 10 w 245"/>
                    <a:gd name="T9" fmla="*/ 283 h 449"/>
                    <a:gd name="T10" fmla="*/ 245 w 245"/>
                    <a:gd name="T11" fmla="*/ 441 h 449"/>
                    <a:gd name="T12" fmla="*/ 240 w 245"/>
                    <a:gd name="T13" fmla="*/ 449 h 4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45" h="449">
                      <a:moveTo>
                        <a:pt x="240" y="449"/>
                      </a:moveTo>
                      <a:lnTo>
                        <a:pt x="0" y="287"/>
                      </a:lnTo>
                      <a:lnTo>
                        <a:pt x="0" y="0"/>
                      </a:lnTo>
                      <a:lnTo>
                        <a:pt x="10" y="0"/>
                      </a:lnTo>
                      <a:lnTo>
                        <a:pt x="10" y="283"/>
                      </a:lnTo>
                      <a:lnTo>
                        <a:pt x="245" y="441"/>
                      </a:lnTo>
                      <a:lnTo>
                        <a:pt x="240" y="449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6" name="Freeform 51"/>
                <p:cNvSpPr>
                  <a:spLocks/>
                </p:cNvSpPr>
                <p:nvPr/>
              </p:nvSpPr>
              <p:spPr bwMode="auto">
                <a:xfrm>
                  <a:off x="2268068" y="3131514"/>
                  <a:ext cx="264406" cy="793215"/>
                </a:xfrm>
                <a:custGeom>
                  <a:avLst/>
                  <a:gdLst>
                    <a:gd name="T0" fmla="*/ 74 w 79"/>
                    <a:gd name="T1" fmla="*/ 237 h 237"/>
                    <a:gd name="T2" fmla="*/ 0 w 79"/>
                    <a:gd name="T3" fmla="*/ 183 h 237"/>
                    <a:gd name="T4" fmla="*/ 0 w 79"/>
                    <a:gd name="T5" fmla="*/ 0 h 237"/>
                    <a:gd name="T6" fmla="*/ 8 w 79"/>
                    <a:gd name="T7" fmla="*/ 0 h 237"/>
                    <a:gd name="T8" fmla="*/ 8 w 79"/>
                    <a:gd name="T9" fmla="*/ 180 h 237"/>
                    <a:gd name="T10" fmla="*/ 79 w 79"/>
                    <a:gd name="T11" fmla="*/ 230 h 237"/>
                    <a:gd name="T12" fmla="*/ 74 w 79"/>
                    <a:gd name="T13" fmla="*/ 237 h 2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9" h="237">
                      <a:moveTo>
                        <a:pt x="74" y="237"/>
                      </a:moveTo>
                      <a:lnTo>
                        <a:pt x="0" y="183"/>
                      </a:lnTo>
                      <a:lnTo>
                        <a:pt x="0" y="0"/>
                      </a:lnTo>
                      <a:lnTo>
                        <a:pt x="8" y="0"/>
                      </a:lnTo>
                      <a:lnTo>
                        <a:pt x="8" y="180"/>
                      </a:lnTo>
                      <a:lnTo>
                        <a:pt x="79" y="230"/>
                      </a:lnTo>
                      <a:lnTo>
                        <a:pt x="74" y="237"/>
                      </a:lnTo>
                      <a:close/>
                    </a:path>
                  </a:pathLst>
                </a:custGeom>
                <a:solidFill>
                  <a:srgbClr val="96AD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7" name="Freeform 52"/>
                <p:cNvSpPr>
                  <a:spLocks/>
                </p:cNvSpPr>
                <p:nvPr/>
              </p:nvSpPr>
              <p:spPr bwMode="auto">
                <a:xfrm>
                  <a:off x="2268068" y="3131514"/>
                  <a:ext cx="264406" cy="793215"/>
                </a:xfrm>
                <a:custGeom>
                  <a:avLst/>
                  <a:gdLst>
                    <a:gd name="T0" fmla="*/ 74 w 79"/>
                    <a:gd name="T1" fmla="*/ 237 h 237"/>
                    <a:gd name="T2" fmla="*/ 0 w 79"/>
                    <a:gd name="T3" fmla="*/ 183 h 237"/>
                    <a:gd name="T4" fmla="*/ 0 w 79"/>
                    <a:gd name="T5" fmla="*/ 0 h 237"/>
                    <a:gd name="T6" fmla="*/ 8 w 79"/>
                    <a:gd name="T7" fmla="*/ 0 h 237"/>
                    <a:gd name="T8" fmla="*/ 8 w 79"/>
                    <a:gd name="T9" fmla="*/ 180 h 237"/>
                    <a:gd name="T10" fmla="*/ 79 w 79"/>
                    <a:gd name="T11" fmla="*/ 230 h 237"/>
                    <a:gd name="T12" fmla="*/ 74 w 79"/>
                    <a:gd name="T13" fmla="*/ 237 h 2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9" h="237">
                      <a:moveTo>
                        <a:pt x="74" y="237"/>
                      </a:moveTo>
                      <a:lnTo>
                        <a:pt x="0" y="183"/>
                      </a:lnTo>
                      <a:lnTo>
                        <a:pt x="0" y="0"/>
                      </a:lnTo>
                      <a:lnTo>
                        <a:pt x="8" y="0"/>
                      </a:lnTo>
                      <a:lnTo>
                        <a:pt x="8" y="180"/>
                      </a:lnTo>
                      <a:lnTo>
                        <a:pt x="79" y="230"/>
                      </a:lnTo>
                      <a:lnTo>
                        <a:pt x="74" y="237"/>
                      </a:lnTo>
                    </a:path>
                  </a:pathLst>
                </a:custGeom>
                <a:solidFill>
                  <a:schemeClr val="bg2">
                    <a:lumMod val="40000"/>
                    <a:lumOff val="6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8" name="Freeform 53"/>
                <p:cNvSpPr>
                  <a:spLocks/>
                </p:cNvSpPr>
                <p:nvPr/>
              </p:nvSpPr>
              <p:spPr bwMode="auto">
                <a:xfrm>
                  <a:off x="2047173" y="2545808"/>
                  <a:ext cx="247670" cy="933785"/>
                </a:xfrm>
                <a:custGeom>
                  <a:avLst/>
                  <a:gdLst>
                    <a:gd name="T0" fmla="*/ 69 w 74"/>
                    <a:gd name="T1" fmla="*/ 279 h 279"/>
                    <a:gd name="T2" fmla="*/ 0 w 74"/>
                    <a:gd name="T3" fmla="*/ 215 h 279"/>
                    <a:gd name="T4" fmla="*/ 0 w 74"/>
                    <a:gd name="T5" fmla="*/ 0 h 279"/>
                    <a:gd name="T6" fmla="*/ 10 w 74"/>
                    <a:gd name="T7" fmla="*/ 0 h 279"/>
                    <a:gd name="T8" fmla="*/ 10 w 74"/>
                    <a:gd name="T9" fmla="*/ 211 h 279"/>
                    <a:gd name="T10" fmla="*/ 74 w 74"/>
                    <a:gd name="T11" fmla="*/ 272 h 279"/>
                    <a:gd name="T12" fmla="*/ 69 w 74"/>
                    <a:gd name="T13" fmla="*/ 279 h 27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4" h="279">
                      <a:moveTo>
                        <a:pt x="69" y="279"/>
                      </a:moveTo>
                      <a:lnTo>
                        <a:pt x="0" y="215"/>
                      </a:lnTo>
                      <a:lnTo>
                        <a:pt x="0" y="0"/>
                      </a:lnTo>
                      <a:lnTo>
                        <a:pt x="10" y="0"/>
                      </a:lnTo>
                      <a:lnTo>
                        <a:pt x="10" y="211"/>
                      </a:lnTo>
                      <a:lnTo>
                        <a:pt x="74" y="272"/>
                      </a:lnTo>
                      <a:lnTo>
                        <a:pt x="69" y="279"/>
                      </a:lnTo>
                      <a:close/>
                    </a:path>
                  </a:pathLst>
                </a:custGeom>
                <a:solidFill>
                  <a:schemeClr val="bg2">
                    <a:lumMod val="40000"/>
                    <a:lumOff val="6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9" name="Freeform 54"/>
                <p:cNvSpPr>
                  <a:spLocks/>
                </p:cNvSpPr>
                <p:nvPr/>
              </p:nvSpPr>
              <p:spPr bwMode="auto">
                <a:xfrm>
                  <a:off x="2047173" y="2545808"/>
                  <a:ext cx="247670" cy="933785"/>
                </a:xfrm>
                <a:custGeom>
                  <a:avLst/>
                  <a:gdLst>
                    <a:gd name="T0" fmla="*/ 69 w 74"/>
                    <a:gd name="T1" fmla="*/ 279 h 279"/>
                    <a:gd name="T2" fmla="*/ 0 w 74"/>
                    <a:gd name="T3" fmla="*/ 215 h 279"/>
                    <a:gd name="T4" fmla="*/ 0 w 74"/>
                    <a:gd name="T5" fmla="*/ 0 h 279"/>
                    <a:gd name="T6" fmla="*/ 10 w 74"/>
                    <a:gd name="T7" fmla="*/ 0 h 279"/>
                    <a:gd name="T8" fmla="*/ 10 w 74"/>
                    <a:gd name="T9" fmla="*/ 211 h 279"/>
                    <a:gd name="T10" fmla="*/ 74 w 74"/>
                    <a:gd name="T11" fmla="*/ 272 h 279"/>
                    <a:gd name="T12" fmla="*/ 69 w 74"/>
                    <a:gd name="T13" fmla="*/ 279 h 27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4" h="279">
                      <a:moveTo>
                        <a:pt x="69" y="279"/>
                      </a:moveTo>
                      <a:lnTo>
                        <a:pt x="0" y="215"/>
                      </a:lnTo>
                      <a:lnTo>
                        <a:pt x="0" y="0"/>
                      </a:lnTo>
                      <a:lnTo>
                        <a:pt x="10" y="0"/>
                      </a:lnTo>
                      <a:lnTo>
                        <a:pt x="10" y="211"/>
                      </a:lnTo>
                      <a:lnTo>
                        <a:pt x="74" y="272"/>
                      </a:lnTo>
                      <a:lnTo>
                        <a:pt x="69" y="279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0" name="Freeform 55"/>
                <p:cNvSpPr>
                  <a:spLocks/>
                </p:cNvSpPr>
                <p:nvPr/>
              </p:nvSpPr>
              <p:spPr bwMode="auto">
                <a:xfrm>
                  <a:off x="2515738" y="2870456"/>
                  <a:ext cx="485301" cy="1475982"/>
                </a:xfrm>
                <a:custGeom>
                  <a:avLst/>
                  <a:gdLst>
                    <a:gd name="T0" fmla="*/ 5 w 145"/>
                    <a:gd name="T1" fmla="*/ 441 h 441"/>
                    <a:gd name="T2" fmla="*/ 0 w 145"/>
                    <a:gd name="T3" fmla="*/ 434 h 441"/>
                    <a:gd name="T4" fmla="*/ 137 w 145"/>
                    <a:gd name="T5" fmla="*/ 353 h 441"/>
                    <a:gd name="T6" fmla="*/ 137 w 145"/>
                    <a:gd name="T7" fmla="*/ 0 h 441"/>
                    <a:gd name="T8" fmla="*/ 145 w 145"/>
                    <a:gd name="T9" fmla="*/ 0 h 441"/>
                    <a:gd name="T10" fmla="*/ 145 w 145"/>
                    <a:gd name="T11" fmla="*/ 358 h 441"/>
                    <a:gd name="T12" fmla="*/ 5 w 145"/>
                    <a:gd name="T13" fmla="*/ 441 h 4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45" h="441">
                      <a:moveTo>
                        <a:pt x="5" y="441"/>
                      </a:moveTo>
                      <a:lnTo>
                        <a:pt x="0" y="434"/>
                      </a:lnTo>
                      <a:lnTo>
                        <a:pt x="137" y="353"/>
                      </a:lnTo>
                      <a:lnTo>
                        <a:pt x="137" y="0"/>
                      </a:lnTo>
                      <a:lnTo>
                        <a:pt x="145" y="0"/>
                      </a:lnTo>
                      <a:lnTo>
                        <a:pt x="145" y="358"/>
                      </a:lnTo>
                      <a:lnTo>
                        <a:pt x="5" y="441"/>
                      </a:lnTo>
                      <a:close/>
                    </a:path>
                  </a:pathLst>
                </a:custGeom>
                <a:solidFill>
                  <a:schemeClr val="bg2">
                    <a:lumMod val="40000"/>
                    <a:lumOff val="6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1" name="Freeform 56"/>
                <p:cNvSpPr>
                  <a:spLocks/>
                </p:cNvSpPr>
                <p:nvPr/>
              </p:nvSpPr>
              <p:spPr bwMode="auto">
                <a:xfrm>
                  <a:off x="2515738" y="2870456"/>
                  <a:ext cx="485301" cy="1475982"/>
                </a:xfrm>
                <a:custGeom>
                  <a:avLst/>
                  <a:gdLst>
                    <a:gd name="T0" fmla="*/ 5 w 145"/>
                    <a:gd name="T1" fmla="*/ 441 h 441"/>
                    <a:gd name="T2" fmla="*/ 0 w 145"/>
                    <a:gd name="T3" fmla="*/ 434 h 441"/>
                    <a:gd name="T4" fmla="*/ 137 w 145"/>
                    <a:gd name="T5" fmla="*/ 353 h 441"/>
                    <a:gd name="T6" fmla="*/ 137 w 145"/>
                    <a:gd name="T7" fmla="*/ 0 h 441"/>
                    <a:gd name="T8" fmla="*/ 145 w 145"/>
                    <a:gd name="T9" fmla="*/ 0 h 441"/>
                    <a:gd name="T10" fmla="*/ 145 w 145"/>
                    <a:gd name="T11" fmla="*/ 358 h 441"/>
                    <a:gd name="T12" fmla="*/ 5 w 145"/>
                    <a:gd name="T13" fmla="*/ 441 h 4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45" h="441">
                      <a:moveTo>
                        <a:pt x="5" y="441"/>
                      </a:moveTo>
                      <a:lnTo>
                        <a:pt x="0" y="434"/>
                      </a:lnTo>
                      <a:lnTo>
                        <a:pt x="137" y="353"/>
                      </a:lnTo>
                      <a:lnTo>
                        <a:pt x="137" y="0"/>
                      </a:lnTo>
                      <a:lnTo>
                        <a:pt x="145" y="0"/>
                      </a:lnTo>
                      <a:lnTo>
                        <a:pt x="145" y="358"/>
                      </a:lnTo>
                      <a:lnTo>
                        <a:pt x="5" y="441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3" name="Freeform 58"/>
                <p:cNvSpPr>
                  <a:spLocks/>
                </p:cNvSpPr>
                <p:nvPr/>
              </p:nvSpPr>
              <p:spPr bwMode="auto">
                <a:xfrm>
                  <a:off x="2609451" y="2529072"/>
                  <a:ext cx="391588" cy="960560"/>
                </a:xfrm>
                <a:custGeom>
                  <a:avLst/>
                  <a:gdLst>
                    <a:gd name="T0" fmla="*/ 109 w 117"/>
                    <a:gd name="T1" fmla="*/ 287 h 287"/>
                    <a:gd name="T2" fmla="*/ 0 w 117"/>
                    <a:gd name="T3" fmla="*/ 161 h 287"/>
                    <a:gd name="T4" fmla="*/ 0 w 117"/>
                    <a:gd name="T5" fmla="*/ 0 h 287"/>
                    <a:gd name="T6" fmla="*/ 7 w 117"/>
                    <a:gd name="T7" fmla="*/ 0 h 287"/>
                    <a:gd name="T8" fmla="*/ 7 w 117"/>
                    <a:gd name="T9" fmla="*/ 159 h 287"/>
                    <a:gd name="T10" fmla="*/ 117 w 117"/>
                    <a:gd name="T11" fmla="*/ 282 h 287"/>
                    <a:gd name="T12" fmla="*/ 109 w 117"/>
                    <a:gd name="T13" fmla="*/ 287 h 28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17" h="287">
                      <a:moveTo>
                        <a:pt x="109" y="287"/>
                      </a:moveTo>
                      <a:lnTo>
                        <a:pt x="0" y="161"/>
                      </a:lnTo>
                      <a:lnTo>
                        <a:pt x="0" y="0"/>
                      </a:lnTo>
                      <a:lnTo>
                        <a:pt x="7" y="0"/>
                      </a:lnTo>
                      <a:lnTo>
                        <a:pt x="7" y="159"/>
                      </a:lnTo>
                      <a:lnTo>
                        <a:pt x="117" y="282"/>
                      </a:lnTo>
                      <a:lnTo>
                        <a:pt x="109" y="287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4" name="Freeform 59"/>
                <p:cNvSpPr>
                  <a:spLocks/>
                </p:cNvSpPr>
                <p:nvPr/>
              </p:nvSpPr>
              <p:spPr bwMode="auto">
                <a:xfrm>
                  <a:off x="2499005" y="3339021"/>
                  <a:ext cx="46856" cy="1465939"/>
                </a:xfrm>
                <a:custGeom>
                  <a:avLst/>
                  <a:gdLst>
                    <a:gd name="T0" fmla="*/ 3 w 6"/>
                    <a:gd name="T1" fmla="*/ 185 h 185"/>
                    <a:gd name="T2" fmla="*/ 0 w 6"/>
                    <a:gd name="T3" fmla="*/ 181 h 185"/>
                    <a:gd name="T4" fmla="*/ 0 w 6"/>
                    <a:gd name="T5" fmla="*/ 4 h 185"/>
                    <a:gd name="T6" fmla="*/ 3 w 6"/>
                    <a:gd name="T7" fmla="*/ 0 h 185"/>
                    <a:gd name="T8" fmla="*/ 6 w 6"/>
                    <a:gd name="T9" fmla="*/ 4 h 185"/>
                    <a:gd name="T10" fmla="*/ 6 w 6"/>
                    <a:gd name="T11" fmla="*/ 181 h 185"/>
                    <a:gd name="T12" fmla="*/ 3 w 6"/>
                    <a:gd name="T13" fmla="*/ 185 h 18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" h="185">
                      <a:moveTo>
                        <a:pt x="3" y="185"/>
                      </a:moveTo>
                      <a:cubicBezTo>
                        <a:pt x="1" y="185"/>
                        <a:pt x="0" y="183"/>
                        <a:pt x="0" y="181"/>
                      </a:cubicBezTo>
                      <a:cubicBezTo>
                        <a:pt x="0" y="4"/>
                        <a:pt x="0" y="4"/>
                        <a:pt x="0" y="4"/>
                      </a:cubicBezTo>
                      <a:cubicBezTo>
                        <a:pt x="0" y="2"/>
                        <a:pt x="1" y="0"/>
                        <a:pt x="3" y="0"/>
                      </a:cubicBezTo>
                      <a:cubicBezTo>
                        <a:pt x="5" y="0"/>
                        <a:pt x="6" y="2"/>
                        <a:pt x="6" y="4"/>
                      </a:cubicBezTo>
                      <a:cubicBezTo>
                        <a:pt x="6" y="181"/>
                        <a:pt x="6" y="181"/>
                        <a:pt x="6" y="181"/>
                      </a:cubicBezTo>
                      <a:cubicBezTo>
                        <a:pt x="6" y="183"/>
                        <a:pt x="5" y="185"/>
                        <a:pt x="3" y="185"/>
                      </a:cubicBezTo>
                    </a:path>
                  </a:pathLst>
                </a:custGeom>
                <a:solidFill>
                  <a:schemeClr val="bg2">
                    <a:lumMod val="40000"/>
                    <a:lumOff val="6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8" name="Rectangle 195"/>
                <p:cNvSpPr>
                  <a:spLocks noChangeArrowheads="1"/>
                </p:cNvSpPr>
                <p:nvPr/>
              </p:nvSpPr>
              <p:spPr bwMode="auto">
                <a:xfrm>
                  <a:off x="3071323" y="3004331"/>
                  <a:ext cx="3348" cy="3348"/>
                </a:xfrm>
                <a:prstGeom prst="rect">
                  <a:avLst/>
                </a:prstGeom>
                <a:solidFill>
                  <a:srgbClr val="F15A5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54" name="Rectangle 195"/>
                <p:cNvSpPr>
                  <a:spLocks noChangeArrowheads="1"/>
                </p:cNvSpPr>
                <p:nvPr/>
              </p:nvSpPr>
              <p:spPr bwMode="auto">
                <a:xfrm>
                  <a:off x="2508302" y="3004331"/>
                  <a:ext cx="3348" cy="3348"/>
                </a:xfrm>
                <a:prstGeom prst="rect">
                  <a:avLst/>
                </a:prstGeom>
                <a:solidFill>
                  <a:srgbClr val="F15A5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pSp>
              <p:nvGrpSpPr>
                <p:cNvPr id="55" name="Group 54"/>
                <p:cNvGrpSpPr/>
                <p:nvPr/>
              </p:nvGrpSpPr>
              <p:grpSpPr>
                <a:xfrm rot="18230051">
                  <a:off x="1462632" y="2722719"/>
                  <a:ext cx="217499" cy="401249"/>
                  <a:chOff x="349642" y="4554719"/>
                  <a:chExt cx="663575" cy="1224182"/>
                </a:xfrm>
              </p:grpSpPr>
              <p:sp>
                <p:nvSpPr>
                  <p:cNvPr id="71" name="Freeform 23"/>
                  <p:cNvSpPr>
                    <a:spLocks/>
                  </p:cNvSpPr>
                  <p:nvPr/>
                </p:nvSpPr>
                <p:spPr bwMode="auto">
                  <a:xfrm>
                    <a:off x="349642" y="4554719"/>
                    <a:ext cx="329499" cy="1224182"/>
                  </a:xfrm>
                  <a:custGeom>
                    <a:avLst/>
                    <a:gdLst/>
                    <a:ahLst/>
                    <a:cxnLst>
                      <a:cxn ang="0">
                        <a:pos x="144" y="0"/>
                      </a:cxn>
                      <a:cxn ang="0">
                        <a:pos x="144" y="6"/>
                      </a:cxn>
                      <a:cxn ang="0">
                        <a:pos x="144" y="535"/>
                      </a:cxn>
                      <a:cxn ang="0">
                        <a:pos x="144" y="535"/>
                      </a:cxn>
                      <a:cxn ang="0">
                        <a:pos x="138" y="535"/>
                      </a:cxn>
                      <a:cxn ang="0">
                        <a:pos x="122" y="529"/>
                      </a:cxn>
                      <a:cxn ang="0">
                        <a:pos x="100" y="521"/>
                      </a:cxn>
                      <a:cxn ang="0">
                        <a:pos x="86" y="513"/>
                      </a:cxn>
                      <a:cxn ang="0">
                        <a:pos x="72" y="503"/>
                      </a:cxn>
                      <a:cxn ang="0">
                        <a:pos x="58" y="493"/>
                      </a:cxn>
                      <a:cxn ang="0">
                        <a:pos x="46" y="479"/>
                      </a:cxn>
                      <a:cxn ang="0">
                        <a:pos x="34" y="463"/>
                      </a:cxn>
                      <a:cxn ang="0">
                        <a:pos x="22" y="445"/>
                      </a:cxn>
                      <a:cxn ang="0">
                        <a:pos x="14" y="423"/>
                      </a:cxn>
                      <a:cxn ang="0">
                        <a:pos x="6" y="399"/>
                      </a:cxn>
                      <a:cxn ang="0">
                        <a:pos x="2" y="371"/>
                      </a:cxn>
                      <a:cxn ang="0">
                        <a:pos x="0" y="339"/>
                      </a:cxn>
                      <a:cxn ang="0">
                        <a:pos x="0" y="339"/>
                      </a:cxn>
                      <a:cxn ang="0">
                        <a:pos x="2" y="309"/>
                      </a:cxn>
                      <a:cxn ang="0">
                        <a:pos x="6" y="280"/>
                      </a:cxn>
                      <a:cxn ang="0">
                        <a:pos x="14" y="250"/>
                      </a:cxn>
                      <a:cxn ang="0">
                        <a:pos x="22" y="220"/>
                      </a:cxn>
                      <a:cxn ang="0">
                        <a:pos x="34" y="190"/>
                      </a:cxn>
                      <a:cxn ang="0">
                        <a:pos x="46" y="162"/>
                      </a:cxn>
                      <a:cxn ang="0">
                        <a:pos x="72" y="110"/>
                      </a:cxn>
                      <a:cxn ang="0">
                        <a:pos x="100" y="66"/>
                      </a:cxn>
                      <a:cxn ang="0">
                        <a:pos x="122" y="32"/>
                      </a:cxn>
                      <a:cxn ang="0">
                        <a:pos x="144" y="0"/>
                      </a:cxn>
                      <a:cxn ang="0">
                        <a:pos x="144" y="0"/>
                      </a:cxn>
                    </a:cxnLst>
                    <a:rect l="0" t="0" r="r" b="b"/>
                    <a:pathLst>
                      <a:path w="144" h="535">
                        <a:moveTo>
                          <a:pt x="144" y="0"/>
                        </a:moveTo>
                        <a:lnTo>
                          <a:pt x="144" y="6"/>
                        </a:lnTo>
                        <a:lnTo>
                          <a:pt x="144" y="535"/>
                        </a:lnTo>
                        <a:lnTo>
                          <a:pt x="144" y="535"/>
                        </a:lnTo>
                        <a:lnTo>
                          <a:pt x="138" y="535"/>
                        </a:lnTo>
                        <a:lnTo>
                          <a:pt x="122" y="529"/>
                        </a:lnTo>
                        <a:lnTo>
                          <a:pt x="100" y="521"/>
                        </a:lnTo>
                        <a:lnTo>
                          <a:pt x="86" y="513"/>
                        </a:lnTo>
                        <a:lnTo>
                          <a:pt x="72" y="503"/>
                        </a:lnTo>
                        <a:lnTo>
                          <a:pt x="58" y="493"/>
                        </a:lnTo>
                        <a:lnTo>
                          <a:pt x="46" y="479"/>
                        </a:lnTo>
                        <a:lnTo>
                          <a:pt x="34" y="463"/>
                        </a:lnTo>
                        <a:lnTo>
                          <a:pt x="22" y="445"/>
                        </a:lnTo>
                        <a:lnTo>
                          <a:pt x="14" y="423"/>
                        </a:lnTo>
                        <a:lnTo>
                          <a:pt x="6" y="399"/>
                        </a:lnTo>
                        <a:lnTo>
                          <a:pt x="2" y="371"/>
                        </a:lnTo>
                        <a:lnTo>
                          <a:pt x="0" y="339"/>
                        </a:lnTo>
                        <a:lnTo>
                          <a:pt x="0" y="339"/>
                        </a:lnTo>
                        <a:lnTo>
                          <a:pt x="2" y="309"/>
                        </a:lnTo>
                        <a:lnTo>
                          <a:pt x="6" y="280"/>
                        </a:lnTo>
                        <a:lnTo>
                          <a:pt x="14" y="250"/>
                        </a:lnTo>
                        <a:lnTo>
                          <a:pt x="22" y="220"/>
                        </a:lnTo>
                        <a:lnTo>
                          <a:pt x="34" y="190"/>
                        </a:lnTo>
                        <a:lnTo>
                          <a:pt x="46" y="162"/>
                        </a:lnTo>
                        <a:lnTo>
                          <a:pt x="72" y="110"/>
                        </a:lnTo>
                        <a:lnTo>
                          <a:pt x="100" y="66"/>
                        </a:lnTo>
                        <a:lnTo>
                          <a:pt x="122" y="32"/>
                        </a:lnTo>
                        <a:lnTo>
                          <a:pt x="144" y="0"/>
                        </a:lnTo>
                        <a:lnTo>
                          <a:pt x="144" y="0"/>
                        </a:lnTo>
                        <a:close/>
                      </a:path>
                    </a:pathLst>
                  </a:custGeom>
                  <a:solidFill>
                    <a:schemeClr val="accent3">
                      <a:lumMod val="60000"/>
                      <a:lumOff val="40000"/>
                    </a:scheme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r" defTabSz="914400" rtl="1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2" name="Freeform 24"/>
                  <p:cNvSpPr>
                    <a:spLocks/>
                  </p:cNvSpPr>
                  <p:nvPr/>
                </p:nvSpPr>
                <p:spPr bwMode="auto">
                  <a:xfrm>
                    <a:off x="679141" y="4554719"/>
                    <a:ext cx="334076" cy="1224182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6"/>
                      </a:cxn>
                      <a:cxn ang="0">
                        <a:pos x="0" y="535"/>
                      </a:cxn>
                      <a:cxn ang="0">
                        <a:pos x="0" y="535"/>
                      </a:cxn>
                      <a:cxn ang="0">
                        <a:pos x="8" y="535"/>
                      </a:cxn>
                      <a:cxn ang="0">
                        <a:pos x="24" y="529"/>
                      </a:cxn>
                      <a:cxn ang="0">
                        <a:pos x="46" y="521"/>
                      </a:cxn>
                      <a:cxn ang="0">
                        <a:pos x="60" y="513"/>
                      </a:cxn>
                      <a:cxn ang="0">
                        <a:pos x="74" y="503"/>
                      </a:cxn>
                      <a:cxn ang="0">
                        <a:pos x="86" y="493"/>
                      </a:cxn>
                      <a:cxn ang="0">
                        <a:pos x="100" y="479"/>
                      </a:cxn>
                      <a:cxn ang="0">
                        <a:pos x="112" y="463"/>
                      </a:cxn>
                      <a:cxn ang="0">
                        <a:pos x="124" y="445"/>
                      </a:cxn>
                      <a:cxn ang="0">
                        <a:pos x="132" y="423"/>
                      </a:cxn>
                      <a:cxn ang="0">
                        <a:pos x="140" y="399"/>
                      </a:cxn>
                      <a:cxn ang="0">
                        <a:pos x="144" y="371"/>
                      </a:cxn>
                      <a:cxn ang="0">
                        <a:pos x="146" y="339"/>
                      </a:cxn>
                      <a:cxn ang="0">
                        <a:pos x="146" y="339"/>
                      </a:cxn>
                      <a:cxn ang="0">
                        <a:pos x="144" y="309"/>
                      </a:cxn>
                      <a:cxn ang="0">
                        <a:pos x="140" y="280"/>
                      </a:cxn>
                      <a:cxn ang="0">
                        <a:pos x="132" y="250"/>
                      </a:cxn>
                      <a:cxn ang="0">
                        <a:pos x="124" y="220"/>
                      </a:cxn>
                      <a:cxn ang="0">
                        <a:pos x="112" y="190"/>
                      </a:cxn>
                      <a:cxn ang="0">
                        <a:pos x="100" y="162"/>
                      </a:cxn>
                      <a:cxn ang="0">
                        <a:pos x="74" y="110"/>
                      </a:cxn>
                      <a:cxn ang="0">
                        <a:pos x="46" y="66"/>
                      </a:cxn>
                      <a:cxn ang="0">
                        <a:pos x="24" y="32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146" h="535">
                        <a:moveTo>
                          <a:pt x="0" y="0"/>
                        </a:moveTo>
                        <a:lnTo>
                          <a:pt x="0" y="6"/>
                        </a:lnTo>
                        <a:lnTo>
                          <a:pt x="0" y="535"/>
                        </a:lnTo>
                        <a:lnTo>
                          <a:pt x="0" y="535"/>
                        </a:lnTo>
                        <a:lnTo>
                          <a:pt x="8" y="535"/>
                        </a:lnTo>
                        <a:lnTo>
                          <a:pt x="24" y="529"/>
                        </a:lnTo>
                        <a:lnTo>
                          <a:pt x="46" y="521"/>
                        </a:lnTo>
                        <a:lnTo>
                          <a:pt x="60" y="513"/>
                        </a:lnTo>
                        <a:lnTo>
                          <a:pt x="74" y="503"/>
                        </a:lnTo>
                        <a:lnTo>
                          <a:pt x="86" y="493"/>
                        </a:lnTo>
                        <a:lnTo>
                          <a:pt x="100" y="479"/>
                        </a:lnTo>
                        <a:lnTo>
                          <a:pt x="112" y="463"/>
                        </a:lnTo>
                        <a:lnTo>
                          <a:pt x="124" y="445"/>
                        </a:lnTo>
                        <a:lnTo>
                          <a:pt x="132" y="423"/>
                        </a:lnTo>
                        <a:lnTo>
                          <a:pt x="140" y="399"/>
                        </a:lnTo>
                        <a:lnTo>
                          <a:pt x="144" y="371"/>
                        </a:lnTo>
                        <a:lnTo>
                          <a:pt x="146" y="339"/>
                        </a:lnTo>
                        <a:lnTo>
                          <a:pt x="146" y="339"/>
                        </a:lnTo>
                        <a:lnTo>
                          <a:pt x="144" y="309"/>
                        </a:lnTo>
                        <a:lnTo>
                          <a:pt x="140" y="280"/>
                        </a:lnTo>
                        <a:lnTo>
                          <a:pt x="132" y="250"/>
                        </a:lnTo>
                        <a:lnTo>
                          <a:pt x="124" y="220"/>
                        </a:lnTo>
                        <a:lnTo>
                          <a:pt x="112" y="190"/>
                        </a:lnTo>
                        <a:lnTo>
                          <a:pt x="100" y="162"/>
                        </a:lnTo>
                        <a:lnTo>
                          <a:pt x="74" y="110"/>
                        </a:lnTo>
                        <a:lnTo>
                          <a:pt x="46" y="66"/>
                        </a:lnTo>
                        <a:lnTo>
                          <a:pt x="24" y="32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r" defTabSz="914400" rtl="1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56" name="Group 55"/>
                <p:cNvGrpSpPr/>
                <p:nvPr/>
              </p:nvGrpSpPr>
              <p:grpSpPr>
                <a:xfrm rot="18230051">
                  <a:off x="1618343" y="2032247"/>
                  <a:ext cx="365837" cy="674907"/>
                  <a:chOff x="349642" y="4554719"/>
                  <a:chExt cx="663575" cy="1224182"/>
                </a:xfrm>
              </p:grpSpPr>
              <p:sp>
                <p:nvSpPr>
                  <p:cNvPr id="69" name="Freeform 23"/>
                  <p:cNvSpPr>
                    <a:spLocks/>
                  </p:cNvSpPr>
                  <p:nvPr/>
                </p:nvSpPr>
                <p:spPr bwMode="auto">
                  <a:xfrm>
                    <a:off x="349642" y="4554719"/>
                    <a:ext cx="329499" cy="1224182"/>
                  </a:xfrm>
                  <a:custGeom>
                    <a:avLst/>
                    <a:gdLst/>
                    <a:ahLst/>
                    <a:cxnLst>
                      <a:cxn ang="0">
                        <a:pos x="144" y="0"/>
                      </a:cxn>
                      <a:cxn ang="0">
                        <a:pos x="144" y="6"/>
                      </a:cxn>
                      <a:cxn ang="0">
                        <a:pos x="144" y="535"/>
                      </a:cxn>
                      <a:cxn ang="0">
                        <a:pos x="144" y="535"/>
                      </a:cxn>
                      <a:cxn ang="0">
                        <a:pos x="138" y="535"/>
                      </a:cxn>
                      <a:cxn ang="0">
                        <a:pos x="122" y="529"/>
                      </a:cxn>
                      <a:cxn ang="0">
                        <a:pos x="100" y="521"/>
                      </a:cxn>
                      <a:cxn ang="0">
                        <a:pos x="86" y="513"/>
                      </a:cxn>
                      <a:cxn ang="0">
                        <a:pos x="72" y="503"/>
                      </a:cxn>
                      <a:cxn ang="0">
                        <a:pos x="58" y="493"/>
                      </a:cxn>
                      <a:cxn ang="0">
                        <a:pos x="46" y="479"/>
                      </a:cxn>
                      <a:cxn ang="0">
                        <a:pos x="34" y="463"/>
                      </a:cxn>
                      <a:cxn ang="0">
                        <a:pos x="22" y="445"/>
                      </a:cxn>
                      <a:cxn ang="0">
                        <a:pos x="14" y="423"/>
                      </a:cxn>
                      <a:cxn ang="0">
                        <a:pos x="6" y="399"/>
                      </a:cxn>
                      <a:cxn ang="0">
                        <a:pos x="2" y="371"/>
                      </a:cxn>
                      <a:cxn ang="0">
                        <a:pos x="0" y="339"/>
                      </a:cxn>
                      <a:cxn ang="0">
                        <a:pos x="0" y="339"/>
                      </a:cxn>
                      <a:cxn ang="0">
                        <a:pos x="2" y="309"/>
                      </a:cxn>
                      <a:cxn ang="0">
                        <a:pos x="6" y="280"/>
                      </a:cxn>
                      <a:cxn ang="0">
                        <a:pos x="14" y="250"/>
                      </a:cxn>
                      <a:cxn ang="0">
                        <a:pos x="22" y="220"/>
                      </a:cxn>
                      <a:cxn ang="0">
                        <a:pos x="34" y="190"/>
                      </a:cxn>
                      <a:cxn ang="0">
                        <a:pos x="46" y="162"/>
                      </a:cxn>
                      <a:cxn ang="0">
                        <a:pos x="72" y="110"/>
                      </a:cxn>
                      <a:cxn ang="0">
                        <a:pos x="100" y="66"/>
                      </a:cxn>
                      <a:cxn ang="0">
                        <a:pos x="122" y="32"/>
                      </a:cxn>
                      <a:cxn ang="0">
                        <a:pos x="144" y="0"/>
                      </a:cxn>
                      <a:cxn ang="0">
                        <a:pos x="144" y="0"/>
                      </a:cxn>
                    </a:cxnLst>
                    <a:rect l="0" t="0" r="r" b="b"/>
                    <a:pathLst>
                      <a:path w="144" h="535">
                        <a:moveTo>
                          <a:pt x="144" y="0"/>
                        </a:moveTo>
                        <a:lnTo>
                          <a:pt x="144" y="6"/>
                        </a:lnTo>
                        <a:lnTo>
                          <a:pt x="144" y="535"/>
                        </a:lnTo>
                        <a:lnTo>
                          <a:pt x="144" y="535"/>
                        </a:lnTo>
                        <a:lnTo>
                          <a:pt x="138" y="535"/>
                        </a:lnTo>
                        <a:lnTo>
                          <a:pt x="122" y="529"/>
                        </a:lnTo>
                        <a:lnTo>
                          <a:pt x="100" y="521"/>
                        </a:lnTo>
                        <a:lnTo>
                          <a:pt x="86" y="513"/>
                        </a:lnTo>
                        <a:lnTo>
                          <a:pt x="72" y="503"/>
                        </a:lnTo>
                        <a:lnTo>
                          <a:pt x="58" y="493"/>
                        </a:lnTo>
                        <a:lnTo>
                          <a:pt x="46" y="479"/>
                        </a:lnTo>
                        <a:lnTo>
                          <a:pt x="34" y="463"/>
                        </a:lnTo>
                        <a:lnTo>
                          <a:pt x="22" y="445"/>
                        </a:lnTo>
                        <a:lnTo>
                          <a:pt x="14" y="423"/>
                        </a:lnTo>
                        <a:lnTo>
                          <a:pt x="6" y="399"/>
                        </a:lnTo>
                        <a:lnTo>
                          <a:pt x="2" y="371"/>
                        </a:lnTo>
                        <a:lnTo>
                          <a:pt x="0" y="339"/>
                        </a:lnTo>
                        <a:lnTo>
                          <a:pt x="0" y="339"/>
                        </a:lnTo>
                        <a:lnTo>
                          <a:pt x="2" y="309"/>
                        </a:lnTo>
                        <a:lnTo>
                          <a:pt x="6" y="280"/>
                        </a:lnTo>
                        <a:lnTo>
                          <a:pt x="14" y="250"/>
                        </a:lnTo>
                        <a:lnTo>
                          <a:pt x="22" y="220"/>
                        </a:lnTo>
                        <a:lnTo>
                          <a:pt x="34" y="190"/>
                        </a:lnTo>
                        <a:lnTo>
                          <a:pt x="46" y="162"/>
                        </a:lnTo>
                        <a:lnTo>
                          <a:pt x="72" y="110"/>
                        </a:lnTo>
                        <a:lnTo>
                          <a:pt x="100" y="66"/>
                        </a:lnTo>
                        <a:lnTo>
                          <a:pt x="122" y="32"/>
                        </a:lnTo>
                        <a:lnTo>
                          <a:pt x="144" y="0"/>
                        </a:lnTo>
                        <a:lnTo>
                          <a:pt x="144" y="0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60000"/>
                      <a:lumOff val="40000"/>
                    </a:scheme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r" defTabSz="914400" rtl="1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0" name="Freeform 24"/>
                  <p:cNvSpPr>
                    <a:spLocks/>
                  </p:cNvSpPr>
                  <p:nvPr/>
                </p:nvSpPr>
                <p:spPr bwMode="auto">
                  <a:xfrm>
                    <a:off x="679141" y="4554719"/>
                    <a:ext cx="334076" cy="1224182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6"/>
                      </a:cxn>
                      <a:cxn ang="0">
                        <a:pos x="0" y="535"/>
                      </a:cxn>
                      <a:cxn ang="0">
                        <a:pos x="0" y="535"/>
                      </a:cxn>
                      <a:cxn ang="0">
                        <a:pos x="8" y="535"/>
                      </a:cxn>
                      <a:cxn ang="0">
                        <a:pos x="24" y="529"/>
                      </a:cxn>
                      <a:cxn ang="0">
                        <a:pos x="46" y="521"/>
                      </a:cxn>
                      <a:cxn ang="0">
                        <a:pos x="60" y="513"/>
                      </a:cxn>
                      <a:cxn ang="0">
                        <a:pos x="74" y="503"/>
                      </a:cxn>
                      <a:cxn ang="0">
                        <a:pos x="86" y="493"/>
                      </a:cxn>
                      <a:cxn ang="0">
                        <a:pos x="100" y="479"/>
                      </a:cxn>
                      <a:cxn ang="0">
                        <a:pos x="112" y="463"/>
                      </a:cxn>
                      <a:cxn ang="0">
                        <a:pos x="124" y="445"/>
                      </a:cxn>
                      <a:cxn ang="0">
                        <a:pos x="132" y="423"/>
                      </a:cxn>
                      <a:cxn ang="0">
                        <a:pos x="140" y="399"/>
                      </a:cxn>
                      <a:cxn ang="0">
                        <a:pos x="144" y="371"/>
                      </a:cxn>
                      <a:cxn ang="0">
                        <a:pos x="146" y="339"/>
                      </a:cxn>
                      <a:cxn ang="0">
                        <a:pos x="146" y="339"/>
                      </a:cxn>
                      <a:cxn ang="0">
                        <a:pos x="144" y="309"/>
                      </a:cxn>
                      <a:cxn ang="0">
                        <a:pos x="140" y="280"/>
                      </a:cxn>
                      <a:cxn ang="0">
                        <a:pos x="132" y="250"/>
                      </a:cxn>
                      <a:cxn ang="0">
                        <a:pos x="124" y="220"/>
                      </a:cxn>
                      <a:cxn ang="0">
                        <a:pos x="112" y="190"/>
                      </a:cxn>
                      <a:cxn ang="0">
                        <a:pos x="100" y="162"/>
                      </a:cxn>
                      <a:cxn ang="0">
                        <a:pos x="74" y="110"/>
                      </a:cxn>
                      <a:cxn ang="0">
                        <a:pos x="46" y="66"/>
                      </a:cxn>
                      <a:cxn ang="0">
                        <a:pos x="24" y="32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146" h="535">
                        <a:moveTo>
                          <a:pt x="0" y="0"/>
                        </a:moveTo>
                        <a:lnTo>
                          <a:pt x="0" y="6"/>
                        </a:lnTo>
                        <a:lnTo>
                          <a:pt x="0" y="535"/>
                        </a:lnTo>
                        <a:lnTo>
                          <a:pt x="0" y="535"/>
                        </a:lnTo>
                        <a:lnTo>
                          <a:pt x="8" y="535"/>
                        </a:lnTo>
                        <a:lnTo>
                          <a:pt x="24" y="529"/>
                        </a:lnTo>
                        <a:lnTo>
                          <a:pt x="46" y="521"/>
                        </a:lnTo>
                        <a:lnTo>
                          <a:pt x="60" y="513"/>
                        </a:lnTo>
                        <a:lnTo>
                          <a:pt x="74" y="503"/>
                        </a:lnTo>
                        <a:lnTo>
                          <a:pt x="86" y="493"/>
                        </a:lnTo>
                        <a:lnTo>
                          <a:pt x="100" y="479"/>
                        </a:lnTo>
                        <a:lnTo>
                          <a:pt x="112" y="463"/>
                        </a:lnTo>
                        <a:lnTo>
                          <a:pt x="124" y="445"/>
                        </a:lnTo>
                        <a:lnTo>
                          <a:pt x="132" y="423"/>
                        </a:lnTo>
                        <a:lnTo>
                          <a:pt x="140" y="399"/>
                        </a:lnTo>
                        <a:lnTo>
                          <a:pt x="144" y="371"/>
                        </a:lnTo>
                        <a:lnTo>
                          <a:pt x="146" y="339"/>
                        </a:lnTo>
                        <a:lnTo>
                          <a:pt x="146" y="339"/>
                        </a:lnTo>
                        <a:lnTo>
                          <a:pt x="144" y="309"/>
                        </a:lnTo>
                        <a:lnTo>
                          <a:pt x="140" y="280"/>
                        </a:lnTo>
                        <a:lnTo>
                          <a:pt x="132" y="250"/>
                        </a:lnTo>
                        <a:lnTo>
                          <a:pt x="124" y="220"/>
                        </a:lnTo>
                        <a:lnTo>
                          <a:pt x="112" y="190"/>
                        </a:lnTo>
                        <a:lnTo>
                          <a:pt x="100" y="162"/>
                        </a:lnTo>
                        <a:lnTo>
                          <a:pt x="74" y="110"/>
                        </a:lnTo>
                        <a:lnTo>
                          <a:pt x="46" y="66"/>
                        </a:lnTo>
                        <a:lnTo>
                          <a:pt x="24" y="32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r" defTabSz="914400" rtl="1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57" name="Group 56"/>
                <p:cNvGrpSpPr/>
                <p:nvPr/>
              </p:nvGrpSpPr>
              <p:grpSpPr>
                <a:xfrm rot="1651449" flipH="1">
                  <a:off x="2516641" y="2748308"/>
                  <a:ext cx="365837" cy="674907"/>
                  <a:chOff x="349642" y="4554719"/>
                  <a:chExt cx="663575" cy="1224182"/>
                </a:xfrm>
              </p:grpSpPr>
              <p:sp>
                <p:nvSpPr>
                  <p:cNvPr id="67" name="Freeform 23"/>
                  <p:cNvSpPr>
                    <a:spLocks/>
                  </p:cNvSpPr>
                  <p:nvPr/>
                </p:nvSpPr>
                <p:spPr bwMode="auto">
                  <a:xfrm>
                    <a:off x="349642" y="4554719"/>
                    <a:ext cx="329499" cy="1224182"/>
                  </a:xfrm>
                  <a:custGeom>
                    <a:avLst/>
                    <a:gdLst/>
                    <a:ahLst/>
                    <a:cxnLst>
                      <a:cxn ang="0">
                        <a:pos x="144" y="0"/>
                      </a:cxn>
                      <a:cxn ang="0">
                        <a:pos x="144" y="6"/>
                      </a:cxn>
                      <a:cxn ang="0">
                        <a:pos x="144" y="535"/>
                      </a:cxn>
                      <a:cxn ang="0">
                        <a:pos x="144" y="535"/>
                      </a:cxn>
                      <a:cxn ang="0">
                        <a:pos x="138" y="535"/>
                      </a:cxn>
                      <a:cxn ang="0">
                        <a:pos x="122" y="529"/>
                      </a:cxn>
                      <a:cxn ang="0">
                        <a:pos x="100" y="521"/>
                      </a:cxn>
                      <a:cxn ang="0">
                        <a:pos x="86" y="513"/>
                      </a:cxn>
                      <a:cxn ang="0">
                        <a:pos x="72" y="503"/>
                      </a:cxn>
                      <a:cxn ang="0">
                        <a:pos x="58" y="493"/>
                      </a:cxn>
                      <a:cxn ang="0">
                        <a:pos x="46" y="479"/>
                      </a:cxn>
                      <a:cxn ang="0">
                        <a:pos x="34" y="463"/>
                      </a:cxn>
                      <a:cxn ang="0">
                        <a:pos x="22" y="445"/>
                      </a:cxn>
                      <a:cxn ang="0">
                        <a:pos x="14" y="423"/>
                      </a:cxn>
                      <a:cxn ang="0">
                        <a:pos x="6" y="399"/>
                      </a:cxn>
                      <a:cxn ang="0">
                        <a:pos x="2" y="371"/>
                      </a:cxn>
                      <a:cxn ang="0">
                        <a:pos x="0" y="339"/>
                      </a:cxn>
                      <a:cxn ang="0">
                        <a:pos x="0" y="339"/>
                      </a:cxn>
                      <a:cxn ang="0">
                        <a:pos x="2" y="309"/>
                      </a:cxn>
                      <a:cxn ang="0">
                        <a:pos x="6" y="280"/>
                      </a:cxn>
                      <a:cxn ang="0">
                        <a:pos x="14" y="250"/>
                      </a:cxn>
                      <a:cxn ang="0">
                        <a:pos x="22" y="220"/>
                      </a:cxn>
                      <a:cxn ang="0">
                        <a:pos x="34" y="190"/>
                      </a:cxn>
                      <a:cxn ang="0">
                        <a:pos x="46" y="162"/>
                      </a:cxn>
                      <a:cxn ang="0">
                        <a:pos x="72" y="110"/>
                      </a:cxn>
                      <a:cxn ang="0">
                        <a:pos x="100" y="66"/>
                      </a:cxn>
                      <a:cxn ang="0">
                        <a:pos x="122" y="32"/>
                      </a:cxn>
                      <a:cxn ang="0">
                        <a:pos x="144" y="0"/>
                      </a:cxn>
                      <a:cxn ang="0">
                        <a:pos x="144" y="0"/>
                      </a:cxn>
                    </a:cxnLst>
                    <a:rect l="0" t="0" r="r" b="b"/>
                    <a:pathLst>
                      <a:path w="144" h="535">
                        <a:moveTo>
                          <a:pt x="144" y="0"/>
                        </a:moveTo>
                        <a:lnTo>
                          <a:pt x="144" y="6"/>
                        </a:lnTo>
                        <a:lnTo>
                          <a:pt x="144" y="535"/>
                        </a:lnTo>
                        <a:lnTo>
                          <a:pt x="144" y="535"/>
                        </a:lnTo>
                        <a:lnTo>
                          <a:pt x="138" y="535"/>
                        </a:lnTo>
                        <a:lnTo>
                          <a:pt x="122" y="529"/>
                        </a:lnTo>
                        <a:lnTo>
                          <a:pt x="100" y="521"/>
                        </a:lnTo>
                        <a:lnTo>
                          <a:pt x="86" y="513"/>
                        </a:lnTo>
                        <a:lnTo>
                          <a:pt x="72" y="503"/>
                        </a:lnTo>
                        <a:lnTo>
                          <a:pt x="58" y="493"/>
                        </a:lnTo>
                        <a:lnTo>
                          <a:pt x="46" y="479"/>
                        </a:lnTo>
                        <a:lnTo>
                          <a:pt x="34" y="463"/>
                        </a:lnTo>
                        <a:lnTo>
                          <a:pt x="22" y="445"/>
                        </a:lnTo>
                        <a:lnTo>
                          <a:pt x="14" y="423"/>
                        </a:lnTo>
                        <a:lnTo>
                          <a:pt x="6" y="399"/>
                        </a:lnTo>
                        <a:lnTo>
                          <a:pt x="2" y="371"/>
                        </a:lnTo>
                        <a:lnTo>
                          <a:pt x="0" y="339"/>
                        </a:lnTo>
                        <a:lnTo>
                          <a:pt x="0" y="339"/>
                        </a:lnTo>
                        <a:lnTo>
                          <a:pt x="2" y="309"/>
                        </a:lnTo>
                        <a:lnTo>
                          <a:pt x="6" y="280"/>
                        </a:lnTo>
                        <a:lnTo>
                          <a:pt x="14" y="250"/>
                        </a:lnTo>
                        <a:lnTo>
                          <a:pt x="22" y="220"/>
                        </a:lnTo>
                        <a:lnTo>
                          <a:pt x="34" y="190"/>
                        </a:lnTo>
                        <a:lnTo>
                          <a:pt x="46" y="162"/>
                        </a:lnTo>
                        <a:lnTo>
                          <a:pt x="72" y="110"/>
                        </a:lnTo>
                        <a:lnTo>
                          <a:pt x="100" y="66"/>
                        </a:lnTo>
                        <a:lnTo>
                          <a:pt x="122" y="32"/>
                        </a:lnTo>
                        <a:lnTo>
                          <a:pt x="144" y="0"/>
                        </a:lnTo>
                        <a:lnTo>
                          <a:pt x="144" y="0"/>
                        </a:lnTo>
                        <a:close/>
                      </a:path>
                    </a:pathLst>
                  </a:custGeom>
                  <a:solidFill>
                    <a:srgbClr val="92D05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r" defTabSz="914400" rtl="1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8" name="Freeform 24"/>
                  <p:cNvSpPr>
                    <a:spLocks/>
                  </p:cNvSpPr>
                  <p:nvPr/>
                </p:nvSpPr>
                <p:spPr bwMode="auto">
                  <a:xfrm>
                    <a:off x="679141" y="4554719"/>
                    <a:ext cx="334076" cy="1224182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6"/>
                      </a:cxn>
                      <a:cxn ang="0">
                        <a:pos x="0" y="535"/>
                      </a:cxn>
                      <a:cxn ang="0">
                        <a:pos x="0" y="535"/>
                      </a:cxn>
                      <a:cxn ang="0">
                        <a:pos x="8" y="535"/>
                      </a:cxn>
                      <a:cxn ang="0">
                        <a:pos x="24" y="529"/>
                      </a:cxn>
                      <a:cxn ang="0">
                        <a:pos x="46" y="521"/>
                      </a:cxn>
                      <a:cxn ang="0">
                        <a:pos x="60" y="513"/>
                      </a:cxn>
                      <a:cxn ang="0">
                        <a:pos x="74" y="503"/>
                      </a:cxn>
                      <a:cxn ang="0">
                        <a:pos x="86" y="493"/>
                      </a:cxn>
                      <a:cxn ang="0">
                        <a:pos x="100" y="479"/>
                      </a:cxn>
                      <a:cxn ang="0">
                        <a:pos x="112" y="463"/>
                      </a:cxn>
                      <a:cxn ang="0">
                        <a:pos x="124" y="445"/>
                      </a:cxn>
                      <a:cxn ang="0">
                        <a:pos x="132" y="423"/>
                      </a:cxn>
                      <a:cxn ang="0">
                        <a:pos x="140" y="399"/>
                      </a:cxn>
                      <a:cxn ang="0">
                        <a:pos x="144" y="371"/>
                      </a:cxn>
                      <a:cxn ang="0">
                        <a:pos x="146" y="339"/>
                      </a:cxn>
                      <a:cxn ang="0">
                        <a:pos x="146" y="339"/>
                      </a:cxn>
                      <a:cxn ang="0">
                        <a:pos x="144" y="309"/>
                      </a:cxn>
                      <a:cxn ang="0">
                        <a:pos x="140" y="280"/>
                      </a:cxn>
                      <a:cxn ang="0">
                        <a:pos x="132" y="250"/>
                      </a:cxn>
                      <a:cxn ang="0">
                        <a:pos x="124" y="220"/>
                      </a:cxn>
                      <a:cxn ang="0">
                        <a:pos x="112" y="190"/>
                      </a:cxn>
                      <a:cxn ang="0">
                        <a:pos x="100" y="162"/>
                      </a:cxn>
                      <a:cxn ang="0">
                        <a:pos x="74" y="110"/>
                      </a:cxn>
                      <a:cxn ang="0">
                        <a:pos x="46" y="66"/>
                      </a:cxn>
                      <a:cxn ang="0">
                        <a:pos x="24" y="32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146" h="535">
                        <a:moveTo>
                          <a:pt x="0" y="0"/>
                        </a:moveTo>
                        <a:lnTo>
                          <a:pt x="0" y="6"/>
                        </a:lnTo>
                        <a:lnTo>
                          <a:pt x="0" y="535"/>
                        </a:lnTo>
                        <a:lnTo>
                          <a:pt x="0" y="535"/>
                        </a:lnTo>
                        <a:lnTo>
                          <a:pt x="8" y="535"/>
                        </a:lnTo>
                        <a:lnTo>
                          <a:pt x="24" y="529"/>
                        </a:lnTo>
                        <a:lnTo>
                          <a:pt x="46" y="521"/>
                        </a:lnTo>
                        <a:lnTo>
                          <a:pt x="60" y="513"/>
                        </a:lnTo>
                        <a:lnTo>
                          <a:pt x="74" y="503"/>
                        </a:lnTo>
                        <a:lnTo>
                          <a:pt x="86" y="493"/>
                        </a:lnTo>
                        <a:lnTo>
                          <a:pt x="100" y="479"/>
                        </a:lnTo>
                        <a:lnTo>
                          <a:pt x="112" y="463"/>
                        </a:lnTo>
                        <a:lnTo>
                          <a:pt x="124" y="445"/>
                        </a:lnTo>
                        <a:lnTo>
                          <a:pt x="132" y="423"/>
                        </a:lnTo>
                        <a:lnTo>
                          <a:pt x="140" y="399"/>
                        </a:lnTo>
                        <a:lnTo>
                          <a:pt x="144" y="371"/>
                        </a:lnTo>
                        <a:lnTo>
                          <a:pt x="146" y="339"/>
                        </a:lnTo>
                        <a:lnTo>
                          <a:pt x="146" y="339"/>
                        </a:lnTo>
                        <a:lnTo>
                          <a:pt x="144" y="309"/>
                        </a:lnTo>
                        <a:lnTo>
                          <a:pt x="140" y="280"/>
                        </a:lnTo>
                        <a:lnTo>
                          <a:pt x="132" y="250"/>
                        </a:lnTo>
                        <a:lnTo>
                          <a:pt x="124" y="220"/>
                        </a:lnTo>
                        <a:lnTo>
                          <a:pt x="112" y="190"/>
                        </a:lnTo>
                        <a:lnTo>
                          <a:pt x="100" y="162"/>
                        </a:lnTo>
                        <a:lnTo>
                          <a:pt x="74" y="110"/>
                        </a:lnTo>
                        <a:lnTo>
                          <a:pt x="46" y="66"/>
                        </a:lnTo>
                        <a:lnTo>
                          <a:pt x="24" y="32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B05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r" defTabSz="914400" rtl="1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58" name="Group 57"/>
                <p:cNvGrpSpPr/>
                <p:nvPr/>
              </p:nvGrpSpPr>
              <p:grpSpPr>
                <a:xfrm rot="12830051">
                  <a:off x="1480139" y="3915878"/>
                  <a:ext cx="256291" cy="472814"/>
                  <a:chOff x="349642" y="4554719"/>
                  <a:chExt cx="663575" cy="1224182"/>
                </a:xfrm>
              </p:grpSpPr>
              <p:sp>
                <p:nvSpPr>
                  <p:cNvPr id="65" name="Freeform 23"/>
                  <p:cNvSpPr>
                    <a:spLocks/>
                  </p:cNvSpPr>
                  <p:nvPr/>
                </p:nvSpPr>
                <p:spPr bwMode="auto">
                  <a:xfrm>
                    <a:off x="349642" y="4554719"/>
                    <a:ext cx="329499" cy="1224182"/>
                  </a:xfrm>
                  <a:custGeom>
                    <a:avLst/>
                    <a:gdLst/>
                    <a:ahLst/>
                    <a:cxnLst>
                      <a:cxn ang="0">
                        <a:pos x="144" y="0"/>
                      </a:cxn>
                      <a:cxn ang="0">
                        <a:pos x="144" y="6"/>
                      </a:cxn>
                      <a:cxn ang="0">
                        <a:pos x="144" y="535"/>
                      </a:cxn>
                      <a:cxn ang="0">
                        <a:pos x="144" y="535"/>
                      </a:cxn>
                      <a:cxn ang="0">
                        <a:pos x="138" y="535"/>
                      </a:cxn>
                      <a:cxn ang="0">
                        <a:pos x="122" y="529"/>
                      </a:cxn>
                      <a:cxn ang="0">
                        <a:pos x="100" y="521"/>
                      </a:cxn>
                      <a:cxn ang="0">
                        <a:pos x="86" y="513"/>
                      </a:cxn>
                      <a:cxn ang="0">
                        <a:pos x="72" y="503"/>
                      </a:cxn>
                      <a:cxn ang="0">
                        <a:pos x="58" y="493"/>
                      </a:cxn>
                      <a:cxn ang="0">
                        <a:pos x="46" y="479"/>
                      </a:cxn>
                      <a:cxn ang="0">
                        <a:pos x="34" y="463"/>
                      </a:cxn>
                      <a:cxn ang="0">
                        <a:pos x="22" y="445"/>
                      </a:cxn>
                      <a:cxn ang="0">
                        <a:pos x="14" y="423"/>
                      </a:cxn>
                      <a:cxn ang="0">
                        <a:pos x="6" y="399"/>
                      </a:cxn>
                      <a:cxn ang="0">
                        <a:pos x="2" y="371"/>
                      </a:cxn>
                      <a:cxn ang="0">
                        <a:pos x="0" y="339"/>
                      </a:cxn>
                      <a:cxn ang="0">
                        <a:pos x="0" y="339"/>
                      </a:cxn>
                      <a:cxn ang="0">
                        <a:pos x="2" y="309"/>
                      </a:cxn>
                      <a:cxn ang="0">
                        <a:pos x="6" y="280"/>
                      </a:cxn>
                      <a:cxn ang="0">
                        <a:pos x="14" y="250"/>
                      </a:cxn>
                      <a:cxn ang="0">
                        <a:pos x="22" y="220"/>
                      </a:cxn>
                      <a:cxn ang="0">
                        <a:pos x="34" y="190"/>
                      </a:cxn>
                      <a:cxn ang="0">
                        <a:pos x="46" y="162"/>
                      </a:cxn>
                      <a:cxn ang="0">
                        <a:pos x="72" y="110"/>
                      </a:cxn>
                      <a:cxn ang="0">
                        <a:pos x="100" y="66"/>
                      </a:cxn>
                      <a:cxn ang="0">
                        <a:pos x="122" y="32"/>
                      </a:cxn>
                      <a:cxn ang="0">
                        <a:pos x="144" y="0"/>
                      </a:cxn>
                      <a:cxn ang="0">
                        <a:pos x="144" y="0"/>
                      </a:cxn>
                    </a:cxnLst>
                    <a:rect l="0" t="0" r="r" b="b"/>
                    <a:pathLst>
                      <a:path w="144" h="535">
                        <a:moveTo>
                          <a:pt x="144" y="0"/>
                        </a:moveTo>
                        <a:lnTo>
                          <a:pt x="144" y="6"/>
                        </a:lnTo>
                        <a:lnTo>
                          <a:pt x="144" y="535"/>
                        </a:lnTo>
                        <a:lnTo>
                          <a:pt x="144" y="535"/>
                        </a:lnTo>
                        <a:lnTo>
                          <a:pt x="138" y="535"/>
                        </a:lnTo>
                        <a:lnTo>
                          <a:pt x="122" y="529"/>
                        </a:lnTo>
                        <a:lnTo>
                          <a:pt x="100" y="521"/>
                        </a:lnTo>
                        <a:lnTo>
                          <a:pt x="86" y="513"/>
                        </a:lnTo>
                        <a:lnTo>
                          <a:pt x="72" y="503"/>
                        </a:lnTo>
                        <a:lnTo>
                          <a:pt x="58" y="493"/>
                        </a:lnTo>
                        <a:lnTo>
                          <a:pt x="46" y="479"/>
                        </a:lnTo>
                        <a:lnTo>
                          <a:pt x="34" y="463"/>
                        </a:lnTo>
                        <a:lnTo>
                          <a:pt x="22" y="445"/>
                        </a:lnTo>
                        <a:lnTo>
                          <a:pt x="14" y="423"/>
                        </a:lnTo>
                        <a:lnTo>
                          <a:pt x="6" y="399"/>
                        </a:lnTo>
                        <a:lnTo>
                          <a:pt x="2" y="371"/>
                        </a:lnTo>
                        <a:lnTo>
                          <a:pt x="0" y="339"/>
                        </a:lnTo>
                        <a:lnTo>
                          <a:pt x="0" y="339"/>
                        </a:lnTo>
                        <a:lnTo>
                          <a:pt x="2" y="309"/>
                        </a:lnTo>
                        <a:lnTo>
                          <a:pt x="6" y="280"/>
                        </a:lnTo>
                        <a:lnTo>
                          <a:pt x="14" y="250"/>
                        </a:lnTo>
                        <a:lnTo>
                          <a:pt x="22" y="220"/>
                        </a:lnTo>
                        <a:lnTo>
                          <a:pt x="34" y="190"/>
                        </a:lnTo>
                        <a:lnTo>
                          <a:pt x="46" y="162"/>
                        </a:lnTo>
                        <a:lnTo>
                          <a:pt x="72" y="110"/>
                        </a:lnTo>
                        <a:lnTo>
                          <a:pt x="100" y="66"/>
                        </a:lnTo>
                        <a:lnTo>
                          <a:pt x="122" y="32"/>
                        </a:lnTo>
                        <a:lnTo>
                          <a:pt x="144" y="0"/>
                        </a:lnTo>
                        <a:lnTo>
                          <a:pt x="144" y="0"/>
                        </a:lnTo>
                        <a:close/>
                      </a:path>
                    </a:pathLst>
                  </a:custGeom>
                  <a:solidFill>
                    <a:srgbClr val="92D05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r" defTabSz="914400" rtl="1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6" name="Freeform 24"/>
                  <p:cNvSpPr>
                    <a:spLocks/>
                  </p:cNvSpPr>
                  <p:nvPr/>
                </p:nvSpPr>
                <p:spPr bwMode="auto">
                  <a:xfrm>
                    <a:off x="679141" y="4554719"/>
                    <a:ext cx="334076" cy="1224182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6"/>
                      </a:cxn>
                      <a:cxn ang="0">
                        <a:pos x="0" y="535"/>
                      </a:cxn>
                      <a:cxn ang="0">
                        <a:pos x="0" y="535"/>
                      </a:cxn>
                      <a:cxn ang="0">
                        <a:pos x="8" y="535"/>
                      </a:cxn>
                      <a:cxn ang="0">
                        <a:pos x="24" y="529"/>
                      </a:cxn>
                      <a:cxn ang="0">
                        <a:pos x="46" y="521"/>
                      </a:cxn>
                      <a:cxn ang="0">
                        <a:pos x="60" y="513"/>
                      </a:cxn>
                      <a:cxn ang="0">
                        <a:pos x="74" y="503"/>
                      </a:cxn>
                      <a:cxn ang="0">
                        <a:pos x="86" y="493"/>
                      </a:cxn>
                      <a:cxn ang="0">
                        <a:pos x="100" y="479"/>
                      </a:cxn>
                      <a:cxn ang="0">
                        <a:pos x="112" y="463"/>
                      </a:cxn>
                      <a:cxn ang="0">
                        <a:pos x="124" y="445"/>
                      </a:cxn>
                      <a:cxn ang="0">
                        <a:pos x="132" y="423"/>
                      </a:cxn>
                      <a:cxn ang="0">
                        <a:pos x="140" y="399"/>
                      </a:cxn>
                      <a:cxn ang="0">
                        <a:pos x="144" y="371"/>
                      </a:cxn>
                      <a:cxn ang="0">
                        <a:pos x="146" y="339"/>
                      </a:cxn>
                      <a:cxn ang="0">
                        <a:pos x="146" y="339"/>
                      </a:cxn>
                      <a:cxn ang="0">
                        <a:pos x="144" y="309"/>
                      </a:cxn>
                      <a:cxn ang="0">
                        <a:pos x="140" y="280"/>
                      </a:cxn>
                      <a:cxn ang="0">
                        <a:pos x="132" y="250"/>
                      </a:cxn>
                      <a:cxn ang="0">
                        <a:pos x="124" y="220"/>
                      </a:cxn>
                      <a:cxn ang="0">
                        <a:pos x="112" y="190"/>
                      </a:cxn>
                      <a:cxn ang="0">
                        <a:pos x="100" y="162"/>
                      </a:cxn>
                      <a:cxn ang="0">
                        <a:pos x="74" y="110"/>
                      </a:cxn>
                      <a:cxn ang="0">
                        <a:pos x="46" y="66"/>
                      </a:cxn>
                      <a:cxn ang="0">
                        <a:pos x="24" y="32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146" h="535">
                        <a:moveTo>
                          <a:pt x="0" y="0"/>
                        </a:moveTo>
                        <a:lnTo>
                          <a:pt x="0" y="6"/>
                        </a:lnTo>
                        <a:lnTo>
                          <a:pt x="0" y="535"/>
                        </a:lnTo>
                        <a:lnTo>
                          <a:pt x="0" y="535"/>
                        </a:lnTo>
                        <a:lnTo>
                          <a:pt x="8" y="535"/>
                        </a:lnTo>
                        <a:lnTo>
                          <a:pt x="24" y="529"/>
                        </a:lnTo>
                        <a:lnTo>
                          <a:pt x="46" y="521"/>
                        </a:lnTo>
                        <a:lnTo>
                          <a:pt x="60" y="513"/>
                        </a:lnTo>
                        <a:lnTo>
                          <a:pt x="74" y="503"/>
                        </a:lnTo>
                        <a:lnTo>
                          <a:pt x="86" y="493"/>
                        </a:lnTo>
                        <a:lnTo>
                          <a:pt x="100" y="479"/>
                        </a:lnTo>
                        <a:lnTo>
                          <a:pt x="112" y="463"/>
                        </a:lnTo>
                        <a:lnTo>
                          <a:pt x="124" y="445"/>
                        </a:lnTo>
                        <a:lnTo>
                          <a:pt x="132" y="423"/>
                        </a:lnTo>
                        <a:lnTo>
                          <a:pt x="140" y="399"/>
                        </a:lnTo>
                        <a:lnTo>
                          <a:pt x="144" y="371"/>
                        </a:lnTo>
                        <a:lnTo>
                          <a:pt x="146" y="339"/>
                        </a:lnTo>
                        <a:lnTo>
                          <a:pt x="146" y="339"/>
                        </a:lnTo>
                        <a:lnTo>
                          <a:pt x="144" y="309"/>
                        </a:lnTo>
                        <a:lnTo>
                          <a:pt x="140" y="280"/>
                        </a:lnTo>
                        <a:lnTo>
                          <a:pt x="132" y="250"/>
                        </a:lnTo>
                        <a:lnTo>
                          <a:pt x="124" y="220"/>
                        </a:lnTo>
                        <a:lnTo>
                          <a:pt x="112" y="190"/>
                        </a:lnTo>
                        <a:lnTo>
                          <a:pt x="100" y="162"/>
                        </a:lnTo>
                        <a:lnTo>
                          <a:pt x="74" y="110"/>
                        </a:lnTo>
                        <a:lnTo>
                          <a:pt x="46" y="66"/>
                        </a:lnTo>
                        <a:lnTo>
                          <a:pt x="24" y="32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B05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r" defTabSz="914400" rtl="1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59" name="Group 58"/>
                <p:cNvGrpSpPr/>
                <p:nvPr/>
              </p:nvGrpSpPr>
              <p:grpSpPr>
                <a:xfrm rot="3369949" flipH="1">
                  <a:off x="3037446" y="2602583"/>
                  <a:ext cx="217499" cy="401249"/>
                  <a:chOff x="349642" y="4554719"/>
                  <a:chExt cx="663575" cy="1224182"/>
                </a:xfrm>
              </p:grpSpPr>
              <p:sp>
                <p:nvSpPr>
                  <p:cNvPr id="63" name="Freeform 23"/>
                  <p:cNvSpPr>
                    <a:spLocks/>
                  </p:cNvSpPr>
                  <p:nvPr/>
                </p:nvSpPr>
                <p:spPr bwMode="auto">
                  <a:xfrm>
                    <a:off x="349642" y="4554719"/>
                    <a:ext cx="329499" cy="1224182"/>
                  </a:xfrm>
                  <a:custGeom>
                    <a:avLst/>
                    <a:gdLst/>
                    <a:ahLst/>
                    <a:cxnLst>
                      <a:cxn ang="0">
                        <a:pos x="144" y="0"/>
                      </a:cxn>
                      <a:cxn ang="0">
                        <a:pos x="144" y="6"/>
                      </a:cxn>
                      <a:cxn ang="0">
                        <a:pos x="144" y="535"/>
                      </a:cxn>
                      <a:cxn ang="0">
                        <a:pos x="144" y="535"/>
                      </a:cxn>
                      <a:cxn ang="0">
                        <a:pos x="138" y="535"/>
                      </a:cxn>
                      <a:cxn ang="0">
                        <a:pos x="122" y="529"/>
                      </a:cxn>
                      <a:cxn ang="0">
                        <a:pos x="100" y="521"/>
                      </a:cxn>
                      <a:cxn ang="0">
                        <a:pos x="86" y="513"/>
                      </a:cxn>
                      <a:cxn ang="0">
                        <a:pos x="72" y="503"/>
                      </a:cxn>
                      <a:cxn ang="0">
                        <a:pos x="58" y="493"/>
                      </a:cxn>
                      <a:cxn ang="0">
                        <a:pos x="46" y="479"/>
                      </a:cxn>
                      <a:cxn ang="0">
                        <a:pos x="34" y="463"/>
                      </a:cxn>
                      <a:cxn ang="0">
                        <a:pos x="22" y="445"/>
                      </a:cxn>
                      <a:cxn ang="0">
                        <a:pos x="14" y="423"/>
                      </a:cxn>
                      <a:cxn ang="0">
                        <a:pos x="6" y="399"/>
                      </a:cxn>
                      <a:cxn ang="0">
                        <a:pos x="2" y="371"/>
                      </a:cxn>
                      <a:cxn ang="0">
                        <a:pos x="0" y="339"/>
                      </a:cxn>
                      <a:cxn ang="0">
                        <a:pos x="0" y="339"/>
                      </a:cxn>
                      <a:cxn ang="0">
                        <a:pos x="2" y="309"/>
                      </a:cxn>
                      <a:cxn ang="0">
                        <a:pos x="6" y="280"/>
                      </a:cxn>
                      <a:cxn ang="0">
                        <a:pos x="14" y="250"/>
                      </a:cxn>
                      <a:cxn ang="0">
                        <a:pos x="22" y="220"/>
                      </a:cxn>
                      <a:cxn ang="0">
                        <a:pos x="34" y="190"/>
                      </a:cxn>
                      <a:cxn ang="0">
                        <a:pos x="46" y="162"/>
                      </a:cxn>
                      <a:cxn ang="0">
                        <a:pos x="72" y="110"/>
                      </a:cxn>
                      <a:cxn ang="0">
                        <a:pos x="100" y="66"/>
                      </a:cxn>
                      <a:cxn ang="0">
                        <a:pos x="122" y="32"/>
                      </a:cxn>
                      <a:cxn ang="0">
                        <a:pos x="144" y="0"/>
                      </a:cxn>
                      <a:cxn ang="0">
                        <a:pos x="144" y="0"/>
                      </a:cxn>
                    </a:cxnLst>
                    <a:rect l="0" t="0" r="r" b="b"/>
                    <a:pathLst>
                      <a:path w="144" h="535">
                        <a:moveTo>
                          <a:pt x="144" y="0"/>
                        </a:moveTo>
                        <a:lnTo>
                          <a:pt x="144" y="6"/>
                        </a:lnTo>
                        <a:lnTo>
                          <a:pt x="144" y="535"/>
                        </a:lnTo>
                        <a:lnTo>
                          <a:pt x="144" y="535"/>
                        </a:lnTo>
                        <a:lnTo>
                          <a:pt x="138" y="535"/>
                        </a:lnTo>
                        <a:lnTo>
                          <a:pt x="122" y="529"/>
                        </a:lnTo>
                        <a:lnTo>
                          <a:pt x="100" y="521"/>
                        </a:lnTo>
                        <a:lnTo>
                          <a:pt x="86" y="513"/>
                        </a:lnTo>
                        <a:lnTo>
                          <a:pt x="72" y="503"/>
                        </a:lnTo>
                        <a:lnTo>
                          <a:pt x="58" y="493"/>
                        </a:lnTo>
                        <a:lnTo>
                          <a:pt x="46" y="479"/>
                        </a:lnTo>
                        <a:lnTo>
                          <a:pt x="34" y="463"/>
                        </a:lnTo>
                        <a:lnTo>
                          <a:pt x="22" y="445"/>
                        </a:lnTo>
                        <a:lnTo>
                          <a:pt x="14" y="423"/>
                        </a:lnTo>
                        <a:lnTo>
                          <a:pt x="6" y="399"/>
                        </a:lnTo>
                        <a:lnTo>
                          <a:pt x="2" y="371"/>
                        </a:lnTo>
                        <a:lnTo>
                          <a:pt x="0" y="339"/>
                        </a:lnTo>
                        <a:lnTo>
                          <a:pt x="0" y="339"/>
                        </a:lnTo>
                        <a:lnTo>
                          <a:pt x="2" y="309"/>
                        </a:lnTo>
                        <a:lnTo>
                          <a:pt x="6" y="280"/>
                        </a:lnTo>
                        <a:lnTo>
                          <a:pt x="14" y="250"/>
                        </a:lnTo>
                        <a:lnTo>
                          <a:pt x="22" y="220"/>
                        </a:lnTo>
                        <a:lnTo>
                          <a:pt x="34" y="190"/>
                        </a:lnTo>
                        <a:lnTo>
                          <a:pt x="46" y="162"/>
                        </a:lnTo>
                        <a:lnTo>
                          <a:pt x="72" y="110"/>
                        </a:lnTo>
                        <a:lnTo>
                          <a:pt x="100" y="66"/>
                        </a:lnTo>
                        <a:lnTo>
                          <a:pt x="122" y="32"/>
                        </a:lnTo>
                        <a:lnTo>
                          <a:pt x="144" y="0"/>
                        </a:lnTo>
                        <a:lnTo>
                          <a:pt x="144" y="0"/>
                        </a:lnTo>
                        <a:close/>
                      </a:path>
                    </a:pathLst>
                  </a:custGeom>
                  <a:solidFill>
                    <a:schemeClr val="accent4">
                      <a:lumMod val="60000"/>
                      <a:lumOff val="40000"/>
                    </a:scheme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r" defTabSz="914400" rtl="1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4" name="Freeform 24"/>
                  <p:cNvSpPr>
                    <a:spLocks/>
                  </p:cNvSpPr>
                  <p:nvPr/>
                </p:nvSpPr>
                <p:spPr bwMode="auto">
                  <a:xfrm>
                    <a:off x="679141" y="4554719"/>
                    <a:ext cx="334076" cy="1224182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6"/>
                      </a:cxn>
                      <a:cxn ang="0">
                        <a:pos x="0" y="535"/>
                      </a:cxn>
                      <a:cxn ang="0">
                        <a:pos x="0" y="535"/>
                      </a:cxn>
                      <a:cxn ang="0">
                        <a:pos x="8" y="535"/>
                      </a:cxn>
                      <a:cxn ang="0">
                        <a:pos x="24" y="529"/>
                      </a:cxn>
                      <a:cxn ang="0">
                        <a:pos x="46" y="521"/>
                      </a:cxn>
                      <a:cxn ang="0">
                        <a:pos x="60" y="513"/>
                      </a:cxn>
                      <a:cxn ang="0">
                        <a:pos x="74" y="503"/>
                      </a:cxn>
                      <a:cxn ang="0">
                        <a:pos x="86" y="493"/>
                      </a:cxn>
                      <a:cxn ang="0">
                        <a:pos x="100" y="479"/>
                      </a:cxn>
                      <a:cxn ang="0">
                        <a:pos x="112" y="463"/>
                      </a:cxn>
                      <a:cxn ang="0">
                        <a:pos x="124" y="445"/>
                      </a:cxn>
                      <a:cxn ang="0">
                        <a:pos x="132" y="423"/>
                      </a:cxn>
                      <a:cxn ang="0">
                        <a:pos x="140" y="399"/>
                      </a:cxn>
                      <a:cxn ang="0">
                        <a:pos x="144" y="371"/>
                      </a:cxn>
                      <a:cxn ang="0">
                        <a:pos x="146" y="339"/>
                      </a:cxn>
                      <a:cxn ang="0">
                        <a:pos x="146" y="339"/>
                      </a:cxn>
                      <a:cxn ang="0">
                        <a:pos x="144" y="309"/>
                      </a:cxn>
                      <a:cxn ang="0">
                        <a:pos x="140" y="280"/>
                      </a:cxn>
                      <a:cxn ang="0">
                        <a:pos x="132" y="250"/>
                      </a:cxn>
                      <a:cxn ang="0">
                        <a:pos x="124" y="220"/>
                      </a:cxn>
                      <a:cxn ang="0">
                        <a:pos x="112" y="190"/>
                      </a:cxn>
                      <a:cxn ang="0">
                        <a:pos x="100" y="162"/>
                      </a:cxn>
                      <a:cxn ang="0">
                        <a:pos x="74" y="110"/>
                      </a:cxn>
                      <a:cxn ang="0">
                        <a:pos x="46" y="66"/>
                      </a:cxn>
                      <a:cxn ang="0">
                        <a:pos x="24" y="32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146" h="535">
                        <a:moveTo>
                          <a:pt x="0" y="0"/>
                        </a:moveTo>
                        <a:lnTo>
                          <a:pt x="0" y="6"/>
                        </a:lnTo>
                        <a:lnTo>
                          <a:pt x="0" y="535"/>
                        </a:lnTo>
                        <a:lnTo>
                          <a:pt x="0" y="535"/>
                        </a:lnTo>
                        <a:lnTo>
                          <a:pt x="8" y="535"/>
                        </a:lnTo>
                        <a:lnTo>
                          <a:pt x="24" y="529"/>
                        </a:lnTo>
                        <a:lnTo>
                          <a:pt x="46" y="521"/>
                        </a:lnTo>
                        <a:lnTo>
                          <a:pt x="60" y="513"/>
                        </a:lnTo>
                        <a:lnTo>
                          <a:pt x="74" y="503"/>
                        </a:lnTo>
                        <a:lnTo>
                          <a:pt x="86" y="493"/>
                        </a:lnTo>
                        <a:lnTo>
                          <a:pt x="100" y="479"/>
                        </a:lnTo>
                        <a:lnTo>
                          <a:pt x="112" y="463"/>
                        </a:lnTo>
                        <a:lnTo>
                          <a:pt x="124" y="445"/>
                        </a:lnTo>
                        <a:lnTo>
                          <a:pt x="132" y="423"/>
                        </a:lnTo>
                        <a:lnTo>
                          <a:pt x="140" y="399"/>
                        </a:lnTo>
                        <a:lnTo>
                          <a:pt x="144" y="371"/>
                        </a:lnTo>
                        <a:lnTo>
                          <a:pt x="146" y="339"/>
                        </a:lnTo>
                        <a:lnTo>
                          <a:pt x="146" y="339"/>
                        </a:lnTo>
                        <a:lnTo>
                          <a:pt x="144" y="309"/>
                        </a:lnTo>
                        <a:lnTo>
                          <a:pt x="140" y="280"/>
                        </a:lnTo>
                        <a:lnTo>
                          <a:pt x="132" y="250"/>
                        </a:lnTo>
                        <a:lnTo>
                          <a:pt x="124" y="220"/>
                        </a:lnTo>
                        <a:lnTo>
                          <a:pt x="112" y="190"/>
                        </a:lnTo>
                        <a:lnTo>
                          <a:pt x="100" y="162"/>
                        </a:lnTo>
                        <a:lnTo>
                          <a:pt x="74" y="110"/>
                        </a:lnTo>
                        <a:lnTo>
                          <a:pt x="46" y="66"/>
                        </a:lnTo>
                        <a:lnTo>
                          <a:pt x="24" y="32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r" defTabSz="914400" rtl="1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60" name="Group 59"/>
                <p:cNvGrpSpPr/>
                <p:nvPr/>
              </p:nvGrpSpPr>
              <p:grpSpPr>
                <a:xfrm rot="1750145" flipH="1">
                  <a:off x="2268627" y="2878328"/>
                  <a:ext cx="162002" cy="298866"/>
                  <a:chOff x="349642" y="4554719"/>
                  <a:chExt cx="663575" cy="1224182"/>
                </a:xfrm>
              </p:grpSpPr>
              <p:sp>
                <p:nvSpPr>
                  <p:cNvPr id="61" name="Freeform 23"/>
                  <p:cNvSpPr>
                    <a:spLocks/>
                  </p:cNvSpPr>
                  <p:nvPr/>
                </p:nvSpPr>
                <p:spPr bwMode="auto">
                  <a:xfrm>
                    <a:off x="349642" y="4554719"/>
                    <a:ext cx="329499" cy="1224182"/>
                  </a:xfrm>
                  <a:custGeom>
                    <a:avLst/>
                    <a:gdLst/>
                    <a:ahLst/>
                    <a:cxnLst>
                      <a:cxn ang="0">
                        <a:pos x="144" y="0"/>
                      </a:cxn>
                      <a:cxn ang="0">
                        <a:pos x="144" y="6"/>
                      </a:cxn>
                      <a:cxn ang="0">
                        <a:pos x="144" y="535"/>
                      </a:cxn>
                      <a:cxn ang="0">
                        <a:pos x="144" y="535"/>
                      </a:cxn>
                      <a:cxn ang="0">
                        <a:pos x="138" y="535"/>
                      </a:cxn>
                      <a:cxn ang="0">
                        <a:pos x="122" y="529"/>
                      </a:cxn>
                      <a:cxn ang="0">
                        <a:pos x="100" y="521"/>
                      </a:cxn>
                      <a:cxn ang="0">
                        <a:pos x="86" y="513"/>
                      </a:cxn>
                      <a:cxn ang="0">
                        <a:pos x="72" y="503"/>
                      </a:cxn>
                      <a:cxn ang="0">
                        <a:pos x="58" y="493"/>
                      </a:cxn>
                      <a:cxn ang="0">
                        <a:pos x="46" y="479"/>
                      </a:cxn>
                      <a:cxn ang="0">
                        <a:pos x="34" y="463"/>
                      </a:cxn>
                      <a:cxn ang="0">
                        <a:pos x="22" y="445"/>
                      </a:cxn>
                      <a:cxn ang="0">
                        <a:pos x="14" y="423"/>
                      </a:cxn>
                      <a:cxn ang="0">
                        <a:pos x="6" y="399"/>
                      </a:cxn>
                      <a:cxn ang="0">
                        <a:pos x="2" y="371"/>
                      </a:cxn>
                      <a:cxn ang="0">
                        <a:pos x="0" y="339"/>
                      </a:cxn>
                      <a:cxn ang="0">
                        <a:pos x="0" y="339"/>
                      </a:cxn>
                      <a:cxn ang="0">
                        <a:pos x="2" y="309"/>
                      </a:cxn>
                      <a:cxn ang="0">
                        <a:pos x="6" y="280"/>
                      </a:cxn>
                      <a:cxn ang="0">
                        <a:pos x="14" y="250"/>
                      </a:cxn>
                      <a:cxn ang="0">
                        <a:pos x="22" y="220"/>
                      </a:cxn>
                      <a:cxn ang="0">
                        <a:pos x="34" y="190"/>
                      </a:cxn>
                      <a:cxn ang="0">
                        <a:pos x="46" y="162"/>
                      </a:cxn>
                      <a:cxn ang="0">
                        <a:pos x="72" y="110"/>
                      </a:cxn>
                      <a:cxn ang="0">
                        <a:pos x="100" y="66"/>
                      </a:cxn>
                      <a:cxn ang="0">
                        <a:pos x="122" y="32"/>
                      </a:cxn>
                      <a:cxn ang="0">
                        <a:pos x="144" y="0"/>
                      </a:cxn>
                      <a:cxn ang="0">
                        <a:pos x="144" y="0"/>
                      </a:cxn>
                    </a:cxnLst>
                    <a:rect l="0" t="0" r="r" b="b"/>
                    <a:pathLst>
                      <a:path w="144" h="535">
                        <a:moveTo>
                          <a:pt x="144" y="0"/>
                        </a:moveTo>
                        <a:lnTo>
                          <a:pt x="144" y="6"/>
                        </a:lnTo>
                        <a:lnTo>
                          <a:pt x="144" y="535"/>
                        </a:lnTo>
                        <a:lnTo>
                          <a:pt x="144" y="535"/>
                        </a:lnTo>
                        <a:lnTo>
                          <a:pt x="138" y="535"/>
                        </a:lnTo>
                        <a:lnTo>
                          <a:pt x="122" y="529"/>
                        </a:lnTo>
                        <a:lnTo>
                          <a:pt x="100" y="521"/>
                        </a:lnTo>
                        <a:lnTo>
                          <a:pt x="86" y="513"/>
                        </a:lnTo>
                        <a:lnTo>
                          <a:pt x="72" y="503"/>
                        </a:lnTo>
                        <a:lnTo>
                          <a:pt x="58" y="493"/>
                        </a:lnTo>
                        <a:lnTo>
                          <a:pt x="46" y="479"/>
                        </a:lnTo>
                        <a:lnTo>
                          <a:pt x="34" y="463"/>
                        </a:lnTo>
                        <a:lnTo>
                          <a:pt x="22" y="445"/>
                        </a:lnTo>
                        <a:lnTo>
                          <a:pt x="14" y="423"/>
                        </a:lnTo>
                        <a:lnTo>
                          <a:pt x="6" y="399"/>
                        </a:lnTo>
                        <a:lnTo>
                          <a:pt x="2" y="371"/>
                        </a:lnTo>
                        <a:lnTo>
                          <a:pt x="0" y="339"/>
                        </a:lnTo>
                        <a:lnTo>
                          <a:pt x="0" y="339"/>
                        </a:lnTo>
                        <a:lnTo>
                          <a:pt x="2" y="309"/>
                        </a:lnTo>
                        <a:lnTo>
                          <a:pt x="6" y="280"/>
                        </a:lnTo>
                        <a:lnTo>
                          <a:pt x="14" y="250"/>
                        </a:lnTo>
                        <a:lnTo>
                          <a:pt x="22" y="220"/>
                        </a:lnTo>
                        <a:lnTo>
                          <a:pt x="34" y="190"/>
                        </a:lnTo>
                        <a:lnTo>
                          <a:pt x="46" y="162"/>
                        </a:lnTo>
                        <a:lnTo>
                          <a:pt x="72" y="110"/>
                        </a:lnTo>
                        <a:lnTo>
                          <a:pt x="100" y="66"/>
                        </a:lnTo>
                        <a:lnTo>
                          <a:pt x="122" y="32"/>
                        </a:lnTo>
                        <a:lnTo>
                          <a:pt x="144" y="0"/>
                        </a:lnTo>
                        <a:lnTo>
                          <a:pt x="144" y="0"/>
                        </a:lnTo>
                        <a:close/>
                      </a:path>
                    </a:pathLst>
                  </a:custGeom>
                  <a:solidFill>
                    <a:srgbClr val="92D05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r" defTabSz="914400" rtl="1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2" name="Freeform 24"/>
                  <p:cNvSpPr>
                    <a:spLocks/>
                  </p:cNvSpPr>
                  <p:nvPr/>
                </p:nvSpPr>
                <p:spPr bwMode="auto">
                  <a:xfrm>
                    <a:off x="679141" y="4554719"/>
                    <a:ext cx="334076" cy="1224182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6"/>
                      </a:cxn>
                      <a:cxn ang="0">
                        <a:pos x="0" y="535"/>
                      </a:cxn>
                      <a:cxn ang="0">
                        <a:pos x="0" y="535"/>
                      </a:cxn>
                      <a:cxn ang="0">
                        <a:pos x="8" y="535"/>
                      </a:cxn>
                      <a:cxn ang="0">
                        <a:pos x="24" y="529"/>
                      </a:cxn>
                      <a:cxn ang="0">
                        <a:pos x="46" y="521"/>
                      </a:cxn>
                      <a:cxn ang="0">
                        <a:pos x="60" y="513"/>
                      </a:cxn>
                      <a:cxn ang="0">
                        <a:pos x="74" y="503"/>
                      </a:cxn>
                      <a:cxn ang="0">
                        <a:pos x="86" y="493"/>
                      </a:cxn>
                      <a:cxn ang="0">
                        <a:pos x="100" y="479"/>
                      </a:cxn>
                      <a:cxn ang="0">
                        <a:pos x="112" y="463"/>
                      </a:cxn>
                      <a:cxn ang="0">
                        <a:pos x="124" y="445"/>
                      </a:cxn>
                      <a:cxn ang="0">
                        <a:pos x="132" y="423"/>
                      </a:cxn>
                      <a:cxn ang="0">
                        <a:pos x="140" y="399"/>
                      </a:cxn>
                      <a:cxn ang="0">
                        <a:pos x="144" y="371"/>
                      </a:cxn>
                      <a:cxn ang="0">
                        <a:pos x="146" y="339"/>
                      </a:cxn>
                      <a:cxn ang="0">
                        <a:pos x="146" y="339"/>
                      </a:cxn>
                      <a:cxn ang="0">
                        <a:pos x="144" y="309"/>
                      </a:cxn>
                      <a:cxn ang="0">
                        <a:pos x="140" y="280"/>
                      </a:cxn>
                      <a:cxn ang="0">
                        <a:pos x="132" y="250"/>
                      </a:cxn>
                      <a:cxn ang="0">
                        <a:pos x="124" y="220"/>
                      </a:cxn>
                      <a:cxn ang="0">
                        <a:pos x="112" y="190"/>
                      </a:cxn>
                      <a:cxn ang="0">
                        <a:pos x="100" y="162"/>
                      </a:cxn>
                      <a:cxn ang="0">
                        <a:pos x="74" y="110"/>
                      </a:cxn>
                      <a:cxn ang="0">
                        <a:pos x="46" y="66"/>
                      </a:cxn>
                      <a:cxn ang="0">
                        <a:pos x="24" y="32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146" h="535">
                        <a:moveTo>
                          <a:pt x="0" y="0"/>
                        </a:moveTo>
                        <a:lnTo>
                          <a:pt x="0" y="6"/>
                        </a:lnTo>
                        <a:lnTo>
                          <a:pt x="0" y="535"/>
                        </a:lnTo>
                        <a:lnTo>
                          <a:pt x="0" y="535"/>
                        </a:lnTo>
                        <a:lnTo>
                          <a:pt x="8" y="535"/>
                        </a:lnTo>
                        <a:lnTo>
                          <a:pt x="24" y="529"/>
                        </a:lnTo>
                        <a:lnTo>
                          <a:pt x="46" y="521"/>
                        </a:lnTo>
                        <a:lnTo>
                          <a:pt x="60" y="513"/>
                        </a:lnTo>
                        <a:lnTo>
                          <a:pt x="74" y="503"/>
                        </a:lnTo>
                        <a:lnTo>
                          <a:pt x="86" y="493"/>
                        </a:lnTo>
                        <a:lnTo>
                          <a:pt x="100" y="479"/>
                        </a:lnTo>
                        <a:lnTo>
                          <a:pt x="112" y="463"/>
                        </a:lnTo>
                        <a:lnTo>
                          <a:pt x="124" y="445"/>
                        </a:lnTo>
                        <a:lnTo>
                          <a:pt x="132" y="423"/>
                        </a:lnTo>
                        <a:lnTo>
                          <a:pt x="140" y="399"/>
                        </a:lnTo>
                        <a:lnTo>
                          <a:pt x="144" y="371"/>
                        </a:lnTo>
                        <a:lnTo>
                          <a:pt x="146" y="339"/>
                        </a:lnTo>
                        <a:lnTo>
                          <a:pt x="146" y="339"/>
                        </a:lnTo>
                        <a:lnTo>
                          <a:pt x="144" y="309"/>
                        </a:lnTo>
                        <a:lnTo>
                          <a:pt x="140" y="280"/>
                        </a:lnTo>
                        <a:lnTo>
                          <a:pt x="132" y="250"/>
                        </a:lnTo>
                        <a:lnTo>
                          <a:pt x="124" y="220"/>
                        </a:lnTo>
                        <a:lnTo>
                          <a:pt x="112" y="190"/>
                        </a:lnTo>
                        <a:lnTo>
                          <a:pt x="100" y="162"/>
                        </a:lnTo>
                        <a:lnTo>
                          <a:pt x="74" y="110"/>
                        </a:lnTo>
                        <a:lnTo>
                          <a:pt x="46" y="66"/>
                        </a:lnTo>
                        <a:lnTo>
                          <a:pt x="24" y="32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B05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r" defTabSz="914400" rtl="1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226" name="Freeform 41"/>
                <p:cNvSpPr>
                  <a:spLocks/>
                </p:cNvSpPr>
                <p:nvPr/>
              </p:nvSpPr>
              <p:spPr bwMode="auto">
                <a:xfrm>
                  <a:off x="1508323" y="3807339"/>
                  <a:ext cx="207508" cy="150611"/>
                </a:xfrm>
                <a:custGeom>
                  <a:avLst/>
                  <a:gdLst>
                    <a:gd name="T0" fmla="*/ 16 w 26"/>
                    <a:gd name="T1" fmla="*/ 3 h 19"/>
                    <a:gd name="T2" fmla="*/ 0 w 26"/>
                    <a:gd name="T3" fmla="*/ 3 h 19"/>
                    <a:gd name="T4" fmla="*/ 9 w 26"/>
                    <a:gd name="T5" fmla="*/ 16 h 19"/>
                    <a:gd name="T6" fmla="*/ 26 w 26"/>
                    <a:gd name="T7" fmla="*/ 16 h 19"/>
                    <a:gd name="T8" fmla="*/ 16 w 26"/>
                    <a:gd name="T9" fmla="*/ 3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6" h="19">
                      <a:moveTo>
                        <a:pt x="16" y="3"/>
                      </a:moveTo>
                      <a:cubicBezTo>
                        <a:pt x="10" y="0"/>
                        <a:pt x="4" y="0"/>
                        <a:pt x="0" y="3"/>
                      </a:cubicBezTo>
                      <a:cubicBezTo>
                        <a:pt x="0" y="8"/>
                        <a:pt x="4" y="13"/>
                        <a:pt x="9" y="16"/>
                      </a:cubicBezTo>
                      <a:cubicBezTo>
                        <a:pt x="15" y="19"/>
                        <a:pt x="21" y="19"/>
                        <a:pt x="26" y="16"/>
                      </a:cubicBezTo>
                      <a:cubicBezTo>
                        <a:pt x="25" y="11"/>
                        <a:pt x="21" y="6"/>
                        <a:pt x="16" y="3"/>
                      </a:cubicBezTo>
                    </a:path>
                  </a:pathLst>
                </a:custGeom>
                <a:solidFill>
                  <a:srgbClr val="92D050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7" name="Freeform 42"/>
                <p:cNvSpPr>
                  <a:spLocks/>
                </p:cNvSpPr>
                <p:nvPr/>
              </p:nvSpPr>
              <p:spPr bwMode="auto">
                <a:xfrm>
                  <a:off x="1508323" y="3830766"/>
                  <a:ext cx="190774" cy="120488"/>
                </a:xfrm>
                <a:custGeom>
                  <a:avLst/>
                  <a:gdLst>
                    <a:gd name="T0" fmla="*/ 0 w 24"/>
                    <a:gd name="T1" fmla="*/ 0 h 15"/>
                    <a:gd name="T2" fmla="*/ 0 w 24"/>
                    <a:gd name="T3" fmla="*/ 0 h 15"/>
                    <a:gd name="T4" fmla="*/ 9 w 24"/>
                    <a:gd name="T5" fmla="*/ 13 h 15"/>
                    <a:gd name="T6" fmla="*/ 18 w 24"/>
                    <a:gd name="T7" fmla="*/ 15 h 15"/>
                    <a:gd name="T8" fmla="*/ 24 w 24"/>
                    <a:gd name="T9" fmla="*/ 14 h 15"/>
                    <a:gd name="T10" fmla="*/ 24 w 24"/>
                    <a:gd name="T11" fmla="*/ 12 h 15"/>
                    <a:gd name="T12" fmla="*/ 0 w 24"/>
                    <a:gd name="T13" fmla="*/ 0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4" h="15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5"/>
                        <a:pt x="4" y="10"/>
                        <a:pt x="9" y="13"/>
                      </a:cubicBezTo>
                      <a:cubicBezTo>
                        <a:pt x="12" y="14"/>
                        <a:pt x="15" y="15"/>
                        <a:pt x="18" y="15"/>
                      </a:cubicBezTo>
                      <a:cubicBezTo>
                        <a:pt x="20" y="15"/>
                        <a:pt x="22" y="15"/>
                        <a:pt x="24" y="14"/>
                      </a:cubicBezTo>
                      <a:cubicBezTo>
                        <a:pt x="24" y="12"/>
                        <a:pt x="24" y="12"/>
                        <a:pt x="24" y="12"/>
                      </a:cubicBezTo>
                      <a:cubicBezTo>
                        <a:pt x="0" y="0"/>
                        <a:pt x="0" y="0"/>
                        <a:pt x="0" y="0"/>
                      </a:cubicBezTo>
                    </a:path>
                  </a:pathLst>
                </a:custGeom>
                <a:solidFill>
                  <a:srgbClr val="00B05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pSp>
              <p:nvGrpSpPr>
                <p:cNvPr id="230" name="Group 229"/>
                <p:cNvGrpSpPr/>
                <p:nvPr/>
              </p:nvGrpSpPr>
              <p:grpSpPr>
                <a:xfrm flipV="1">
                  <a:off x="1739583" y="2915537"/>
                  <a:ext cx="207508" cy="150611"/>
                  <a:chOff x="1501630" y="3449470"/>
                  <a:chExt cx="207508" cy="150611"/>
                </a:xfrm>
              </p:grpSpPr>
              <p:sp>
                <p:nvSpPr>
                  <p:cNvPr id="228" name="Freeform 41"/>
                  <p:cNvSpPr>
                    <a:spLocks/>
                  </p:cNvSpPr>
                  <p:nvPr/>
                </p:nvSpPr>
                <p:spPr bwMode="auto">
                  <a:xfrm>
                    <a:off x="1501630" y="3449470"/>
                    <a:ext cx="207508" cy="150611"/>
                  </a:xfrm>
                  <a:custGeom>
                    <a:avLst/>
                    <a:gdLst>
                      <a:gd name="T0" fmla="*/ 16 w 26"/>
                      <a:gd name="T1" fmla="*/ 3 h 19"/>
                      <a:gd name="T2" fmla="*/ 0 w 26"/>
                      <a:gd name="T3" fmla="*/ 3 h 19"/>
                      <a:gd name="T4" fmla="*/ 9 w 26"/>
                      <a:gd name="T5" fmla="*/ 16 h 19"/>
                      <a:gd name="T6" fmla="*/ 26 w 26"/>
                      <a:gd name="T7" fmla="*/ 16 h 19"/>
                      <a:gd name="T8" fmla="*/ 16 w 26"/>
                      <a:gd name="T9" fmla="*/ 3 h 1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6" h="19">
                        <a:moveTo>
                          <a:pt x="16" y="3"/>
                        </a:moveTo>
                        <a:cubicBezTo>
                          <a:pt x="10" y="0"/>
                          <a:pt x="4" y="0"/>
                          <a:pt x="0" y="3"/>
                        </a:cubicBezTo>
                        <a:cubicBezTo>
                          <a:pt x="0" y="8"/>
                          <a:pt x="4" y="13"/>
                          <a:pt x="9" y="16"/>
                        </a:cubicBezTo>
                        <a:cubicBezTo>
                          <a:pt x="15" y="19"/>
                          <a:pt x="21" y="19"/>
                          <a:pt x="26" y="16"/>
                        </a:cubicBezTo>
                        <a:cubicBezTo>
                          <a:pt x="25" y="11"/>
                          <a:pt x="21" y="6"/>
                          <a:pt x="16" y="3"/>
                        </a:cubicBezTo>
                      </a:path>
                    </a:pathLst>
                  </a:custGeom>
                  <a:solidFill>
                    <a:srgbClr val="00B050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29" name="Freeform 42"/>
                  <p:cNvSpPr>
                    <a:spLocks/>
                  </p:cNvSpPr>
                  <p:nvPr/>
                </p:nvSpPr>
                <p:spPr bwMode="auto">
                  <a:xfrm>
                    <a:off x="1501630" y="3472897"/>
                    <a:ext cx="190774" cy="120488"/>
                  </a:xfrm>
                  <a:custGeom>
                    <a:avLst/>
                    <a:gdLst>
                      <a:gd name="T0" fmla="*/ 0 w 24"/>
                      <a:gd name="T1" fmla="*/ 0 h 15"/>
                      <a:gd name="T2" fmla="*/ 0 w 24"/>
                      <a:gd name="T3" fmla="*/ 0 h 15"/>
                      <a:gd name="T4" fmla="*/ 9 w 24"/>
                      <a:gd name="T5" fmla="*/ 13 h 15"/>
                      <a:gd name="T6" fmla="*/ 18 w 24"/>
                      <a:gd name="T7" fmla="*/ 15 h 15"/>
                      <a:gd name="T8" fmla="*/ 24 w 24"/>
                      <a:gd name="T9" fmla="*/ 14 h 15"/>
                      <a:gd name="T10" fmla="*/ 24 w 24"/>
                      <a:gd name="T11" fmla="*/ 12 h 15"/>
                      <a:gd name="T12" fmla="*/ 0 w 24"/>
                      <a:gd name="T13" fmla="*/ 0 h 1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24" h="15"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5"/>
                          <a:pt x="4" y="10"/>
                          <a:pt x="9" y="13"/>
                        </a:cubicBezTo>
                        <a:cubicBezTo>
                          <a:pt x="12" y="14"/>
                          <a:pt x="15" y="15"/>
                          <a:pt x="18" y="15"/>
                        </a:cubicBezTo>
                        <a:cubicBezTo>
                          <a:pt x="20" y="15"/>
                          <a:pt x="22" y="15"/>
                          <a:pt x="24" y="14"/>
                        </a:cubicBezTo>
                        <a:cubicBezTo>
                          <a:pt x="24" y="12"/>
                          <a:pt x="24" y="12"/>
                          <a:pt x="24" y="12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92D05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31" name="Group 230"/>
                <p:cNvGrpSpPr/>
                <p:nvPr/>
              </p:nvGrpSpPr>
              <p:grpSpPr>
                <a:xfrm flipV="1">
                  <a:off x="1734012" y="3419033"/>
                  <a:ext cx="319856" cy="232154"/>
                  <a:chOff x="1501630" y="3449470"/>
                  <a:chExt cx="207508" cy="150611"/>
                </a:xfrm>
              </p:grpSpPr>
              <p:sp>
                <p:nvSpPr>
                  <p:cNvPr id="232" name="Freeform 41"/>
                  <p:cNvSpPr>
                    <a:spLocks/>
                  </p:cNvSpPr>
                  <p:nvPr/>
                </p:nvSpPr>
                <p:spPr bwMode="auto">
                  <a:xfrm>
                    <a:off x="1501630" y="3449470"/>
                    <a:ext cx="207508" cy="150611"/>
                  </a:xfrm>
                  <a:custGeom>
                    <a:avLst/>
                    <a:gdLst>
                      <a:gd name="T0" fmla="*/ 16 w 26"/>
                      <a:gd name="T1" fmla="*/ 3 h 19"/>
                      <a:gd name="T2" fmla="*/ 0 w 26"/>
                      <a:gd name="T3" fmla="*/ 3 h 19"/>
                      <a:gd name="T4" fmla="*/ 9 w 26"/>
                      <a:gd name="T5" fmla="*/ 16 h 19"/>
                      <a:gd name="T6" fmla="*/ 26 w 26"/>
                      <a:gd name="T7" fmla="*/ 16 h 19"/>
                      <a:gd name="T8" fmla="*/ 16 w 26"/>
                      <a:gd name="T9" fmla="*/ 3 h 1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6" h="19">
                        <a:moveTo>
                          <a:pt x="16" y="3"/>
                        </a:moveTo>
                        <a:cubicBezTo>
                          <a:pt x="10" y="0"/>
                          <a:pt x="4" y="0"/>
                          <a:pt x="0" y="3"/>
                        </a:cubicBezTo>
                        <a:cubicBezTo>
                          <a:pt x="0" y="8"/>
                          <a:pt x="4" y="13"/>
                          <a:pt x="9" y="16"/>
                        </a:cubicBezTo>
                        <a:cubicBezTo>
                          <a:pt x="15" y="19"/>
                          <a:pt x="21" y="19"/>
                          <a:pt x="26" y="16"/>
                        </a:cubicBezTo>
                        <a:cubicBezTo>
                          <a:pt x="25" y="11"/>
                          <a:pt x="21" y="6"/>
                          <a:pt x="16" y="3"/>
                        </a:cubicBezTo>
                      </a:path>
                    </a:pathLst>
                  </a:custGeom>
                  <a:solidFill>
                    <a:srgbClr val="92D050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33" name="Freeform 42"/>
                  <p:cNvSpPr>
                    <a:spLocks/>
                  </p:cNvSpPr>
                  <p:nvPr/>
                </p:nvSpPr>
                <p:spPr bwMode="auto">
                  <a:xfrm>
                    <a:off x="1501630" y="3472897"/>
                    <a:ext cx="190774" cy="120488"/>
                  </a:xfrm>
                  <a:custGeom>
                    <a:avLst/>
                    <a:gdLst>
                      <a:gd name="T0" fmla="*/ 0 w 24"/>
                      <a:gd name="T1" fmla="*/ 0 h 15"/>
                      <a:gd name="T2" fmla="*/ 0 w 24"/>
                      <a:gd name="T3" fmla="*/ 0 h 15"/>
                      <a:gd name="T4" fmla="*/ 9 w 24"/>
                      <a:gd name="T5" fmla="*/ 13 h 15"/>
                      <a:gd name="T6" fmla="*/ 18 w 24"/>
                      <a:gd name="T7" fmla="*/ 15 h 15"/>
                      <a:gd name="T8" fmla="*/ 24 w 24"/>
                      <a:gd name="T9" fmla="*/ 14 h 15"/>
                      <a:gd name="T10" fmla="*/ 24 w 24"/>
                      <a:gd name="T11" fmla="*/ 12 h 15"/>
                      <a:gd name="T12" fmla="*/ 0 w 24"/>
                      <a:gd name="T13" fmla="*/ 0 h 1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24" h="15"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5"/>
                          <a:pt x="4" y="10"/>
                          <a:pt x="9" y="13"/>
                        </a:cubicBezTo>
                        <a:cubicBezTo>
                          <a:pt x="12" y="14"/>
                          <a:pt x="15" y="15"/>
                          <a:pt x="18" y="15"/>
                        </a:cubicBezTo>
                        <a:cubicBezTo>
                          <a:pt x="20" y="15"/>
                          <a:pt x="22" y="15"/>
                          <a:pt x="24" y="14"/>
                        </a:cubicBezTo>
                        <a:cubicBezTo>
                          <a:pt x="24" y="12"/>
                          <a:pt x="24" y="12"/>
                          <a:pt x="24" y="12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00B05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223" name="Group 222"/>
              <p:cNvGrpSpPr/>
              <p:nvPr/>
            </p:nvGrpSpPr>
            <p:grpSpPr>
              <a:xfrm>
                <a:off x="3793822" y="4619555"/>
                <a:ext cx="1047579" cy="574788"/>
                <a:chOff x="3822397" y="5011465"/>
                <a:chExt cx="1047579" cy="574788"/>
              </a:xfrm>
            </p:grpSpPr>
            <p:sp>
              <p:nvSpPr>
                <p:cNvPr id="222" name="Freeform 221"/>
                <p:cNvSpPr>
                  <a:spLocks/>
                </p:cNvSpPr>
                <p:nvPr/>
              </p:nvSpPr>
              <p:spPr bwMode="auto">
                <a:xfrm>
                  <a:off x="3924084" y="5011465"/>
                  <a:ext cx="840855" cy="129830"/>
                </a:xfrm>
                <a:custGeom>
                  <a:avLst/>
                  <a:gdLst>
                    <a:gd name="connsiteX0" fmla="*/ 566970 w 840855"/>
                    <a:gd name="connsiteY0" fmla="*/ 547 h 129830"/>
                    <a:gd name="connsiteX1" fmla="*/ 578915 w 840855"/>
                    <a:gd name="connsiteY1" fmla="*/ 3500 h 129830"/>
                    <a:gd name="connsiteX2" fmla="*/ 626695 w 840855"/>
                    <a:gd name="connsiteY2" fmla="*/ 35001 h 129830"/>
                    <a:gd name="connsiteX3" fmla="*/ 666512 w 840855"/>
                    <a:gd name="connsiteY3" fmla="*/ 11375 h 129830"/>
                    <a:gd name="connsiteX4" fmla="*/ 706328 w 840855"/>
                    <a:gd name="connsiteY4" fmla="*/ 35001 h 129830"/>
                    <a:gd name="connsiteX5" fmla="*/ 754108 w 840855"/>
                    <a:gd name="connsiteY5" fmla="*/ 35001 h 129830"/>
                    <a:gd name="connsiteX6" fmla="*/ 801888 w 840855"/>
                    <a:gd name="connsiteY6" fmla="*/ 58626 h 129830"/>
                    <a:gd name="connsiteX7" fmla="*/ 825778 w 840855"/>
                    <a:gd name="connsiteY7" fmla="*/ 66501 h 129830"/>
                    <a:gd name="connsiteX8" fmla="*/ 825778 w 840855"/>
                    <a:gd name="connsiteY8" fmla="*/ 121626 h 129830"/>
                    <a:gd name="connsiteX9" fmla="*/ 762072 w 840855"/>
                    <a:gd name="connsiteY9" fmla="*/ 129501 h 129830"/>
                    <a:gd name="connsiteX10" fmla="*/ 590988 w 840855"/>
                    <a:gd name="connsiteY10" fmla="*/ 129501 h 129830"/>
                    <a:gd name="connsiteX11" fmla="*/ 581340 w 840855"/>
                    <a:gd name="connsiteY11" fmla="*/ 129830 h 129830"/>
                    <a:gd name="connsiteX12" fmla="*/ 406147 w 840855"/>
                    <a:gd name="connsiteY12" fmla="*/ 129830 h 129830"/>
                    <a:gd name="connsiteX13" fmla="*/ 222990 w 840855"/>
                    <a:gd name="connsiteY13" fmla="*/ 114080 h 129830"/>
                    <a:gd name="connsiteX14" fmla="*/ 95577 w 840855"/>
                    <a:gd name="connsiteY14" fmla="*/ 106205 h 129830"/>
                    <a:gd name="connsiteX15" fmla="*/ 79650 w 840855"/>
                    <a:gd name="connsiteY15" fmla="*/ 106205 h 129830"/>
                    <a:gd name="connsiteX16" fmla="*/ 7980 w 840855"/>
                    <a:gd name="connsiteY16" fmla="*/ 58955 h 129830"/>
                    <a:gd name="connsiteX17" fmla="*/ 63724 w 840855"/>
                    <a:gd name="connsiteY17" fmla="*/ 35330 h 129830"/>
                    <a:gd name="connsiteX18" fmla="*/ 71687 w 840855"/>
                    <a:gd name="connsiteY18" fmla="*/ 35330 h 129830"/>
                    <a:gd name="connsiteX19" fmla="*/ 135394 w 840855"/>
                    <a:gd name="connsiteY19" fmla="*/ 43205 h 129830"/>
                    <a:gd name="connsiteX20" fmla="*/ 167247 w 840855"/>
                    <a:gd name="connsiteY20" fmla="*/ 27454 h 129830"/>
                    <a:gd name="connsiteX21" fmla="*/ 191137 w 840855"/>
                    <a:gd name="connsiteY21" fmla="*/ 35330 h 129830"/>
                    <a:gd name="connsiteX22" fmla="*/ 207063 w 840855"/>
                    <a:gd name="connsiteY22" fmla="*/ 43205 h 129830"/>
                    <a:gd name="connsiteX23" fmla="*/ 246880 w 840855"/>
                    <a:gd name="connsiteY23" fmla="*/ 11704 h 129830"/>
                    <a:gd name="connsiteX24" fmla="*/ 270770 w 840855"/>
                    <a:gd name="connsiteY24" fmla="*/ 19579 h 129830"/>
                    <a:gd name="connsiteX25" fmla="*/ 294660 w 840855"/>
                    <a:gd name="connsiteY25" fmla="*/ 19579 h 129830"/>
                    <a:gd name="connsiteX26" fmla="*/ 310587 w 840855"/>
                    <a:gd name="connsiteY26" fmla="*/ 3829 h 129830"/>
                    <a:gd name="connsiteX27" fmla="*/ 350403 w 840855"/>
                    <a:gd name="connsiteY27" fmla="*/ 11704 h 129830"/>
                    <a:gd name="connsiteX28" fmla="*/ 374293 w 840855"/>
                    <a:gd name="connsiteY28" fmla="*/ 3829 h 129830"/>
                    <a:gd name="connsiteX29" fmla="*/ 398183 w 840855"/>
                    <a:gd name="connsiteY29" fmla="*/ 3829 h 129830"/>
                    <a:gd name="connsiteX30" fmla="*/ 425060 w 840855"/>
                    <a:gd name="connsiteY30" fmla="*/ 13673 h 129830"/>
                    <a:gd name="connsiteX31" fmla="*/ 425304 w 840855"/>
                    <a:gd name="connsiteY31" fmla="*/ 13926 h 129830"/>
                    <a:gd name="connsiteX32" fmla="*/ 427612 w 840855"/>
                    <a:gd name="connsiteY32" fmla="*/ 11375 h 129830"/>
                    <a:gd name="connsiteX33" fmla="*/ 451502 w 840855"/>
                    <a:gd name="connsiteY33" fmla="*/ 19250 h 129830"/>
                    <a:gd name="connsiteX34" fmla="*/ 452893 w 840855"/>
                    <a:gd name="connsiteY34" fmla="*/ 19594 h 129830"/>
                    <a:gd name="connsiteX35" fmla="*/ 459899 w 840855"/>
                    <a:gd name="connsiteY35" fmla="*/ 14657 h 129830"/>
                    <a:gd name="connsiteX36" fmla="*/ 482663 w 840855"/>
                    <a:gd name="connsiteY36" fmla="*/ 12060 h 129830"/>
                    <a:gd name="connsiteX37" fmla="*/ 483355 w 840855"/>
                    <a:gd name="connsiteY37" fmla="*/ 11375 h 129830"/>
                    <a:gd name="connsiteX38" fmla="*/ 491319 w 840855"/>
                    <a:gd name="connsiteY38" fmla="*/ 3500 h 129830"/>
                    <a:gd name="connsiteX39" fmla="*/ 531135 w 840855"/>
                    <a:gd name="connsiteY39" fmla="*/ 11375 h 129830"/>
                    <a:gd name="connsiteX40" fmla="*/ 555025 w 840855"/>
                    <a:gd name="connsiteY40" fmla="*/ 3500 h 129830"/>
                    <a:gd name="connsiteX41" fmla="*/ 566970 w 840855"/>
                    <a:gd name="connsiteY41" fmla="*/ 547 h 1298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840855" h="129830">
                      <a:moveTo>
                        <a:pt x="566970" y="547"/>
                      </a:moveTo>
                      <a:cubicBezTo>
                        <a:pt x="570952" y="-437"/>
                        <a:pt x="574934" y="-437"/>
                        <a:pt x="578915" y="3500"/>
                      </a:cubicBezTo>
                      <a:cubicBezTo>
                        <a:pt x="602805" y="3500"/>
                        <a:pt x="610769" y="19250"/>
                        <a:pt x="626695" y="35001"/>
                      </a:cubicBezTo>
                      <a:cubicBezTo>
                        <a:pt x="626695" y="11375"/>
                        <a:pt x="650585" y="11375"/>
                        <a:pt x="666512" y="11375"/>
                      </a:cubicBezTo>
                      <a:cubicBezTo>
                        <a:pt x="690402" y="3500"/>
                        <a:pt x="698365" y="19250"/>
                        <a:pt x="706328" y="35001"/>
                      </a:cubicBezTo>
                      <a:cubicBezTo>
                        <a:pt x="706328" y="27125"/>
                        <a:pt x="746145" y="27125"/>
                        <a:pt x="754108" y="35001"/>
                      </a:cubicBezTo>
                      <a:cubicBezTo>
                        <a:pt x="770035" y="35001"/>
                        <a:pt x="785962" y="50751"/>
                        <a:pt x="801888" y="58626"/>
                      </a:cubicBezTo>
                      <a:cubicBezTo>
                        <a:pt x="809852" y="58626"/>
                        <a:pt x="817815" y="58626"/>
                        <a:pt x="825778" y="66501"/>
                      </a:cubicBezTo>
                      <a:cubicBezTo>
                        <a:pt x="841705" y="82251"/>
                        <a:pt x="849668" y="113751"/>
                        <a:pt x="825778" y="121626"/>
                      </a:cubicBezTo>
                      <a:cubicBezTo>
                        <a:pt x="801888" y="129501"/>
                        <a:pt x="777998" y="129501"/>
                        <a:pt x="762072" y="129501"/>
                      </a:cubicBezTo>
                      <a:lnTo>
                        <a:pt x="590988" y="129501"/>
                      </a:lnTo>
                      <a:lnTo>
                        <a:pt x="581340" y="129830"/>
                      </a:lnTo>
                      <a:cubicBezTo>
                        <a:pt x="517633" y="129830"/>
                        <a:pt x="461890" y="129830"/>
                        <a:pt x="406147" y="129830"/>
                      </a:cubicBezTo>
                      <a:cubicBezTo>
                        <a:pt x="342440" y="121955"/>
                        <a:pt x="286697" y="114080"/>
                        <a:pt x="222990" y="114080"/>
                      </a:cubicBezTo>
                      <a:cubicBezTo>
                        <a:pt x="183174" y="114080"/>
                        <a:pt x="143357" y="106205"/>
                        <a:pt x="95577" y="106205"/>
                      </a:cubicBezTo>
                      <a:cubicBezTo>
                        <a:pt x="95577" y="106205"/>
                        <a:pt x="87614" y="106205"/>
                        <a:pt x="79650" y="106205"/>
                      </a:cubicBezTo>
                      <a:cubicBezTo>
                        <a:pt x="47797" y="106205"/>
                        <a:pt x="-23873" y="106205"/>
                        <a:pt x="7980" y="58955"/>
                      </a:cubicBezTo>
                      <a:cubicBezTo>
                        <a:pt x="23907" y="35330"/>
                        <a:pt x="47797" y="43205"/>
                        <a:pt x="63724" y="35330"/>
                      </a:cubicBezTo>
                      <a:cubicBezTo>
                        <a:pt x="71687" y="35330"/>
                        <a:pt x="71687" y="35330"/>
                        <a:pt x="71687" y="35330"/>
                      </a:cubicBezTo>
                      <a:cubicBezTo>
                        <a:pt x="103540" y="19579"/>
                        <a:pt x="111504" y="19579"/>
                        <a:pt x="135394" y="43205"/>
                      </a:cubicBezTo>
                      <a:cubicBezTo>
                        <a:pt x="135394" y="51080"/>
                        <a:pt x="159284" y="27454"/>
                        <a:pt x="167247" y="27454"/>
                      </a:cubicBezTo>
                      <a:cubicBezTo>
                        <a:pt x="175210" y="27454"/>
                        <a:pt x="183174" y="35330"/>
                        <a:pt x="191137" y="35330"/>
                      </a:cubicBezTo>
                      <a:cubicBezTo>
                        <a:pt x="199100" y="35330"/>
                        <a:pt x="199100" y="43205"/>
                        <a:pt x="207063" y="43205"/>
                      </a:cubicBezTo>
                      <a:cubicBezTo>
                        <a:pt x="230953" y="43205"/>
                        <a:pt x="230953" y="19579"/>
                        <a:pt x="246880" y="11704"/>
                      </a:cubicBezTo>
                      <a:cubicBezTo>
                        <a:pt x="254843" y="11704"/>
                        <a:pt x="262807" y="11704"/>
                        <a:pt x="270770" y="19579"/>
                      </a:cubicBezTo>
                      <a:cubicBezTo>
                        <a:pt x="278733" y="19579"/>
                        <a:pt x="286697" y="27454"/>
                        <a:pt x="294660" y="19579"/>
                      </a:cubicBezTo>
                      <a:cubicBezTo>
                        <a:pt x="302623" y="19579"/>
                        <a:pt x="302623" y="3829"/>
                        <a:pt x="310587" y="3829"/>
                      </a:cubicBezTo>
                      <a:cubicBezTo>
                        <a:pt x="326513" y="-4046"/>
                        <a:pt x="334477" y="11704"/>
                        <a:pt x="350403" y="11704"/>
                      </a:cubicBezTo>
                      <a:cubicBezTo>
                        <a:pt x="358367" y="11704"/>
                        <a:pt x="366330" y="11704"/>
                        <a:pt x="374293" y="3829"/>
                      </a:cubicBezTo>
                      <a:cubicBezTo>
                        <a:pt x="382257" y="3829"/>
                        <a:pt x="390220" y="-4046"/>
                        <a:pt x="398183" y="3829"/>
                      </a:cubicBezTo>
                      <a:cubicBezTo>
                        <a:pt x="410128" y="3829"/>
                        <a:pt x="418092" y="7767"/>
                        <a:pt x="425060" y="13673"/>
                      </a:cubicBezTo>
                      <a:lnTo>
                        <a:pt x="425304" y="13926"/>
                      </a:lnTo>
                      <a:lnTo>
                        <a:pt x="427612" y="11375"/>
                      </a:lnTo>
                      <a:cubicBezTo>
                        <a:pt x="435575" y="11375"/>
                        <a:pt x="443539" y="11375"/>
                        <a:pt x="451502" y="19250"/>
                      </a:cubicBezTo>
                      <a:lnTo>
                        <a:pt x="452893" y="19594"/>
                      </a:lnTo>
                      <a:lnTo>
                        <a:pt x="459899" y="14657"/>
                      </a:lnTo>
                      <a:lnTo>
                        <a:pt x="482663" y="12060"/>
                      </a:lnTo>
                      <a:lnTo>
                        <a:pt x="483355" y="11375"/>
                      </a:lnTo>
                      <a:cubicBezTo>
                        <a:pt x="485346" y="7438"/>
                        <a:pt x="487337" y="3500"/>
                        <a:pt x="491319" y="3500"/>
                      </a:cubicBezTo>
                      <a:cubicBezTo>
                        <a:pt x="507245" y="-4375"/>
                        <a:pt x="515209" y="11375"/>
                        <a:pt x="531135" y="11375"/>
                      </a:cubicBezTo>
                      <a:cubicBezTo>
                        <a:pt x="539099" y="11375"/>
                        <a:pt x="547062" y="11375"/>
                        <a:pt x="555025" y="3500"/>
                      </a:cubicBezTo>
                      <a:cubicBezTo>
                        <a:pt x="559007" y="3500"/>
                        <a:pt x="562989" y="1532"/>
                        <a:pt x="566970" y="547"/>
                      </a:cubicBez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6" name="Freeform 61"/>
                <p:cNvSpPr>
                  <a:spLocks/>
                </p:cNvSpPr>
                <p:nvPr/>
              </p:nvSpPr>
              <p:spPr bwMode="auto">
                <a:xfrm>
                  <a:off x="3862560" y="5196870"/>
                  <a:ext cx="967253" cy="389383"/>
                </a:xfrm>
                <a:custGeom>
                  <a:avLst/>
                  <a:gdLst>
                    <a:gd name="T0" fmla="*/ 234 w 289"/>
                    <a:gd name="T1" fmla="*/ 234 h 234"/>
                    <a:gd name="T2" fmla="*/ 54 w 289"/>
                    <a:gd name="T3" fmla="*/ 234 h 234"/>
                    <a:gd name="T4" fmla="*/ 0 w 289"/>
                    <a:gd name="T5" fmla="*/ 0 h 234"/>
                    <a:gd name="T6" fmla="*/ 289 w 289"/>
                    <a:gd name="T7" fmla="*/ 0 h 234"/>
                    <a:gd name="T8" fmla="*/ 234 w 289"/>
                    <a:gd name="T9" fmla="*/ 234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89" h="234">
                      <a:moveTo>
                        <a:pt x="234" y="234"/>
                      </a:moveTo>
                      <a:lnTo>
                        <a:pt x="54" y="234"/>
                      </a:lnTo>
                      <a:lnTo>
                        <a:pt x="0" y="0"/>
                      </a:lnTo>
                      <a:lnTo>
                        <a:pt x="289" y="0"/>
                      </a:lnTo>
                      <a:lnTo>
                        <a:pt x="234" y="234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7" name="Freeform 63"/>
                <p:cNvSpPr>
                  <a:spLocks noEditPoints="1"/>
                </p:cNvSpPr>
                <p:nvPr/>
              </p:nvSpPr>
              <p:spPr bwMode="auto">
                <a:xfrm>
                  <a:off x="3822397" y="5093116"/>
                  <a:ext cx="1047579" cy="190774"/>
                </a:xfrm>
                <a:custGeom>
                  <a:avLst/>
                  <a:gdLst>
                    <a:gd name="T0" fmla="*/ 313 w 313"/>
                    <a:gd name="T1" fmla="*/ 54 h 57"/>
                    <a:gd name="T2" fmla="*/ 296 w 313"/>
                    <a:gd name="T3" fmla="*/ 54 h 57"/>
                    <a:gd name="T4" fmla="*/ 296 w 313"/>
                    <a:gd name="T5" fmla="*/ 57 h 57"/>
                    <a:gd name="T6" fmla="*/ 313 w 313"/>
                    <a:gd name="T7" fmla="*/ 57 h 57"/>
                    <a:gd name="T8" fmla="*/ 313 w 313"/>
                    <a:gd name="T9" fmla="*/ 54 h 57"/>
                    <a:gd name="T10" fmla="*/ 0 w 313"/>
                    <a:gd name="T11" fmla="*/ 0 h 57"/>
                    <a:gd name="T12" fmla="*/ 0 w 313"/>
                    <a:gd name="T13" fmla="*/ 0 h 57"/>
                    <a:gd name="T14" fmla="*/ 0 w 313"/>
                    <a:gd name="T15" fmla="*/ 57 h 57"/>
                    <a:gd name="T16" fmla="*/ 16 w 313"/>
                    <a:gd name="T17" fmla="*/ 57 h 57"/>
                    <a:gd name="T18" fmla="*/ 16 w 313"/>
                    <a:gd name="T19" fmla="*/ 54 h 57"/>
                    <a:gd name="T20" fmla="*/ 0 w 313"/>
                    <a:gd name="T21" fmla="*/ 54 h 57"/>
                    <a:gd name="T22" fmla="*/ 0 w 313"/>
                    <a:gd name="T23" fmla="*/ 0 h 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313" h="57">
                      <a:moveTo>
                        <a:pt x="313" y="54"/>
                      </a:moveTo>
                      <a:lnTo>
                        <a:pt x="296" y="54"/>
                      </a:lnTo>
                      <a:lnTo>
                        <a:pt x="296" y="57"/>
                      </a:lnTo>
                      <a:lnTo>
                        <a:pt x="313" y="57"/>
                      </a:lnTo>
                      <a:lnTo>
                        <a:pt x="313" y="54"/>
                      </a:lnTo>
                      <a:close/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57"/>
                      </a:lnTo>
                      <a:lnTo>
                        <a:pt x="16" y="57"/>
                      </a:lnTo>
                      <a:lnTo>
                        <a:pt x="16" y="54"/>
                      </a:lnTo>
                      <a:lnTo>
                        <a:pt x="0" y="5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19121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8" name="Freeform 64"/>
                <p:cNvSpPr>
                  <a:spLocks noEditPoints="1"/>
                </p:cNvSpPr>
                <p:nvPr/>
              </p:nvSpPr>
              <p:spPr bwMode="auto">
                <a:xfrm>
                  <a:off x="3822397" y="5093116"/>
                  <a:ext cx="1047579" cy="190774"/>
                </a:xfrm>
                <a:custGeom>
                  <a:avLst/>
                  <a:gdLst>
                    <a:gd name="T0" fmla="*/ 313 w 313"/>
                    <a:gd name="T1" fmla="*/ 54 h 57"/>
                    <a:gd name="T2" fmla="*/ 296 w 313"/>
                    <a:gd name="T3" fmla="*/ 54 h 57"/>
                    <a:gd name="T4" fmla="*/ 296 w 313"/>
                    <a:gd name="T5" fmla="*/ 57 h 57"/>
                    <a:gd name="T6" fmla="*/ 313 w 313"/>
                    <a:gd name="T7" fmla="*/ 57 h 57"/>
                    <a:gd name="T8" fmla="*/ 313 w 313"/>
                    <a:gd name="T9" fmla="*/ 54 h 57"/>
                    <a:gd name="T10" fmla="*/ 0 w 313"/>
                    <a:gd name="T11" fmla="*/ 0 h 57"/>
                    <a:gd name="T12" fmla="*/ 0 w 313"/>
                    <a:gd name="T13" fmla="*/ 0 h 57"/>
                    <a:gd name="T14" fmla="*/ 0 w 313"/>
                    <a:gd name="T15" fmla="*/ 57 h 57"/>
                    <a:gd name="T16" fmla="*/ 16 w 313"/>
                    <a:gd name="T17" fmla="*/ 57 h 57"/>
                    <a:gd name="T18" fmla="*/ 16 w 313"/>
                    <a:gd name="T19" fmla="*/ 54 h 57"/>
                    <a:gd name="T20" fmla="*/ 0 w 313"/>
                    <a:gd name="T21" fmla="*/ 54 h 57"/>
                    <a:gd name="T22" fmla="*/ 0 w 313"/>
                    <a:gd name="T23" fmla="*/ 0 h 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313" h="57">
                      <a:moveTo>
                        <a:pt x="313" y="54"/>
                      </a:moveTo>
                      <a:lnTo>
                        <a:pt x="296" y="54"/>
                      </a:lnTo>
                      <a:lnTo>
                        <a:pt x="296" y="57"/>
                      </a:lnTo>
                      <a:lnTo>
                        <a:pt x="313" y="57"/>
                      </a:lnTo>
                      <a:lnTo>
                        <a:pt x="313" y="54"/>
                      </a:lnTo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57"/>
                      </a:lnTo>
                      <a:lnTo>
                        <a:pt x="16" y="57"/>
                      </a:lnTo>
                      <a:lnTo>
                        <a:pt x="16" y="54"/>
                      </a:lnTo>
                      <a:lnTo>
                        <a:pt x="0" y="54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9" name="Freeform 65"/>
                <p:cNvSpPr>
                  <a:spLocks noEditPoints="1"/>
                </p:cNvSpPr>
                <p:nvPr/>
              </p:nvSpPr>
              <p:spPr bwMode="auto">
                <a:xfrm>
                  <a:off x="3875947" y="5273849"/>
                  <a:ext cx="937131" cy="10042"/>
                </a:xfrm>
                <a:custGeom>
                  <a:avLst/>
                  <a:gdLst>
                    <a:gd name="T0" fmla="*/ 0 w 280"/>
                    <a:gd name="T1" fmla="*/ 0 h 3"/>
                    <a:gd name="T2" fmla="*/ 0 w 280"/>
                    <a:gd name="T3" fmla="*/ 0 h 3"/>
                    <a:gd name="T4" fmla="*/ 0 w 280"/>
                    <a:gd name="T5" fmla="*/ 3 h 3"/>
                    <a:gd name="T6" fmla="*/ 0 w 280"/>
                    <a:gd name="T7" fmla="*/ 3 h 3"/>
                    <a:gd name="T8" fmla="*/ 0 w 280"/>
                    <a:gd name="T9" fmla="*/ 0 h 3"/>
                    <a:gd name="T10" fmla="*/ 280 w 280"/>
                    <a:gd name="T11" fmla="*/ 0 h 3"/>
                    <a:gd name="T12" fmla="*/ 140 w 280"/>
                    <a:gd name="T13" fmla="*/ 0 h 3"/>
                    <a:gd name="T14" fmla="*/ 140 w 280"/>
                    <a:gd name="T15" fmla="*/ 3 h 3"/>
                    <a:gd name="T16" fmla="*/ 280 w 280"/>
                    <a:gd name="T17" fmla="*/ 3 h 3"/>
                    <a:gd name="T18" fmla="*/ 280 w 280"/>
                    <a:gd name="T1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80" h="3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3"/>
                      </a:lnTo>
                      <a:lnTo>
                        <a:pt x="0" y="3"/>
                      </a:lnTo>
                      <a:lnTo>
                        <a:pt x="0" y="0"/>
                      </a:lnTo>
                      <a:close/>
                      <a:moveTo>
                        <a:pt x="280" y="0"/>
                      </a:moveTo>
                      <a:lnTo>
                        <a:pt x="140" y="0"/>
                      </a:lnTo>
                      <a:lnTo>
                        <a:pt x="140" y="3"/>
                      </a:lnTo>
                      <a:lnTo>
                        <a:pt x="280" y="3"/>
                      </a:lnTo>
                      <a:lnTo>
                        <a:pt x="280" y="0"/>
                      </a:ln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0" name="Freeform 66"/>
                <p:cNvSpPr>
                  <a:spLocks noEditPoints="1"/>
                </p:cNvSpPr>
                <p:nvPr/>
              </p:nvSpPr>
              <p:spPr bwMode="auto">
                <a:xfrm>
                  <a:off x="3875947" y="5273849"/>
                  <a:ext cx="937131" cy="10042"/>
                </a:xfrm>
                <a:custGeom>
                  <a:avLst/>
                  <a:gdLst>
                    <a:gd name="T0" fmla="*/ 0 w 280"/>
                    <a:gd name="T1" fmla="*/ 0 h 3"/>
                    <a:gd name="T2" fmla="*/ 0 w 280"/>
                    <a:gd name="T3" fmla="*/ 0 h 3"/>
                    <a:gd name="T4" fmla="*/ 0 w 280"/>
                    <a:gd name="T5" fmla="*/ 3 h 3"/>
                    <a:gd name="T6" fmla="*/ 0 w 280"/>
                    <a:gd name="T7" fmla="*/ 3 h 3"/>
                    <a:gd name="T8" fmla="*/ 0 w 280"/>
                    <a:gd name="T9" fmla="*/ 0 h 3"/>
                    <a:gd name="T10" fmla="*/ 280 w 280"/>
                    <a:gd name="T11" fmla="*/ 0 h 3"/>
                    <a:gd name="T12" fmla="*/ 140 w 280"/>
                    <a:gd name="T13" fmla="*/ 0 h 3"/>
                    <a:gd name="T14" fmla="*/ 140 w 280"/>
                    <a:gd name="T15" fmla="*/ 3 h 3"/>
                    <a:gd name="T16" fmla="*/ 280 w 280"/>
                    <a:gd name="T17" fmla="*/ 3 h 3"/>
                    <a:gd name="T18" fmla="*/ 280 w 280"/>
                    <a:gd name="T1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80" h="3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3"/>
                      </a:lnTo>
                      <a:lnTo>
                        <a:pt x="0" y="3"/>
                      </a:lnTo>
                      <a:lnTo>
                        <a:pt x="0" y="0"/>
                      </a:lnTo>
                      <a:moveTo>
                        <a:pt x="280" y="0"/>
                      </a:moveTo>
                      <a:lnTo>
                        <a:pt x="140" y="0"/>
                      </a:lnTo>
                      <a:lnTo>
                        <a:pt x="140" y="3"/>
                      </a:lnTo>
                      <a:lnTo>
                        <a:pt x="280" y="3"/>
                      </a:lnTo>
                      <a:lnTo>
                        <a:pt x="280" y="0"/>
                      </a:lnTo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1" name="Rectangle 67"/>
                <p:cNvSpPr>
                  <a:spLocks noChangeArrowheads="1"/>
                </p:cNvSpPr>
                <p:nvPr/>
              </p:nvSpPr>
              <p:spPr bwMode="auto">
                <a:xfrm>
                  <a:off x="3822397" y="5086422"/>
                  <a:ext cx="1047579" cy="187426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2" name="Rectangle 68"/>
                <p:cNvSpPr>
                  <a:spLocks noChangeArrowheads="1"/>
                </p:cNvSpPr>
                <p:nvPr/>
              </p:nvSpPr>
              <p:spPr bwMode="auto">
                <a:xfrm>
                  <a:off x="3822397" y="5086422"/>
                  <a:ext cx="1047579" cy="1874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3" name="Freeform 69"/>
                <p:cNvSpPr>
                  <a:spLocks/>
                </p:cNvSpPr>
                <p:nvPr/>
              </p:nvSpPr>
              <p:spPr bwMode="auto">
                <a:xfrm>
                  <a:off x="3875947" y="5283889"/>
                  <a:ext cx="468565" cy="302364"/>
                </a:xfrm>
                <a:custGeom>
                  <a:avLst/>
                  <a:gdLst>
                    <a:gd name="T0" fmla="*/ 140 w 140"/>
                    <a:gd name="T1" fmla="*/ 0 h 208"/>
                    <a:gd name="T2" fmla="*/ 0 w 140"/>
                    <a:gd name="T3" fmla="*/ 0 h 208"/>
                    <a:gd name="T4" fmla="*/ 50 w 140"/>
                    <a:gd name="T5" fmla="*/ 208 h 208"/>
                    <a:gd name="T6" fmla="*/ 140 w 140"/>
                    <a:gd name="T7" fmla="*/ 208 h 208"/>
                    <a:gd name="T8" fmla="*/ 140 w 140"/>
                    <a:gd name="T9" fmla="*/ 0 h 2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0" h="208">
                      <a:moveTo>
                        <a:pt x="140" y="0"/>
                      </a:moveTo>
                      <a:lnTo>
                        <a:pt x="0" y="0"/>
                      </a:lnTo>
                      <a:lnTo>
                        <a:pt x="50" y="208"/>
                      </a:lnTo>
                      <a:lnTo>
                        <a:pt x="140" y="208"/>
                      </a:lnTo>
                      <a:lnTo>
                        <a:pt x="140" y="0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4" name="Rectangle 71"/>
                <p:cNvSpPr>
                  <a:spLocks noChangeArrowheads="1"/>
                </p:cNvSpPr>
                <p:nvPr/>
              </p:nvSpPr>
              <p:spPr bwMode="auto">
                <a:xfrm>
                  <a:off x="3875947" y="5273849"/>
                  <a:ext cx="468565" cy="10042"/>
                </a:xfrm>
                <a:prstGeom prst="rect">
                  <a:avLst/>
                </a:prstGeom>
                <a:solidFill>
                  <a:schemeClr val="bg1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5" name="Rectangle 72"/>
                <p:cNvSpPr>
                  <a:spLocks noChangeArrowheads="1"/>
                </p:cNvSpPr>
                <p:nvPr/>
              </p:nvSpPr>
              <p:spPr bwMode="auto">
                <a:xfrm>
                  <a:off x="3875947" y="5273849"/>
                  <a:ext cx="468565" cy="10042"/>
                </a:xfrm>
                <a:prstGeom prst="rect">
                  <a:avLst/>
                </a:prstGeom>
                <a:solidFill>
                  <a:schemeClr val="bg1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6" name="Freeform 73"/>
                <p:cNvSpPr>
                  <a:spLocks/>
                </p:cNvSpPr>
                <p:nvPr/>
              </p:nvSpPr>
              <p:spPr bwMode="auto">
                <a:xfrm>
                  <a:off x="3822397" y="5086422"/>
                  <a:ext cx="522116" cy="187426"/>
                </a:xfrm>
                <a:custGeom>
                  <a:avLst/>
                  <a:gdLst>
                    <a:gd name="T0" fmla="*/ 156 w 156"/>
                    <a:gd name="T1" fmla="*/ 0 h 56"/>
                    <a:gd name="T2" fmla="*/ 0 w 156"/>
                    <a:gd name="T3" fmla="*/ 0 h 56"/>
                    <a:gd name="T4" fmla="*/ 0 w 156"/>
                    <a:gd name="T5" fmla="*/ 56 h 56"/>
                    <a:gd name="T6" fmla="*/ 16 w 156"/>
                    <a:gd name="T7" fmla="*/ 56 h 56"/>
                    <a:gd name="T8" fmla="*/ 156 w 156"/>
                    <a:gd name="T9" fmla="*/ 56 h 56"/>
                    <a:gd name="T10" fmla="*/ 156 w 156"/>
                    <a:gd name="T11" fmla="*/ 0 h 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56" h="56">
                      <a:moveTo>
                        <a:pt x="156" y="0"/>
                      </a:moveTo>
                      <a:lnTo>
                        <a:pt x="0" y="0"/>
                      </a:lnTo>
                      <a:lnTo>
                        <a:pt x="0" y="56"/>
                      </a:lnTo>
                      <a:lnTo>
                        <a:pt x="16" y="56"/>
                      </a:lnTo>
                      <a:lnTo>
                        <a:pt x="156" y="56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7" name="Freeform 74"/>
                <p:cNvSpPr>
                  <a:spLocks/>
                </p:cNvSpPr>
                <p:nvPr/>
              </p:nvSpPr>
              <p:spPr bwMode="auto">
                <a:xfrm>
                  <a:off x="3822397" y="5086422"/>
                  <a:ext cx="522116" cy="187426"/>
                </a:xfrm>
                <a:custGeom>
                  <a:avLst/>
                  <a:gdLst>
                    <a:gd name="T0" fmla="*/ 156 w 156"/>
                    <a:gd name="T1" fmla="*/ 0 h 56"/>
                    <a:gd name="T2" fmla="*/ 0 w 156"/>
                    <a:gd name="T3" fmla="*/ 0 h 56"/>
                    <a:gd name="T4" fmla="*/ 0 w 156"/>
                    <a:gd name="T5" fmla="*/ 56 h 56"/>
                    <a:gd name="T6" fmla="*/ 16 w 156"/>
                    <a:gd name="T7" fmla="*/ 56 h 56"/>
                    <a:gd name="T8" fmla="*/ 156 w 156"/>
                    <a:gd name="T9" fmla="*/ 56 h 56"/>
                    <a:gd name="T10" fmla="*/ 156 w 156"/>
                    <a:gd name="T11" fmla="*/ 0 h 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56" h="56">
                      <a:moveTo>
                        <a:pt x="156" y="0"/>
                      </a:moveTo>
                      <a:lnTo>
                        <a:pt x="0" y="0"/>
                      </a:lnTo>
                      <a:lnTo>
                        <a:pt x="0" y="56"/>
                      </a:lnTo>
                      <a:lnTo>
                        <a:pt x="16" y="56"/>
                      </a:lnTo>
                      <a:lnTo>
                        <a:pt x="156" y="56"/>
                      </a:lnTo>
                      <a:lnTo>
                        <a:pt x="156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248" name="Title 1"/>
          <p:cNvSpPr>
            <a:spLocks noGrp="1"/>
          </p:cNvSpPr>
          <p:nvPr>
            <p:ph type="title"/>
          </p:nvPr>
        </p:nvSpPr>
        <p:spPr>
          <a:xfrm>
            <a:off x="623887" y="596135"/>
            <a:ext cx="5472113" cy="385907"/>
          </a:xfrm>
        </p:spPr>
        <p:txBody>
          <a:bodyPr>
            <a:noAutofit/>
          </a:bodyPr>
          <a:lstStyle/>
          <a:p>
            <a:r>
              <a:rPr lang="id-ID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Plant Infographics</a:t>
            </a:r>
            <a:endParaRPr lang="en-AU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9" name="Content Placeholder 2"/>
          <p:cNvSpPr>
            <a:spLocks noGrp="1"/>
          </p:cNvSpPr>
          <p:nvPr>
            <p:ph idx="1"/>
          </p:nvPr>
        </p:nvSpPr>
        <p:spPr>
          <a:xfrm>
            <a:off x="623887" y="1054637"/>
            <a:ext cx="5472113" cy="307445"/>
          </a:xfrm>
        </p:spPr>
        <p:txBody>
          <a:bodyPr>
            <a:noAutofit/>
          </a:bodyPr>
          <a:lstStyle/>
          <a:p>
            <a:r>
              <a:rPr lang="id-ID" sz="1200" spc="3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SMART SLIDE 2.0</a:t>
            </a:r>
            <a:endParaRPr lang="en-AU" sz="1200" spc="3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C354A77-AB81-4623-9077-7D1E4F63CD16}"/>
              </a:ext>
            </a:extLst>
          </p:cNvPr>
          <p:cNvGrpSpPr/>
          <p:nvPr/>
        </p:nvGrpSpPr>
        <p:grpSpPr>
          <a:xfrm>
            <a:off x="6891007" y="1327658"/>
            <a:ext cx="4068536" cy="926313"/>
            <a:chOff x="6891007" y="1327658"/>
            <a:chExt cx="4068536" cy="926313"/>
          </a:xfrm>
        </p:grpSpPr>
        <p:grpSp>
          <p:nvGrpSpPr>
            <p:cNvPr id="245" name="Group 244"/>
            <p:cNvGrpSpPr/>
            <p:nvPr/>
          </p:nvGrpSpPr>
          <p:grpSpPr>
            <a:xfrm flipH="1" flipV="1">
              <a:off x="6891007" y="1571362"/>
              <a:ext cx="1310287" cy="682609"/>
              <a:chOff x="3667760" y="3872332"/>
              <a:chExt cx="1817482" cy="1097249"/>
            </a:xfrm>
          </p:grpSpPr>
          <p:cxnSp>
            <p:nvCxnSpPr>
              <p:cNvPr id="246" name="Straight Connector 245"/>
              <p:cNvCxnSpPr/>
              <p:nvPr/>
            </p:nvCxnSpPr>
            <p:spPr>
              <a:xfrm flipH="1">
                <a:off x="4387994" y="3872332"/>
                <a:ext cx="1097248" cy="1097249"/>
              </a:xfrm>
              <a:prstGeom prst="line">
                <a:avLst/>
              </a:prstGeom>
              <a:ln w="19050">
                <a:solidFill>
                  <a:schemeClr val="accent4"/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" name="Straight Arrow Connector 246"/>
              <p:cNvCxnSpPr/>
              <p:nvPr/>
            </p:nvCxnSpPr>
            <p:spPr>
              <a:xfrm flipH="1">
                <a:off x="3667760" y="4968319"/>
                <a:ext cx="720234" cy="0"/>
              </a:xfrm>
              <a:prstGeom prst="straightConnector1">
                <a:avLst/>
              </a:prstGeom>
              <a:ln w="19050">
                <a:solidFill>
                  <a:schemeClr val="accent4"/>
                </a:solidFill>
                <a:tailEnd type="diamon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0" name="Group 249"/>
            <p:cNvGrpSpPr/>
            <p:nvPr/>
          </p:nvGrpSpPr>
          <p:grpSpPr>
            <a:xfrm>
              <a:off x="8493042" y="1327658"/>
              <a:ext cx="2466501" cy="755933"/>
              <a:chOff x="5184017" y="5274272"/>
              <a:chExt cx="2466501" cy="755933"/>
            </a:xfrm>
          </p:grpSpPr>
          <p:sp>
            <p:nvSpPr>
              <p:cNvPr id="251" name="TextBox 250"/>
              <p:cNvSpPr txBox="1"/>
              <p:nvPr/>
            </p:nvSpPr>
            <p:spPr>
              <a:xfrm>
                <a:off x="5184017" y="5568540"/>
                <a:ext cx="246650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d-ID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ea typeface="Roboto" panose="02000000000000000000" pitchFamily="2" charset="0"/>
                  </a:rPr>
                  <a:t>Lorem ipsum dolor sit amet business requires patience grea stuff hereand</a:t>
                </a:r>
                <a:endPara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ea typeface="Roboto" panose="02000000000000000000" pitchFamily="2" charset="0"/>
                </a:endParaRPr>
              </a:p>
            </p:txBody>
          </p:sp>
          <p:sp>
            <p:nvSpPr>
              <p:cNvPr id="252" name="TextBox 251"/>
              <p:cNvSpPr txBox="1"/>
              <p:nvPr/>
            </p:nvSpPr>
            <p:spPr>
              <a:xfrm>
                <a:off x="5184017" y="5274272"/>
                <a:ext cx="80983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d-ID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j-lt"/>
                  </a:rPr>
                  <a:t>Secure</a:t>
                </a:r>
              </a:p>
            </p:txBody>
          </p:sp>
        </p:grp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3F3B0725-2574-4747-BABC-5BB00BEE49ED}"/>
              </a:ext>
            </a:extLst>
          </p:cNvPr>
          <p:cNvGrpSpPr/>
          <p:nvPr/>
        </p:nvGrpSpPr>
        <p:grpSpPr>
          <a:xfrm>
            <a:off x="857664" y="1908642"/>
            <a:ext cx="3683765" cy="1083545"/>
            <a:chOff x="857664" y="1908642"/>
            <a:chExt cx="3683765" cy="1083545"/>
          </a:xfrm>
        </p:grpSpPr>
        <p:grpSp>
          <p:nvGrpSpPr>
            <p:cNvPr id="239" name="Group 238"/>
            <p:cNvGrpSpPr/>
            <p:nvPr/>
          </p:nvGrpSpPr>
          <p:grpSpPr>
            <a:xfrm>
              <a:off x="3512974" y="1908642"/>
              <a:ext cx="1028455" cy="546487"/>
              <a:chOff x="3667760" y="3872332"/>
              <a:chExt cx="1817482" cy="1097249"/>
            </a:xfrm>
          </p:grpSpPr>
          <p:cxnSp>
            <p:nvCxnSpPr>
              <p:cNvPr id="240" name="Straight Connector 239"/>
              <p:cNvCxnSpPr/>
              <p:nvPr/>
            </p:nvCxnSpPr>
            <p:spPr>
              <a:xfrm flipH="1">
                <a:off x="4387994" y="3872332"/>
                <a:ext cx="1097248" cy="1097249"/>
              </a:xfrm>
              <a:prstGeom prst="line">
                <a:avLst/>
              </a:prstGeom>
              <a:ln w="19050">
                <a:solidFill>
                  <a:schemeClr val="accent2"/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" name="Straight Arrow Connector 240"/>
              <p:cNvCxnSpPr/>
              <p:nvPr/>
            </p:nvCxnSpPr>
            <p:spPr>
              <a:xfrm flipH="1">
                <a:off x="3667760" y="4968319"/>
                <a:ext cx="720234" cy="0"/>
              </a:xfrm>
              <a:prstGeom prst="straightConnector1">
                <a:avLst/>
              </a:prstGeom>
              <a:ln w="19050">
                <a:solidFill>
                  <a:schemeClr val="accent2"/>
                </a:solidFill>
                <a:tailEnd type="diamon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3" name="Group 252"/>
            <p:cNvGrpSpPr/>
            <p:nvPr/>
          </p:nvGrpSpPr>
          <p:grpSpPr>
            <a:xfrm>
              <a:off x="857664" y="2236254"/>
              <a:ext cx="2466501" cy="755933"/>
              <a:chOff x="619290" y="2121277"/>
              <a:chExt cx="2466501" cy="755933"/>
            </a:xfrm>
          </p:grpSpPr>
          <p:sp>
            <p:nvSpPr>
              <p:cNvPr id="254" name="TextBox 253"/>
              <p:cNvSpPr txBox="1"/>
              <p:nvPr/>
            </p:nvSpPr>
            <p:spPr>
              <a:xfrm>
                <a:off x="619290" y="2415545"/>
                <a:ext cx="246650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id-ID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ea typeface="Roboto" panose="02000000000000000000" pitchFamily="2" charset="0"/>
                  </a:rPr>
                  <a:t>Lorem ipsum dolor sit amet business requires patience grea stuff hereand</a:t>
                </a:r>
                <a:endPara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ea typeface="Roboto" panose="02000000000000000000" pitchFamily="2" charset="0"/>
                </a:endParaRPr>
              </a:p>
            </p:txBody>
          </p:sp>
          <p:sp>
            <p:nvSpPr>
              <p:cNvPr id="255" name="TextBox 254"/>
              <p:cNvSpPr txBox="1"/>
              <p:nvPr/>
            </p:nvSpPr>
            <p:spPr>
              <a:xfrm>
                <a:off x="2478982" y="2121277"/>
                <a:ext cx="60670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id-ID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j-lt"/>
                  </a:rPr>
                  <a:t>New</a:t>
                </a:r>
              </a:p>
            </p:txBody>
          </p: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D550093-B965-40B2-9AE9-58695982A954}"/>
              </a:ext>
            </a:extLst>
          </p:cNvPr>
          <p:cNvGrpSpPr/>
          <p:nvPr/>
        </p:nvGrpSpPr>
        <p:grpSpPr>
          <a:xfrm>
            <a:off x="857664" y="3435651"/>
            <a:ext cx="3890201" cy="1097237"/>
            <a:chOff x="857664" y="3435651"/>
            <a:chExt cx="3890201" cy="1097237"/>
          </a:xfrm>
        </p:grpSpPr>
        <p:grpSp>
          <p:nvGrpSpPr>
            <p:cNvPr id="236" name="Group 235"/>
            <p:cNvGrpSpPr/>
            <p:nvPr/>
          </p:nvGrpSpPr>
          <p:grpSpPr>
            <a:xfrm>
              <a:off x="3437578" y="3435651"/>
              <a:ext cx="1310287" cy="682609"/>
              <a:chOff x="3667760" y="3872332"/>
              <a:chExt cx="1817482" cy="1097249"/>
            </a:xfrm>
          </p:grpSpPr>
          <p:cxnSp>
            <p:nvCxnSpPr>
              <p:cNvPr id="237" name="Straight Connector 236"/>
              <p:cNvCxnSpPr/>
              <p:nvPr/>
            </p:nvCxnSpPr>
            <p:spPr>
              <a:xfrm flipH="1">
                <a:off x="4387994" y="3872332"/>
                <a:ext cx="1097248" cy="1097249"/>
              </a:xfrm>
              <a:prstGeom prst="line">
                <a:avLst/>
              </a:prstGeom>
              <a:ln w="19050">
                <a:solidFill>
                  <a:schemeClr val="tx1">
                    <a:lumMod val="50000"/>
                    <a:lumOff val="5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8" name="Straight Arrow Connector 237"/>
              <p:cNvCxnSpPr/>
              <p:nvPr/>
            </p:nvCxnSpPr>
            <p:spPr>
              <a:xfrm flipH="1">
                <a:off x="3667760" y="4968319"/>
                <a:ext cx="720234" cy="0"/>
              </a:xfrm>
              <a:prstGeom prst="straightConnector1">
                <a:avLst/>
              </a:prstGeom>
              <a:ln w="19050">
                <a:solidFill>
                  <a:schemeClr val="tx1">
                    <a:lumMod val="50000"/>
                    <a:lumOff val="50000"/>
                  </a:schemeClr>
                </a:solidFill>
                <a:tailEnd type="diamon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6" name="Group 255"/>
            <p:cNvGrpSpPr/>
            <p:nvPr/>
          </p:nvGrpSpPr>
          <p:grpSpPr>
            <a:xfrm>
              <a:off x="857664" y="3776955"/>
              <a:ext cx="2466501" cy="755933"/>
              <a:chOff x="619290" y="2121277"/>
              <a:chExt cx="2466501" cy="755933"/>
            </a:xfrm>
          </p:grpSpPr>
          <p:sp>
            <p:nvSpPr>
              <p:cNvPr id="257" name="TextBox 256"/>
              <p:cNvSpPr txBox="1"/>
              <p:nvPr/>
            </p:nvSpPr>
            <p:spPr>
              <a:xfrm>
                <a:off x="619290" y="2415545"/>
                <a:ext cx="246650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id-ID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ea typeface="Roboto" panose="02000000000000000000" pitchFamily="2" charset="0"/>
                  </a:rPr>
                  <a:t>Lorem ipsum dolor sit amet business requires patience grea stuff hereand</a:t>
                </a:r>
                <a:endPara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ea typeface="Roboto" panose="02000000000000000000" pitchFamily="2" charset="0"/>
                </a:endParaRPr>
              </a:p>
            </p:txBody>
          </p:sp>
          <p:sp>
            <p:nvSpPr>
              <p:cNvPr id="258" name="TextBox 257"/>
              <p:cNvSpPr txBox="1"/>
              <p:nvPr/>
            </p:nvSpPr>
            <p:spPr>
              <a:xfrm>
                <a:off x="2301498" y="2121277"/>
                <a:ext cx="78418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id-ID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j-lt"/>
                  </a:rPr>
                  <a:t>Sturdy</a:t>
                </a:r>
              </a:p>
            </p:txBody>
          </p:sp>
        </p:grp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8517A24-0231-45FA-A9F9-07F9A545D00F}"/>
              </a:ext>
            </a:extLst>
          </p:cNvPr>
          <p:cNvGrpSpPr/>
          <p:nvPr/>
        </p:nvGrpSpPr>
        <p:grpSpPr>
          <a:xfrm>
            <a:off x="6898880" y="4640495"/>
            <a:ext cx="4048591" cy="991268"/>
            <a:chOff x="6898880" y="4640495"/>
            <a:chExt cx="4048591" cy="991268"/>
          </a:xfrm>
        </p:grpSpPr>
        <p:grpSp>
          <p:nvGrpSpPr>
            <p:cNvPr id="242" name="Group 241"/>
            <p:cNvGrpSpPr/>
            <p:nvPr/>
          </p:nvGrpSpPr>
          <p:grpSpPr>
            <a:xfrm flipH="1" flipV="1">
              <a:off x="6898880" y="4949154"/>
              <a:ext cx="1310287" cy="682609"/>
              <a:chOff x="3667760" y="3872332"/>
              <a:chExt cx="1817482" cy="1097249"/>
            </a:xfrm>
          </p:grpSpPr>
          <p:cxnSp>
            <p:nvCxnSpPr>
              <p:cNvPr id="243" name="Straight Connector 242"/>
              <p:cNvCxnSpPr/>
              <p:nvPr/>
            </p:nvCxnSpPr>
            <p:spPr>
              <a:xfrm flipH="1">
                <a:off x="4387994" y="3872332"/>
                <a:ext cx="1097248" cy="1097249"/>
              </a:xfrm>
              <a:prstGeom prst="line">
                <a:avLst/>
              </a:prstGeom>
              <a:ln w="19050">
                <a:solidFill>
                  <a:schemeClr val="tx1">
                    <a:lumMod val="50000"/>
                    <a:lumOff val="5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" name="Straight Arrow Connector 243"/>
              <p:cNvCxnSpPr/>
              <p:nvPr/>
            </p:nvCxnSpPr>
            <p:spPr>
              <a:xfrm flipH="1">
                <a:off x="3667760" y="4968319"/>
                <a:ext cx="720234" cy="0"/>
              </a:xfrm>
              <a:prstGeom prst="straightConnector1">
                <a:avLst/>
              </a:prstGeom>
              <a:ln w="19050">
                <a:solidFill>
                  <a:schemeClr val="tx1">
                    <a:lumMod val="50000"/>
                    <a:lumOff val="50000"/>
                  </a:schemeClr>
                </a:solidFill>
                <a:tailEnd type="diamon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9" name="Group 258"/>
            <p:cNvGrpSpPr/>
            <p:nvPr/>
          </p:nvGrpSpPr>
          <p:grpSpPr>
            <a:xfrm>
              <a:off x="8480970" y="4640495"/>
              <a:ext cx="2466501" cy="755933"/>
              <a:chOff x="5184017" y="5274272"/>
              <a:chExt cx="2466501" cy="755933"/>
            </a:xfrm>
          </p:grpSpPr>
          <p:sp>
            <p:nvSpPr>
              <p:cNvPr id="260" name="TextBox 259"/>
              <p:cNvSpPr txBox="1"/>
              <p:nvPr/>
            </p:nvSpPr>
            <p:spPr>
              <a:xfrm>
                <a:off x="5184017" y="5568540"/>
                <a:ext cx="246650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d-ID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ea typeface="Roboto" panose="02000000000000000000" pitchFamily="2" charset="0"/>
                  </a:rPr>
                  <a:t>Lorem ipsum dolor sit amet business requires patience grea stuff hereand</a:t>
                </a:r>
                <a:endPara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ea typeface="Roboto" panose="02000000000000000000" pitchFamily="2" charset="0"/>
                </a:endParaRPr>
              </a:p>
            </p:txBody>
          </p:sp>
          <p:sp>
            <p:nvSpPr>
              <p:cNvPr id="261" name="TextBox 260"/>
              <p:cNvSpPr txBox="1"/>
              <p:nvPr/>
            </p:nvSpPr>
            <p:spPr>
              <a:xfrm>
                <a:off x="5184017" y="5274272"/>
                <a:ext cx="57740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d-ID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j-lt"/>
                  </a:rPr>
                  <a:t>Fast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06827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conveyor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8" grpId="0"/>
      <p:bldP spid="249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24"/>
          <p:cNvSpPr>
            <a:spLocks/>
          </p:cNvSpPr>
          <p:nvPr/>
        </p:nvSpPr>
        <p:spPr bwMode="auto">
          <a:xfrm rot="21194797">
            <a:off x="4902055" y="1801973"/>
            <a:ext cx="2094383" cy="3063441"/>
          </a:xfrm>
          <a:custGeom>
            <a:avLst/>
            <a:gdLst>
              <a:gd name="connsiteX0" fmla="*/ 999873 w 3247069"/>
              <a:gd name="connsiteY0" fmla="*/ 1772351 h 4749468"/>
              <a:gd name="connsiteX1" fmla="*/ 1005528 w 3247069"/>
              <a:gd name="connsiteY1" fmla="*/ 1780898 h 4749468"/>
              <a:gd name="connsiteX2" fmla="*/ 1008452 w 3247069"/>
              <a:gd name="connsiteY2" fmla="*/ 1820612 h 4749468"/>
              <a:gd name="connsiteX3" fmla="*/ 943017 w 3247069"/>
              <a:gd name="connsiteY3" fmla="*/ 1911534 h 4749468"/>
              <a:gd name="connsiteX4" fmla="*/ 948133 w 3247069"/>
              <a:gd name="connsiteY4" fmla="*/ 1926573 h 4749468"/>
              <a:gd name="connsiteX5" fmla="*/ 1070252 w 3247069"/>
              <a:gd name="connsiteY5" fmla="*/ 2082657 h 4749468"/>
              <a:gd name="connsiteX6" fmla="*/ 1110593 w 3247069"/>
              <a:gd name="connsiteY6" fmla="*/ 2110124 h 4749468"/>
              <a:gd name="connsiteX7" fmla="*/ 1207763 w 3247069"/>
              <a:gd name="connsiteY7" fmla="*/ 2159681 h 4749468"/>
              <a:gd name="connsiteX8" fmla="*/ 1269373 w 3247069"/>
              <a:gd name="connsiteY8" fmla="*/ 2191853 h 4749468"/>
              <a:gd name="connsiteX9" fmla="*/ 1282766 w 3247069"/>
              <a:gd name="connsiteY9" fmla="*/ 2199704 h 4749468"/>
              <a:gd name="connsiteX10" fmla="*/ 1289606 w 3247069"/>
              <a:gd name="connsiteY10" fmla="*/ 2145321 h 4749468"/>
              <a:gd name="connsiteX11" fmla="*/ 1293303 w 3247069"/>
              <a:gd name="connsiteY11" fmla="*/ 2063588 h 4749468"/>
              <a:gd name="connsiteX12" fmla="*/ 1188794 w 3247069"/>
              <a:gd name="connsiteY12" fmla="*/ 1868712 h 4749468"/>
              <a:gd name="connsiteX13" fmla="*/ 1014414 w 3247069"/>
              <a:gd name="connsiteY13" fmla="*/ 1779524 h 4749468"/>
              <a:gd name="connsiteX14" fmla="*/ 889119 w 3247069"/>
              <a:gd name="connsiteY14" fmla="*/ 1629264 h 4749468"/>
              <a:gd name="connsiteX15" fmla="*/ 913952 w 3247069"/>
              <a:gd name="connsiteY15" fmla="*/ 1692598 h 4749468"/>
              <a:gd name="connsiteX16" fmla="*/ 932714 w 3247069"/>
              <a:gd name="connsiteY16" fmla="*/ 1858019 h 4749468"/>
              <a:gd name="connsiteX17" fmla="*/ 980964 w 3247069"/>
              <a:gd name="connsiteY17" fmla="*/ 1809896 h 4749468"/>
              <a:gd name="connsiteX18" fmla="*/ 989719 w 3247069"/>
              <a:gd name="connsiteY18" fmla="*/ 1768466 h 4749468"/>
              <a:gd name="connsiteX19" fmla="*/ 990884 w 3247069"/>
              <a:gd name="connsiteY19" fmla="*/ 1767113 h 4749468"/>
              <a:gd name="connsiteX20" fmla="*/ 984824 w 3247069"/>
              <a:gd name="connsiteY20" fmla="*/ 1763140 h 4749468"/>
              <a:gd name="connsiteX21" fmla="*/ 982236 w 3247069"/>
              <a:gd name="connsiteY21" fmla="*/ 1757431 h 4749468"/>
              <a:gd name="connsiteX22" fmla="*/ 1217099 w 3247069"/>
              <a:gd name="connsiteY22" fmla="*/ 1824223 h 4749468"/>
              <a:gd name="connsiteX23" fmla="*/ 1282034 w 3247069"/>
              <a:gd name="connsiteY23" fmla="*/ 1874438 h 4749468"/>
              <a:gd name="connsiteX24" fmla="*/ 1260902 w 3247069"/>
              <a:gd name="connsiteY24" fmla="*/ 1813465 h 4749468"/>
              <a:gd name="connsiteX25" fmla="*/ 1175110 w 3247069"/>
              <a:gd name="connsiteY25" fmla="*/ 1744835 h 4749468"/>
              <a:gd name="connsiteX26" fmla="*/ 1007988 w 3247069"/>
              <a:gd name="connsiteY26" fmla="*/ 1689608 h 4749468"/>
              <a:gd name="connsiteX27" fmla="*/ 943319 w 3247069"/>
              <a:gd name="connsiteY27" fmla="*/ 1662404 h 4749468"/>
              <a:gd name="connsiteX28" fmla="*/ 1068962 w 3247069"/>
              <a:gd name="connsiteY28" fmla="*/ 125 h 4749468"/>
              <a:gd name="connsiteX29" fmla="*/ 1038190 w 3247069"/>
              <a:gd name="connsiteY29" fmla="*/ 339719 h 4749468"/>
              <a:gd name="connsiteX30" fmla="*/ 1106973 w 3247069"/>
              <a:gd name="connsiteY30" fmla="*/ 228867 h 4749468"/>
              <a:gd name="connsiteX31" fmla="*/ 1226440 w 3247069"/>
              <a:gd name="connsiteY31" fmla="*/ 118015 h 4749468"/>
              <a:gd name="connsiteX32" fmla="*/ 1130504 w 3247069"/>
              <a:gd name="connsiteY32" fmla="*/ 244703 h 4749468"/>
              <a:gd name="connsiteX33" fmla="*/ 1059911 w 3247069"/>
              <a:gd name="connsiteY33" fmla="*/ 378429 h 4749468"/>
              <a:gd name="connsiteX34" fmla="*/ 1159466 w 3247069"/>
              <a:gd name="connsiteY34" fmla="*/ 390746 h 4749468"/>
              <a:gd name="connsiteX35" fmla="*/ 1210150 w 3247069"/>
              <a:gd name="connsiteY35" fmla="*/ 438254 h 4749468"/>
              <a:gd name="connsiteX36" fmla="*/ 1047241 w 3247069"/>
              <a:gd name="connsiteY36" fmla="*/ 424177 h 4749468"/>
              <a:gd name="connsiteX37" fmla="*/ 1045430 w 3247069"/>
              <a:gd name="connsiteY37" fmla="*/ 434735 h 4749468"/>
              <a:gd name="connsiteX38" fmla="*/ 1141366 w 3247069"/>
              <a:gd name="connsiteY38" fmla="*/ 776088 h 4749468"/>
              <a:gd name="connsiteX39" fmla="*/ 1297035 w 3247069"/>
              <a:gd name="connsiteY39" fmla="*/ 1164949 h 4749468"/>
              <a:gd name="connsiteX40" fmla="*/ 1324186 w 3247069"/>
              <a:gd name="connsiteY40" fmla="*/ 1402489 h 4749468"/>
              <a:gd name="connsiteX41" fmla="*/ 1335048 w 3247069"/>
              <a:gd name="connsiteY41" fmla="*/ 1363779 h 4749468"/>
              <a:gd name="connsiteX42" fmla="*/ 1434603 w 3247069"/>
              <a:gd name="connsiteY42" fmla="*/ 895738 h 4749468"/>
              <a:gd name="connsiteX43" fmla="*/ 1409261 w 3247069"/>
              <a:gd name="connsiteY43" fmla="*/ 726821 h 4749468"/>
              <a:gd name="connsiteX44" fmla="*/ 1293414 w 3247069"/>
              <a:gd name="connsiteY44" fmla="*/ 568461 h 4749468"/>
              <a:gd name="connsiteX45" fmla="*/ 1432792 w 3247069"/>
              <a:gd name="connsiteY45" fmla="*/ 714504 h 4749468"/>
              <a:gd name="connsiteX46" fmla="*/ 1461756 w 3247069"/>
              <a:gd name="connsiteY46" fmla="*/ 795443 h 4749468"/>
              <a:gd name="connsiteX47" fmla="*/ 1537780 w 3247069"/>
              <a:gd name="connsiteY47" fmla="*/ 586056 h 4749468"/>
              <a:gd name="connsiteX48" fmla="*/ 1724219 w 3247069"/>
              <a:gd name="connsiteY48" fmla="*/ 204233 h 4749468"/>
              <a:gd name="connsiteX49" fmla="*/ 1563121 w 3247069"/>
              <a:gd name="connsiteY49" fmla="*/ 594854 h 4749468"/>
              <a:gd name="connsiteX50" fmla="*/ 1461755 w 3247069"/>
              <a:gd name="connsiteY50" fmla="*/ 976677 h 4749468"/>
              <a:gd name="connsiteX51" fmla="*/ 1458134 w 3247069"/>
              <a:gd name="connsiteY51" fmla="*/ 1011868 h 4749468"/>
              <a:gd name="connsiteX52" fmla="*/ 1449084 w 3247069"/>
              <a:gd name="connsiteY52" fmla="*/ 1143835 h 4749468"/>
              <a:gd name="connsiteX53" fmla="*/ 1445464 w 3247069"/>
              <a:gd name="connsiteY53" fmla="*/ 1189583 h 4749468"/>
              <a:gd name="connsiteX54" fmla="*/ 1481665 w 3247069"/>
              <a:gd name="connsiteY54" fmla="*/ 1140316 h 4749468"/>
              <a:gd name="connsiteX55" fmla="*/ 1637336 w 3247069"/>
              <a:gd name="connsiteY55" fmla="*/ 1011868 h 4749468"/>
              <a:gd name="connsiteX56" fmla="*/ 1749562 w 3247069"/>
              <a:gd name="connsiteY56" fmla="*/ 865825 h 4749468"/>
              <a:gd name="connsiteX57" fmla="*/ 1659057 w 3247069"/>
              <a:gd name="connsiteY57" fmla="*/ 1027704 h 4749468"/>
              <a:gd name="connsiteX58" fmla="*/ 1507006 w 3247069"/>
              <a:gd name="connsiteY58" fmla="*/ 1164949 h 4749468"/>
              <a:gd name="connsiteX59" fmla="*/ 1422636 w 3247069"/>
              <a:gd name="connsiteY59" fmla="*/ 1367112 h 4749468"/>
              <a:gd name="connsiteX60" fmla="*/ 1394690 w 3247069"/>
              <a:gd name="connsiteY60" fmla="*/ 1455232 h 4749468"/>
              <a:gd name="connsiteX61" fmla="*/ 1397178 w 3247069"/>
              <a:gd name="connsiteY61" fmla="*/ 1455081 h 4749468"/>
              <a:gd name="connsiteX62" fmla="*/ 1404336 w 3247069"/>
              <a:gd name="connsiteY62" fmla="*/ 1649722 h 4749468"/>
              <a:gd name="connsiteX63" fmla="*/ 1447341 w 3247069"/>
              <a:gd name="connsiteY63" fmla="*/ 2019815 h 4749468"/>
              <a:gd name="connsiteX64" fmla="*/ 1570494 w 3247069"/>
              <a:gd name="connsiteY64" fmla="*/ 1892650 h 4749468"/>
              <a:gd name="connsiteX65" fmla="*/ 1719908 w 3247069"/>
              <a:gd name="connsiteY65" fmla="*/ 1843013 h 4749468"/>
              <a:gd name="connsiteX66" fmla="*/ 1836920 w 3247069"/>
              <a:gd name="connsiteY66" fmla="*/ 1543253 h 4749468"/>
              <a:gd name="connsiteX67" fmla="*/ 1862901 w 3247069"/>
              <a:gd name="connsiteY67" fmla="val 3240000"/>
              <a:gd name="connsiteX68" fmla="*/ 1930477 w 3247069"/>
              <a:gd name="connsiteY68" fmla="*/ 1261976 h 4749468"/>
              <a:gd name="connsiteX69" fmla="*/ 1907577 w 3247069"/>
              <a:gd name="connsiteY69" fmla="*/ 1365576 h 4749468"/>
              <a:gd name="connsiteX70" fmla="*/ 2087224 w 3247069"/>
              <a:gd name="connsiteY70" fmla="*/ 1165368 h 4749468"/>
              <a:gd name="connsiteX71" fmla="*/ 1917626 w 3247069"/>
              <a:gd name="connsiteY71" fmla="*/ 1400431 h 4749468"/>
              <a:gd name="connsiteX72" fmla="*/ 1869410 w 3247069"/>
              <a:gd name="connsiteY72" fmla="*/ 1538240 h 4749468"/>
              <a:gd name="connsiteX73" fmla="*/ 1859087 w 3247069"/>
              <a:gd name="connsiteY73" fmla="*/ 1595490 h 4749468"/>
              <a:gd name="connsiteX74" fmla="*/ 1873802 w 3247069"/>
              <a:gd name="connsiteY74" fmla="*/ 1575970 h 4749468"/>
              <a:gd name="connsiteX75" fmla="*/ 1995784 w 3247069"/>
              <a:gd name="connsiteY75" fmla="*/ 1503594 h 4749468"/>
              <a:gd name="connsiteX76" fmla="*/ 1894865 w 3247069"/>
              <a:gd name="connsiteY76" fmla="*/ 1592639 h 4749468"/>
              <a:gd name="connsiteX77" fmla="*/ 1780060 w 3247069"/>
              <a:gd name="connsiteY77" fmla="*/ 1828875 h 4749468"/>
              <a:gd name="connsiteX78" fmla="*/ 1814712 w 3247069"/>
              <a:gd name="connsiteY78" fmla="*/ 1820575 h 4749468"/>
              <a:gd name="connsiteX79" fmla="*/ 2078863 w 3247069"/>
              <a:gd name="connsiteY79" fmla="*/ 1625058 h 4749468"/>
              <a:gd name="connsiteX80" fmla="*/ 2166423 w 3247069"/>
              <a:gd name="connsiteY80" fmla="*/ 1529117 h 4749468"/>
              <a:gd name="connsiteX81" fmla="*/ 2114827 w 3247069"/>
              <a:gd name="connsiteY81" fmla="*/ 1650580 h 4749468"/>
              <a:gd name="connsiteX82" fmla="*/ 1839432 w 3247069"/>
              <a:gd name="connsiteY82" fmla="*/ 1896148 h 4749468"/>
              <a:gd name="connsiteX83" fmla="*/ 1762309 w 3247069"/>
              <a:gd name="connsiteY83" fmla="*/ 1918909 h 4749468"/>
              <a:gd name="connsiteX84" fmla="*/ 1810000 w 3247069"/>
              <a:gd name="connsiteY84" fmla="*/ 1935187 h 4749468"/>
              <a:gd name="connsiteX85" fmla="*/ 1933455 w 3247069"/>
              <a:gd name="connsiteY85" fmla="*/ 1955122 h 4749468"/>
              <a:gd name="connsiteX86" fmla="*/ 1803608 w 3247069"/>
              <a:gd name="connsiteY86" fmla="*/ 1959236 h 4749468"/>
              <a:gd name="connsiteX87" fmla="*/ 1688684 w 3247069"/>
              <a:gd name="connsiteY87" fmla="*/ 1942084 h 4749468"/>
              <a:gd name="connsiteX88" fmla="*/ 1615770 w 3247069"/>
              <a:gd name="connsiteY88" fmla="*/ 1974201 h 4749468"/>
              <a:gd name="connsiteX89" fmla="*/ 1504897 w 3247069"/>
              <a:gd name="connsiteY89" fmla="*/ 2177239 h 4749468"/>
              <a:gd name="connsiteX90" fmla="*/ 1483861 w 3247069"/>
              <a:gd name="connsiteY90" fmla="*/ 2399771 h 4749468"/>
              <a:gd name="connsiteX91" fmla="*/ 1595680 w 3247069"/>
              <a:gd name="connsiteY91" fmla="*/ 2308473 h 4749468"/>
              <a:gd name="connsiteX92" fmla="*/ 1712005 w 3247069"/>
              <a:gd name="connsiteY92" fmla="*/ 2238971 h 4749468"/>
              <a:gd name="connsiteX93" fmla="*/ 1895036 w 3247069"/>
              <a:gd name="connsiteY93" fmla="*/ 2189771 h 4749468"/>
              <a:gd name="connsiteX94" fmla="*/ 1908033 w 3247069"/>
              <a:gd name="connsiteY94" fmla="*/ 2187874 h 4749468"/>
              <a:gd name="connsiteX95" fmla="*/ 1908013 w 3247069"/>
              <a:gd name="connsiteY95" fmla="*/ 2188191 h 4749468"/>
              <a:gd name="connsiteX96" fmla="*/ 1917734 w 3247069"/>
              <a:gd name="connsiteY96" fmla="*/ 2186479 h 4749468"/>
              <a:gd name="connsiteX97" fmla="*/ 2217413 w 3247069"/>
              <a:gd name="connsiteY97" fmla="*/ 2184758 h 4749468"/>
              <a:gd name="connsiteX98" fmla="*/ 2676922 w 3247069"/>
              <a:gd name="connsiteY98" fmla="*/ 1955676 h 4749468"/>
              <a:gd name="connsiteX99" fmla="*/ 2747648 w 3247069"/>
              <a:gd name="connsiteY99" fmla="*/ 1822304 h 4749468"/>
              <a:gd name="connsiteX100" fmla="*/ 2725945 w 3247069"/>
              <a:gd name="connsiteY100" fmla="*/ 1975656 h 4749468"/>
              <a:gd name="connsiteX101" fmla="*/ 2652228 w 3247069"/>
              <a:gd name="connsiteY101" fmla="*/ 2119305 h 4749468"/>
              <a:gd name="connsiteX102" fmla="*/ 2950917 w 3247069"/>
              <a:gd name="connsiteY102" fmla="*/ 1931422 h 4749468"/>
              <a:gd name="connsiteX103" fmla="*/ 2737536 w 3247069"/>
              <a:gd name="connsiteY103" fmla="*/ 2147126 h 4749468"/>
              <a:gd name="connsiteX104" fmla="*/ 2850782 w 3247069"/>
              <a:gd name="connsiteY104" fmla="*/ 2208376 h 4749468"/>
              <a:gd name="connsiteX105" fmla="*/ 2615256 w 3247069"/>
              <a:gd name="connsiteY105" fmla="*/ 2207063 h 4749468"/>
              <a:gd name="connsiteX106" fmla="*/ 2493710 w 3247069"/>
              <a:gd name="connsiteY106" fmla="*/ 2245825 h 4749468"/>
              <a:gd name="connsiteX107" fmla="*/ 2611486 w 3247069"/>
              <a:gd name="connsiteY107" fmla="*/ 2298753 h 4749468"/>
              <a:gd name="connsiteX108" fmla="*/ 2742714 w 3247069"/>
              <a:gd name="connsiteY108" fmla="*/ 2372764 h 4749468"/>
              <a:gd name="connsiteX109" fmla="*/ 3060284 w 3247069"/>
              <a:gd name="connsiteY109" fmla="*/ 2369617 h 4749468"/>
              <a:gd name="connsiteX110" fmla="*/ 3246925 w 3247069"/>
              <a:gd name="connsiteY110" fmla="*/ 2304898 h 4749468"/>
              <a:gd name="connsiteX111" fmla="*/ 3066125 w 3247069"/>
              <a:gd name="connsiteY111" fmla="*/ 2395115 h 4749468"/>
              <a:gd name="connsiteX112" fmla="*/ 2818755 w 3247069"/>
              <a:gd name="connsiteY112" fmla="*/ 2418976 h 4749468"/>
              <a:gd name="connsiteX113" fmla="*/ 3011125 w 3247069"/>
              <a:gd name="connsiteY113" fmla="*/ 2530349 h 4749468"/>
              <a:gd name="connsiteX114" fmla="*/ 3161990 w 3247069"/>
              <a:gd name="connsiteY114" fmla="*/ 2603141 h 4749468"/>
              <a:gd name="connsiteX115" fmla="*/ 2994134 w 3247069"/>
              <a:gd name="connsiteY115" fmla="*/ 2569090 h 4749468"/>
              <a:gd name="connsiteX116" fmla="*/ 2578330 w 3247069"/>
              <a:gd name="connsiteY116" fmla="*/ 2369244 h 4749468"/>
              <a:gd name="connsiteX117" fmla="*/ 2176117 w 3247069"/>
              <a:gd name="connsiteY117" fmla="*/ 2279091 h 4749468"/>
              <a:gd name="connsiteX118" fmla="*/ 1929990 w 3247069"/>
              <a:gd name="connsiteY118" fmla="*/ 2292469 h 4749468"/>
              <a:gd name="connsiteX119" fmla="*/ 2174096 w 3247069"/>
              <a:gd name="connsiteY119" fmla="*/ 2370987 h 4749468"/>
              <a:gd name="connsiteX120" fmla="*/ 2372676 w 3247069"/>
              <a:gd name="connsiteY120" fmla="*/ 2564600 h 4749468"/>
              <a:gd name="connsiteX121" fmla="*/ 2164209 w 3247069"/>
              <a:gd name="connsiteY121" fmla="*/ 2394622 h 4749468"/>
              <a:gd name="connsiteX122" fmla="*/ 1876714 w 3247069"/>
              <a:gd name="connsiteY122" fmla="*/ 2323369 h 4749468"/>
              <a:gd name="connsiteX123" fmla="*/ 1777634 w 3247069"/>
              <a:gd name="connsiteY123" fmla="*/ 2330644 h 4749468"/>
              <a:gd name="connsiteX124" fmla="*/ 1777697 w 3247069"/>
              <a:gd name="connsiteY124" fmla="*/ 2330292 h 4749468"/>
              <a:gd name="connsiteX125" fmla="*/ 1755766 w 3247069"/>
              <a:gd name="connsiteY125" fmla="*/ 2336251 h 4749468"/>
              <a:gd name="connsiteX126" fmla="*/ 1504582 w 3247069"/>
              <a:gd name="connsiteY126" fmla="*/ 2598899 h 4749468"/>
              <a:gd name="connsiteX127" fmla="*/ 1381048 w 3247069"/>
              <a:gd name="connsiteY127" fmla="*/ 4749468 h 4749468"/>
              <a:gd name="connsiteX128" fmla="*/ 843012 w 3247069"/>
              <a:gd name="connsiteY128" fmla="*/ 4683984 h 4749468"/>
              <a:gd name="connsiteX129" fmla="*/ 1168903 w 3247069"/>
              <a:gd name="connsiteY129" fmla="*/ 3173980 h 4749468"/>
              <a:gd name="connsiteX130" fmla="*/ 1157230 w 3247069"/>
              <a:gd name="connsiteY130" fmla="*/ 3160580 h 4749468"/>
              <a:gd name="connsiteX131" fmla="*/ 1115840 w 3247069"/>
              <a:gd name="connsiteY131" fmla="*/ 3123649 h 4749468"/>
              <a:gd name="connsiteX132" fmla="*/ 1111037 w 3247069"/>
              <a:gd name="connsiteY132" fmla="*/ 3120174 h 4749468"/>
              <a:gd name="connsiteX133" fmla="*/ 1088199 w 3247069"/>
              <a:gd name="connsiteY133" fmla="*/ 3102132 h 4749468"/>
              <a:gd name="connsiteX134" fmla="*/ 1086663 w 3247069"/>
              <a:gd name="connsiteY134" fmla="*/ 3097615 h 4749468"/>
              <a:gd name="connsiteX135" fmla="*/ 1081129 w 3247069"/>
              <a:gd name="connsiteY135" fmla="*/ 3092676 h 4749468"/>
              <a:gd name="connsiteX136" fmla="*/ 958476 w 3247069"/>
              <a:gd name="connsiteY136" fmla="*/ 2961209 h 4749468"/>
              <a:gd name="connsiteX137" fmla="*/ 674636 w 3247069"/>
              <a:gd name="connsiteY137" fmla="*/ 2814200 h 4749468"/>
              <a:gd name="connsiteX138" fmla="*/ 479691 w 3247069"/>
              <a:gd name="connsiteY138" fmla="*/ 2709609 h 4749468"/>
              <a:gd name="connsiteX139" fmla="*/ 686271 w 3247069"/>
              <a:gd name="connsiteY139" fmla="*/ 2790771 h 4749468"/>
              <a:gd name="connsiteX140" fmla="*/ 915040 w 3247069"/>
              <a:gd name="connsiteY140" fmla="*/ 2894051 h 4749468"/>
              <a:gd name="connsiteX141" fmla="*/ 870590 w 3247069"/>
              <a:gd name="connsiteY141" fmla="*/ 2805511 h 4749468"/>
              <a:gd name="connsiteX142" fmla="*/ 785901 w 3247069"/>
              <a:gd name="connsiteY142" fmla="*/ 2637788 h 4749468"/>
              <a:gd name="connsiteX143" fmla="*/ 606125 w 3247069"/>
              <a:gd name="connsiteY143" fmla="*/ 2180625 h 4749468"/>
              <a:gd name="connsiteX144" fmla="*/ 810274 w 3247069"/>
              <a:gd name="connsiteY144" fmla="*/ 2626499 h 4749468"/>
              <a:gd name="connsiteX145" fmla="*/ 821771 w 3247069"/>
              <a:gd name="connsiteY145" fmla="*/ 2649123 h 4749468"/>
              <a:gd name="connsiteX146" fmla="*/ 818616 w 3247069"/>
              <a:gd name="connsiteY146" fmla="*/ 2331589 h 4749468"/>
              <a:gd name="connsiteX147" fmla="*/ 849732 w 3247069"/>
              <a:gd name="connsiteY147" fmla="*/ 2652433 h 4749468"/>
              <a:gd name="connsiteX148" fmla="*/ 883374 w 3247069"/>
              <a:gd name="connsiteY148" fmla="*/ 2757413 h 4749468"/>
              <a:gd name="connsiteX149" fmla="*/ 1030447 w 3247069"/>
              <a:gd name="connsiteY149" fmla="*/ 2952015 h 4749468"/>
              <a:gd name="connsiteX150" fmla="*/ 1060339 w 3247069"/>
              <a:gd name="connsiteY150" fmla="*/ 2983903 h 4749468"/>
              <a:gd name="connsiteX151" fmla="*/ 1089519 w 3247069"/>
              <a:gd name="connsiteY151" fmla="*/ 3006849 h 4749468"/>
              <a:gd name="connsiteX152" fmla="*/ 1132978 w 3247069"/>
              <a:gd name="connsiteY152" fmla="*/ 3043889 h 4749468"/>
              <a:gd name="connsiteX153" fmla="*/ 1183118 w 3247069"/>
              <a:gd name="connsiteY153" fmla="*/ 3081332 h 4749468"/>
              <a:gd name="connsiteX154" fmla="*/ 1183532 w 3247069"/>
              <a:gd name="connsiteY154" fmla="*/ 3081578 h 4749468"/>
              <a:gd name="connsiteX155" fmla="*/ 1204591 w 3247069"/>
              <a:gd name="connsiteY155" fmla="*/ 2947423 h 4749468"/>
              <a:gd name="connsiteX156" fmla="*/ 1260823 w 3247069"/>
              <a:gd name="connsiteY156" fmla="*/ 2607243 h 4749468"/>
              <a:gd name="connsiteX157" fmla="*/ 1232422 w 3247069"/>
              <a:gd name="connsiteY157" fmla="*/ 2368224 h 4749468"/>
              <a:gd name="connsiteX158" fmla="*/ 1172184 w 3247069"/>
              <a:gd name="connsiteY158" fmla="*/ 2289553 h 4749468"/>
              <a:gd name="connsiteX159" fmla="*/ 1099187 w 3247069"/>
              <a:gd name="connsiteY159" fmla="*/ 2228346 h 4749468"/>
              <a:gd name="connsiteX160" fmla="*/ 1075615 w 3247069"/>
              <a:gd name="connsiteY160" fmla="*/ 2224475 h 4749468"/>
              <a:gd name="connsiteX161" fmla="*/ 959892 w 3247069"/>
              <a:gd name="connsiteY161" fmla="*/ 2230002 h 4749468"/>
              <a:gd name="connsiteX162" fmla="*/ 793321 w 3247069"/>
              <a:gd name="connsiteY162" fmla="*/ 2264880 h 4749468"/>
              <a:gd name="connsiteX163" fmla="*/ 933425 w 3247069"/>
              <a:gd name="connsiteY163" fmla="*/ 2210483 h 4749468"/>
              <a:gd name="connsiteX164" fmla="*/ 985584 w 3247069"/>
              <a:gd name="connsiteY164" fmla="*/ 2204457 h 4749468"/>
              <a:gd name="connsiteX165" fmla="*/ 936300 w 3247069"/>
              <a:gd name="connsiteY165" fmla="*/ 2202336 h 4749468"/>
              <a:gd name="connsiteX166" fmla="*/ 572378 w 3247069"/>
              <a:gd name="connsiteY166" fmla="*/ 2099375 h 4749468"/>
              <a:gd name="connsiteX167" fmla="*/ 456414 w 3247069"/>
              <a:gd name="connsiteY167" fmla="*/ 2038097 h 4749468"/>
              <a:gd name="connsiteX168" fmla="*/ 584070 w 3247069"/>
              <a:gd name="connsiteY168" fmla="*/ 2078052 h 4749468"/>
              <a:gd name="connsiteX169" fmla="*/ 905800 w 3247069"/>
              <a:gd name="connsiteY169" fmla="*/ 2152892 h 4749468"/>
              <a:gd name="connsiteX170" fmla="*/ 1077236 w 3247069"/>
              <a:gd name="connsiteY170" fmla="*/ 2157396 h 4749468"/>
              <a:gd name="connsiteX171" fmla="*/ 539407 w 3247069"/>
              <a:gd name="connsiteY171" fmla="*/ 1838341 h 4749468"/>
              <a:gd name="connsiteX172" fmla="*/ 497595 w 3247069"/>
              <a:gd name="connsiteY172" fmla="*/ 1803229 h 4749468"/>
              <a:gd name="connsiteX173" fmla="*/ 425614 w 3247069"/>
              <a:gd name="connsiteY173" fmla="*/ 1776813 h 4749468"/>
              <a:gd name="connsiteX174" fmla="*/ 190561 w 3247069"/>
              <a:gd name="connsiteY174" fmla="*/ 1686748 h 4749468"/>
              <a:gd name="connsiteX175" fmla="*/ 55 w 3247069"/>
              <a:gd name="connsiteY175" fmla="*/ 1576773 h 4749468"/>
              <a:gd name="connsiteX176" fmla="*/ 199059 w 3247069"/>
              <a:gd name="connsiteY176" fmla="*/ 1674477 h 4749468"/>
              <a:gd name="connsiteX177" fmla="*/ 432003 w 3247069"/>
              <a:gd name="connsiteY177" fmla="*/ 1758708 h 4749468"/>
              <a:gd name="connsiteX178" fmla="*/ 459811 w 3247069"/>
              <a:gd name="connsiteY178" fmla="*/ 1768520 h 4749468"/>
              <a:gd name="connsiteX179" fmla="*/ 282239 w 3247069"/>
              <a:gd name="connsiteY179" fmla="*/ 1456464 h 4749468"/>
              <a:gd name="connsiteX180" fmla="*/ 380773 w 3247069"/>
              <a:gd name="connsiteY180" fmla="*/ 1614403 h 4749468"/>
              <a:gd name="connsiteX181" fmla="*/ 387288 w 3247069"/>
              <a:gd name="connsiteY181" fmla="*/ 1584128 h 4749468"/>
              <a:gd name="connsiteX182" fmla="*/ 471906 w 3247069"/>
              <a:gd name="connsiteY182" fmla="*/ 1527460 h 4749468"/>
              <a:gd name="connsiteX183" fmla="*/ 415094 w 3247069"/>
              <a:gd name="connsiteY183" fmla="*/ 1593940 h 4749468"/>
              <a:gd name="connsiteX184" fmla="*/ 423355 w 3247069"/>
              <a:gd name="connsiteY184" fmla="*/ 1665058 h 4749468"/>
              <a:gd name="connsiteX185" fmla="*/ 597570 w 3247069"/>
              <a:gd name="connsiteY185" fmla="*/ 1821199 h 4749468"/>
              <a:gd name="connsiteX186" fmla="*/ 913121 w 3247069"/>
              <a:gd name="connsiteY186" fmla="*/ 2013979 h 4749468"/>
              <a:gd name="connsiteX187" fmla="*/ 863626 w 3247069"/>
              <a:gd name="connsiteY187" fmla="*/ 1912024 h 4749468"/>
              <a:gd name="connsiteX188" fmla="*/ 859593 w 3247069"/>
              <a:gd name="connsiteY188" fmla="*/ 1882099 h 4749468"/>
              <a:gd name="connsiteX189" fmla="*/ 737525 w 3247069"/>
              <a:gd name="connsiteY189" fmla="*/ 1660883 h 4749468"/>
              <a:gd name="connsiteX190" fmla="*/ 862381 w 3247069"/>
              <a:gd name="connsiteY190" fmla="*/ 1761946 h 4749468"/>
              <a:gd name="connsiteX191" fmla="*/ 867544 w 3247069"/>
              <a:gd name="connsiteY191" fmla="*/ 1682331 h 4749468"/>
              <a:gd name="connsiteX192" fmla="*/ 864382 w 3247069"/>
              <a:gd name="connsiteY192" fmla="*/ 1620392 h 4749468"/>
              <a:gd name="connsiteX193" fmla="*/ 863286 w 3247069"/>
              <a:gd name="connsiteY193" fmla="*/ 1606858 h 4749468"/>
              <a:gd name="connsiteX194" fmla="*/ 794672 w 3247069"/>
              <a:gd name="connsiteY194" fmla="*/ 1545634 h 4749468"/>
              <a:gd name="connsiteX195" fmla="*/ 672020 w 3247069"/>
              <a:gd name="connsiteY195" fmla="*/ 1414167 h 4749468"/>
              <a:gd name="connsiteX196" fmla="*/ 388178 w 3247069"/>
              <a:gd name="connsiteY196" fmla="*/ 1267157 h 4749468"/>
              <a:gd name="connsiteX197" fmla="*/ 193235 w 3247069"/>
              <a:gd name="connsiteY197" fmla="*/ 1162567 h 4749468"/>
              <a:gd name="connsiteX198" fmla="*/ 399814 w 3247069"/>
              <a:gd name="connsiteY198" fmla="*/ 1243729 h 4749468"/>
              <a:gd name="connsiteX199" fmla="*/ 628583 w 3247069"/>
              <a:gd name="connsiteY199" fmla="*/ 1347009 h 4749468"/>
              <a:gd name="connsiteX200" fmla="*/ 584134 w 3247069"/>
              <a:gd name="connsiteY200" fmla="*/ 1258469 h 4749468"/>
              <a:gd name="connsiteX201" fmla="*/ 499444 w 3247069"/>
              <a:gd name="connsiteY201" fmla="*/ 1090746 h 4749468"/>
              <a:gd name="connsiteX202" fmla="*/ 319670 w 3247069"/>
              <a:gd name="connsiteY202" fmla="*/ 633583 h 4749468"/>
              <a:gd name="connsiteX203" fmla="*/ 523818 w 3247069"/>
              <a:gd name="connsiteY203" fmla="*/ 1079457 h 4749468"/>
              <a:gd name="connsiteX204" fmla="*/ 535315 w 3247069"/>
              <a:gd name="connsiteY204" fmla="*/ 1102081 h 4749468"/>
              <a:gd name="connsiteX205" fmla="*/ 532159 w 3247069"/>
              <a:gd name="connsiteY205" fmla="*/ 784546 h 4749468"/>
              <a:gd name="connsiteX206" fmla="*/ 563275 w 3247069"/>
              <a:gd name="connsiteY206" fmla="*/ 1105392 h 4749468"/>
              <a:gd name="connsiteX207" fmla="*/ 596917 w 3247069"/>
              <a:gd name="connsiteY207" fmla="*/ 1210370 h 4749468"/>
              <a:gd name="connsiteX208" fmla="*/ 743991 w 3247069"/>
              <a:gd name="connsiteY208" fmla="*/ 1404972 h 4749468"/>
              <a:gd name="connsiteX209" fmla="*/ 773883 w 3247069"/>
              <a:gd name="connsiteY209" fmla="*/ 1436861 h 4749468"/>
              <a:gd name="connsiteX210" fmla="*/ 803062 w 3247069"/>
              <a:gd name="connsiteY210" fmla="*/ 1459807 h 4749468"/>
              <a:gd name="connsiteX211" fmla="*/ 846521 w 3247069"/>
              <a:gd name="connsiteY211" fmla="*/ 1496846 h 4749468"/>
              <a:gd name="connsiteX212" fmla="*/ 1133351 w 3247069"/>
              <a:gd name="connsiteY212" fmla="*/ 1633580 h 4749468"/>
              <a:gd name="connsiteX213" fmla="*/ 1278467 w 3247069"/>
              <a:gd name="connsiteY213" fmla="*/ 1695060 h 4749468"/>
              <a:gd name="connsiteX214" fmla="*/ 1258880 w 3247069"/>
              <a:gd name="connsiteY214" fmla="*/ 1567964 h 4749468"/>
              <a:gd name="connsiteX215" fmla="*/ 1238167 w 3247069"/>
              <a:gd name="connsiteY215" fmla="*/ 1436068 h 4749468"/>
              <a:gd name="connsiteX216" fmla="*/ 1239044 w 3247069"/>
              <a:gd name="connsiteY216" fmla="*/ 1436276 h 4749468"/>
              <a:gd name="connsiteX217" fmla="*/ 1234545 w 3247069"/>
              <a:gd name="connsiteY217" fmla="*/ 1339776 h 4749468"/>
              <a:gd name="connsiteX218" fmla="*/ 1192049 w 3247069"/>
              <a:gd name="connsiteY218" fmla="*/ 1203660 h 4749468"/>
              <a:gd name="connsiteX219" fmla="*/ 1021899 w 3247069"/>
              <a:gd name="connsiteY219" fmla="*/ 1119201 h 4749468"/>
              <a:gd name="connsiteX220" fmla="*/ 951304 w 3247069"/>
              <a:gd name="connsiteY220" fmla="*/ 1166709 h 4749468"/>
              <a:gd name="connsiteX221" fmla="*/ 1001988 w 3247069"/>
              <a:gd name="connsiteY221" fmla="*/ 1096327 h 4749468"/>
              <a:gd name="connsiteX222" fmla="*/ 1081632 w 3247069"/>
              <a:gd name="connsiteY222" fmla="*/ 1057617 h 4749468"/>
              <a:gd name="connsiteX223" fmla="*/ 1014658 w 3247069"/>
              <a:gd name="connsiteY223" fmla="*/ 1008349 h 4749468"/>
              <a:gd name="connsiteX224" fmla="*/ 810118 w 3247069"/>
              <a:gd name="connsiteY224" fmla="*/ 839432 h 4749468"/>
              <a:gd name="connsiteX225" fmla="*/ 1043621 w 3247069"/>
              <a:gd name="connsiteY225" fmla="*/ 964360 h 4749468"/>
              <a:gd name="connsiteX226" fmla="*/ 1163088 w 3247069"/>
              <a:gd name="connsiteY226" fmla="*/ 1048819 h 4749468"/>
              <a:gd name="connsiteX227" fmla="*/ 1065341 w 3247069"/>
              <a:gd name="connsiteY227" fmla="*/ 806001 h 4749468"/>
              <a:gd name="connsiteX228" fmla="*/ 1018278 w 3247069"/>
              <a:gd name="connsiteY228" fmla="*/ 681072 h 4749468"/>
              <a:gd name="connsiteX229" fmla="*/ 893381 w 3247069"/>
              <a:gd name="connsiteY229" fmla="*/ 496319 h 4749468"/>
              <a:gd name="connsiteX230" fmla="*/ 735902 w 3247069"/>
              <a:gd name="connsiteY230" fmla="*/ 325643 h 4749468"/>
              <a:gd name="connsiteX231" fmla="*/ 1000177 w 3247069"/>
              <a:gd name="connsiteY231" fmla="*/ 582537 h 4749468"/>
              <a:gd name="connsiteX232" fmla="*/ 998368 w 3247069"/>
              <a:gd name="connsiteY232" fmla="*/ 207753 h 4749468"/>
              <a:gd name="connsiteX233" fmla="*/ 1068962 w 3247069"/>
              <a:gd name="connsiteY233" fmla="*/ 125 h 4749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</a:cxnLst>
            <a:rect l="l" t="t" r="r" b="b"/>
            <a:pathLst>
              <a:path w="3247069" h="4749468">
                <a:moveTo>
                  <a:pt x="999873" y="1772351"/>
                </a:moveTo>
                <a:lnTo>
                  <a:pt x="1005528" y="1780898"/>
                </a:lnTo>
                <a:cubicBezTo>
                  <a:pt x="1010540" y="1791065"/>
                  <a:pt x="1013883" y="1805223"/>
                  <a:pt x="1008452" y="1820612"/>
                </a:cubicBezTo>
                <a:cubicBezTo>
                  <a:pt x="1000404" y="1849329"/>
                  <a:pt x="959820" y="1875728"/>
                  <a:pt x="943017" y="1911534"/>
                </a:cubicBezTo>
                <a:cubicBezTo>
                  <a:pt x="943593" y="1915810"/>
                  <a:pt x="945703" y="1921643"/>
                  <a:pt x="948133" y="1926573"/>
                </a:cubicBezTo>
                <a:cubicBezTo>
                  <a:pt x="962205" y="1975311"/>
                  <a:pt x="1001336" y="2029836"/>
                  <a:pt x="1070252" y="2082657"/>
                </a:cubicBezTo>
                <a:cubicBezTo>
                  <a:pt x="1081633" y="2091761"/>
                  <a:pt x="1097039" y="2101271"/>
                  <a:pt x="1110593" y="2110124"/>
                </a:cubicBezTo>
                <a:cubicBezTo>
                  <a:pt x="1137442" y="2122652"/>
                  <a:pt x="1179060" y="2146498"/>
                  <a:pt x="1207763" y="2159681"/>
                </a:cubicBezTo>
                <a:cubicBezTo>
                  <a:pt x="1210544" y="2160661"/>
                  <a:pt x="1235841" y="2173151"/>
                  <a:pt x="1269373" y="2191853"/>
                </a:cubicBezTo>
                <a:lnTo>
                  <a:pt x="1282766" y="2199704"/>
                </a:lnTo>
                <a:cubicBezTo>
                  <a:pt x="1285046" y="2181576"/>
                  <a:pt x="1287326" y="2163448"/>
                  <a:pt x="1289606" y="2145321"/>
                </a:cubicBezTo>
                <a:cubicBezTo>
                  <a:pt x="1292776" y="2116681"/>
                  <a:pt x="1294674" y="2089442"/>
                  <a:pt x="1293303" y="2063588"/>
                </a:cubicBezTo>
                <a:cubicBezTo>
                  <a:pt x="1293372" y="1973233"/>
                  <a:pt x="1246233" y="1907407"/>
                  <a:pt x="1188794" y="1868712"/>
                </a:cubicBezTo>
                <a:cubicBezTo>
                  <a:pt x="1115513" y="1823491"/>
                  <a:pt x="1051136" y="1796626"/>
                  <a:pt x="1014414" y="1779524"/>
                </a:cubicBezTo>
                <a:close/>
                <a:moveTo>
                  <a:pt x="889119" y="1629264"/>
                </a:moveTo>
                <a:lnTo>
                  <a:pt x="913952" y="1692598"/>
                </a:lnTo>
                <a:cubicBezTo>
                  <a:pt x="927447" y="1737060"/>
                  <a:pt x="924710" y="1792082"/>
                  <a:pt x="932714" y="1858019"/>
                </a:cubicBezTo>
                <a:cubicBezTo>
                  <a:pt x="951823" y="1839314"/>
                  <a:pt x="973361" y="1825536"/>
                  <a:pt x="980964" y="1809896"/>
                </a:cubicBezTo>
                <a:cubicBezTo>
                  <a:pt x="993474" y="1792170"/>
                  <a:pt x="989226" y="1775401"/>
                  <a:pt x="989719" y="1768466"/>
                </a:cubicBezTo>
                <a:lnTo>
                  <a:pt x="990884" y="1767113"/>
                </a:lnTo>
                <a:lnTo>
                  <a:pt x="984824" y="1763140"/>
                </a:lnTo>
                <a:cubicBezTo>
                  <a:pt x="982505" y="1761007"/>
                  <a:pt x="981592" y="1759128"/>
                  <a:pt x="982236" y="1757431"/>
                </a:cubicBezTo>
                <a:cubicBezTo>
                  <a:pt x="984604" y="1752397"/>
                  <a:pt x="1076305" y="1756168"/>
                  <a:pt x="1217099" y="1824223"/>
                </a:cubicBezTo>
                <a:cubicBezTo>
                  <a:pt x="1238783" y="1835651"/>
                  <a:pt x="1261592" y="1852527"/>
                  <a:pt x="1282034" y="1874438"/>
                </a:cubicBezTo>
                <a:cubicBezTo>
                  <a:pt x="1275779" y="1852436"/>
                  <a:pt x="1269317" y="1832180"/>
                  <a:pt x="1260902" y="1813465"/>
                </a:cubicBezTo>
                <a:cubicBezTo>
                  <a:pt x="1256487" y="1805855"/>
                  <a:pt x="1239448" y="1770171"/>
                  <a:pt x="1175110" y="1744835"/>
                </a:cubicBezTo>
                <a:cubicBezTo>
                  <a:pt x="1122383" y="1726188"/>
                  <a:pt x="1062048" y="1711956"/>
                  <a:pt x="1007988" y="1689608"/>
                </a:cubicBezTo>
                <a:cubicBezTo>
                  <a:pt x="984966" y="1682009"/>
                  <a:pt x="963461" y="1672818"/>
                  <a:pt x="943319" y="1662404"/>
                </a:cubicBezTo>
                <a:close/>
                <a:moveTo>
                  <a:pt x="1068962" y="125"/>
                </a:moveTo>
                <a:cubicBezTo>
                  <a:pt x="1087062" y="-1634"/>
                  <a:pt x="1030950" y="126813"/>
                  <a:pt x="1038190" y="339719"/>
                </a:cubicBezTo>
                <a:cubicBezTo>
                  <a:pt x="1058101" y="293971"/>
                  <a:pt x="1083443" y="257020"/>
                  <a:pt x="1106973" y="228867"/>
                </a:cubicBezTo>
                <a:cubicBezTo>
                  <a:pt x="1172138" y="149687"/>
                  <a:pt x="1224631" y="114496"/>
                  <a:pt x="1226440" y="118015"/>
                </a:cubicBezTo>
                <a:cubicBezTo>
                  <a:pt x="1231871" y="121534"/>
                  <a:pt x="1186619" y="165523"/>
                  <a:pt x="1130504" y="244703"/>
                </a:cubicBezTo>
                <a:cubicBezTo>
                  <a:pt x="1103354" y="279894"/>
                  <a:pt x="1078011" y="325643"/>
                  <a:pt x="1059911" y="378429"/>
                </a:cubicBezTo>
                <a:cubicBezTo>
                  <a:pt x="1097923" y="371390"/>
                  <a:pt x="1135935" y="380189"/>
                  <a:pt x="1159466" y="390746"/>
                </a:cubicBezTo>
                <a:cubicBezTo>
                  <a:pt x="1199289" y="410101"/>
                  <a:pt x="1211959" y="436494"/>
                  <a:pt x="1210150" y="438254"/>
                </a:cubicBezTo>
                <a:cubicBezTo>
                  <a:pt x="1211959" y="447052"/>
                  <a:pt x="1126885" y="381948"/>
                  <a:pt x="1047241" y="424177"/>
                </a:cubicBezTo>
                <a:cubicBezTo>
                  <a:pt x="1047241" y="427697"/>
                  <a:pt x="1047241" y="431215"/>
                  <a:pt x="1045430" y="434735"/>
                </a:cubicBezTo>
                <a:cubicBezTo>
                  <a:pt x="1058100" y="535029"/>
                  <a:pt x="1087063" y="651160"/>
                  <a:pt x="1141366" y="776088"/>
                </a:cubicBezTo>
                <a:cubicBezTo>
                  <a:pt x="1190239" y="890459"/>
                  <a:pt x="1257212" y="1013628"/>
                  <a:pt x="1297035" y="1164949"/>
                </a:cubicBezTo>
                <a:cubicBezTo>
                  <a:pt x="1315135" y="1242370"/>
                  <a:pt x="1324186" y="1321550"/>
                  <a:pt x="1324186" y="1402489"/>
                </a:cubicBezTo>
                <a:cubicBezTo>
                  <a:pt x="1327807" y="1390171"/>
                  <a:pt x="1331426" y="1376095"/>
                  <a:pt x="1335048" y="1363779"/>
                </a:cubicBezTo>
                <a:cubicBezTo>
                  <a:pt x="1387541" y="1201900"/>
                  <a:pt x="1429173" y="918612"/>
                  <a:pt x="1434603" y="895738"/>
                </a:cubicBezTo>
                <a:cubicBezTo>
                  <a:pt x="1438223" y="830634"/>
                  <a:pt x="1434602" y="770810"/>
                  <a:pt x="1409261" y="726821"/>
                </a:cubicBezTo>
                <a:cubicBezTo>
                  <a:pt x="1354958" y="619488"/>
                  <a:pt x="1286173" y="573740"/>
                  <a:pt x="1293414" y="568461"/>
                </a:cubicBezTo>
                <a:cubicBezTo>
                  <a:pt x="1291606" y="566701"/>
                  <a:pt x="1367629" y="601892"/>
                  <a:pt x="1432792" y="714504"/>
                </a:cubicBezTo>
                <a:cubicBezTo>
                  <a:pt x="1445463" y="739138"/>
                  <a:pt x="1456324" y="765531"/>
                  <a:pt x="1461756" y="795443"/>
                </a:cubicBezTo>
                <a:cubicBezTo>
                  <a:pt x="1487095" y="719782"/>
                  <a:pt x="1512438" y="649400"/>
                  <a:pt x="1537780" y="586056"/>
                </a:cubicBezTo>
                <a:cubicBezTo>
                  <a:pt x="1615615" y="332681"/>
                  <a:pt x="1716978" y="197195"/>
                  <a:pt x="1724219" y="204233"/>
                </a:cubicBezTo>
                <a:cubicBezTo>
                  <a:pt x="1724219" y="205993"/>
                  <a:pt x="1635524" y="339719"/>
                  <a:pt x="1563121" y="594854"/>
                </a:cubicBezTo>
                <a:cubicBezTo>
                  <a:pt x="1537778" y="666996"/>
                  <a:pt x="1470805" y="886939"/>
                  <a:pt x="1461755" y="976677"/>
                </a:cubicBezTo>
                <a:cubicBezTo>
                  <a:pt x="1459944" y="987235"/>
                  <a:pt x="1458134" y="999551"/>
                  <a:pt x="1458134" y="1011868"/>
                </a:cubicBezTo>
                <a:cubicBezTo>
                  <a:pt x="1454514" y="1054097"/>
                  <a:pt x="1454515" y="1098086"/>
                  <a:pt x="1449084" y="1143835"/>
                </a:cubicBezTo>
                <a:cubicBezTo>
                  <a:pt x="1449083" y="1157912"/>
                  <a:pt x="1447273" y="1173747"/>
                  <a:pt x="1445464" y="1189583"/>
                </a:cubicBezTo>
                <a:cubicBezTo>
                  <a:pt x="1454515" y="1171988"/>
                  <a:pt x="1467185" y="1156152"/>
                  <a:pt x="1481665" y="1140316"/>
                </a:cubicBezTo>
                <a:cubicBezTo>
                  <a:pt x="1543210" y="1085769"/>
                  <a:pt x="1602942" y="1055857"/>
                  <a:pt x="1637336" y="1011868"/>
                </a:cubicBezTo>
                <a:cubicBezTo>
                  <a:pt x="1693448" y="918611"/>
                  <a:pt x="1742321" y="855268"/>
                  <a:pt x="1749562" y="865825"/>
                </a:cubicBezTo>
                <a:cubicBezTo>
                  <a:pt x="1745940" y="867585"/>
                  <a:pt x="1716979" y="920372"/>
                  <a:pt x="1659057" y="1027704"/>
                </a:cubicBezTo>
                <a:cubicBezTo>
                  <a:pt x="1626473" y="1078730"/>
                  <a:pt x="1559499" y="1115682"/>
                  <a:pt x="1507006" y="1164949"/>
                </a:cubicBezTo>
                <a:cubicBezTo>
                  <a:pt x="1488000" y="1184085"/>
                  <a:pt x="1453241" y="1275042"/>
                  <a:pt x="1422636" y="1367112"/>
                </a:cubicBezTo>
                <a:lnTo>
                  <a:pt x="1394690" y="1455232"/>
                </a:lnTo>
                <a:lnTo>
                  <a:pt x="1397178" y="1455081"/>
                </a:lnTo>
                <a:cubicBezTo>
                  <a:pt x="1395892" y="1487482"/>
                  <a:pt x="1404108" y="1610493"/>
                  <a:pt x="1404336" y="1649722"/>
                </a:cubicBezTo>
                <a:cubicBezTo>
                  <a:pt x="1404246" y="1770196"/>
                  <a:pt x="1427495" y="1888119"/>
                  <a:pt x="1447341" y="2019815"/>
                </a:cubicBezTo>
                <a:cubicBezTo>
                  <a:pt x="1473185" y="1966176"/>
                  <a:pt x="1512594" y="1917686"/>
                  <a:pt x="1570494" y="1892650"/>
                </a:cubicBezTo>
                <a:cubicBezTo>
                  <a:pt x="1623150" y="1866993"/>
                  <a:pt x="1672609" y="1853359"/>
                  <a:pt x="1719908" y="1843013"/>
                </a:cubicBezTo>
                <a:cubicBezTo>
                  <a:pt x="1787417" y="1751784"/>
                  <a:pt x="1810938" y="1642944"/>
                  <a:pt x="1836920" y="1543253"/>
                </a:cubicBezTo>
                <a:cubicBezTo>
                  <a:pt x="1844758" y="1506972"/>
                  <a:pt x="1852393" y="1472440"/>
                  <a:pt x="1862901" y="1443562"/>
                </a:cubicBezTo>
                <a:cubicBezTo>
                  <a:pt x="1892699" y="1326605"/>
                  <a:pt x="1926982" y="1261563"/>
                  <a:pt x="1930477" y="1261976"/>
                </a:cubicBezTo>
                <a:cubicBezTo>
                  <a:pt x="1935513" y="1264345"/>
                  <a:pt x="1922223" y="1301752"/>
                  <a:pt x="1907577" y="1365576"/>
                </a:cubicBezTo>
                <a:cubicBezTo>
                  <a:pt x="1990858" y="1215972"/>
                  <a:pt x="2089180" y="1163827"/>
                  <a:pt x="2087224" y="1165368"/>
                </a:cubicBezTo>
                <a:cubicBezTo>
                  <a:pt x="2095342" y="1171645"/>
                  <a:pt x="1993825" y="1235813"/>
                  <a:pt x="1917626" y="1400431"/>
                </a:cubicBezTo>
                <a:cubicBezTo>
                  <a:pt x="1898680" y="1440712"/>
                  <a:pt x="1884355" y="1486855"/>
                  <a:pt x="1869410" y="1538240"/>
                </a:cubicBezTo>
                <a:cubicBezTo>
                  <a:pt x="1867132" y="1557462"/>
                  <a:pt x="1863317" y="1574728"/>
                  <a:pt x="1859087" y="1595490"/>
                </a:cubicBezTo>
                <a:cubicBezTo>
                  <a:pt x="1863409" y="1588913"/>
                  <a:pt x="1869480" y="1582546"/>
                  <a:pt x="1873802" y="1575970"/>
                </a:cubicBezTo>
                <a:cubicBezTo>
                  <a:pt x="1930505" y="1501179"/>
                  <a:pt x="1998358" y="1496811"/>
                  <a:pt x="1995784" y="1503594"/>
                </a:cubicBezTo>
                <a:cubicBezTo>
                  <a:pt x="1996911" y="1509043"/>
                  <a:pt x="1942623" y="1518560"/>
                  <a:pt x="1894865" y="1592639"/>
                </a:cubicBezTo>
                <a:cubicBezTo>
                  <a:pt x="1853500" y="1642668"/>
                  <a:pt x="1831220" y="1741025"/>
                  <a:pt x="1780060" y="1828875"/>
                </a:cubicBezTo>
                <a:cubicBezTo>
                  <a:pt x="1792706" y="1826829"/>
                  <a:pt x="1803813" y="1822828"/>
                  <a:pt x="1814712" y="1820575"/>
                </a:cubicBezTo>
                <a:cubicBezTo>
                  <a:pt x="1950237" y="1783468"/>
                  <a:pt x="2026898" y="1689779"/>
                  <a:pt x="2078863" y="1625058"/>
                </a:cubicBezTo>
                <a:cubicBezTo>
                  <a:pt x="2130829" y="1560338"/>
                  <a:pt x="2159846" y="1524794"/>
                  <a:pt x="2166423" y="1529117"/>
                </a:cubicBezTo>
                <a:cubicBezTo>
                  <a:pt x="2173207" y="1531691"/>
                  <a:pt x="2155593" y="1575674"/>
                  <a:pt x="2114827" y="1650580"/>
                </a:cubicBezTo>
                <a:cubicBezTo>
                  <a:pt x="2074473" y="1721990"/>
                  <a:pt x="1996871" y="1838602"/>
                  <a:pt x="1839432" y="1896148"/>
                </a:cubicBezTo>
                <a:cubicBezTo>
                  <a:pt x="1813724" y="1903735"/>
                  <a:pt x="1787810" y="1913069"/>
                  <a:pt x="1762309" y="1918909"/>
                </a:cubicBezTo>
                <a:cubicBezTo>
                  <a:pt x="1779371" y="1924473"/>
                  <a:pt x="1796433" y="1930037"/>
                  <a:pt x="1810000" y="1935187"/>
                </a:cubicBezTo>
                <a:cubicBezTo>
                  <a:pt x="1884823" y="1961765"/>
                  <a:pt x="1930580" y="1949466"/>
                  <a:pt x="1933455" y="1955122"/>
                </a:cubicBezTo>
                <a:cubicBezTo>
                  <a:pt x="1936535" y="1959030"/>
                  <a:pt x="1884086" y="1982941"/>
                  <a:pt x="1803608" y="1959236"/>
                </a:cubicBezTo>
                <a:cubicBezTo>
                  <a:pt x="1768864" y="1953350"/>
                  <a:pt x="1729705" y="1939853"/>
                  <a:pt x="1688684" y="1942084"/>
                </a:cubicBezTo>
                <a:cubicBezTo>
                  <a:pt x="1662770" y="1951417"/>
                  <a:pt x="1638603" y="1960958"/>
                  <a:pt x="1615770" y="1974201"/>
                </a:cubicBezTo>
                <a:cubicBezTo>
                  <a:pt x="1548307" y="2005193"/>
                  <a:pt x="1521107" y="2085249"/>
                  <a:pt x="1504897" y="2177239"/>
                </a:cubicBezTo>
                <a:cubicBezTo>
                  <a:pt x="1493125" y="2246717"/>
                  <a:pt x="1491632" y="2319186"/>
                  <a:pt x="1483861" y="2399771"/>
                </a:cubicBezTo>
                <a:cubicBezTo>
                  <a:pt x="1517914" y="2366594"/>
                  <a:pt x="1555257" y="2335579"/>
                  <a:pt x="1595680" y="2308473"/>
                </a:cubicBezTo>
                <a:cubicBezTo>
                  <a:pt x="1629318" y="2278792"/>
                  <a:pt x="1666960" y="2260215"/>
                  <a:pt x="1712005" y="2238971"/>
                </a:cubicBezTo>
                <a:cubicBezTo>
                  <a:pt x="1792529" y="2202439"/>
                  <a:pt x="1889793" y="2189151"/>
                  <a:pt x="1895036" y="2189771"/>
                </a:cubicBezTo>
                <a:lnTo>
                  <a:pt x="1908033" y="2187874"/>
                </a:lnTo>
                <a:cubicBezTo>
                  <a:pt x="1908027" y="2187980"/>
                  <a:pt x="1908019" y="2188085"/>
                  <a:pt x="1908013" y="2188191"/>
                </a:cubicBezTo>
                <a:lnTo>
                  <a:pt x="1917734" y="2186479"/>
                </a:lnTo>
                <a:cubicBezTo>
                  <a:pt x="2021780" y="2175766"/>
                  <a:pt x="2122840" y="2175330"/>
                  <a:pt x="2217413" y="2184758"/>
                </a:cubicBezTo>
                <a:cubicBezTo>
                  <a:pt x="2298835" y="2185540"/>
                  <a:pt x="2517670" y="2238032"/>
                  <a:pt x="2676922" y="1955676"/>
                </a:cubicBezTo>
                <a:cubicBezTo>
                  <a:pt x="2721598" y="1877689"/>
                  <a:pt x="2737164" y="1821062"/>
                  <a:pt x="2747648" y="1822304"/>
                </a:cubicBezTo>
                <a:cubicBezTo>
                  <a:pt x="2756180" y="1825085"/>
                  <a:pt x="2756341" y="1883576"/>
                  <a:pt x="2725945" y="1975656"/>
                </a:cubicBezTo>
                <a:cubicBezTo>
                  <a:pt x="2712241" y="2016558"/>
                  <a:pt x="2690099" y="2068863"/>
                  <a:pt x="2652228" y="2119305"/>
                </a:cubicBezTo>
                <a:cubicBezTo>
                  <a:pt x="2854919" y="2038768"/>
                  <a:pt x="2938799" y="1914041"/>
                  <a:pt x="2950917" y="1931422"/>
                </a:cubicBezTo>
                <a:cubicBezTo>
                  <a:pt x="2958321" y="1928755"/>
                  <a:pt x="2903437" y="2048058"/>
                  <a:pt x="2737536" y="2147126"/>
                </a:cubicBezTo>
                <a:cubicBezTo>
                  <a:pt x="2813187" y="2166715"/>
                  <a:pt x="2858601" y="2202214"/>
                  <a:pt x="2850782" y="2208376"/>
                </a:cubicBezTo>
                <a:cubicBezTo>
                  <a:pt x="2843264" y="2226976"/>
                  <a:pt x="2746965" y="2187223"/>
                  <a:pt x="2615256" y="2207063"/>
                </a:cubicBezTo>
                <a:cubicBezTo>
                  <a:pt x="2578029" y="2222145"/>
                  <a:pt x="2537513" y="2235065"/>
                  <a:pt x="2493710" y="2245825"/>
                </a:cubicBezTo>
                <a:cubicBezTo>
                  <a:pt x="2536157" y="2261483"/>
                  <a:pt x="2574902" y="2278474"/>
                  <a:pt x="2611486" y="2298753"/>
                </a:cubicBezTo>
                <a:cubicBezTo>
                  <a:pt x="2659889" y="2323975"/>
                  <a:pt x="2703049" y="2348576"/>
                  <a:pt x="2742714" y="2372764"/>
                </a:cubicBezTo>
                <a:cubicBezTo>
                  <a:pt x="2862053" y="2397526"/>
                  <a:pt x="2976793" y="2386307"/>
                  <a:pt x="3060284" y="2369617"/>
                </a:cubicBezTo>
                <a:cubicBezTo>
                  <a:pt x="3180174" y="2344833"/>
                  <a:pt x="3244258" y="2297495"/>
                  <a:pt x="3246925" y="2304898"/>
                </a:cubicBezTo>
                <a:cubicBezTo>
                  <a:pt x="3250420" y="2305312"/>
                  <a:pt x="3190544" y="2362008"/>
                  <a:pt x="3066125" y="2395115"/>
                </a:cubicBezTo>
                <a:cubicBezTo>
                  <a:pt x="3000317" y="2412128"/>
                  <a:pt x="2913744" y="2424910"/>
                  <a:pt x="2818755" y="2418976"/>
                </a:cubicBezTo>
                <a:cubicBezTo>
                  <a:pt x="2894798" y="2465190"/>
                  <a:pt x="2957480" y="2504506"/>
                  <a:pt x="3011125" y="2530349"/>
                </a:cubicBezTo>
                <a:cubicBezTo>
                  <a:pt x="3106597" y="2577092"/>
                  <a:pt x="3163025" y="2594404"/>
                  <a:pt x="3161990" y="2603141"/>
                </a:cubicBezTo>
                <a:cubicBezTo>
                  <a:pt x="3159415" y="2609924"/>
                  <a:pt x="3097837" y="2606176"/>
                  <a:pt x="2994134" y="2569090"/>
                </a:cubicBezTo>
                <a:cubicBezTo>
                  <a:pt x="2888476" y="2533544"/>
                  <a:pt x="2749338" y="2451509"/>
                  <a:pt x="2578330" y="2369244"/>
                </a:cubicBezTo>
                <a:cubicBezTo>
                  <a:pt x="2466004" y="2315190"/>
                  <a:pt x="2327855" y="2284657"/>
                  <a:pt x="2176117" y="2279091"/>
                </a:cubicBezTo>
                <a:cubicBezTo>
                  <a:pt x="2096236" y="2280263"/>
                  <a:pt x="2012654" y="2282768"/>
                  <a:pt x="1929990" y="2292469"/>
                </a:cubicBezTo>
                <a:cubicBezTo>
                  <a:pt x="2027647" y="2305805"/>
                  <a:pt x="2106884" y="2339994"/>
                  <a:pt x="2174096" y="2370987"/>
                </a:cubicBezTo>
                <a:cubicBezTo>
                  <a:pt x="2338320" y="2450677"/>
                  <a:pt x="2377711" y="2566968"/>
                  <a:pt x="2372676" y="2564600"/>
                </a:cubicBezTo>
                <a:cubicBezTo>
                  <a:pt x="2366605" y="2570969"/>
                  <a:pt x="2322478" y="2464748"/>
                  <a:pt x="2164209" y="2394622"/>
                </a:cubicBezTo>
                <a:cubicBezTo>
                  <a:pt x="2086511" y="2362388"/>
                  <a:pt x="1986510" y="2323969"/>
                  <a:pt x="1876714" y="2323369"/>
                </a:cubicBezTo>
                <a:lnTo>
                  <a:pt x="1777634" y="2330644"/>
                </a:lnTo>
                <a:lnTo>
                  <a:pt x="1777697" y="2330292"/>
                </a:lnTo>
                <a:lnTo>
                  <a:pt x="1755766" y="2336251"/>
                </a:lnTo>
                <a:cubicBezTo>
                  <a:pt x="1691913" y="2351724"/>
                  <a:pt x="1570710" y="2429546"/>
                  <a:pt x="1504582" y="2598899"/>
                </a:cubicBezTo>
                <a:cubicBezTo>
                  <a:pt x="1422796" y="2810695"/>
                  <a:pt x="1259338" y="4595080"/>
                  <a:pt x="1381048" y="4749468"/>
                </a:cubicBezTo>
                <a:lnTo>
                  <a:pt x="843012" y="4683984"/>
                </a:lnTo>
                <a:cubicBezTo>
                  <a:pt x="996057" y="4588709"/>
                  <a:pt x="1129749" y="3429805"/>
                  <a:pt x="1168903" y="3173980"/>
                </a:cubicBezTo>
                <a:lnTo>
                  <a:pt x="1157230" y="3160580"/>
                </a:lnTo>
                <a:lnTo>
                  <a:pt x="1115840" y="3123649"/>
                </a:lnTo>
                <a:lnTo>
                  <a:pt x="1111037" y="3120174"/>
                </a:lnTo>
                <a:cubicBezTo>
                  <a:pt x="1101803" y="3113987"/>
                  <a:pt x="1093717" y="3108377"/>
                  <a:pt x="1088199" y="3102132"/>
                </a:cubicBezTo>
                <a:lnTo>
                  <a:pt x="1086663" y="3097615"/>
                </a:lnTo>
                <a:lnTo>
                  <a:pt x="1081129" y="3092676"/>
                </a:lnTo>
                <a:cubicBezTo>
                  <a:pt x="1034381" y="3053475"/>
                  <a:pt x="993704" y="3007906"/>
                  <a:pt x="958476" y="2961209"/>
                </a:cubicBezTo>
                <a:cubicBezTo>
                  <a:pt x="856335" y="2895959"/>
                  <a:pt x="753460" y="2851884"/>
                  <a:pt x="674636" y="2814200"/>
                </a:cubicBezTo>
                <a:cubicBezTo>
                  <a:pt x="550489" y="2755202"/>
                  <a:pt x="477322" y="2714645"/>
                  <a:pt x="479691" y="2709609"/>
                </a:cubicBezTo>
                <a:cubicBezTo>
                  <a:pt x="482059" y="2704575"/>
                  <a:pt x="557803" y="2738350"/>
                  <a:pt x="686271" y="2790771"/>
                </a:cubicBezTo>
                <a:cubicBezTo>
                  <a:pt x="750402" y="2817856"/>
                  <a:pt x="830052" y="2848550"/>
                  <a:pt x="915040" y="2894051"/>
                </a:cubicBezTo>
                <a:cubicBezTo>
                  <a:pt x="897173" y="2865358"/>
                  <a:pt x="883007" y="2835331"/>
                  <a:pt x="870590" y="2805511"/>
                </a:cubicBezTo>
                <a:cubicBezTo>
                  <a:pt x="836810" y="2746584"/>
                  <a:pt x="811562" y="2690438"/>
                  <a:pt x="785901" y="2637788"/>
                </a:cubicBezTo>
                <a:cubicBezTo>
                  <a:pt x="668603" y="2356349"/>
                  <a:pt x="604171" y="2182165"/>
                  <a:pt x="606125" y="2180625"/>
                </a:cubicBezTo>
                <a:cubicBezTo>
                  <a:pt x="613737" y="2176211"/>
                  <a:pt x="687113" y="2349681"/>
                  <a:pt x="810274" y="2626499"/>
                </a:cubicBezTo>
                <a:cubicBezTo>
                  <a:pt x="814689" y="2634110"/>
                  <a:pt x="817356" y="2641513"/>
                  <a:pt x="821771" y="2649123"/>
                </a:cubicBezTo>
                <a:cubicBezTo>
                  <a:pt x="781207" y="2452960"/>
                  <a:pt x="816869" y="2331382"/>
                  <a:pt x="818616" y="2331589"/>
                </a:cubicBezTo>
                <a:cubicBezTo>
                  <a:pt x="827353" y="2332623"/>
                  <a:pt x="800015" y="2458730"/>
                  <a:pt x="849732" y="2652433"/>
                </a:cubicBezTo>
                <a:cubicBezTo>
                  <a:pt x="856492" y="2685128"/>
                  <a:pt x="868083" y="2721937"/>
                  <a:pt x="883374" y="2757413"/>
                </a:cubicBezTo>
                <a:cubicBezTo>
                  <a:pt x="914693" y="2807190"/>
                  <a:pt x="961624" y="2874762"/>
                  <a:pt x="1030447" y="2952015"/>
                </a:cubicBezTo>
                <a:lnTo>
                  <a:pt x="1060339" y="2983903"/>
                </a:lnTo>
                <a:cubicBezTo>
                  <a:pt x="1066916" y="2988226"/>
                  <a:pt x="1076574" y="2996457"/>
                  <a:pt x="1089519" y="3006849"/>
                </a:cubicBezTo>
                <a:lnTo>
                  <a:pt x="1132978" y="3043889"/>
                </a:lnTo>
                <a:cubicBezTo>
                  <a:pt x="1147517" y="3055798"/>
                  <a:pt x="1164174" y="3068513"/>
                  <a:pt x="1183118" y="3081332"/>
                </a:cubicBezTo>
                <a:lnTo>
                  <a:pt x="1183532" y="3081578"/>
                </a:lnTo>
                <a:lnTo>
                  <a:pt x="1204591" y="2947423"/>
                </a:lnTo>
                <a:cubicBezTo>
                  <a:pt x="1225546" y="2815356"/>
                  <a:pt x="1244407" y="2700979"/>
                  <a:pt x="1260823" y="2607243"/>
                </a:cubicBezTo>
                <a:cubicBezTo>
                  <a:pt x="1270249" y="2512679"/>
                  <a:pt x="1276273" y="2431888"/>
                  <a:pt x="1232422" y="2368224"/>
                </a:cubicBezTo>
                <a:cubicBezTo>
                  <a:pt x="1215532" y="2338760"/>
                  <a:pt x="1195119" y="2312866"/>
                  <a:pt x="1172184" y="2289553"/>
                </a:cubicBezTo>
                <a:lnTo>
                  <a:pt x="1099187" y="2228346"/>
                </a:lnTo>
                <a:lnTo>
                  <a:pt x="1075615" y="2224475"/>
                </a:lnTo>
                <a:cubicBezTo>
                  <a:pt x="1028501" y="2220697"/>
                  <a:pt x="989926" y="2225013"/>
                  <a:pt x="959892" y="2230002"/>
                </a:cubicBezTo>
                <a:cubicBezTo>
                  <a:pt x="858005" y="2246986"/>
                  <a:pt x="800099" y="2269306"/>
                  <a:pt x="793321" y="2264880"/>
                </a:cubicBezTo>
                <a:cubicBezTo>
                  <a:pt x="791788" y="2263320"/>
                  <a:pt x="829623" y="2232897"/>
                  <a:pt x="933425" y="2210483"/>
                </a:cubicBezTo>
                <a:cubicBezTo>
                  <a:pt x="949277" y="2206916"/>
                  <a:pt x="966662" y="2204906"/>
                  <a:pt x="985584" y="2204457"/>
                </a:cubicBezTo>
                <a:lnTo>
                  <a:pt x="936300" y="2202336"/>
                </a:lnTo>
                <a:cubicBezTo>
                  <a:pt x="780397" y="2195169"/>
                  <a:pt x="646150" y="2132530"/>
                  <a:pt x="572378" y="2099375"/>
                </a:cubicBezTo>
                <a:cubicBezTo>
                  <a:pt x="493685" y="2062446"/>
                  <a:pt x="453283" y="2041064"/>
                  <a:pt x="456414" y="2038097"/>
                </a:cubicBezTo>
                <a:cubicBezTo>
                  <a:pt x="458011" y="2033571"/>
                  <a:pt x="504676" y="2049019"/>
                  <a:pt x="584070" y="2078052"/>
                </a:cubicBezTo>
                <a:cubicBezTo>
                  <a:pt x="663787" y="2106179"/>
                  <a:pt x="782689" y="2153223"/>
                  <a:pt x="905800" y="2152892"/>
                </a:cubicBezTo>
                <a:cubicBezTo>
                  <a:pt x="955402" y="2154107"/>
                  <a:pt x="1008776" y="2150545"/>
                  <a:pt x="1077236" y="2157396"/>
                </a:cubicBezTo>
                <a:cubicBezTo>
                  <a:pt x="863721" y="2053554"/>
                  <a:pt x="662347" y="1944835"/>
                  <a:pt x="539407" y="1838341"/>
                </a:cubicBezTo>
                <a:cubicBezTo>
                  <a:pt x="523104" y="1825463"/>
                  <a:pt x="510189" y="1814799"/>
                  <a:pt x="497595" y="1803229"/>
                </a:cubicBezTo>
                <a:cubicBezTo>
                  <a:pt x="473815" y="1793820"/>
                  <a:pt x="449714" y="1785316"/>
                  <a:pt x="425614" y="1776813"/>
                </a:cubicBezTo>
                <a:cubicBezTo>
                  <a:pt x="336630" y="1745415"/>
                  <a:pt x="255382" y="1715727"/>
                  <a:pt x="190561" y="1686748"/>
                </a:cubicBezTo>
                <a:cubicBezTo>
                  <a:pt x="59383" y="1627228"/>
                  <a:pt x="-2119" y="1577024"/>
                  <a:pt x="55" y="1576773"/>
                </a:cubicBezTo>
                <a:cubicBezTo>
                  <a:pt x="5039" y="1574460"/>
                  <a:pt x="71845" y="1621445"/>
                  <a:pt x="199059" y="1674477"/>
                </a:cubicBezTo>
                <a:cubicBezTo>
                  <a:pt x="262665" y="1700993"/>
                  <a:pt x="342380" y="1729119"/>
                  <a:pt x="432003" y="1758708"/>
                </a:cubicBezTo>
                <a:lnTo>
                  <a:pt x="459811" y="1768520"/>
                </a:lnTo>
                <a:cubicBezTo>
                  <a:pt x="251006" y="1568615"/>
                  <a:pt x="274248" y="1449571"/>
                  <a:pt x="282239" y="1456464"/>
                </a:cubicBezTo>
                <a:cubicBezTo>
                  <a:pt x="296495" y="1457422"/>
                  <a:pt x="304879" y="1516368"/>
                  <a:pt x="380773" y="1614403"/>
                </a:cubicBezTo>
                <a:cubicBezTo>
                  <a:pt x="380579" y="1603138"/>
                  <a:pt x="382239" y="1592526"/>
                  <a:pt x="387288" y="1584128"/>
                </a:cubicBezTo>
                <a:cubicBezTo>
                  <a:pt x="406452" y="1529814"/>
                  <a:pt x="472545" y="1525649"/>
                  <a:pt x="471906" y="1527460"/>
                </a:cubicBezTo>
                <a:cubicBezTo>
                  <a:pt x="479003" y="1530982"/>
                  <a:pt x="425247" y="1541534"/>
                  <a:pt x="415094" y="1593940"/>
                </a:cubicBezTo>
                <a:cubicBezTo>
                  <a:pt x="408067" y="1613855"/>
                  <a:pt x="412163" y="1637696"/>
                  <a:pt x="423355" y="1665058"/>
                </a:cubicBezTo>
                <a:cubicBezTo>
                  <a:pt x="465360" y="1711435"/>
                  <a:pt x="521877" y="1763953"/>
                  <a:pt x="597570" y="1821199"/>
                </a:cubicBezTo>
                <a:cubicBezTo>
                  <a:pt x="680936" y="1886244"/>
                  <a:pt x="787889" y="1949431"/>
                  <a:pt x="913121" y="2013979"/>
                </a:cubicBezTo>
                <a:cubicBezTo>
                  <a:pt x="886523" y="1977110"/>
                  <a:pt x="869834" y="1941699"/>
                  <a:pt x="863626" y="1912024"/>
                </a:cubicBezTo>
                <a:cubicBezTo>
                  <a:pt x="861259" y="1901010"/>
                  <a:pt x="860426" y="1891554"/>
                  <a:pt x="859593" y="1882099"/>
                </a:cubicBezTo>
                <a:cubicBezTo>
                  <a:pt x="823325" y="1760380"/>
                  <a:pt x="723206" y="1666011"/>
                  <a:pt x="737525" y="1660883"/>
                </a:cubicBezTo>
                <a:cubicBezTo>
                  <a:pt x="745321" y="1656509"/>
                  <a:pt x="807845" y="1697912"/>
                  <a:pt x="862381" y="1761946"/>
                </a:cubicBezTo>
                <a:cubicBezTo>
                  <a:pt x="866722" y="1731920"/>
                  <a:pt x="869786" y="1705516"/>
                  <a:pt x="867544" y="1682331"/>
                </a:cubicBezTo>
                <a:cubicBezTo>
                  <a:pt x="868433" y="1656178"/>
                  <a:pt x="866016" y="1634965"/>
                  <a:pt x="864382" y="1620392"/>
                </a:cubicBezTo>
                <a:lnTo>
                  <a:pt x="863286" y="1606858"/>
                </a:lnTo>
                <a:lnTo>
                  <a:pt x="794672" y="1545634"/>
                </a:lnTo>
                <a:cubicBezTo>
                  <a:pt x="747925" y="1506432"/>
                  <a:pt x="707247" y="1460864"/>
                  <a:pt x="672020" y="1414167"/>
                </a:cubicBezTo>
                <a:cubicBezTo>
                  <a:pt x="569879" y="1348917"/>
                  <a:pt x="467003" y="1304841"/>
                  <a:pt x="388178" y="1267157"/>
                </a:cubicBezTo>
                <a:cubicBezTo>
                  <a:pt x="264034" y="1208159"/>
                  <a:pt x="190866" y="1167603"/>
                  <a:pt x="193235" y="1162567"/>
                </a:cubicBezTo>
                <a:cubicBezTo>
                  <a:pt x="195602" y="1157533"/>
                  <a:pt x="271345" y="1191307"/>
                  <a:pt x="399814" y="1243729"/>
                </a:cubicBezTo>
                <a:cubicBezTo>
                  <a:pt x="463944" y="1270814"/>
                  <a:pt x="543595" y="1301508"/>
                  <a:pt x="628583" y="1347009"/>
                </a:cubicBezTo>
                <a:cubicBezTo>
                  <a:pt x="610715" y="1318316"/>
                  <a:pt x="596550" y="1288289"/>
                  <a:pt x="584134" y="1258469"/>
                </a:cubicBezTo>
                <a:cubicBezTo>
                  <a:pt x="550355" y="1199542"/>
                  <a:pt x="525106" y="1143396"/>
                  <a:pt x="499444" y="1090746"/>
                </a:cubicBezTo>
                <a:cubicBezTo>
                  <a:pt x="382147" y="809306"/>
                  <a:pt x="317714" y="635123"/>
                  <a:pt x="319670" y="633583"/>
                </a:cubicBezTo>
                <a:cubicBezTo>
                  <a:pt x="327280" y="629167"/>
                  <a:pt x="400656" y="802639"/>
                  <a:pt x="523818" y="1079457"/>
                </a:cubicBezTo>
                <a:cubicBezTo>
                  <a:pt x="528232" y="1087066"/>
                  <a:pt x="530900" y="1094471"/>
                  <a:pt x="535315" y="1102081"/>
                </a:cubicBezTo>
                <a:cubicBezTo>
                  <a:pt x="494750" y="905917"/>
                  <a:pt x="530413" y="784339"/>
                  <a:pt x="532159" y="784546"/>
                </a:cubicBezTo>
                <a:cubicBezTo>
                  <a:pt x="540897" y="785581"/>
                  <a:pt x="513560" y="911688"/>
                  <a:pt x="563275" y="1105392"/>
                </a:cubicBezTo>
                <a:cubicBezTo>
                  <a:pt x="570036" y="1138086"/>
                  <a:pt x="581625" y="1174895"/>
                  <a:pt x="596917" y="1210370"/>
                </a:cubicBezTo>
                <a:cubicBezTo>
                  <a:pt x="628236" y="1260148"/>
                  <a:pt x="675168" y="1327719"/>
                  <a:pt x="743991" y="1404972"/>
                </a:cubicBezTo>
                <a:lnTo>
                  <a:pt x="773883" y="1436861"/>
                </a:lnTo>
                <a:cubicBezTo>
                  <a:pt x="780459" y="1441183"/>
                  <a:pt x="790117" y="1449413"/>
                  <a:pt x="803062" y="1459807"/>
                </a:cubicBezTo>
                <a:lnTo>
                  <a:pt x="846521" y="1496846"/>
                </a:lnTo>
                <a:cubicBezTo>
                  <a:pt x="904673" y="1544484"/>
                  <a:pt x="996743" y="1604999"/>
                  <a:pt x="1133351" y="1633580"/>
                </a:cubicBezTo>
                <a:cubicBezTo>
                  <a:pt x="1173338" y="1640086"/>
                  <a:pt x="1231512" y="1657606"/>
                  <a:pt x="1278467" y="1695060"/>
                </a:cubicBezTo>
                <a:cubicBezTo>
                  <a:pt x="1273477" y="1666119"/>
                  <a:pt x="1266783" y="1620698"/>
                  <a:pt x="1258880" y="1567964"/>
                </a:cubicBezTo>
                <a:lnTo>
                  <a:pt x="1238167" y="1436068"/>
                </a:lnTo>
                <a:lnTo>
                  <a:pt x="1239044" y="1436276"/>
                </a:lnTo>
                <a:lnTo>
                  <a:pt x="1234545" y="1339776"/>
                </a:lnTo>
                <a:cubicBezTo>
                  <a:pt x="1223459" y="1257312"/>
                  <a:pt x="1197139" y="1223456"/>
                  <a:pt x="1192049" y="1203660"/>
                </a:cubicBezTo>
                <a:cubicBezTo>
                  <a:pt x="1148606" y="1036502"/>
                  <a:pt x="1047241" y="1101606"/>
                  <a:pt x="1021899" y="1119201"/>
                </a:cubicBezTo>
                <a:cubicBezTo>
                  <a:pt x="982076" y="1145593"/>
                  <a:pt x="956735" y="1170228"/>
                  <a:pt x="951304" y="1166709"/>
                </a:cubicBezTo>
                <a:cubicBezTo>
                  <a:pt x="949496" y="1164949"/>
                  <a:pt x="960355" y="1131518"/>
                  <a:pt x="1001988" y="1096327"/>
                </a:cubicBezTo>
                <a:cubicBezTo>
                  <a:pt x="1018279" y="1078730"/>
                  <a:pt x="1047242" y="1064655"/>
                  <a:pt x="1081632" y="1057617"/>
                </a:cubicBezTo>
                <a:cubicBezTo>
                  <a:pt x="1059912" y="1040021"/>
                  <a:pt x="1036379" y="1022426"/>
                  <a:pt x="1014658" y="1008349"/>
                </a:cubicBezTo>
                <a:cubicBezTo>
                  <a:pt x="877091" y="922131"/>
                  <a:pt x="801066" y="848229"/>
                  <a:pt x="810118" y="839432"/>
                </a:cubicBezTo>
                <a:cubicBezTo>
                  <a:pt x="817357" y="834153"/>
                  <a:pt x="897002" y="886940"/>
                  <a:pt x="1043621" y="964360"/>
                </a:cubicBezTo>
                <a:cubicBezTo>
                  <a:pt x="1081632" y="983715"/>
                  <a:pt x="1123265" y="1011867"/>
                  <a:pt x="1163088" y="1048819"/>
                </a:cubicBezTo>
                <a:cubicBezTo>
                  <a:pt x="1132315" y="964360"/>
                  <a:pt x="1096113" y="883421"/>
                  <a:pt x="1065341" y="806001"/>
                </a:cubicBezTo>
                <a:cubicBezTo>
                  <a:pt x="1047242" y="762012"/>
                  <a:pt x="1038190" y="732099"/>
                  <a:pt x="1018278" y="681072"/>
                </a:cubicBezTo>
                <a:cubicBezTo>
                  <a:pt x="991127" y="610690"/>
                  <a:pt x="927774" y="549106"/>
                  <a:pt x="893381" y="496319"/>
                </a:cubicBezTo>
                <a:cubicBezTo>
                  <a:pt x="808306" y="378429"/>
                  <a:pt x="730472" y="332681"/>
                  <a:pt x="735902" y="325643"/>
                </a:cubicBezTo>
                <a:cubicBezTo>
                  <a:pt x="735902" y="315085"/>
                  <a:pt x="869849" y="403063"/>
                  <a:pt x="1000177" y="582537"/>
                </a:cubicBezTo>
                <a:cubicBezTo>
                  <a:pt x="973026" y="432975"/>
                  <a:pt x="982076" y="301009"/>
                  <a:pt x="998368" y="207753"/>
                </a:cubicBezTo>
                <a:cubicBezTo>
                  <a:pt x="1023709" y="66988"/>
                  <a:pt x="1063530" y="-3394"/>
                  <a:pt x="1068962" y="12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2400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 rot="21194797">
            <a:off x="8872423" y="1777665"/>
            <a:ext cx="2094383" cy="3063441"/>
          </a:xfrm>
          <a:custGeom>
            <a:avLst/>
            <a:gdLst>
              <a:gd name="connsiteX0" fmla="*/ 999873 w 3247069"/>
              <a:gd name="connsiteY0" fmla="*/ 1772351 h 4749468"/>
              <a:gd name="connsiteX1" fmla="*/ 1005528 w 3247069"/>
              <a:gd name="connsiteY1" fmla="*/ 1780898 h 4749468"/>
              <a:gd name="connsiteX2" fmla="*/ 1008452 w 3247069"/>
              <a:gd name="connsiteY2" fmla="*/ 1820612 h 4749468"/>
              <a:gd name="connsiteX3" fmla="*/ 943017 w 3247069"/>
              <a:gd name="connsiteY3" fmla="*/ 1911534 h 4749468"/>
              <a:gd name="connsiteX4" fmla="*/ 948133 w 3247069"/>
              <a:gd name="connsiteY4" fmla="*/ 1926573 h 4749468"/>
              <a:gd name="connsiteX5" fmla="*/ 1070252 w 3247069"/>
              <a:gd name="connsiteY5" fmla="*/ 2082657 h 4749468"/>
              <a:gd name="connsiteX6" fmla="*/ 1110593 w 3247069"/>
              <a:gd name="connsiteY6" fmla="*/ 2110124 h 4749468"/>
              <a:gd name="connsiteX7" fmla="*/ 1207763 w 3247069"/>
              <a:gd name="connsiteY7" fmla="*/ 2159681 h 4749468"/>
              <a:gd name="connsiteX8" fmla="*/ 1269373 w 3247069"/>
              <a:gd name="connsiteY8" fmla="*/ 2191853 h 4749468"/>
              <a:gd name="connsiteX9" fmla="*/ 1282766 w 3247069"/>
              <a:gd name="connsiteY9" fmla="*/ 2199704 h 4749468"/>
              <a:gd name="connsiteX10" fmla="*/ 1289606 w 3247069"/>
              <a:gd name="connsiteY10" fmla="*/ 2145321 h 4749468"/>
              <a:gd name="connsiteX11" fmla="*/ 1293303 w 3247069"/>
              <a:gd name="connsiteY11" fmla="*/ 2063588 h 4749468"/>
              <a:gd name="connsiteX12" fmla="*/ 1188794 w 3247069"/>
              <a:gd name="connsiteY12" fmla="*/ 1868712 h 4749468"/>
              <a:gd name="connsiteX13" fmla="*/ 1014414 w 3247069"/>
              <a:gd name="connsiteY13" fmla="*/ 1779524 h 4749468"/>
              <a:gd name="connsiteX14" fmla="*/ 889119 w 3247069"/>
              <a:gd name="connsiteY14" fmla="*/ 1629264 h 4749468"/>
              <a:gd name="connsiteX15" fmla="*/ 913952 w 3247069"/>
              <a:gd name="connsiteY15" fmla="*/ 1692598 h 4749468"/>
              <a:gd name="connsiteX16" fmla="*/ 932714 w 3247069"/>
              <a:gd name="connsiteY16" fmla="*/ 1858019 h 4749468"/>
              <a:gd name="connsiteX17" fmla="*/ 980964 w 3247069"/>
              <a:gd name="connsiteY17" fmla="*/ 1809896 h 4749468"/>
              <a:gd name="connsiteX18" fmla="*/ 989719 w 3247069"/>
              <a:gd name="connsiteY18" fmla="*/ 1768466 h 4749468"/>
              <a:gd name="connsiteX19" fmla="*/ 990884 w 3247069"/>
              <a:gd name="connsiteY19" fmla="*/ 1767113 h 4749468"/>
              <a:gd name="connsiteX20" fmla="*/ 984824 w 3247069"/>
              <a:gd name="connsiteY20" fmla="*/ 1763140 h 4749468"/>
              <a:gd name="connsiteX21" fmla="*/ 982236 w 3247069"/>
              <a:gd name="connsiteY21" fmla="*/ 1757431 h 4749468"/>
              <a:gd name="connsiteX22" fmla="*/ 1217099 w 3247069"/>
              <a:gd name="connsiteY22" fmla="*/ 1824223 h 4749468"/>
              <a:gd name="connsiteX23" fmla="*/ 1282034 w 3247069"/>
              <a:gd name="connsiteY23" fmla="*/ 1874438 h 4749468"/>
              <a:gd name="connsiteX24" fmla="*/ 1260902 w 3247069"/>
              <a:gd name="connsiteY24" fmla="*/ 1813465 h 4749468"/>
              <a:gd name="connsiteX25" fmla="*/ 1175110 w 3247069"/>
              <a:gd name="connsiteY25" fmla="*/ 1744835 h 4749468"/>
              <a:gd name="connsiteX26" fmla="*/ 1007988 w 3247069"/>
              <a:gd name="connsiteY26" fmla="*/ 1689608 h 4749468"/>
              <a:gd name="connsiteX27" fmla="*/ 943319 w 3247069"/>
              <a:gd name="connsiteY27" fmla="*/ 1662404 h 4749468"/>
              <a:gd name="connsiteX28" fmla="*/ 1068962 w 3247069"/>
              <a:gd name="connsiteY28" fmla="*/ 125 h 4749468"/>
              <a:gd name="connsiteX29" fmla="*/ 1038190 w 3247069"/>
              <a:gd name="connsiteY29" fmla="*/ 339719 h 4749468"/>
              <a:gd name="connsiteX30" fmla="*/ 1106973 w 3247069"/>
              <a:gd name="connsiteY30" fmla="*/ 228867 h 4749468"/>
              <a:gd name="connsiteX31" fmla="*/ 1226440 w 3247069"/>
              <a:gd name="connsiteY31" fmla="*/ 118015 h 4749468"/>
              <a:gd name="connsiteX32" fmla="*/ 1130504 w 3247069"/>
              <a:gd name="connsiteY32" fmla="*/ 244703 h 4749468"/>
              <a:gd name="connsiteX33" fmla="*/ 1059911 w 3247069"/>
              <a:gd name="connsiteY33" fmla="*/ 378429 h 4749468"/>
              <a:gd name="connsiteX34" fmla="*/ 1159466 w 3247069"/>
              <a:gd name="connsiteY34" fmla="*/ 390746 h 4749468"/>
              <a:gd name="connsiteX35" fmla="*/ 1210150 w 3247069"/>
              <a:gd name="connsiteY35" fmla="*/ 438254 h 4749468"/>
              <a:gd name="connsiteX36" fmla="*/ 1047241 w 3247069"/>
              <a:gd name="connsiteY36" fmla="*/ 424177 h 4749468"/>
              <a:gd name="connsiteX37" fmla="*/ 1045430 w 3247069"/>
              <a:gd name="connsiteY37" fmla="*/ 434735 h 4749468"/>
              <a:gd name="connsiteX38" fmla="*/ 1141366 w 3247069"/>
              <a:gd name="connsiteY38" fmla="*/ 776088 h 4749468"/>
              <a:gd name="connsiteX39" fmla="*/ 1297035 w 3247069"/>
              <a:gd name="connsiteY39" fmla="*/ 1164949 h 4749468"/>
              <a:gd name="connsiteX40" fmla="*/ 1324186 w 3247069"/>
              <a:gd name="connsiteY40" fmla="*/ 1402489 h 4749468"/>
              <a:gd name="connsiteX41" fmla="*/ 1335048 w 3247069"/>
              <a:gd name="connsiteY41" fmla="*/ 1363779 h 4749468"/>
              <a:gd name="connsiteX42" fmla="*/ 1434603 w 3247069"/>
              <a:gd name="connsiteY42" fmla="*/ 895738 h 4749468"/>
              <a:gd name="connsiteX43" fmla="*/ 1409261 w 3247069"/>
              <a:gd name="connsiteY43" fmla="*/ 726821 h 4749468"/>
              <a:gd name="connsiteX44" fmla="*/ 1293414 w 3247069"/>
              <a:gd name="connsiteY44" fmla="*/ 568461 h 4749468"/>
              <a:gd name="connsiteX45" fmla="*/ 1432792 w 3247069"/>
              <a:gd name="connsiteY45" fmla="*/ 714504 h 4749468"/>
              <a:gd name="connsiteX46" fmla="*/ 1461756 w 3247069"/>
              <a:gd name="connsiteY46" fmla="*/ 795443 h 4749468"/>
              <a:gd name="connsiteX47" fmla="*/ 1537780 w 3247069"/>
              <a:gd name="connsiteY47" fmla="*/ 586056 h 4749468"/>
              <a:gd name="connsiteX48" fmla="*/ 1724219 w 3247069"/>
              <a:gd name="connsiteY48" fmla="*/ 204233 h 4749468"/>
              <a:gd name="connsiteX49" fmla="*/ 1563121 w 3247069"/>
              <a:gd name="connsiteY49" fmla="*/ 594854 h 4749468"/>
              <a:gd name="connsiteX50" fmla="*/ 1461755 w 3247069"/>
              <a:gd name="connsiteY50" fmla="*/ 976677 h 4749468"/>
              <a:gd name="connsiteX51" fmla="*/ 1458134 w 3247069"/>
              <a:gd name="connsiteY51" fmla="*/ 1011868 h 4749468"/>
              <a:gd name="connsiteX52" fmla="*/ 1449084 w 3247069"/>
              <a:gd name="connsiteY52" fmla="*/ 1143835 h 4749468"/>
              <a:gd name="connsiteX53" fmla="*/ 1445464 w 3247069"/>
              <a:gd name="connsiteY53" fmla="*/ 1189583 h 4749468"/>
              <a:gd name="connsiteX54" fmla="*/ 1481665 w 3247069"/>
              <a:gd name="connsiteY54" fmla="*/ 1140316 h 4749468"/>
              <a:gd name="connsiteX55" fmla="*/ 1637336 w 3247069"/>
              <a:gd name="connsiteY55" fmla="*/ 1011868 h 4749468"/>
              <a:gd name="connsiteX56" fmla="*/ 1749562 w 3247069"/>
              <a:gd name="connsiteY56" fmla="*/ 865825 h 4749468"/>
              <a:gd name="connsiteX57" fmla="*/ 1659057 w 3247069"/>
              <a:gd name="connsiteY57" fmla="*/ 1027704 h 4749468"/>
              <a:gd name="connsiteX58" fmla="*/ 1507006 w 3247069"/>
              <a:gd name="connsiteY58" fmla="*/ 1164949 h 4749468"/>
              <a:gd name="connsiteX59" fmla="*/ 1422636 w 3247069"/>
              <a:gd name="connsiteY59" fmla="*/ 1367112 h 4749468"/>
              <a:gd name="connsiteX60" fmla="*/ 1394690 w 3247069"/>
              <a:gd name="connsiteY60" fmla="*/ 1455232 h 4749468"/>
              <a:gd name="connsiteX61" fmla="*/ 1397178 w 3247069"/>
              <a:gd name="connsiteY61" fmla="*/ 1455081 h 4749468"/>
              <a:gd name="connsiteX62" fmla="*/ 1404336 w 3247069"/>
              <a:gd name="connsiteY62" fmla="*/ 1649722 h 4749468"/>
              <a:gd name="connsiteX63" fmla="*/ 1447341 w 3247069"/>
              <a:gd name="connsiteY63" fmla="*/ 2019815 h 4749468"/>
              <a:gd name="connsiteX64" fmla="*/ 1570494 w 3247069"/>
              <a:gd name="connsiteY64" fmla="*/ 1892650 h 4749468"/>
              <a:gd name="connsiteX65" fmla="*/ 1719908 w 3247069"/>
              <a:gd name="connsiteY65" fmla="*/ 1843013 h 4749468"/>
              <a:gd name="connsiteX66" fmla="*/ 1836920 w 3247069"/>
              <a:gd name="connsiteY66" fmla="*/ 1543253 h 4749468"/>
              <a:gd name="connsiteX67" fmla="*/ 1862901 w 3247069"/>
              <a:gd name="connsiteY67" fmla="val 3240000"/>
              <a:gd name="connsiteX68" fmla="*/ 1930477 w 3247069"/>
              <a:gd name="connsiteY68" fmla="*/ 1261976 h 4749468"/>
              <a:gd name="connsiteX69" fmla="*/ 1907577 w 3247069"/>
              <a:gd name="connsiteY69" fmla="*/ 1365576 h 4749468"/>
              <a:gd name="connsiteX70" fmla="*/ 2087224 w 3247069"/>
              <a:gd name="connsiteY70" fmla="*/ 1165368 h 4749468"/>
              <a:gd name="connsiteX71" fmla="*/ 1917626 w 3247069"/>
              <a:gd name="connsiteY71" fmla="*/ 1400431 h 4749468"/>
              <a:gd name="connsiteX72" fmla="*/ 1869410 w 3247069"/>
              <a:gd name="connsiteY72" fmla="*/ 1538240 h 4749468"/>
              <a:gd name="connsiteX73" fmla="*/ 1859087 w 3247069"/>
              <a:gd name="connsiteY73" fmla="*/ 1595490 h 4749468"/>
              <a:gd name="connsiteX74" fmla="*/ 1873802 w 3247069"/>
              <a:gd name="connsiteY74" fmla="*/ 1575970 h 4749468"/>
              <a:gd name="connsiteX75" fmla="*/ 1995784 w 3247069"/>
              <a:gd name="connsiteY75" fmla="*/ 1503594 h 4749468"/>
              <a:gd name="connsiteX76" fmla="*/ 1894865 w 3247069"/>
              <a:gd name="connsiteY76" fmla="*/ 1592639 h 4749468"/>
              <a:gd name="connsiteX77" fmla="*/ 1780060 w 3247069"/>
              <a:gd name="connsiteY77" fmla="*/ 1828875 h 4749468"/>
              <a:gd name="connsiteX78" fmla="*/ 1814712 w 3247069"/>
              <a:gd name="connsiteY78" fmla="*/ 1820575 h 4749468"/>
              <a:gd name="connsiteX79" fmla="*/ 2078863 w 3247069"/>
              <a:gd name="connsiteY79" fmla="*/ 1625058 h 4749468"/>
              <a:gd name="connsiteX80" fmla="*/ 2166423 w 3247069"/>
              <a:gd name="connsiteY80" fmla="*/ 1529117 h 4749468"/>
              <a:gd name="connsiteX81" fmla="*/ 2114827 w 3247069"/>
              <a:gd name="connsiteY81" fmla="*/ 1650580 h 4749468"/>
              <a:gd name="connsiteX82" fmla="*/ 1839432 w 3247069"/>
              <a:gd name="connsiteY82" fmla="*/ 1896148 h 4749468"/>
              <a:gd name="connsiteX83" fmla="*/ 1762309 w 3247069"/>
              <a:gd name="connsiteY83" fmla="*/ 1918909 h 4749468"/>
              <a:gd name="connsiteX84" fmla="*/ 1810000 w 3247069"/>
              <a:gd name="connsiteY84" fmla="*/ 1935187 h 4749468"/>
              <a:gd name="connsiteX85" fmla="*/ 1933455 w 3247069"/>
              <a:gd name="connsiteY85" fmla="*/ 1955122 h 4749468"/>
              <a:gd name="connsiteX86" fmla="*/ 1803608 w 3247069"/>
              <a:gd name="connsiteY86" fmla="*/ 1959236 h 4749468"/>
              <a:gd name="connsiteX87" fmla="*/ 1688684 w 3247069"/>
              <a:gd name="connsiteY87" fmla="*/ 1942084 h 4749468"/>
              <a:gd name="connsiteX88" fmla="*/ 1615770 w 3247069"/>
              <a:gd name="connsiteY88" fmla="*/ 1974201 h 4749468"/>
              <a:gd name="connsiteX89" fmla="*/ 1504897 w 3247069"/>
              <a:gd name="connsiteY89" fmla="*/ 2177239 h 4749468"/>
              <a:gd name="connsiteX90" fmla="*/ 1483861 w 3247069"/>
              <a:gd name="connsiteY90" fmla="*/ 2399771 h 4749468"/>
              <a:gd name="connsiteX91" fmla="*/ 1595680 w 3247069"/>
              <a:gd name="connsiteY91" fmla="*/ 2308473 h 4749468"/>
              <a:gd name="connsiteX92" fmla="*/ 1712005 w 3247069"/>
              <a:gd name="connsiteY92" fmla="*/ 2238971 h 4749468"/>
              <a:gd name="connsiteX93" fmla="*/ 1895036 w 3247069"/>
              <a:gd name="connsiteY93" fmla="*/ 2189771 h 4749468"/>
              <a:gd name="connsiteX94" fmla="*/ 1908033 w 3247069"/>
              <a:gd name="connsiteY94" fmla="*/ 2187874 h 4749468"/>
              <a:gd name="connsiteX95" fmla="*/ 1908013 w 3247069"/>
              <a:gd name="connsiteY95" fmla="*/ 2188191 h 4749468"/>
              <a:gd name="connsiteX96" fmla="*/ 1917734 w 3247069"/>
              <a:gd name="connsiteY96" fmla="*/ 2186479 h 4749468"/>
              <a:gd name="connsiteX97" fmla="*/ 2217413 w 3247069"/>
              <a:gd name="connsiteY97" fmla="*/ 2184758 h 4749468"/>
              <a:gd name="connsiteX98" fmla="*/ 2676922 w 3247069"/>
              <a:gd name="connsiteY98" fmla="*/ 1955676 h 4749468"/>
              <a:gd name="connsiteX99" fmla="*/ 2747648 w 3247069"/>
              <a:gd name="connsiteY99" fmla="*/ 1822304 h 4749468"/>
              <a:gd name="connsiteX100" fmla="*/ 2725945 w 3247069"/>
              <a:gd name="connsiteY100" fmla="*/ 1975656 h 4749468"/>
              <a:gd name="connsiteX101" fmla="*/ 2652228 w 3247069"/>
              <a:gd name="connsiteY101" fmla="*/ 2119305 h 4749468"/>
              <a:gd name="connsiteX102" fmla="*/ 2950917 w 3247069"/>
              <a:gd name="connsiteY102" fmla="*/ 1931422 h 4749468"/>
              <a:gd name="connsiteX103" fmla="*/ 2737536 w 3247069"/>
              <a:gd name="connsiteY103" fmla="*/ 2147126 h 4749468"/>
              <a:gd name="connsiteX104" fmla="*/ 2850782 w 3247069"/>
              <a:gd name="connsiteY104" fmla="*/ 2208376 h 4749468"/>
              <a:gd name="connsiteX105" fmla="*/ 2615256 w 3247069"/>
              <a:gd name="connsiteY105" fmla="*/ 2207063 h 4749468"/>
              <a:gd name="connsiteX106" fmla="*/ 2493710 w 3247069"/>
              <a:gd name="connsiteY106" fmla="*/ 2245825 h 4749468"/>
              <a:gd name="connsiteX107" fmla="*/ 2611486 w 3247069"/>
              <a:gd name="connsiteY107" fmla="*/ 2298753 h 4749468"/>
              <a:gd name="connsiteX108" fmla="*/ 2742714 w 3247069"/>
              <a:gd name="connsiteY108" fmla="*/ 2372764 h 4749468"/>
              <a:gd name="connsiteX109" fmla="*/ 3060284 w 3247069"/>
              <a:gd name="connsiteY109" fmla="*/ 2369617 h 4749468"/>
              <a:gd name="connsiteX110" fmla="*/ 3246925 w 3247069"/>
              <a:gd name="connsiteY110" fmla="*/ 2304898 h 4749468"/>
              <a:gd name="connsiteX111" fmla="*/ 3066125 w 3247069"/>
              <a:gd name="connsiteY111" fmla="*/ 2395115 h 4749468"/>
              <a:gd name="connsiteX112" fmla="*/ 2818755 w 3247069"/>
              <a:gd name="connsiteY112" fmla="*/ 2418976 h 4749468"/>
              <a:gd name="connsiteX113" fmla="*/ 3011125 w 3247069"/>
              <a:gd name="connsiteY113" fmla="*/ 2530349 h 4749468"/>
              <a:gd name="connsiteX114" fmla="*/ 3161990 w 3247069"/>
              <a:gd name="connsiteY114" fmla="*/ 2603141 h 4749468"/>
              <a:gd name="connsiteX115" fmla="*/ 2994134 w 3247069"/>
              <a:gd name="connsiteY115" fmla="*/ 2569090 h 4749468"/>
              <a:gd name="connsiteX116" fmla="*/ 2578330 w 3247069"/>
              <a:gd name="connsiteY116" fmla="*/ 2369244 h 4749468"/>
              <a:gd name="connsiteX117" fmla="*/ 2176117 w 3247069"/>
              <a:gd name="connsiteY117" fmla="*/ 2279091 h 4749468"/>
              <a:gd name="connsiteX118" fmla="*/ 1929990 w 3247069"/>
              <a:gd name="connsiteY118" fmla="*/ 2292469 h 4749468"/>
              <a:gd name="connsiteX119" fmla="*/ 2174096 w 3247069"/>
              <a:gd name="connsiteY119" fmla="*/ 2370987 h 4749468"/>
              <a:gd name="connsiteX120" fmla="*/ 2372676 w 3247069"/>
              <a:gd name="connsiteY120" fmla="*/ 2564600 h 4749468"/>
              <a:gd name="connsiteX121" fmla="*/ 2164209 w 3247069"/>
              <a:gd name="connsiteY121" fmla="*/ 2394622 h 4749468"/>
              <a:gd name="connsiteX122" fmla="*/ 1876714 w 3247069"/>
              <a:gd name="connsiteY122" fmla="*/ 2323369 h 4749468"/>
              <a:gd name="connsiteX123" fmla="*/ 1777634 w 3247069"/>
              <a:gd name="connsiteY123" fmla="*/ 2330644 h 4749468"/>
              <a:gd name="connsiteX124" fmla="*/ 1777697 w 3247069"/>
              <a:gd name="connsiteY124" fmla="*/ 2330292 h 4749468"/>
              <a:gd name="connsiteX125" fmla="*/ 1755766 w 3247069"/>
              <a:gd name="connsiteY125" fmla="*/ 2336251 h 4749468"/>
              <a:gd name="connsiteX126" fmla="*/ 1504582 w 3247069"/>
              <a:gd name="connsiteY126" fmla="*/ 2598899 h 4749468"/>
              <a:gd name="connsiteX127" fmla="*/ 1381048 w 3247069"/>
              <a:gd name="connsiteY127" fmla="*/ 4749468 h 4749468"/>
              <a:gd name="connsiteX128" fmla="*/ 843012 w 3247069"/>
              <a:gd name="connsiteY128" fmla="*/ 4683984 h 4749468"/>
              <a:gd name="connsiteX129" fmla="*/ 1168903 w 3247069"/>
              <a:gd name="connsiteY129" fmla="*/ 3173980 h 4749468"/>
              <a:gd name="connsiteX130" fmla="*/ 1157230 w 3247069"/>
              <a:gd name="connsiteY130" fmla="*/ 3160580 h 4749468"/>
              <a:gd name="connsiteX131" fmla="*/ 1115840 w 3247069"/>
              <a:gd name="connsiteY131" fmla="*/ 3123649 h 4749468"/>
              <a:gd name="connsiteX132" fmla="*/ 1111037 w 3247069"/>
              <a:gd name="connsiteY132" fmla="*/ 3120174 h 4749468"/>
              <a:gd name="connsiteX133" fmla="*/ 1088199 w 3247069"/>
              <a:gd name="connsiteY133" fmla="*/ 3102132 h 4749468"/>
              <a:gd name="connsiteX134" fmla="*/ 1086663 w 3247069"/>
              <a:gd name="connsiteY134" fmla="*/ 3097615 h 4749468"/>
              <a:gd name="connsiteX135" fmla="*/ 1081129 w 3247069"/>
              <a:gd name="connsiteY135" fmla="*/ 3092676 h 4749468"/>
              <a:gd name="connsiteX136" fmla="*/ 958476 w 3247069"/>
              <a:gd name="connsiteY136" fmla="*/ 2961209 h 4749468"/>
              <a:gd name="connsiteX137" fmla="*/ 674636 w 3247069"/>
              <a:gd name="connsiteY137" fmla="*/ 2814200 h 4749468"/>
              <a:gd name="connsiteX138" fmla="*/ 479691 w 3247069"/>
              <a:gd name="connsiteY138" fmla="*/ 2709609 h 4749468"/>
              <a:gd name="connsiteX139" fmla="*/ 686271 w 3247069"/>
              <a:gd name="connsiteY139" fmla="*/ 2790771 h 4749468"/>
              <a:gd name="connsiteX140" fmla="*/ 915040 w 3247069"/>
              <a:gd name="connsiteY140" fmla="*/ 2894051 h 4749468"/>
              <a:gd name="connsiteX141" fmla="*/ 870590 w 3247069"/>
              <a:gd name="connsiteY141" fmla="*/ 2805511 h 4749468"/>
              <a:gd name="connsiteX142" fmla="*/ 785901 w 3247069"/>
              <a:gd name="connsiteY142" fmla="*/ 2637788 h 4749468"/>
              <a:gd name="connsiteX143" fmla="*/ 606125 w 3247069"/>
              <a:gd name="connsiteY143" fmla="*/ 2180625 h 4749468"/>
              <a:gd name="connsiteX144" fmla="*/ 810274 w 3247069"/>
              <a:gd name="connsiteY144" fmla="*/ 2626499 h 4749468"/>
              <a:gd name="connsiteX145" fmla="*/ 821771 w 3247069"/>
              <a:gd name="connsiteY145" fmla="*/ 2649123 h 4749468"/>
              <a:gd name="connsiteX146" fmla="*/ 818616 w 3247069"/>
              <a:gd name="connsiteY146" fmla="*/ 2331589 h 4749468"/>
              <a:gd name="connsiteX147" fmla="*/ 849732 w 3247069"/>
              <a:gd name="connsiteY147" fmla="*/ 2652433 h 4749468"/>
              <a:gd name="connsiteX148" fmla="*/ 883374 w 3247069"/>
              <a:gd name="connsiteY148" fmla="*/ 2757413 h 4749468"/>
              <a:gd name="connsiteX149" fmla="*/ 1030447 w 3247069"/>
              <a:gd name="connsiteY149" fmla="*/ 2952015 h 4749468"/>
              <a:gd name="connsiteX150" fmla="*/ 1060339 w 3247069"/>
              <a:gd name="connsiteY150" fmla="*/ 2983903 h 4749468"/>
              <a:gd name="connsiteX151" fmla="*/ 1089519 w 3247069"/>
              <a:gd name="connsiteY151" fmla="*/ 3006849 h 4749468"/>
              <a:gd name="connsiteX152" fmla="*/ 1132978 w 3247069"/>
              <a:gd name="connsiteY152" fmla="*/ 3043889 h 4749468"/>
              <a:gd name="connsiteX153" fmla="*/ 1183118 w 3247069"/>
              <a:gd name="connsiteY153" fmla="*/ 3081332 h 4749468"/>
              <a:gd name="connsiteX154" fmla="*/ 1183532 w 3247069"/>
              <a:gd name="connsiteY154" fmla="*/ 3081578 h 4749468"/>
              <a:gd name="connsiteX155" fmla="*/ 1204591 w 3247069"/>
              <a:gd name="connsiteY155" fmla="*/ 2947423 h 4749468"/>
              <a:gd name="connsiteX156" fmla="*/ 1260823 w 3247069"/>
              <a:gd name="connsiteY156" fmla="*/ 2607243 h 4749468"/>
              <a:gd name="connsiteX157" fmla="*/ 1232422 w 3247069"/>
              <a:gd name="connsiteY157" fmla="*/ 2368224 h 4749468"/>
              <a:gd name="connsiteX158" fmla="*/ 1172184 w 3247069"/>
              <a:gd name="connsiteY158" fmla="*/ 2289553 h 4749468"/>
              <a:gd name="connsiteX159" fmla="*/ 1099187 w 3247069"/>
              <a:gd name="connsiteY159" fmla="*/ 2228346 h 4749468"/>
              <a:gd name="connsiteX160" fmla="*/ 1075615 w 3247069"/>
              <a:gd name="connsiteY160" fmla="*/ 2224475 h 4749468"/>
              <a:gd name="connsiteX161" fmla="*/ 959892 w 3247069"/>
              <a:gd name="connsiteY161" fmla="*/ 2230002 h 4749468"/>
              <a:gd name="connsiteX162" fmla="*/ 793321 w 3247069"/>
              <a:gd name="connsiteY162" fmla="*/ 2264880 h 4749468"/>
              <a:gd name="connsiteX163" fmla="*/ 933425 w 3247069"/>
              <a:gd name="connsiteY163" fmla="*/ 2210483 h 4749468"/>
              <a:gd name="connsiteX164" fmla="*/ 985584 w 3247069"/>
              <a:gd name="connsiteY164" fmla="*/ 2204457 h 4749468"/>
              <a:gd name="connsiteX165" fmla="*/ 936300 w 3247069"/>
              <a:gd name="connsiteY165" fmla="*/ 2202336 h 4749468"/>
              <a:gd name="connsiteX166" fmla="*/ 572378 w 3247069"/>
              <a:gd name="connsiteY166" fmla="*/ 2099375 h 4749468"/>
              <a:gd name="connsiteX167" fmla="*/ 456414 w 3247069"/>
              <a:gd name="connsiteY167" fmla="*/ 2038097 h 4749468"/>
              <a:gd name="connsiteX168" fmla="*/ 584070 w 3247069"/>
              <a:gd name="connsiteY168" fmla="*/ 2078052 h 4749468"/>
              <a:gd name="connsiteX169" fmla="*/ 905800 w 3247069"/>
              <a:gd name="connsiteY169" fmla="*/ 2152892 h 4749468"/>
              <a:gd name="connsiteX170" fmla="*/ 1077236 w 3247069"/>
              <a:gd name="connsiteY170" fmla="*/ 2157396 h 4749468"/>
              <a:gd name="connsiteX171" fmla="*/ 539407 w 3247069"/>
              <a:gd name="connsiteY171" fmla="*/ 1838341 h 4749468"/>
              <a:gd name="connsiteX172" fmla="*/ 497595 w 3247069"/>
              <a:gd name="connsiteY172" fmla="*/ 1803229 h 4749468"/>
              <a:gd name="connsiteX173" fmla="*/ 425614 w 3247069"/>
              <a:gd name="connsiteY173" fmla="*/ 1776813 h 4749468"/>
              <a:gd name="connsiteX174" fmla="*/ 190561 w 3247069"/>
              <a:gd name="connsiteY174" fmla="*/ 1686748 h 4749468"/>
              <a:gd name="connsiteX175" fmla="*/ 55 w 3247069"/>
              <a:gd name="connsiteY175" fmla="*/ 1576773 h 4749468"/>
              <a:gd name="connsiteX176" fmla="*/ 199059 w 3247069"/>
              <a:gd name="connsiteY176" fmla="*/ 1674477 h 4749468"/>
              <a:gd name="connsiteX177" fmla="*/ 432003 w 3247069"/>
              <a:gd name="connsiteY177" fmla="*/ 1758708 h 4749468"/>
              <a:gd name="connsiteX178" fmla="*/ 459811 w 3247069"/>
              <a:gd name="connsiteY178" fmla="*/ 1768520 h 4749468"/>
              <a:gd name="connsiteX179" fmla="*/ 282239 w 3247069"/>
              <a:gd name="connsiteY179" fmla="*/ 1456464 h 4749468"/>
              <a:gd name="connsiteX180" fmla="*/ 380773 w 3247069"/>
              <a:gd name="connsiteY180" fmla="*/ 1614403 h 4749468"/>
              <a:gd name="connsiteX181" fmla="*/ 387288 w 3247069"/>
              <a:gd name="connsiteY181" fmla="*/ 1584128 h 4749468"/>
              <a:gd name="connsiteX182" fmla="*/ 471906 w 3247069"/>
              <a:gd name="connsiteY182" fmla="*/ 1527460 h 4749468"/>
              <a:gd name="connsiteX183" fmla="*/ 415094 w 3247069"/>
              <a:gd name="connsiteY183" fmla="*/ 1593940 h 4749468"/>
              <a:gd name="connsiteX184" fmla="*/ 423355 w 3247069"/>
              <a:gd name="connsiteY184" fmla="*/ 1665058 h 4749468"/>
              <a:gd name="connsiteX185" fmla="*/ 597570 w 3247069"/>
              <a:gd name="connsiteY185" fmla="*/ 1821199 h 4749468"/>
              <a:gd name="connsiteX186" fmla="*/ 913121 w 3247069"/>
              <a:gd name="connsiteY186" fmla="*/ 2013979 h 4749468"/>
              <a:gd name="connsiteX187" fmla="*/ 863626 w 3247069"/>
              <a:gd name="connsiteY187" fmla="*/ 1912024 h 4749468"/>
              <a:gd name="connsiteX188" fmla="*/ 859593 w 3247069"/>
              <a:gd name="connsiteY188" fmla="*/ 1882099 h 4749468"/>
              <a:gd name="connsiteX189" fmla="*/ 737525 w 3247069"/>
              <a:gd name="connsiteY189" fmla="*/ 1660883 h 4749468"/>
              <a:gd name="connsiteX190" fmla="*/ 862381 w 3247069"/>
              <a:gd name="connsiteY190" fmla="*/ 1761946 h 4749468"/>
              <a:gd name="connsiteX191" fmla="*/ 867544 w 3247069"/>
              <a:gd name="connsiteY191" fmla="*/ 1682331 h 4749468"/>
              <a:gd name="connsiteX192" fmla="*/ 864382 w 3247069"/>
              <a:gd name="connsiteY192" fmla="*/ 1620392 h 4749468"/>
              <a:gd name="connsiteX193" fmla="*/ 863286 w 3247069"/>
              <a:gd name="connsiteY193" fmla="*/ 1606858 h 4749468"/>
              <a:gd name="connsiteX194" fmla="*/ 794672 w 3247069"/>
              <a:gd name="connsiteY194" fmla="*/ 1545634 h 4749468"/>
              <a:gd name="connsiteX195" fmla="*/ 672020 w 3247069"/>
              <a:gd name="connsiteY195" fmla="*/ 1414167 h 4749468"/>
              <a:gd name="connsiteX196" fmla="*/ 388178 w 3247069"/>
              <a:gd name="connsiteY196" fmla="*/ 1267157 h 4749468"/>
              <a:gd name="connsiteX197" fmla="*/ 193235 w 3247069"/>
              <a:gd name="connsiteY197" fmla="*/ 1162567 h 4749468"/>
              <a:gd name="connsiteX198" fmla="*/ 399814 w 3247069"/>
              <a:gd name="connsiteY198" fmla="*/ 1243729 h 4749468"/>
              <a:gd name="connsiteX199" fmla="*/ 628583 w 3247069"/>
              <a:gd name="connsiteY199" fmla="*/ 1347009 h 4749468"/>
              <a:gd name="connsiteX200" fmla="*/ 584134 w 3247069"/>
              <a:gd name="connsiteY200" fmla="*/ 1258469 h 4749468"/>
              <a:gd name="connsiteX201" fmla="*/ 499444 w 3247069"/>
              <a:gd name="connsiteY201" fmla="*/ 1090746 h 4749468"/>
              <a:gd name="connsiteX202" fmla="*/ 319670 w 3247069"/>
              <a:gd name="connsiteY202" fmla="*/ 633583 h 4749468"/>
              <a:gd name="connsiteX203" fmla="*/ 523818 w 3247069"/>
              <a:gd name="connsiteY203" fmla="*/ 1079457 h 4749468"/>
              <a:gd name="connsiteX204" fmla="*/ 535315 w 3247069"/>
              <a:gd name="connsiteY204" fmla="*/ 1102081 h 4749468"/>
              <a:gd name="connsiteX205" fmla="*/ 532159 w 3247069"/>
              <a:gd name="connsiteY205" fmla="*/ 784546 h 4749468"/>
              <a:gd name="connsiteX206" fmla="*/ 563275 w 3247069"/>
              <a:gd name="connsiteY206" fmla="*/ 1105392 h 4749468"/>
              <a:gd name="connsiteX207" fmla="*/ 596917 w 3247069"/>
              <a:gd name="connsiteY207" fmla="*/ 1210370 h 4749468"/>
              <a:gd name="connsiteX208" fmla="*/ 743991 w 3247069"/>
              <a:gd name="connsiteY208" fmla="*/ 1404972 h 4749468"/>
              <a:gd name="connsiteX209" fmla="*/ 773883 w 3247069"/>
              <a:gd name="connsiteY209" fmla="*/ 1436861 h 4749468"/>
              <a:gd name="connsiteX210" fmla="*/ 803062 w 3247069"/>
              <a:gd name="connsiteY210" fmla="*/ 1459807 h 4749468"/>
              <a:gd name="connsiteX211" fmla="*/ 846521 w 3247069"/>
              <a:gd name="connsiteY211" fmla="*/ 1496846 h 4749468"/>
              <a:gd name="connsiteX212" fmla="*/ 1133351 w 3247069"/>
              <a:gd name="connsiteY212" fmla="*/ 1633580 h 4749468"/>
              <a:gd name="connsiteX213" fmla="*/ 1278467 w 3247069"/>
              <a:gd name="connsiteY213" fmla="*/ 1695060 h 4749468"/>
              <a:gd name="connsiteX214" fmla="*/ 1258880 w 3247069"/>
              <a:gd name="connsiteY214" fmla="*/ 1567964 h 4749468"/>
              <a:gd name="connsiteX215" fmla="*/ 1238167 w 3247069"/>
              <a:gd name="connsiteY215" fmla="*/ 1436068 h 4749468"/>
              <a:gd name="connsiteX216" fmla="*/ 1239044 w 3247069"/>
              <a:gd name="connsiteY216" fmla="*/ 1436276 h 4749468"/>
              <a:gd name="connsiteX217" fmla="*/ 1234545 w 3247069"/>
              <a:gd name="connsiteY217" fmla="*/ 1339776 h 4749468"/>
              <a:gd name="connsiteX218" fmla="*/ 1192049 w 3247069"/>
              <a:gd name="connsiteY218" fmla="*/ 1203660 h 4749468"/>
              <a:gd name="connsiteX219" fmla="*/ 1021899 w 3247069"/>
              <a:gd name="connsiteY219" fmla="*/ 1119201 h 4749468"/>
              <a:gd name="connsiteX220" fmla="*/ 951304 w 3247069"/>
              <a:gd name="connsiteY220" fmla="*/ 1166709 h 4749468"/>
              <a:gd name="connsiteX221" fmla="*/ 1001988 w 3247069"/>
              <a:gd name="connsiteY221" fmla="*/ 1096327 h 4749468"/>
              <a:gd name="connsiteX222" fmla="*/ 1081632 w 3247069"/>
              <a:gd name="connsiteY222" fmla="*/ 1057617 h 4749468"/>
              <a:gd name="connsiteX223" fmla="*/ 1014658 w 3247069"/>
              <a:gd name="connsiteY223" fmla="*/ 1008349 h 4749468"/>
              <a:gd name="connsiteX224" fmla="*/ 810118 w 3247069"/>
              <a:gd name="connsiteY224" fmla="*/ 839432 h 4749468"/>
              <a:gd name="connsiteX225" fmla="*/ 1043621 w 3247069"/>
              <a:gd name="connsiteY225" fmla="*/ 964360 h 4749468"/>
              <a:gd name="connsiteX226" fmla="*/ 1163088 w 3247069"/>
              <a:gd name="connsiteY226" fmla="*/ 1048819 h 4749468"/>
              <a:gd name="connsiteX227" fmla="*/ 1065341 w 3247069"/>
              <a:gd name="connsiteY227" fmla="*/ 806001 h 4749468"/>
              <a:gd name="connsiteX228" fmla="*/ 1018278 w 3247069"/>
              <a:gd name="connsiteY228" fmla="*/ 681072 h 4749468"/>
              <a:gd name="connsiteX229" fmla="*/ 893381 w 3247069"/>
              <a:gd name="connsiteY229" fmla="*/ 496319 h 4749468"/>
              <a:gd name="connsiteX230" fmla="*/ 735902 w 3247069"/>
              <a:gd name="connsiteY230" fmla="*/ 325643 h 4749468"/>
              <a:gd name="connsiteX231" fmla="*/ 1000177 w 3247069"/>
              <a:gd name="connsiteY231" fmla="*/ 582537 h 4749468"/>
              <a:gd name="connsiteX232" fmla="*/ 998368 w 3247069"/>
              <a:gd name="connsiteY232" fmla="*/ 207753 h 4749468"/>
              <a:gd name="connsiteX233" fmla="*/ 1068962 w 3247069"/>
              <a:gd name="connsiteY233" fmla="*/ 125 h 4749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</a:cxnLst>
            <a:rect l="l" t="t" r="r" b="b"/>
            <a:pathLst>
              <a:path w="3247069" h="4749468">
                <a:moveTo>
                  <a:pt x="999873" y="1772351"/>
                </a:moveTo>
                <a:lnTo>
                  <a:pt x="1005528" y="1780898"/>
                </a:lnTo>
                <a:cubicBezTo>
                  <a:pt x="1010540" y="1791065"/>
                  <a:pt x="1013883" y="1805223"/>
                  <a:pt x="1008452" y="1820612"/>
                </a:cubicBezTo>
                <a:cubicBezTo>
                  <a:pt x="1000404" y="1849329"/>
                  <a:pt x="959820" y="1875728"/>
                  <a:pt x="943017" y="1911534"/>
                </a:cubicBezTo>
                <a:cubicBezTo>
                  <a:pt x="943593" y="1915810"/>
                  <a:pt x="945703" y="1921643"/>
                  <a:pt x="948133" y="1926573"/>
                </a:cubicBezTo>
                <a:cubicBezTo>
                  <a:pt x="962205" y="1975311"/>
                  <a:pt x="1001336" y="2029836"/>
                  <a:pt x="1070252" y="2082657"/>
                </a:cubicBezTo>
                <a:cubicBezTo>
                  <a:pt x="1081633" y="2091761"/>
                  <a:pt x="1097039" y="2101271"/>
                  <a:pt x="1110593" y="2110124"/>
                </a:cubicBezTo>
                <a:cubicBezTo>
                  <a:pt x="1137442" y="2122652"/>
                  <a:pt x="1179060" y="2146498"/>
                  <a:pt x="1207763" y="2159681"/>
                </a:cubicBezTo>
                <a:cubicBezTo>
                  <a:pt x="1210544" y="2160661"/>
                  <a:pt x="1235841" y="2173151"/>
                  <a:pt x="1269373" y="2191853"/>
                </a:cubicBezTo>
                <a:lnTo>
                  <a:pt x="1282766" y="2199704"/>
                </a:lnTo>
                <a:cubicBezTo>
                  <a:pt x="1285046" y="2181576"/>
                  <a:pt x="1287326" y="2163448"/>
                  <a:pt x="1289606" y="2145321"/>
                </a:cubicBezTo>
                <a:cubicBezTo>
                  <a:pt x="1292776" y="2116681"/>
                  <a:pt x="1294674" y="2089442"/>
                  <a:pt x="1293303" y="2063588"/>
                </a:cubicBezTo>
                <a:cubicBezTo>
                  <a:pt x="1293372" y="1973233"/>
                  <a:pt x="1246233" y="1907407"/>
                  <a:pt x="1188794" y="1868712"/>
                </a:cubicBezTo>
                <a:cubicBezTo>
                  <a:pt x="1115513" y="1823491"/>
                  <a:pt x="1051136" y="1796626"/>
                  <a:pt x="1014414" y="1779524"/>
                </a:cubicBezTo>
                <a:close/>
                <a:moveTo>
                  <a:pt x="889119" y="1629264"/>
                </a:moveTo>
                <a:lnTo>
                  <a:pt x="913952" y="1692598"/>
                </a:lnTo>
                <a:cubicBezTo>
                  <a:pt x="927447" y="1737060"/>
                  <a:pt x="924710" y="1792082"/>
                  <a:pt x="932714" y="1858019"/>
                </a:cubicBezTo>
                <a:cubicBezTo>
                  <a:pt x="951823" y="1839314"/>
                  <a:pt x="973361" y="1825536"/>
                  <a:pt x="980964" y="1809896"/>
                </a:cubicBezTo>
                <a:cubicBezTo>
                  <a:pt x="993474" y="1792170"/>
                  <a:pt x="989226" y="1775401"/>
                  <a:pt x="989719" y="1768466"/>
                </a:cubicBezTo>
                <a:lnTo>
                  <a:pt x="990884" y="1767113"/>
                </a:lnTo>
                <a:lnTo>
                  <a:pt x="984824" y="1763140"/>
                </a:lnTo>
                <a:cubicBezTo>
                  <a:pt x="982505" y="1761007"/>
                  <a:pt x="981592" y="1759128"/>
                  <a:pt x="982236" y="1757431"/>
                </a:cubicBezTo>
                <a:cubicBezTo>
                  <a:pt x="984604" y="1752397"/>
                  <a:pt x="1076305" y="1756168"/>
                  <a:pt x="1217099" y="1824223"/>
                </a:cubicBezTo>
                <a:cubicBezTo>
                  <a:pt x="1238783" y="1835651"/>
                  <a:pt x="1261592" y="1852527"/>
                  <a:pt x="1282034" y="1874438"/>
                </a:cubicBezTo>
                <a:cubicBezTo>
                  <a:pt x="1275779" y="1852436"/>
                  <a:pt x="1269317" y="1832180"/>
                  <a:pt x="1260902" y="1813465"/>
                </a:cubicBezTo>
                <a:cubicBezTo>
                  <a:pt x="1256487" y="1805855"/>
                  <a:pt x="1239448" y="1770171"/>
                  <a:pt x="1175110" y="1744835"/>
                </a:cubicBezTo>
                <a:cubicBezTo>
                  <a:pt x="1122383" y="1726188"/>
                  <a:pt x="1062048" y="1711956"/>
                  <a:pt x="1007988" y="1689608"/>
                </a:cubicBezTo>
                <a:cubicBezTo>
                  <a:pt x="984966" y="1682009"/>
                  <a:pt x="963461" y="1672818"/>
                  <a:pt x="943319" y="1662404"/>
                </a:cubicBezTo>
                <a:close/>
                <a:moveTo>
                  <a:pt x="1068962" y="125"/>
                </a:moveTo>
                <a:cubicBezTo>
                  <a:pt x="1087062" y="-1634"/>
                  <a:pt x="1030950" y="126813"/>
                  <a:pt x="1038190" y="339719"/>
                </a:cubicBezTo>
                <a:cubicBezTo>
                  <a:pt x="1058101" y="293971"/>
                  <a:pt x="1083443" y="257020"/>
                  <a:pt x="1106973" y="228867"/>
                </a:cubicBezTo>
                <a:cubicBezTo>
                  <a:pt x="1172138" y="149687"/>
                  <a:pt x="1224631" y="114496"/>
                  <a:pt x="1226440" y="118015"/>
                </a:cubicBezTo>
                <a:cubicBezTo>
                  <a:pt x="1231871" y="121534"/>
                  <a:pt x="1186619" y="165523"/>
                  <a:pt x="1130504" y="244703"/>
                </a:cubicBezTo>
                <a:cubicBezTo>
                  <a:pt x="1103354" y="279894"/>
                  <a:pt x="1078011" y="325643"/>
                  <a:pt x="1059911" y="378429"/>
                </a:cubicBezTo>
                <a:cubicBezTo>
                  <a:pt x="1097923" y="371390"/>
                  <a:pt x="1135935" y="380189"/>
                  <a:pt x="1159466" y="390746"/>
                </a:cubicBezTo>
                <a:cubicBezTo>
                  <a:pt x="1199289" y="410101"/>
                  <a:pt x="1211959" y="436494"/>
                  <a:pt x="1210150" y="438254"/>
                </a:cubicBezTo>
                <a:cubicBezTo>
                  <a:pt x="1211959" y="447052"/>
                  <a:pt x="1126885" y="381948"/>
                  <a:pt x="1047241" y="424177"/>
                </a:cubicBezTo>
                <a:cubicBezTo>
                  <a:pt x="1047241" y="427697"/>
                  <a:pt x="1047241" y="431215"/>
                  <a:pt x="1045430" y="434735"/>
                </a:cubicBezTo>
                <a:cubicBezTo>
                  <a:pt x="1058100" y="535029"/>
                  <a:pt x="1087063" y="651160"/>
                  <a:pt x="1141366" y="776088"/>
                </a:cubicBezTo>
                <a:cubicBezTo>
                  <a:pt x="1190239" y="890459"/>
                  <a:pt x="1257212" y="1013628"/>
                  <a:pt x="1297035" y="1164949"/>
                </a:cubicBezTo>
                <a:cubicBezTo>
                  <a:pt x="1315135" y="1242370"/>
                  <a:pt x="1324186" y="1321550"/>
                  <a:pt x="1324186" y="1402489"/>
                </a:cubicBezTo>
                <a:cubicBezTo>
                  <a:pt x="1327807" y="1390171"/>
                  <a:pt x="1331426" y="1376095"/>
                  <a:pt x="1335048" y="1363779"/>
                </a:cubicBezTo>
                <a:cubicBezTo>
                  <a:pt x="1387541" y="1201900"/>
                  <a:pt x="1429173" y="918612"/>
                  <a:pt x="1434603" y="895738"/>
                </a:cubicBezTo>
                <a:cubicBezTo>
                  <a:pt x="1438223" y="830634"/>
                  <a:pt x="1434602" y="770810"/>
                  <a:pt x="1409261" y="726821"/>
                </a:cubicBezTo>
                <a:cubicBezTo>
                  <a:pt x="1354958" y="619488"/>
                  <a:pt x="1286173" y="573740"/>
                  <a:pt x="1293414" y="568461"/>
                </a:cubicBezTo>
                <a:cubicBezTo>
                  <a:pt x="1291606" y="566701"/>
                  <a:pt x="1367629" y="601892"/>
                  <a:pt x="1432792" y="714504"/>
                </a:cubicBezTo>
                <a:cubicBezTo>
                  <a:pt x="1445463" y="739138"/>
                  <a:pt x="1456324" y="765531"/>
                  <a:pt x="1461756" y="795443"/>
                </a:cubicBezTo>
                <a:cubicBezTo>
                  <a:pt x="1487095" y="719782"/>
                  <a:pt x="1512438" y="649400"/>
                  <a:pt x="1537780" y="586056"/>
                </a:cubicBezTo>
                <a:cubicBezTo>
                  <a:pt x="1615615" y="332681"/>
                  <a:pt x="1716978" y="197195"/>
                  <a:pt x="1724219" y="204233"/>
                </a:cubicBezTo>
                <a:cubicBezTo>
                  <a:pt x="1724219" y="205993"/>
                  <a:pt x="1635524" y="339719"/>
                  <a:pt x="1563121" y="594854"/>
                </a:cubicBezTo>
                <a:cubicBezTo>
                  <a:pt x="1537778" y="666996"/>
                  <a:pt x="1470805" y="886939"/>
                  <a:pt x="1461755" y="976677"/>
                </a:cubicBezTo>
                <a:cubicBezTo>
                  <a:pt x="1459944" y="987235"/>
                  <a:pt x="1458134" y="999551"/>
                  <a:pt x="1458134" y="1011868"/>
                </a:cubicBezTo>
                <a:cubicBezTo>
                  <a:pt x="1454514" y="1054097"/>
                  <a:pt x="1454515" y="1098086"/>
                  <a:pt x="1449084" y="1143835"/>
                </a:cubicBezTo>
                <a:cubicBezTo>
                  <a:pt x="1449083" y="1157912"/>
                  <a:pt x="1447273" y="1173747"/>
                  <a:pt x="1445464" y="1189583"/>
                </a:cubicBezTo>
                <a:cubicBezTo>
                  <a:pt x="1454515" y="1171988"/>
                  <a:pt x="1467185" y="1156152"/>
                  <a:pt x="1481665" y="1140316"/>
                </a:cubicBezTo>
                <a:cubicBezTo>
                  <a:pt x="1543210" y="1085769"/>
                  <a:pt x="1602942" y="1055857"/>
                  <a:pt x="1637336" y="1011868"/>
                </a:cubicBezTo>
                <a:cubicBezTo>
                  <a:pt x="1693448" y="918611"/>
                  <a:pt x="1742321" y="855268"/>
                  <a:pt x="1749562" y="865825"/>
                </a:cubicBezTo>
                <a:cubicBezTo>
                  <a:pt x="1745940" y="867585"/>
                  <a:pt x="1716979" y="920372"/>
                  <a:pt x="1659057" y="1027704"/>
                </a:cubicBezTo>
                <a:cubicBezTo>
                  <a:pt x="1626473" y="1078730"/>
                  <a:pt x="1559499" y="1115682"/>
                  <a:pt x="1507006" y="1164949"/>
                </a:cubicBezTo>
                <a:cubicBezTo>
                  <a:pt x="1488000" y="1184085"/>
                  <a:pt x="1453241" y="1275042"/>
                  <a:pt x="1422636" y="1367112"/>
                </a:cubicBezTo>
                <a:lnTo>
                  <a:pt x="1394690" y="1455232"/>
                </a:lnTo>
                <a:lnTo>
                  <a:pt x="1397178" y="1455081"/>
                </a:lnTo>
                <a:cubicBezTo>
                  <a:pt x="1395892" y="1487482"/>
                  <a:pt x="1404108" y="1610493"/>
                  <a:pt x="1404336" y="1649722"/>
                </a:cubicBezTo>
                <a:cubicBezTo>
                  <a:pt x="1404246" y="1770196"/>
                  <a:pt x="1427495" y="1888119"/>
                  <a:pt x="1447341" y="2019815"/>
                </a:cubicBezTo>
                <a:cubicBezTo>
                  <a:pt x="1473185" y="1966176"/>
                  <a:pt x="1512594" y="1917686"/>
                  <a:pt x="1570494" y="1892650"/>
                </a:cubicBezTo>
                <a:cubicBezTo>
                  <a:pt x="1623150" y="1866993"/>
                  <a:pt x="1672609" y="1853359"/>
                  <a:pt x="1719908" y="1843013"/>
                </a:cubicBezTo>
                <a:cubicBezTo>
                  <a:pt x="1787417" y="1751784"/>
                  <a:pt x="1810938" y="1642944"/>
                  <a:pt x="1836920" y="1543253"/>
                </a:cubicBezTo>
                <a:cubicBezTo>
                  <a:pt x="1844758" y="1506972"/>
                  <a:pt x="1852393" y="1472440"/>
                  <a:pt x="1862901" y="1443562"/>
                </a:cubicBezTo>
                <a:cubicBezTo>
                  <a:pt x="1892699" y="1326605"/>
                  <a:pt x="1926982" y="1261563"/>
                  <a:pt x="1930477" y="1261976"/>
                </a:cubicBezTo>
                <a:cubicBezTo>
                  <a:pt x="1935513" y="1264345"/>
                  <a:pt x="1922223" y="1301752"/>
                  <a:pt x="1907577" y="1365576"/>
                </a:cubicBezTo>
                <a:cubicBezTo>
                  <a:pt x="1990858" y="1215972"/>
                  <a:pt x="2089180" y="1163827"/>
                  <a:pt x="2087224" y="1165368"/>
                </a:cubicBezTo>
                <a:cubicBezTo>
                  <a:pt x="2095342" y="1171645"/>
                  <a:pt x="1993825" y="1235813"/>
                  <a:pt x="1917626" y="1400431"/>
                </a:cubicBezTo>
                <a:cubicBezTo>
                  <a:pt x="1898680" y="1440712"/>
                  <a:pt x="1884355" y="1486855"/>
                  <a:pt x="1869410" y="1538240"/>
                </a:cubicBezTo>
                <a:cubicBezTo>
                  <a:pt x="1867132" y="1557462"/>
                  <a:pt x="1863317" y="1574728"/>
                  <a:pt x="1859087" y="1595490"/>
                </a:cubicBezTo>
                <a:cubicBezTo>
                  <a:pt x="1863409" y="1588913"/>
                  <a:pt x="1869480" y="1582546"/>
                  <a:pt x="1873802" y="1575970"/>
                </a:cubicBezTo>
                <a:cubicBezTo>
                  <a:pt x="1930505" y="1501179"/>
                  <a:pt x="1998358" y="1496811"/>
                  <a:pt x="1995784" y="1503594"/>
                </a:cubicBezTo>
                <a:cubicBezTo>
                  <a:pt x="1996911" y="1509043"/>
                  <a:pt x="1942623" y="1518560"/>
                  <a:pt x="1894865" y="1592639"/>
                </a:cubicBezTo>
                <a:cubicBezTo>
                  <a:pt x="1853500" y="1642668"/>
                  <a:pt x="1831220" y="1741025"/>
                  <a:pt x="1780060" y="1828875"/>
                </a:cubicBezTo>
                <a:cubicBezTo>
                  <a:pt x="1792706" y="1826829"/>
                  <a:pt x="1803813" y="1822828"/>
                  <a:pt x="1814712" y="1820575"/>
                </a:cubicBezTo>
                <a:cubicBezTo>
                  <a:pt x="1950237" y="1783468"/>
                  <a:pt x="2026898" y="1689779"/>
                  <a:pt x="2078863" y="1625058"/>
                </a:cubicBezTo>
                <a:cubicBezTo>
                  <a:pt x="2130829" y="1560338"/>
                  <a:pt x="2159846" y="1524794"/>
                  <a:pt x="2166423" y="1529117"/>
                </a:cubicBezTo>
                <a:cubicBezTo>
                  <a:pt x="2173207" y="1531691"/>
                  <a:pt x="2155593" y="1575674"/>
                  <a:pt x="2114827" y="1650580"/>
                </a:cubicBezTo>
                <a:cubicBezTo>
                  <a:pt x="2074473" y="1721990"/>
                  <a:pt x="1996871" y="1838602"/>
                  <a:pt x="1839432" y="1896148"/>
                </a:cubicBezTo>
                <a:cubicBezTo>
                  <a:pt x="1813724" y="1903735"/>
                  <a:pt x="1787810" y="1913069"/>
                  <a:pt x="1762309" y="1918909"/>
                </a:cubicBezTo>
                <a:cubicBezTo>
                  <a:pt x="1779371" y="1924473"/>
                  <a:pt x="1796433" y="1930037"/>
                  <a:pt x="1810000" y="1935187"/>
                </a:cubicBezTo>
                <a:cubicBezTo>
                  <a:pt x="1884823" y="1961765"/>
                  <a:pt x="1930580" y="1949466"/>
                  <a:pt x="1933455" y="1955122"/>
                </a:cubicBezTo>
                <a:cubicBezTo>
                  <a:pt x="1936535" y="1959030"/>
                  <a:pt x="1884086" y="1982941"/>
                  <a:pt x="1803608" y="1959236"/>
                </a:cubicBezTo>
                <a:cubicBezTo>
                  <a:pt x="1768864" y="1953350"/>
                  <a:pt x="1729705" y="1939853"/>
                  <a:pt x="1688684" y="1942084"/>
                </a:cubicBezTo>
                <a:cubicBezTo>
                  <a:pt x="1662770" y="1951417"/>
                  <a:pt x="1638603" y="1960958"/>
                  <a:pt x="1615770" y="1974201"/>
                </a:cubicBezTo>
                <a:cubicBezTo>
                  <a:pt x="1548307" y="2005193"/>
                  <a:pt x="1521107" y="2085249"/>
                  <a:pt x="1504897" y="2177239"/>
                </a:cubicBezTo>
                <a:cubicBezTo>
                  <a:pt x="1493125" y="2246717"/>
                  <a:pt x="1491632" y="2319186"/>
                  <a:pt x="1483861" y="2399771"/>
                </a:cubicBezTo>
                <a:cubicBezTo>
                  <a:pt x="1517914" y="2366594"/>
                  <a:pt x="1555257" y="2335579"/>
                  <a:pt x="1595680" y="2308473"/>
                </a:cubicBezTo>
                <a:cubicBezTo>
                  <a:pt x="1629318" y="2278792"/>
                  <a:pt x="1666960" y="2260215"/>
                  <a:pt x="1712005" y="2238971"/>
                </a:cubicBezTo>
                <a:cubicBezTo>
                  <a:pt x="1792529" y="2202439"/>
                  <a:pt x="1889793" y="2189151"/>
                  <a:pt x="1895036" y="2189771"/>
                </a:cubicBezTo>
                <a:lnTo>
                  <a:pt x="1908033" y="2187874"/>
                </a:lnTo>
                <a:cubicBezTo>
                  <a:pt x="1908027" y="2187980"/>
                  <a:pt x="1908019" y="2188085"/>
                  <a:pt x="1908013" y="2188191"/>
                </a:cubicBezTo>
                <a:lnTo>
                  <a:pt x="1917734" y="2186479"/>
                </a:lnTo>
                <a:cubicBezTo>
                  <a:pt x="2021780" y="2175766"/>
                  <a:pt x="2122840" y="2175330"/>
                  <a:pt x="2217413" y="2184758"/>
                </a:cubicBezTo>
                <a:cubicBezTo>
                  <a:pt x="2298835" y="2185540"/>
                  <a:pt x="2517670" y="2238032"/>
                  <a:pt x="2676922" y="1955676"/>
                </a:cubicBezTo>
                <a:cubicBezTo>
                  <a:pt x="2721598" y="1877689"/>
                  <a:pt x="2737164" y="1821062"/>
                  <a:pt x="2747648" y="1822304"/>
                </a:cubicBezTo>
                <a:cubicBezTo>
                  <a:pt x="2756180" y="1825085"/>
                  <a:pt x="2756341" y="1883576"/>
                  <a:pt x="2725945" y="1975656"/>
                </a:cubicBezTo>
                <a:cubicBezTo>
                  <a:pt x="2712241" y="2016558"/>
                  <a:pt x="2690099" y="2068863"/>
                  <a:pt x="2652228" y="2119305"/>
                </a:cubicBezTo>
                <a:cubicBezTo>
                  <a:pt x="2854919" y="2038768"/>
                  <a:pt x="2938799" y="1914041"/>
                  <a:pt x="2950917" y="1931422"/>
                </a:cubicBezTo>
                <a:cubicBezTo>
                  <a:pt x="2958321" y="1928755"/>
                  <a:pt x="2903437" y="2048058"/>
                  <a:pt x="2737536" y="2147126"/>
                </a:cubicBezTo>
                <a:cubicBezTo>
                  <a:pt x="2813187" y="2166715"/>
                  <a:pt x="2858601" y="2202214"/>
                  <a:pt x="2850782" y="2208376"/>
                </a:cubicBezTo>
                <a:cubicBezTo>
                  <a:pt x="2843264" y="2226976"/>
                  <a:pt x="2746965" y="2187223"/>
                  <a:pt x="2615256" y="2207063"/>
                </a:cubicBezTo>
                <a:cubicBezTo>
                  <a:pt x="2578029" y="2222145"/>
                  <a:pt x="2537513" y="2235065"/>
                  <a:pt x="2493710" y="2245825"/>
                </a:cubicBezTo>
                <a:cubicBezTo>
                  <a:pt x="2536157" y="2261483"/>
                  <a:pt x="2574902" y="2278474"/>
                  <a:pt x="2611486" y="2298753"/>
                </a:cubicBezTo>
                <a:cubicBezTo>
                  <a:pt x="2659889" y="2323975"/>
                  <a:pt x="2703049" y="2348576"/>
                  <a:pt x="2742714" y="2372764"/>
                </a:cubicBezTo>
                <a:cubicBezTo>
                  <a:pt x="2862053" y="2397526"/>
                  <a:pt x="2976793" y="2386307"/>
                  <a:pt x="3060284" y="2369617"/>
                </a:cubicBezTo>
                <a:cubicBezTo>
                  <a:pt x="3180174" y="2344833"/>
                  <a:pt x="3244258" y="2297495"/>
                  <a:pt x="3246925" y="2304898"/>
                </a:cubicBezTo>
                <a:cubicBezTo>
                  <a:pt x="3250420" y="2305312"/>
                  <a:pt x="3190544" y="2362008"/>
                  <a:pt x="3066125" y="2395115"/>
                </a:cubicBezTo>
                <a:cubicBezTo>
                  <a:pt x="3000317" y="2412128"/>
                  <a:pt x="2913744" y="2424910"/>
                  <a:pt x="2818755" y="2418976"/>
                </a:cubicBezTo>
                <a:cubicBezTo>
                  <a:pt x="2894798" y="2465190"/>
                  <a:pt x="2957480" y="2504506"/>
                  <a:pt x="3011125" y="2530349"/>
                </a:cubicBezTo>
                <a:cubicBezTo>
                  <a:pt x="3106597" y="2577092"/>
                  <a:pt x="3163025" y="2594404"/>
                  <a:pt x="3161990" y="2603141"/>
                </a:cubicBezTo>
                <a:cubicBezTo>
                  <a:pt x="3159415" y="2609924"/>
                  <a:pt x="3097837" y="2606176"/>
                  <a:pt x="2994134" y="2569090"/>
                </a:cubicBezTo>
                <a:cubicBezTo>
                  <a:pt x="2888476" y="2533544"/>
                  <a:pt x="2749338" y="2451509"/>
                  <a:pt x="2578330" y="2369244"/>
                </a:cubicBezTo>
                <a:cubicBezTo>
                  <a:pt x="2466004" y="2315190"/>
                  <a:pt x="2327855" y="2284657"/>
                  <a:pt x="2176117" y="2279091"/>
                </a:cubicBezTo>
                <a:cubicBezTo>
                  <a:pt x="2096236" y="2280263"/>
                  <a:pt x="2012654" y="2282768"/>
                  <a:pt x="1929990" y="2292469"/>
                </a:cubicBezTo>
                <a:cubicBezTo>
                  <a:pt x="2027647" y="2305805"/>
                  <a:pt x="2106884" y="2339994"/>
                  <a:pt x="2174096" y="2370987"/>
                </a:cubicBezTo>
                <a:cubicBezTo>
                  <a:pt x="2338320" y="2450677"/>
                  <a:pt x="2377711" y="2566968"/>
                  <a:pt x="2372676" y="2564600"/>
                </a:cubicBezTo>
                <a:cubicBezTo>
                  <a:pt x="2366605" y="2570969"/>
                  <a:pt x="2322478" y="2464748"/>
                  <a:pt x="2164209" y="2394622"/>
                </a:cubicBezTo>
                <a:cubicBezTo>
                  <a:pt x="2086511" y="2362388"/>
                  <a:pt x="1986510" y="2323969"/>
                  <a:pt x="1876714" y="2323369"/>
                </a:cubicBezTo>
                <a:lnTo>
                  <a:pt x="1777634" y="2330644"/>
                </a:lnTo>
                <a:lnTo>
                  <a:pt x="1777697" y="2330292"/>
                </a:lnTo>
                <a:lnTo>
                  <a:pt x="1755766" y="2336251"/>
                </a:lnTo>
                <a:cubicBezTo>
                  <a:pt x="1691913" y="2351724"/>
                  <a:pt x="1570710" y="2429546"/>
                  <a:pt x="1504582" y="2598899"/>
                </a:cubicBezTo>
                <a:cubicBezTo>
                  <a:pt x="1422796" y="2810695"/>
                  <a:pt x="1259338" y="4595080"/>
                  <a:pt x="1381048" y="4749468"/>
                </a:cubicBezTo>
                <a:lnTo>
                  <a:pt x="843012" y="4683984"/>
                </a:lnTo>
                <a:cubicBezTo>
                  <a:pt x="996057" y="4588709"/>
                  <a:pt x="1129749" y="3429805"/>
                  <a:pt x="1168903" y="3173980"/>
                </a:cubicBezTo>
                <a:lnTo>
                  <a:pt x="1157230" y="3160580"/>
                </a:lnTo>
                <a:lnTo>
                  <a:pt x="1115840" y="3123649"/>
                </a:lnTo>
                <a:lnTo>
                  <a:pt x="1111037" y="3120174"/>
                </a:lnTo>
                <a:cubicBezTo>
                  <a:pt x="1101803" y="3113987"/>
                  <a:pt x="1093717" y="3108377"/>
                  <a:pt x="1088199" y="3102132"/>
                </a:cubicBezTo>
                <a:lnTo>
                  <a:pt x="1086663" y="3097615"/>
                </a:lnTo>
                <a:lnTo>
                  <a:pt x="1081129" y="3092676"/>
                </a:lnTo>
                <a:cubicBezTo>
                  <a:pt x="1034381" y="3053475"/>
                  <a:pt x="993704" y="3007906"/>
                  <a:pt x="958476" y="2961209"/>
                </a:cubicBezTo>
                <a:cubicBezTo>
                  <a:pt x="856335" y="2895959"/>
                  <a:pt x="753460" y="2851884"/>
                  <a:pt x="674636" y="2814200"/>
                </a:cubicBezTo>
                <a:cubicBezTo>
                  <a:pt x="550489" y="2755202"/>
                  <a:pt x="477322" y="2714645"/>
                  <a:pt x="479691" y="2709609"/>
                </a:cubicBezTo>
                <a:cubicBezTo>
                  <a:pt x="482059" y="2704575"/>
                  <a:pt x="557803" y="2738350"/>
                  <a:pt x="686271" y="2790771"/>
                </a:cubicBezTo>
                <a:cubicBezTo>
                  <a:pt x="750402" y="2817856"/>
                  <a:pt x="830052" y="2848550"/>
                  <a:pt x="915040" y="2894051"/>
                </a:cubicBezTo>
                <a:cubicBezTo>
                  <a:pt x="897173" y="2865358"/>
                  <a:pt x="883007" y="2835331"/>
                  <a:pt x="870590" y="2805511"/>
                </a:cubicBezTo>
                <a:cubicBezTo>
                  <a:pt x="836810" y="2746584"/>
                  <a:pt x="811562" y="2690438"/>
                  <a:pt x="785901" y="2637788"/>
                </a:cubicBezTo>
                <a:cubicBezTo>
                  <a:pt x="668603" y="2356349"/>
                  <a:pt x="604171" y="2182165"/>
                  <a:pt x="606125" y="2180625"/>
                </a:cubicBezTo>
                <a:cubicBezTo>
                  <a:pt x="613737" y="2176211"/>
                  <a:pt x="687113" y="2349681"/>
                  <a:pt x="810274" y="2626499"/>
                </a:cubicBezTo>
                <a:cubicBezTo>
                  <a:pt x="814689" y="2634110"/>
                  <a:pt x="817356" y="2641513"/>
                  <a:pt x="821771" y="2649123"/>
                </a:cubicBezTo>
                <a:cubicBezTo>
                  <a:pt x="781207" y="2452960"/>
                  <a:pt x="816869" y="2331382"/>
                  <a:pt x="818616" y="2331589"/>
                </a:cubicBezTo>
                <a:cubicBezTo>
                  <a:pt x="827353" y="2332623"/>
                  <a:pt x="800015" y="2458730"/>
                  <a:pt x="849732" y="2652433"/>
                </a:cubicBezTo>
                <a:cubicBezTo>
                  <a:pt x="856492" y="2685128"/>
                  <a:pt x="868083" y="2721937"/>
                  <a:pt x="883374" y="2757413"/>
                </a:cubicBezTo>
                <a:cubicBezTo>
                  <a:pt x="914693" y="2807190"/>
                  <a:pt x="961624" y="2874762"/>
                  <a:pt x="1030447" y="2952015"/>
                </a:cubicBezTo>
                <a:lnTo>
                  <a:pt x="1060339" y="2983903"/>
                </a:lnTo>
                <a:cubicBezTo>
                  <a:pt x="1066916" y="2988226"/>
                  <a:pt x="1076574" y="2996457"/>
                  <a:pt x="1089519" y="3006849"/>
                </a:cubicBezTo>
                <a:lnTo>
                  <a:pt x="1132978" y="3043889"/>
                </a:lnTo>
                <a:cubicBezTo>
                  <a:pt x="1147517" y="3055798"/>
                  <a:pt x="1164174" y="3068513"/>
                  <a:pt x="1183118" y="3081332"/>
                </a:cubicBezTo>
                <a:lnTo>
                  <a:pt x="1183532" y="3081578"/>
                </a:lnTo>
                <a:lnTo>
                  <a:pt x="1204591" y="2947423"/>
                </a:lnTo>
                <a:cubicBezTo>
                  <a:pt x="1225546" y="2815356"/>
                  <a:pt x="1244407" y="2700979"/>
                  <a:pt x="1260823" y="2607243"/>
                </a:cubicBezTo>
                <a:cubicBezTo>
                  <a:pt x="1270249" y="2512679"/>
                  <a:pt x="1276273" y="2431888"/>
                  <a:pt x="1232422" y="2368224"/>
                </a:cubicBezTo>
                <a:cubicBezTo>
                  <a:pt x="1215532" y="2338760"/>
                  <a:pt x="1195119" y="2312866"/>
                  <a:pt x="1172184" y="2289553"/>
                </a:cubicBezTo>
                <a:lnTo>
                  <a:pt x="1099187" y="2228346"/>
                </a:lnTo>
                <a:lnTo>
                  <a:pt x="1075615" y="2224475"/>
                </a:lnTo>
                <a:cubicBezTo>
                  <a:pt x="1028501" y="2220697"/>
                  <a:pt x="989926" y="2225013"/>
                  <a:pt x="959892" y="2230002"/>
                </a:cubicBezTo>
                <a:cubicBezTo>
                  <a:pt x="858005" y="2246986"/>
                  <a:pt x="800099" y="2269306"/>
                  <a:pt x="793321" y="2264880"/>
                </a:cubicBezTo>
                <a:cubicBezTo>
                  <a:pt x="791788" y="2263320"/>
                  <a:pt x="829623" y="2232897"/>
                  <a:pt x="933425" y="2210483"/>
                </a:cubicBezTo>
                <a:cubicBezTo>
                  <a:pt x="949277" y="2206916"/>
                  <a:pt x="966662" y="2204906"/>
                  <a:pt x="985584" y="2204457"/>
                </a:cubicBezTo>
                <a:lnTo>
                  <a:pt x="936300" y="2202336"/>
                </a:lnTo>
                <a:cubicBezTo>
                  <a:pt x="780397" y="2195169"/>
                  <a:pt x="646150" y="2132530"/>
                  <a:pt x="572378" y="2099375"/>
                </a:cubicBezTo>
                <a:cubicBezTo>
                  <a:pt x="493685" y="2062446"/>
                  <a:pt x="453283" y="2041064"/>
                  <a:pt x="456414" y="2038097"/>
                </a:cubicBezTo>
                <a:cubicBezTo>
                  <a:pt x="458011" y="2033571"/>
                  <a:pt x="504676" y="2049019"/>
                  <a:pt x="584070" y="2078052"/>
                </a:cubicBezTo>
                <a:cubicBezTo>
                  <a:pt x="663787" y="2106179"/>
                  <a:pt x="782689" y="2153223"/>
                  <a:pt x="905800" y="2152892"/>
                </a:cubicBezTo>
                <a:cubicBezTo>
                  <a:pt x="955402" y="2154107"/>
                  <a:pt x="1008776" y="2150545"/>
                  <a:pt x="1077236" y="2157396"/>
                </a:cubicBezTo>
                <a:cubicBezTo>
                  <a:pt x="863721" y="2053554"/>
                  <a:pt x="662347" y="1944835"/>
                  <a:pt x="539407" y="1838341"/>
                </a:cubicBezTo>
                <a:cubicBezTo>
                  <a:pt x="523104" y="1825463"/>
                  <a:pt x="510189" y="1814799"/>
                  <a:pt x="497595" y="1803229"/>
                </a:cubicBezTo>
                <a:cubicBezTo>
                  <a:pt x="473815" y="1793820"/>
                  <a:pt x="449714" y="1785316"/>
                  <a:pt x="425614" y="1776813"/>
                </a:cubicBezTo>
                <a:cubicBezTo>
                  <a:pt x="336630" y="1745415"/>
                  <a:pt x="255382" y="1715727"/>
                  <a:pt x="190561" y="1686748"/>
                </a:cubicBezTo>
                <a:cubicBezTo>
                  <a:pt x="59383" y="1627228"/>
                  <a:pt x="-2119" y="1577024"/>
                  <a:pt x="55" y="1576773"/>
                </a:cubicBezTo>
                <a:cubicBezTo>
                  <a:pt x="5039" y="1574460"/>
                  <a:pt x="71845" y="1621445"/>
                  <a:pt x="199059" y="1674477"/>
                </a:cubicBezTo>
                <a:cubicBezTo>
                  <a:pt x="262665" y="1700993"/>
                  <a:pt x="342380" y="1729119"/>
                  <a:pt x="432003" y="1758708"/>
                </a:cubicBezTo>
                <a:lnTo>
                  <a:pt x="459811" y="1768520"/>
                </a:lnTo>
                <a:cubicBezTo>
                  <a:pt x="251006" y="1568615"/>
                  <a:pt x="274248" y="1449571"/>
                  <a:pt x="282239" y="1456464"/>
                </a:cubicBezTo>
                <a:cubicBezTo>
                  <a:pt x="296495" y="1457422"/>
                  <a:pt x="304879" y="1516368"/>
                  <a:pt x="380773" y="1614403"/>
                </a:cubicBezTo>
                <a:cubicBezTo>
                  <a:pt x="380579" y="1603138"/>
                  <a:pt x="382239" y="1592526"/>
                  <a:pt x="387288" y="1584128"/>
                </a:cubicBezTo>
                <a:cubicBezTo>
                  <a:pt x="406452" y="1529814"/>
                  <a:pt x="472545" y="1525649"/>
                  <a:pt x="471906" y="1527460"/>
                </a:cubicBezTo>
                <a:cubicBezTo>
                  <a:pt x="479003" y="1530982"/>
                  <a:pt x="425247" y="1541534"/>
                  <a:pt x="415094" y="1593940"/>
                </a:cubicBezTo>
                <a:cubicBezTo>
                  <a:pt x="408067" y="1613855"/>
                  <a:pt x="412163" y="1637696"/>
                  <a:pt x="423355" y="1665058"/>
                </a:cubicBezTo>
                <a:cubicBezTo>
                  <a:pt x="465360" y="1711435"/>
                  <a:pt x="521877" y="1763953"/>
                  <a:pt x="597570" y="1821199"/>
                </a:cubicBezTo>
                <a:cubicBezTo>
                  <a:pt x="680936" y="1886244"/>
                  <a:pt x="787889" y="1949431"/>
                  <a:pt x="913121" y="2013979"/>
                </a:cubicBezTo>
                <a:cubicBezTo>
                  <a:pt x="886523" y="1977110"/>
                  <a:pt x="869834" y="1941699"/>
                  <a:pt x="863626" y="1912024"/>
                </a:cubicBezTo>
                <a:cubicBezTo>
                  <a:pt x="861259" y="1901010"/>
                  <a:pt x="860426" y="1891554"/>
                  <a:pt x="859593" y="1882099"/>
                </a:cubicBezTo>
                <a:cubicBezTo>
                  <a:pt x="823325" y="1760380"/>
                  <a:pt x="723206" y="1666011"/>
                  <a:pt x="737525" y="1660883"/>
                </a:cubicBezTo>
                <a:cubicBezTo>
                  <a:pt x="745321" y="1656509"/>
                  <a:pt x="807845" y="1697912"/>
                  <a:pt x="862381" y="1761946"/>
                </a:cubicBezTo>
                <a:cubicBezTo>
                  <a:pt x="866722" y="1731920"/>
                  <a:pt x="869786" y="1705516"/>
                  <a:pt x="867544" y="1682331"/>
                </a:cubicBezTo>
                <a:cubicBezTo>
                  <a:pt x="868433" y="1656178"/>
                  <a:pt x="866016" y="1634965"/>
                  <a:pt x="864382" y="1620392"/>
                </a:cubicBezTo>
                <a:lnTo>
                  <a:pt x="863286" y="1606858"/>
                </a:lnTo>
                <a:lnTo>
                  <a:pt x="794672" y="1545634"/>
                </a:lnTo>
                <a:cubicBezTo>
                  <a:pt x="747925" y="1506432"/>
                  <a:pt x="707247" y="1460864"/>
                  <a:pt x="672020" y="1414167"/>
                </a:cubicBezTo>
                <a:cubicBezTo>
                  <a:pt x="569879" y="1348917"/>
                  <a:pt x="467003" y="1304841"/>
                  <a:pt x="388178" y="1267157"/>
                </a:cubicBezTo>
                <a:cubicBezTo>
                  <a:pt x="264034" y="1208159"/>
                  <a:pt x="190866" y="1167603"/>
                  <a:pt x="193235" y="1162567"/>
                </a:cubicBezTo>
                <a:cubicBezTo>
                  <a:pt x="195602" y="1157533"/>
                  <a:pt x="271345" y="1191307"/>
                  <a:pt x="399814" y="1243729"/>
                </a:cubicBezTo>
                <a:cubicBezTo>
                  <a:pt x="463944" y="1270814"/>
                  <a:pt x="543595" y="1301508"/>
                  <a:pt x="628583" y="1347009"/>
                </a:cubicBezTo>
                <a:cubicBezTo>
                  <a:pt x="610715" y="1318316"/>
                  <a:pt x="596550" y="1288289"/>
                  <a:pt x="584134" y="1258469"/>
                </a:cubicBezTo>
                <a:cubicBezTo>
                  <a:pt x="550355" y="1199542"/>
                  <a:pt x="525106" y="1143396"/>
                  <a:pt x="499444" y="1090746"/>
                </a:cubicBezTo>
                <a:cubicBezTo>
                  <a:pt x="382147" y="809306"/>
                  <a:pt x="317714" y="635123"/>
                  <a:pt x="319670" y="633583"/>
                </a:cubicBezTo>
                <a:cubicBezTo>
                  <a:pt x="327280" y="629167"/>
                  <a:pt x="400656" y="802639"/>
                  <a:pt x="523818" y="1079457"/>
                </a:cubicBezTo>
                <a:cubicBezTo>
                  <a:pt x="528232" y="1087066"/>
                  <a:pt x="530900" y="1094471"/>
                  <a:pt x="535315" y="1102081"/>
                </a:cubicBezTo>
                <a:cubicBezTo>
                  <a:pt x="494750" y="905917"/>
                  <a:pt x="530413" y="784339"/>
                  <a:pt x="532159" y="784546"/>
                </a:cubicBezTo>
                <a:cubicBezTo>
                  <a:pt x="540897" y="785581"/>
                  <a:pt x="513560" y="911688"/>
                  <a:pt x="563275" y="1105392"/>
                </a:cubicBezTo>
                <a:cubicBezTo>
                  <a:pt x="570036" y="1138086"/>
                  <a:pt x="581625" y="1174895"/>
                  <a:pt x="596917" y="1210370"/>
                </a:cubicBezTo>
                <a:cubicBezTo>
                  <a:pt x="628236" y="1260148"/>
                  <a:pt x="675168" y="1327719"/>
                  <a:pt x="743991" y="1404972"/>
                </a:cubicBezTo>
                <a:lnTo>
                  <a:pt x="773883" y="1436861"/>
                </a:lnTo>
                <a:cubicBezTo>
                  <a:pt x="780459" y="1441183"/>
                  <a:pt x="790117" y="1449413"/>
                  <a:pt x="803062" y="1459807"/>
                </a:cubicBezTo>
                <a:lnTo>
                  <a:pt x="846521" y="1496846"/>
                </a:lnTo>
                <a:cubicBezTo>
                  <a:pt x="904673" y="1544484"/>
                  <a:pt x="996743" y="1604999"/>
                  <a:pt x="1133351" y="1633580"/>
                </a:cubicBezTo>
                <a:cubicBezTo>
                  <a:pt x="1173338" y="1640086"/>
                  <a:pt x="1231512" y="1657606"/>
                  <a:pt x="1278467" y="1695060"/>
                </a:cubicBezTo>
                <a:cubicBezTo>
                  <a:pt x="1273477" y="1666119"/>
                  <a:pt x="1266783" y="1620698"/>
                  <a:pt x="1258880" y="1567964"/>
                </a:cubicBezTo>
                <a:lnTo>
                  <a:pt x="1238167" y="1436068"/>
                </a:lnTo>
                <a:lnTo>
                  <a:pt x="1239044" y="1436276"/>
                </a:lnTo>
                <a:lnTo>
                  <a:pt x="1234545" y="1339776"/>
                </a:lnTo>
                <a:cubicBezTo>
                  <a:pt x="1223459" y="1257312"/>
                  <a:pt x="1197139" y="1223456"/>
                  <a:pt x="1192049" y="1203660"/>
                </a:cubicBezTo>
                <a:cubicBezTo>
                  <a:pt x="1148606" y="1036502"/>
                  <a:pt x="1047241" y="1101606"/>
                  <a:pt x="1021899" y="1119201"/>
                </a:cubicBezTo>
                <a:cubicBezTo>
                  <a:pt x="982076" y="1145593"/>
                  <a:pt x="956735" y="1170228"/>
                  <a:pt x="951304" y="1166709"/>
                </a:cubicBezTo>
                <a:cubicBezTo>
                  <a:pt x="949496" y="1164949"/>
                  <a:pt x="960355" y="1131518"/>
                  <a:pt x="1001988" y="1096327"/>
                </a:cubicBezTo>
                <a:cubicBezTo>
                  <a:pt x="1018279" y="1078730"/>
                  <a:pt x="1047242" y="1064655"/>
                  <a:pt x="1081632" y="1057617"/>
                </a:cubicBezTo>
                <a:cubicBezTo>
                  <a:pt x="1059912" y="1040021"/>
                  <a:pt x="1036379" y="1022426"/>
                  <a:pt x="1014658" y="1008349"/>
                </a:cubicBezTo>
                <a:cubicBezTo>
                  <a:pt x="877091" y="922131"/>
                  <a:pt x="801066" y="848229"/>
                  <a:pt x="810118" y="839432"/>
                </a:cubicBezTo>
                <a:cubicBezTo>
                  <a:pt x="817357" y="834153"/>
                  <a:pt x="897002" y="886940"/>
                  <a:pt x="1043621" y="964360"/>
                </a:cubicBezTo>
                <a:cubicBezTo>
                  <a:pt x="1081632" y="983715"/>
                  <a:pt x="1123265" y="1011867"/>
                  <a:pt x="1163088" y="1048819"/>
                </a:cubicBezTo>
                <a:cubicBezTo>
                  <a:pt x="1132315" y="964360"/>
                  <a:pt x="1096113" y="883421"/>
                  <a:pt x="1065341" y="806001"/>
                </a:cubicBezTo>
                <a:cubicBezTo>
                  <a:pt x="1047242" y="762012"/>
                  <a:pt x="1038190" y="732099"/>
                  <a:pt x="1018278" y="681072"/>
                </a:cubicBezTo>
                <a:cubicBezTo>
                  <a:pt x="991127" y="610690"/>
                  <a:pt x="927774" y="549106"/>
                  <a:pt x="893381" y="496319"/>
                </a:cubicBezTo>
                <a:cubicBezTo>
                  <a:pt x="808306" y="378429"/>
                  <a:pt x="730472" y="332681"/>
                  <a:pt x="735902" y="325643"/>
                </a:cubicBezTo>
                <a:cubicBezTo>
                  <a:pt x="735902" y="315085"/>
                  <a:pt x="869849" y="403063"/>
                  <a:pt x="1000177" y="582537"/>
                </a:cubicBezTo>
                <a:cubicBezTo>
                  <a:pt x="973026" y="432975"/>
                  <a:pt x="982076" y="301009"/>
                  <a:pt x="998368" y="207753"/>
                </a:cubicBezTo>
                <a:cubicBezTo>
                  <a:pt x="1023709" y="66988"/>
                  <a:pt x="1063530" y="-3394"/>
                  <a:pt x="1068962" y="12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2400"/>
          </a:p>
        </p:txBody>
      </p:sp>
      <p:sp>
        <p:nvSpPr>
          <p:cNvPr id="37" name="Freeform 36"/>
          <p:cNvSpPr>
            <a:spLocks/>
          </p:cNvSpPr>
          <p:nvPr/>
        </p:nvSpPr>
        <p:spPr bwMode="auto">
          <a:xfrm rot="21194797">
            <a:off x="1013701" y="1884023"/>
            <a:ext cx="2094383" cy="3063441"/>
          </a:xfrm>
          <a:custGeom>
            <a:avLst/>
            <a:gdLst>
              <a:gd name="connsiteX0" fmla="*/ 999873 w 3247069"/>
              <a:gd name="connsiteY0" fmla="*/ 1772351 h 4749468"/>
              <a:gd name="connsiteX1" fmla="*/ 1005528 w 3247069"/>
              <a:gd name="connsiteY1" fmla="*/ 1780898 h 4749468"/>
              <a:gd name="connsiteX2" fmla="*/ 1008452 w 3247069"/>
              <a:gd name="connsiteY2" fmla="*/ 1820612 h 4749468"/>
              <a:gd name="connsiteX3" fmla="*/ 943017 w 3247069"/>
              <a:gd name="connsiteY3" fmla="*/ 1911534 h 4749468"/>
              <a:gd name="connsiteX4" fmla="*/ 948133 w 3247069"/>
              <a:gd name="connsiteY4" fmla="*/ 1926573 h 4749468"/>
              <a:gd name="connsiteX5" fmla="*/ 1070252 w 3247069"/>
              <a:gd name="connsiteY5" fmla="*/ 2082657 h 4749468"/>
              <a:gd name="connsiteX6" fmla="*/ 1110593 w 3247069"/>
              <a:gd name="connsiteY6" fmla="*/ 2110124 h 4749468"/>
              <a:gd name="connsiteX7" fmla="*/ 1207763 w 3247069"/>
              <a:gd name="connsiteY7" fmla="*/ 2159681 h 4749468"/>
              <a:gd name="connsiteX8" fmla="*/ 1269373 w 3247069"/>
              <a:gd name="connsiteY8" fmla="*/ 2191853 h 4749468"/>
              <a:gd name="connsiteX9" fmla="*/ 1282766 w 3247069"/>
              <a:gd name="connsiteY9" fmla="*/ 2199704 h 4749468"/>
              <a:gd name="connsiteX10" fmla="*/ 1289606 w 3247069"/>
              <a:gd name="connsiteY10" fmla="*/ 2145321 h 4749468"/>
              <a:gd name="connsiteX11" fmla="*/ 1293303 w 3247069"/>
              <a:gd name="connsiteY11" fmla="*/ 2063588 h 4749468"/>
              <a:gd name="connsiteX12" fmla="*/ 1188794 w 3247069"/>
              <a:gd name="connsiteY12" fmla="*/ 1868712 h 4749468"/>
              <a:gd name="connsiteX13" fmla="*/ 1014414 w 3247069"/>
              <a:gd name="connsiteY13" fmla="*/ 1779524 h 4749468"/>
              <a:gd name="connsiteX14" fmla="*/ 889119 w 3247069"/>
              <a:gd name="connsiteY14" fmla="*/ 1629264 h 4749468"/>
              <a:gd name="connsiteX15" fmla="*/ 913952 w 3247069"/>
              <a:gd name="connsiteY15" fmla="*/ 1692598 h 4749468"/>
              <a:gd name="connsiteX16" fmla="*/ 932714 w 3247069"/>
              <a:gd name="connsiteY16" fmla="*/ 1858019 h 4749468"/>
              <a:gd name="connsiteX17" fmla="*/ 980964 w 3247069"/>
              <a:gd name="connsiteY17" fmla="*/ 1809896 h 4749468"/>
              <a:gd name="connsiteX18" fmla="*/ 989719 w 3247069"/>
              <a:gd name="connsiteY18" fmla="*/ 1768466 h 4749468"/>
              <a:gd name="connsiteX19" fmla="*/ 990884 w 3247069"/>
              <a:gd name="connsiteY19" fmla="*/ 1767113 h 4749468"/>
              <a:gd name="connsiteX20" fmla="*/ 984824 w 3247069"/>
              <a:gd name="connsiteY20" fmla="*/ 1763140 h 4749468"/>
              <a:gd name="connsiteX21" fmla="*/ 982236 w 3247069"/>
              <a:gd name="connsiteY21" fmla="*/ 1757431 h 4749468"/>
              <a:gd name="connsiteX22" fmla="*/ 1217099 w 3247069"/>
              <a:gd name="connsiteY22" fmla="*/ 1824223 h 4749468"/>
              <a:gd name="connsiteX23" fmla="*/ 1282034 w 3247069"/>
              <a:gd name="connsiteY23" fmla="*/ 1874438 h 4749468"/>
              <a:gd name="connsiteX24" fmla="*/ 1260902 w 3247069"/>
              <a:gd name="connsiteY24" fmla="*/ 1813465 h 4749468"/>
              <a:gd name="connsiteX25" fmla="*/ 1175110 w 3247069"/>
              <a:gd name="connsiteY25" fmla="*/ 1744835 h 4749468"/>
              <a:gd name="connsiteX26" fmla="*/ 1007988 w 3247069"/>
              <a:gd name="connsiteY26" fmla="*/ 1689608 h 4749468"/>
              <a:gd name="connsiteX27" fmla="*/ 943319 w 3247069"/>
              <a:gd name="connsiteY27" fmla="*/ 1662404 h 4749468"/>
              <a:gd name="connsiteX28" fmla="*/ 1068962 w 3247069"/>
              <a:gd name="connsiteY28" fmla="*/ 125 h 4749468"/>
              <a:gd name="connsiteX29" fmla="*/ 1038190 w 3247069"/>
              <a:gd name="connsiteY29" fmla="*/ 339719 h 4749468"/>
              <a:gd name="connsiteX30" fmla="*/ 1106973 w 3247069"/>
              <a:gd name="connsiteY30" fmla="*/ 228867 h 4749468"/>
              <a:gd name="connsiteX31" fmla="*/ 1226440 w 3247069"/>
              <a:gd name="connsiteY31" fmla="*/ 118015 h 4749468"/>
              <a:gd name="connsiteX32" fmla="*/ 1130504 w 3247069"/>
              <a:gd name="connsiteY32" fmla="*/ 244703 h 4749468"/>
              <a:gd name="connsiteX33" fmla="*/ 1059911 w 3247069"/>
              <a:gd name="connsiteY33" fmla="*/ 378429 h 4749468"/>
              <a:gd name="connsiteX34" fmla="*/ 1159466 w 3247069"/>
              <a:gd name="connsiteY34" fmla="*/ 390746 h 4749468"/>
              <a:gd name="connsiteX35" fmla="*/ 1210150 w 3247069"/>
              <a:gd name="connsiteY35" fmla="*/ 438254 h 4749468"/>
              <a:gd name="connsiteX36" fmla="*/ 1047241 w 3247069"/>
              <a:gd name="connsiteY36" fmla="*/ 424177 h 4749468"/>
              <a:gd name="connsiteX37" fmla="*/ 1045430 w 3247069"/>
              <a:gd name="connsiteY37" fmla="*/ 434735 h 4749468"/>
              <a:gd name="connsiteX38" fmla="*/ 1141366 w 3247069"/>
              <a:gd name="connsiteY38" fmla="*/ 776088 h 4749468"/>
              <a:gd name="connsiteX39" fmla="*/ 1297035 w 3247069"/>
              <a:gd name="connsiteY39" fmla="*/ 1164949 h 4749468"/>
              <a:gd name="connsiteX40" fmla="*/ 1324186 w 3247069"/>
              <a:gd name="connsiteY40" fmla="*/ 1402489 h 4749468"/>
              <a:gd name="connsiteX41" fmla="*/ 1335048 w 3247069"/>
              <a:gd name="connsiteY41" fmla="*/ 1363779 h 4749468"/>
              <a:gd name="connsiteX42" fmla="*/ 1434603 w 3247069"/>
              <a:gd name="connsiteY42" fmla="*/ 895738 h 4749468"/>
              <a:gd name="connsiteX43" fmla="*/ 1409261 w 3247069"/>
              <a:gd name="connsiteY43" fmla="*/ 726821 h 4749468"/>
              <a:gd name="connsiteX44" fmla="*/ 1293414 w 3247069"/>
              <a:gd name="connsiteY44" fmla="*/ 568461 h 4749468"/>
              <a:gd name="connsiteX45" fmla="*/ 1432792 w 3247069"/>
              <a:gd name="connsiteY45" fmla="*/ 714504 h 4749468"/>
              <a:gd name="connsiteX46" fmla="*/ 1461756 w 3247069"/>
              <a:gd name="connsiteY46" fmla="*/ 795443 h 4749468"/>
              <a:gd name="connsiteX47" fmla="*/ 1537780 w 3247069"/>
              <a:gd name="connsiteY47" fmla="*/ 586056 h 4749468"/>
              <a:gd name="connsiteX48" fmla="*/ 1724219 w 3247069"/>
              <a:gd name="connsiteY48" fmla="*/ 204233 h 4749468"/>
              <a:gd name="connsiteX49" fmla="*/ 1563121 w 3247069"/>
              <a:gd name="connsiteY49" fmla="*/ 594854 h 4749468"/>
              <a:gd name="connsiteX50" fmla="*/ 1461755 w 3247069"/>
              <a:gd name="connsiteY50" fmla="*/ 976677 h 4749468"/>
              <a:gd name="connsiteX51" fmla="*/ 1458134 w 3247069"/>
              <a:gd name="connsiteY51" fmla="*/ 1011868 h 4749468"/>
              <a:gd name="connsiteX52" fmla="*/ 1449084 w 3247069"/>
              <a:gd name="connsiteY52" fmla="*/ 1143835 h 4749468"/>
              <a:gd name="connsiteX53" fmla="*/ 1445464 w 3247069"/>
              <a:gd name="connsiteY53" fmla="*/ 1189583 h 4749468"/>
              <a:gd name="connsiteX54" fmla="*/ 1481665 w 3247069"/>
              <a:gd name="connsiteY54" fmla="*/ 1140316 h 4749468"/>
              <a:gd name="connsiteX55" fmla="*/ 1637336 w 3247069"/>
              <a:gd name="connsiteY55" fmla="*/ 1011868 h 4749468"/>
              <a:gd name="connsiteX56" fmla="*/ 1749562 w 3247069"/>
              <a:gd name="connsiteY56" fmla="*/ 865825 h 4749468"/>
              <a:gd name="connsiteX57" fmla="*/ 1659057 w 3247069"/>
              <a:gd name="connsiteY57" fmla="*/ 1027704 h 4749468"/>
              <a:gd name="connsiteX58" fmla="*/ 1507006 w 3247069"/>
              <a:gd name="connsiteY58" fmla="*/ 1164949 h 4749468"/>
              <a:gd name="connsiteX59" fmla="*/ 1422636 w 3247069"/>
              <a:gd name="connsiteY59" fmla="*/ 1367112 h 4749468"/>
              <a:gd name="connsiteX60" fmla="*/ 1394690 w 3247069"/>
              <a:gd name="connsiteY60" fmla="*/ 1455232 h 4749468"/>
              <a:gd name="connsiteX61" fmla="*/ 1397178 w 3247069"/>
              <a:gd name="connsiteY61" fmla="*/ 1455081 h 4749468"/>
              <a:gd name="connsiteX62" fmla="*/ 1404336 w 3247069"/>
              <a:gd name="connsiteY62" fmla="*/ 1649722 h 4749468"/>
              <a:gd name="connsiteX63" fmla="*/ 1447341 w 3247069"/>
              <a:gd name="connsiteY63" fmla="*/ 2019815 h 4749468"/>
              <a:gd name="connsiteX64" fmla="*/ 1570494 w 3247069"/>
              <a:gd name="connsiteY64" fmla="*/ 1892650 h 4749468"/>
              <a:gd name="connsiteX65" fmla="*/ 1719908 w 3247069"/>
              <a:gd name="connsiteY65" fmla="*/ 1843013 h 4749468"/>
              <a:gd name="connsiteX66" fmla="*/ 1836920 w 3247069"/>
              <a:gd name="connsiteY66" fmla="*/ 1543253 h 4749468"/>
              <a:gd name="connsiteX67" fmla="*/ 1862901 w 3247069"/>
              <a:gd name="connsiteY67" fmla="val 3240000"/>
              <a:gd name="connsiteX68" fmla="*/ 1930477 w 3247069"/>
              <a:gd name="connsiteY68" fmla="*/ 1261976 h 4749468"/>
              <a:gd name="connsiteX69" fmla="*/ 1907577 w 3247069"/>
              <a:gd name="connsiteY69" fmla="*/ 1365576 h 4749468"/>
              <a:gd name="connsiteX70" fmla="*/ 2087224 w 3247069"/>
              <a:gd name="connsiteY70" fmla="*/ 1165368 h 4749468"/>
              <a:gd name="connsiteX71" fmla="*/ 1917626 w 3247069"/>
              <a:gd name="connsiteY71" fmla="*/ 1400431 h 4749468"/>
              <a:gd name="connsiteX72" fmla="*/ 1869410 w 3247069"/>
              <a:gd name="connsiteY72" fmla="*/ 1538240 h 4749468"/>
              <a:gd name="connsiteX73" fmla="*/ 1859087 w 3247069"/>
              <a:gd name="connsiteY73" fmla="*/ 1595490 h 4749468"/>
              <a:gd name="connsiteX74" fmla="*/ 1873802 w 3247069"/>
              <a:gd name="connsiteY74" fmla="*/ 1575970 h 4749468"/>
              <a:gd name="connsiteX75" fmla="*/ 1995784 w 3247069"/>
              <a:gd name="connsiteY75" fmla="*/ 1503594 h 4749468"/>
              <a:gd name="connsiteX76" fmla="*/ 1894865 w 3247069"/>
              <a:gd name="connsiteY76" fmla="*/ 1592639 h 4749468"/>
              <a:gd name="connsiteX77" fmla="*/ 1780060 w 3247069"/>
              <a:gd name="connsiteY77" fmla="*/ 1828875 h 4749468"/>
              <a:gd name="connsiteX78" fmla="*/ 1814712 w 3247069"/>
              <a:gd name="connsiteY78" fmla="*/ 1820575 h 4749468"/>
              <a:gd name="connsiteX79" fmla="*/ 2078863 w 3247069"/>
              <a:gd name="connsiteY79" fmla="*/ 1625058 h 4749468"/>
              <a:gd name="connsiteX80" fmla="*/ 2166423 w 3247069"/>
              <a:gd name="connsiteY80" fmla="*/ 1529117 h 4749468"/>
              <a:gd name="connsiteX81" fmla="*/ 2114827 w 3247069"/>
              <a:gd name="connsiteY81" fmla="*/ 1650580 h 4749468"/>
              <a:gd name="connsiteX82" fmla="*/ 1839432 w 3247069"/>
              <a:gd name="connsiteY82" fmla="*/ 1896148 h 4749468"/>
              <a:gd name="connsiteX83" fmla="*/ 1762309 w 3247069"/>
              <a:gd name="connsiteY83" fmla="*/ 1918909 h 4749468"/>
              <a:gd name="connsiteX84" fmla="*/ 1810000 w 3247069"/>
              <a:gd name="connsiteY84" fmla="*/ 1935187 h 4749468"/>
              <a:gd name="connsiteX85" fmla="*/ 1933455 w 3247069"/>
              <a:gd name="connsiteY85" fmla="*/ 1955122 h 4749468"/>
              <a:gd name="connsiteX86" fmla="*/ 1803608 w 3247069"/>
              <a:gd name="connsiteY86" fmla="*/ 1959236 h 4749468"/>
              <a:gd name="connsiteX87" fmla="*/ 1688684 w 3247069"/>
              <a:gd name="connsiteY87" fmla="*/ 1942084 h 4749468"/>
              <a:gd name="connsiteX88" fmla="*/ 1615770 w 3247069"/>
              <a:gd name="connsiteY88" fmla="*/ 1974201 h 4749468"/>
              <a:gd name="connsiteX89" fmla="*/ 1504897 w 3247069"/>
              <a:gd name="connsiteY89" fmla="*/ 2177239 h 4749468"/>
              <a:gd name="connsiteX90" fmla="*/ 1483861 w 3247069"/>
              <a:gd name="connsiteY90" fmla="*/ 2399771 h 4749468"/>
              <a:gd name="connsiteX91" fmla="*/ 1595680 w 3247069"/>
              <a:gd name="connsiteY91" fmla="*/ 2308473 h 4749468"/>
              <a:gd name="connsiteX92" fmla="*/ 1712005 w 3247069"/>
              <a:gd name="connsiteY92" fmla="*/ 2238971 h 4749468"/>
              <a:gd name="connsiteX93" fmla="*/ 1895036 w 3247069"/>
              <a:gd name="connsiteY93" fmla="*/ 2189771 h 4749468"/>
              <a:gd name="connsiteX94" fmla="*/ 1908033 w 3247069"/>
              <a:gd name="connsiteY94" fmla="*/ 2187874 h 4749468"/>
              <a:gd name="connsiteX95" fmla="*/ 1908013 w 3247069"/>
              <a:gd name="connsiteY95" fmla="*/ 2188191 h 4749468"/>
              <a:gd name="connsiteX96" fmla="*/ 1917734 w 3247069"/>
              <a:gd name="connsiteY96" fmla="*/ 2186479 h 4749468"/>
              <a:gd name="connsiteX97" fmla="*/ 2217413 w 3247069"/>
              <a:gd name="connsiteY97" fmla="*/ 2184758 h 4749468"/>
              <a:gd name="connsiteX98" fmla="*/ 2676922 w 3247069"/>
              <a:gd name="connsiteY98" fmla="*/ 1955676 h 4749468"/>
              <a:gd name="connsiteX99" fmla="*/ 2747648 w 3247069"/>
              <a:gd name="connsiteY99" fmla="*/ 1822304 h 4749468"/>
              <a:gd name="connsiteX100" fmla="*/ 2725945 w 3247069"/>
              <a:gd name="connsiteY100" fmla="*/ 1975656 h 4749468"/>
              <a:gd name="connsiteX101" fmla="*/ 2652228 w 3247069"/>
              <a:gd name="connsiteY101" fmla="*/ 2119305 h 4749468"/>
              <a:gd name="connsiteX102" fmla="*/ 2950917 w 3247069"/>
              <a:gd name="connsiteY102" fmla="*/ 1931422 h 4749468"/>
              <a:gd name="connsiteX103" fmla="*/ 2737536 w 3247069"/>
              <a:gd name="connsiteY103" fmla="*/ 2147126 h 4749468"/>
              <a:gd name="connsiteX104" fmla="*/ 2850782 w 3247069"/>
              <a:gd name="connsiteY104" fmla="*/ 2208376 h 4749468"/>
              <a:gd name="connsiteX105" fmla="*/ 2615256 w 3247069"/>
              <a:gd name="connsiteY105" fmla="*/ 2207063 h 4749468"/>
              <a:gd name="connsiteX106" fmla="*/ 2493710 w 3247069"/>
              <a:gd name="connsiteY106" fmla="*/ 2245825 h 4749468"/>
              <a:gd name="connsiteX107" fmla="*/ 2611486 w 3247069"/>
              <a:gd name="connsiteY107" fmla="*/ 2298753 h 4749468"/>
              <a:gd name="connsiteX108" fmla="*/ 2742714 w 3247069"/>
              <a:gd name="connsiteY108" fmla="*/ 2372764 h 4749468"/>
              <a:gd name="connsiteX109" fmla="*/ 3060284 w 3247069"/>
              <a:gd name="connsiteY109" fmla="*/ 2369617 h 4749468"/>
              <a:gd name="connsiteX110" fmla="*/ 3246925 w 3247069"/>
              <a:gd name="connsiteY110" fmla="*/ 2304898 h 4749468"/>
              <a:gd name="connsiteX111" fmla="*/ 3066125 w 3247069"/>
              <a:gd name="connsiteY111" fmla="*/ 2395115 h 4749468"/>
              <a:gd name="connsiteX112" fmla="*/ 2818755 w 3247069"/>
              <a:gd name="connsiteY112" fmla="*/ 2418976 h 4749468"/>
              <a:gd name="connsiteX113" fmla="*/ 3011125 w 3247069"/>
              <a:gd name="connsiteY113" fmla="*/ 2530349 h 4749468"/>
              <a:gd name="connsiteX114" fmla="*/ 3161990 w 3247069"/>
              <a:gd name="connsiteY114" fmla="*/ 2603141 h 4749468"/>
              <a:gd name="connsiteX115" fmla="*/ 2994134 w 3247069"/>
              <a:gd name="connsiteY115" fmla="*/ 2569090 h 4749468"/>
              <a:gd name="connsiteX116" fmla="*/ 2578330 w 3247069"/>
              <a:gd name="connsiteY116" fmla="*/ 2369244 h 4749468"/>
              <a:gd name="connsiteX117" fmla="*/ 2176117 w 3247069"/>
              <a:gd name="connsiteY117" fmla="*/ 2279091 h 4749468"/>
              <a:gd name="connsiteX118" fmla="*/ 1929990 w 3247069"/>
              <a:gd name="connsiteY118" fmla="*/ 2292469 h 4749468"/>
              <a:gd name="connsiteX119" fmla="*/ 2174096 w 3247069"/>
              <a:gd name="connsiteY119" fmla="*/ 2370987 h 4749468"/>
              <a:gd name="connsiteX120" fmla="*/ 2372676 w 3247069"/>
              <a:gd name="connsiteY120" fmla="*/ 2564600 h 4749468"/>
              <a:gd name="connsiteX121" fmla="*/ 2164209 w 3247069"/>
              <a:gd name="connsiteY121" fmla="*/ 2394622 h 4749468"/>
              <a:gd name="connsiteX122" fmla="*/ 1876714 w 3247069"/>
              <a:gd name="connsiteY122" fmla="*/ 2323369 h 4749468"/>
              <a:gd name="connsiteX123" fmla="*/ 1777634 w 3247069"/>
              <a:gd name="connsiteY123" fmla="*/ 2330644 h 4749468"/>
              <a:gd name="connsiteX124" fmla="*/ 1777697 w 3247069"/>
              <a:gd name="connsiteY124" fmla="*/ 2330292 h 4749468"/>
              <a:gd name="connsiteX125" fmla="*/ 1755766 w 3247069"/>
              <a:gd name="connsiteY125" fmla="*/ 2336251 h 4749468"/>
              <a:gd name="connsiteX126" fmla="*/ 1504582 w 3247069"/>
              <a:gd name="connsiteY126" fmla="*/ 2598899 h 4749468"/>
              <a:gd name="connsiteX127" fmla="*/ 1381048 w 3247069"/>
              <a:gd name="connsiteY127" fmla="*/ 4749468 h 4749468"/>
              <a:gd name="connsiteX128" fmla="*/ 843012 w 3247069"/>
              <a:gd name="connsiteY128" fmla="*/ 4683984 h 4749468"/>
              <a:gd name="connsiteX129" fmla="*/ 1168903 w 3247069"/>
              <a:gd name="connsiteY129" fmla="*/ 3173980 h 4749468"/>
              <a:gd name="connsiteX130" fmla="*/ 1157230 w 3247069"/>
              <a:gd name="connsiteY130" fmla="*/ 3160580 h 4749468"/>
              <a:gd name="connsiteX131" fmla="*/ 1115840 w 3247069"/>
              <a:gd name="connsiteY131" fmla="*/ 3123649 h 4749468"/>
              <a:gd name="connsiteX132" fmla="*/ 1111037 w 3247069"/>
              <a:gd name="connsiteY132" fmla="*/ 3120174 h 4749468"/>
              <a:gd name="connsiteX133" fmla="*/ 1088199 w 3247069"/>
              <a:gd name="connsiteY133" fmla="*/ 3102132 h 4749468"/>
              <a:gd name="connsiteX134" fmla="*/ 1086663 w 3247069"/>
              <a:gd name="connsiteY134" fmla="*/ 3097615 h 4749468"/>
              <a:gd name="connsiteX135" fmla="*/ 1081129 w 3247069"/>
              <a:gd name="connsiteY135" fmla="*/ 3092676 h 4749468"/>
              <a:gd name="connsiteX136" fmla="*/ 958476 w 3247069"/>
              <a:gd name="connsiteY136" fmla="*/ 2961209 h 4749468"/>
              <a:gd name="connsiteX137" fmla="*/ 674636 w 3247069"/>
              <a:gd name="connsiteY137" fmla="*/ 2814200 h 4749468"/>
              <a:gd name="connsiteX138" fmla="*/ 479691 w 3247069"/>
              <a:gd name="connsiteY138" fmla="*/ 2709609 h 4749468"/>
              <a:gd name="connsiteX139" fmla="*/ 686271 w 3247069"/>
              <a:gd name="connsiteY139" fmla="*/ 2790771 h 4749468"/>
              <a:gd name="connsiteX140" fmla="*/ 915040 w 3247069"/>
              <a:gd name="connsiteY140" fmla="*/ 2894051 h 4749468"/>
              <a:gd name="connsiteX141" fmla="*/ 870590 w 3247069"/>
              <a:gd name="connsiteY141" fmla="*/ 2805511 h 4749468"/>
              <a:gd name="connsiteX142" fmla="*/ 785901 w 3247069"/>
              <a:gd name="connsiteY142" fmla="*/ 2637788 h 4749468"/>
              <a:gd name="connsiteX143" fmla="*/ 606125 w 3247069"/>
              <a:gd name="connsiteY143" fmla="*/ 2180625 h 4749468"/>
              <a:gd name="connsiteX144" fmla="*/ 810274 w 3247069"/>
              <a:gd name="connsiteY144" fmla="*/ 2626499 h 4749468"/>
              <a:gd name="connsiteX145" fmla="*/ 821771 w 3247069"/>
              <a:gd name="connsiteY145" fmla="*/ 2649123 h 4749468"/>
              <a:gd name="connsiteX146" fmla="*/ 818616 w 3247069"/>
              <a:gd name="connsiteY146" fmla="*/ 2331589 h 4749468"/>
              <a:gd name="connsiteX147" fmla="*/ 849732 w 3247069"/>
              <a:gd name="connsiteY147" fmla="*/ 2652433 h 4749468"/>
              <a:gd name="connsiteX148" fmla="*/ 883374 w 3247069"/>
              <a:gd name="connsiteY148" fmla="*/ 2757413 h 4749468"/>
              <a:gd name="connsiteX149" fmla="*/ 1030447 w 3247069"/>
              <a:gd name="connsiteY149" fmla="*/ 2952015 h 4749468"/>
              <a:gd name="connsiteX150" fmla="*/ 1060339 w 3247069"/>
              <a:gd name="connsiteY150" fmla="*/ 2983903 h 4749468"/>
              <a:gd name="connsiteX151" fmla="*/ 1089519 w 3247069"/>
              <a:gd name="connsiteY151" fmla="*/ 3006849 h 4749468"/>
              <a:gd name="connsiteX152" fmla="*/ 1132978 w 3247069"/>
              <a:gd name="connsiteY152" fmla="*/ 3043889 h 4749468"/>
              <a:gd name="connsiteX153" fmla="*/ 1183118 w 3247069"/>
              <a:gd name="connsiteY153" fmla="*/ 3081332 h 4749468"/>
              <a:gd name="connsiteX154" fmla="*/ 1183532 w 3247069"/>
              <a:gd name="connsiteY154" fmla="*/ 3081578 h 4749468"/>
              <a:gd name="connsiteX155" fmla="*/ 1204591 w 3247069"/>
              <a:gd name="connsiteY155" fmla="*/ 2947423 h 4749468"/>
              <a:gd name="connsiteX156" fmla="*/ 1260823 w 3247069"/>
              <a:gd name="connsiteY156" fmla="*/ 2607243 h 4749468"/>
              <a:gd name="connsiteX157" fmla="*/ 1232422 w 3247069"/>
              <a:gd name="connsiteY157" fmla="*/ 2368224 h 4749468"/>
              <a:gd name="connsiteX158" fmla="*/ 1172184 w 3247069"/>
              <a:gd name="connsiteY158" fmla="*/ 2289553 h 4749468"/>
              <a:gd name="connsiteX159" fmla="*/ 1099187 w 3247069"/>
              <a:gd name="connsiteY159" fmla="*/ 2228346 h 4749468"/>
              <a:gd name="connsiteX160" fmla="*/ 1075615 w 3247069"/>
              <a:gd name="connsiteY160" fmla="*/ 2224475 h 4749468"/>
              <a:gd name="connsiteX161" fmla="*/ 959892 w 3247069"/>
              <a:gd name="connsiteY161" fmla="*/ 2230002 h 4749468"/>
              <a:gd name="connsiteX162" fmla="*/ 793321 w 3247069"/>
              <a:gd name="connsiteY162" fmla="*/ 2264880 h 4749468"/>
              <a:gd name="connsiteX163" fmla="*/ 933425 w 3247069"/>
              <a:gd name="connsiteY163" fmla="*/ 2210483 h 4749468"/>
              <a:gd name="connsiteX164" fmla="*/ 985584 w 3247069"/>
              <a:gd name="connsiteY164" fmla="*/ 2204457 h 4749468"/>
              <a:gd name="connsiteX165" fmla="*/ 936300 w 3247069"/>
              <a:gd name="connsiteY165" fmla="*/ 2202336 h 4749468"/>
              <a:gd name="connsiteX166" fmla="*/ 572378 w 3247069"/>
              <a:gd name="connsiteY166" fmla="*/ 2099375 h 4749468"/>
              <a:gd name="connsiteX167" fmla="*/ 456414 w 3247069"/>
              <a:gd name="connsiteY167" fmla="*/ 2038097 h 4749468"/>
              <a:gd name="connsiteX168" fmla="*/ 584070 w 3247069"/>
              <a:gd name="connsiteY168" fmla="*/ 2078052 h 4749468"/>
              <a:gd name="connsiteX169" fmla="*/ 905800 w 3247069"/>
              <a:gd name="connsiteY169" fmla="*/ 2152892 h 4749468"/>
              <a:gd name="connsiteX170" fmla="*/ 1077236 w 3247069"/>
              <a:gd name="connsiteY170" fmla="*/ 2157396 h 4749468"/>
              <a:gd name="connsiteX171" fmla="*/ 539407 w 3247069"/>
              <a:gd name="connsiteY171" fmla="*/ 1838341 h 4749468"/>
              <a:gd name="connsiteX172" fmla="*/ 497595 w 3247069"/>
              <a:gd name="connsiteY172" fmla="*/ 1803229 h 4749468"/>
              <a:gd name="connsiteX173" fmla="*/ 425614 w 3247069"/>
              <a:gd name="connsiteY173" fmla="*/ 1776813 h 4749468"/>
              <a:gd name="connsiteX174" fmla="*/ 190561 w 3247069"/>
              <a:gd name="connsiteY174" fmla="*/ 1686748 h 4749468"/>
              <a:gd name="connsiteX175" fmla="*/ 55 w 3247069"/>
              <a:gd name="connsiteY175" fmla="*/ 1576773 h 4749468"/>
              <a:gd name="connsiteX176" fmla="*/ 199059 w 3247069"/>
              <a:gd name="connsiteY176" fmla="*/ 1674477 h 4749468"/>
              <a:gd name="connsiteX177" fmla="*/ 432003 w 3247069"/>
              <a:gd name="connsiteY177" fmla="*/ 1758708 h 4749468"/>
              <a:gd name="connsiteX178" fmla="*/ 459811 w 3247069"/>
              <a:gd name="connsiteY178" fmla="*/ 1768520 h 4749468"/>
              <a:gd name="connsiteX179" fmla="*/ 282239 w 3247069"/>
              <a:gd name="connsiteY179" fmla="*/ 1456464 h 4749468"/>
              <a:gd name="connsiteX180" fmla="*/ 380773 w 3247069"/>
              <a:gd name="connsiteY180" fmla="*/ 1614403 h 4749468"/>
              <a:gd name="connsiteX181" fmla="*/ 387288 w 3247069"/>
              <a:gd name="connsiteY181" fmla="*/ 1584128 h 4749468"/>
              <a:gd name="connsiteX182" fmla="*/ 471906 w 3247069"/>
              <a:gd name="connsiteY182" fmla="*/ 1527460 h 4749468"/>
              <a:gd name="connsiteX183" fmla="*/ 415094 w 3247069"/>
              <a:gd name="connsiteY183" fmla="*/ 1593940 h 4749468"/>
              <a:gd name="connsiteX184" fmla="*/ 423355 w 3247069"/>
              <a:gd name="connsiteY184" fmla="*/ 1665058 h 4749468"/>
              <a:gd name="connsiteX185" fmla="*/ 597570 w 3247069"/>
              <a:gd name="connsiteY185" fmla="*/ 1821199 h 4749468"/>
              <a:gd name="connsiteX186" fmla="*/ 913121 w 3247069"/>
              <a:gd name="connsiteY186" fmla="*/ 2013979 h 4749468"/>
              <a:gd name="connsiteX187" fmla="*/ 863626 w 3247069"/>
              <a:gd name="connsiteY187" fmla="*/ 1912024 h 4749468"/>
              <a:gd name="connsiteX188" fmla="*/ 859593 w 3247069"/>
              <a:gd name="connsiteY188" fmla="*/ 1882099 h 4749468"/>
              <a:gd name="connsiteX189" fmla="*/ 737525 w 3247069"/>
              <a:gd name="connsiteY189" fmla="*/ 1660883 h 4749468"/>
              <a:gd name="connsiteX190" fmla="*/ 862381 w 3247069"/>
              <a:gd name="connsiteY190" fmla="*/ 1761946 h 4749468"/>
              <a:gd name="connsiteX191" fmla="*/ 867544 w 3247069"/>
              <a:gd name="connsiteY191" fmla="*/ 1682331 h 4749468"/>
              <a:gd name="connsiteX192" fmla="*/ 864382 w 3247069"/>
              <a:gd name="connsiteY192" fmla="*/ 1620392 h 4749468"/>
              <a:gd name="connsiteX193" fmla="*/ 863286 w 3247069"/>
              <a:gd name="connsiteY193" fmla="*/ 1606858 h 4749468"/>
              <a:gd name="connsiteX194" fmla="*/ 794672 w 3247069"/>
              <a:gd name="connsiteY194" fmla="*/ 1545634 h 4749468"/>
              <a:gd name="connsiteX195" fmla="*/ 672020 w 3247069"/>
              <a:gd name="connsiteY195" fmla="*/ 1414167 h 4749468"/>
              <a:gd name="connsiteX196" fmla="*/ 388178 w 3247069"/>
              <a:gd name="connsiteY196" fmla="*/ 1267157 h 4749468"/>
              <a:gd name="connsiteX197" fmla="*/ 193235 w 3247069"/>
              <a:gd name="connsiteY197" fmla="*/ 1162567 h 4749468"/>
              <a:gd name="connsiteX198" fmla="*/ 399814 w 3247069"/>
              <a:gd name="connsiteY198" fmla="*/ 1243729 h 4749468"/>
              <a:gd name="connsiteX199" fmla="*/ 628583 w 3247069"/>
              <a:gd name="connsiteY199" fmla="*/ 1347009 h 4749468"/>
              <a:gd name="connsiteX200" fmla="*/ 584134 w 3247069"/>
              <a:gd name="connsiteY200" fmla="*/ 1258469 h 4749468"/>
              <a:gd name="connsiteX201" fmla="*/ 499444 w 3247069"/>
              <a:gd name="connsiteY201" fmla="*/ 1090746 h 4749468"/>
              <a:gd name="connsiteX202" fmla="*/ 319670 w 3247069"/>
              <a:gd name="connsiteY202" fmla="*/ 633583 h 4749468"/>
              <a:gd name="connsiteX203" fmla="*/ 523818 w 3247069"/>
              <a:gd name="connsiteY203" fmla="*/ 1079457 h 4749468"/>
              <a:gd name="connsiteX204" fmla="*/ 535315 w 3247069"/>
              <a:gd name="connsiteY204" fmla="*/ 1102081 h 4749468"/>
              <a:gd name="connsiteX205" fmla="*/ 532159 w 3247069"/>
              <a:gd name="connsiteY205" fmla="*/ 784546 h 4749468"/>
              <a:gd name="connsiteX206" fmla="*/ 563275 w 3247069"/>
              <a:gd name="connsiteY206" fmla="*/ 1105392 h 4749468"/>
              <a:gd name="connsiteX207" fmla="*/ 596917 w 3247069"/>
              <a:gd name="connsiteY207" fmla="*/ 1210370 h 4749468"/>
              <a:gd name="connsiteX208" fmla="*/ 743991 w 3247069"/>
              <a:gd name="connsiteY208" fmla="*/ 1404972 h 4749468"/>
              <a:gd name="connsiteX209" fmla="*/ 773883 w 3247069"/>
              <a:gd name="connsiteY209" fmla="*/ 1436861 h 4749468"/>
              <a:gd name="connsiteX210" fmla="*/ 803062 w 3247069"/>
              <a:gd name="connsiteY210" fmla="*/ 1459807 h 4749468"/>
              <a:gd name="connsiteX211" fmla="*/ 846521 w 3247069"/>
              <a:gd name="connsiteY211" fmla="*/ 1496846 h 4749468"/>
              <a:gd name="connsiteX212" fmla="*/ 1133351 w 3247069"/>
              <a:gd name="connsiteY212" fmla="*/ 1633580 h 4749468"/>
              <a:gd name="connsiteX213" fmla="*/ 1278467 w 3247069"/>
              <a:gd name="connsiteY213" fmla="*/ 1695060 h 4749468"/>
              <a:gd name="connsiteX214" fmla="*/ 1258880 w 3247069"/>
              <a:gd name="connsiteY214" fmla="*/ 1567964 h 4749468"/>
              <a:gd name="connsiteX215" fmla="*/ 1238167 w 3247069"/>
              <a:gd name="connsiteY215" fmla="*/ 1436068 h 4749468"/>
              <a:gd name="connsiteX216" fmla="*/ 1239044 w 3247069"/>
              <a:gd name="connsiteY216" fmla="*/ 1436276 h 4749468"/>
              <a:gd name="connsiteX217" fmla="*/ 1234545 w 3247069"/>
              <a:gd name="connsiteY217" fmla="*/ 1339776 h 4749468"/>
              <a:gd name="connsiteX218" fmla="*/ 1192049 w 3247069"/>
              <a:gd name="connsiteY218" fmla="*/ 1203660 h 4749468"/>
              <a:gd name="connsiteX219" fmla="*/ 1021899 w 3247069"/>
              <a:gd name="connsiteY219" fmla="*/ 1119201 h 4749468"/>
              <a:gd name="connsiteX220" fmla="*/ 951304 w 3247069"/>
              <a:gd name="connsiteY220" fmla="*/ 1166709 h 4749468"/>
              <a:gd name="connsiteX221" fmla="*/ 1001988 w 3247069"/>
              <a:gd name="connsiteY221" fmla="*/ 1096327 h 4749468"/>
              <a:gd name="connsiteX222" fmla="*/ 1081632 w 3247069"/>
              <a:gd name="connsiteY222" fmla="*/ 1057617 h 4749468"/>
              <a:gd name="connsiteX223" fmla="*/ 1014658 w 3247069"/>
              <a:gd name="connsiteY223" fmla="*/ 1008349 h 4749468"/>
              <a:gd name="connsiteX224" fmla="*/ 810118 w 3247069"/>
              <a:gd name="connsiteY224" fmla="*/ 839432 h 4749468"/>
              <a:gd name="connsiteX225" fmla="*/ 1043621 w 3247069"/>
              <a:gd name="connsiteY225" fmla="*/ 964360 h 4749468"/>
              <a:gd name="connsiteX226" fmla="*/ 1163088 w 3247069"/>
              <a:gd name="connsiteY226" fmla="*/ 1048819 h 4749468"/>
              <a:gd name="connsiteX227" fmla="*/ 1065341 w 3247069"/>
              <a:gd name="connsiteY227" fmla="*/ 806001 h 4749468"/>
              <a:gd name="connsiteX228" fmla="*/ 1018278 w 3247069"/>
              <a:gd name="connsiteY228" fmla="*/ 681072 h 4749468"/>
              <a:gd name="connsiteX229" fmla="*/ 893381 w 3247069"/>
              <a:gd name="connsiteY229" fmla="*/ 496319 h 4749468"/>
              <a:gd name="connsiteX230" fmla="*/ 735902 w 3247069"/>
              <a:gd name="connsiteY230" fmla="*/ 325643 h 4749468"/>
              <a:gd name="connsiteX231" fmla="*/ 1000177 w 3247069"/>
              <a:gd name="connsiteY231" fmla="*/ 582537 h 4749468"/>
              <a:gd name="connsiteX232" fmla="*/ 998368 w 3247069"/>
              <a:gd name="connsiteY232" fmla="*/ 207753 h 4749468"/>
              <a:gd name="connsiteX233" fmla="*/ 1068962 w 3247069"/>
              <a:gd name="connsiteY233" fmla="*/ 125 h 4749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</a:cxnLst>
            <a:rect l="l" t="t" r="r" b="b"/>
            <a:pathLst>
              <a:path w="3247069" h="4749468">
                <a:moveTo>
                  <a:pt x="999873" y="1772351"/>
                </a:moveTo>
                <a:lnTo>
                  <a:pt x="1005528" y="1780898"/>
                </a:lnTo>
                <a:cubicBezTo>
                  <a:pt x="1010540" y="1791065"/>
                  <a:pt x="1013883" y="1805223"/>
                  <a:pt x="1008452" y="1820612"/>
                </a:cubicBezTo>
                <a:cubicBezTo>
                  <a:pt x="1000404" y="1849329"/>
                  <a:pt x="959820" y="1875728"/>
                  <a:pt x="943017" y="1911534"/>
                </a:cubicBezTo>
                <a:cubicBezTo>
                  <a:pt x="943593" y="1915810"/>
                  <a:pt x="945703" y="1921643"/>
                  <a:pt x="948133" y="1926573"/>
                </a:cubicBezTo>
                <a:cubicBezTo>
                  <a:pt x="962205" y="1975311"/>
                  <a:pt x="1001336" y="2029836"/>
                  <a:pt x="1070252" y="2082657"/>
                </a:cubicBezTo>
                <a:cubicBezTo>
                  <a:pt x="1081633" y="2091761"/>
                  <a:pt x="1097039" y="2101271"/>
                  <a:pt x="1110593" y="2110124"/>
                </a:cubicBezTo>
                <a:cubicBezTo>
                  <a:pt x="1137442" y="2122652"/>
                  <a:pt x="1179060" y="2146498"/>
                  <a:pt x="1207763" y="2159681"/>
                </a:cubicBezTo>
                <a:cubicBezTo>
                  <a:pt x="1210544" y="2160661"/>
                  <a:pt x="1235841" y="2173151"/>
                  <a:pt x="1269373" y="2191853"/>
                </a:cubicBezTo>
                <a:lnTo>
                  <a:pt x="1282766" y="2199704"/>
                </a:lnTo>
                <a:cubicBezTo>
                  <a:pt x="1285046" y="2181576"/>
                  <a:pt x="1287326" y="2163448"/>
                  <a:pt x="1289606" y="2145321"/>
                </a:cubicBezTo>
                <a:cubicBezTo>
                  <a:pt x="1292776" y="2116681"/>
                  <a:pt x="1294674" y="2089442"/>
                  <a:pt x="1293303" y="2063588"/>
                </a:cubicBezTo>
                <a:cubicBezTo>
                  <a:pt x="1293372" y="1973233"/>
                  <a:pt x="1246233" y="1907407"/>
                  <a:pt x="1188794" y="1868712"/>
                </a:cubicBezTo>
                <a:cubicBezTo>
                  <a:pt x="1115513" y="1823491"/>
                  <a:pt x="1051136" y="1796626"/>
                  <a:pt x="1014414" y="1779524"/>
                </a:cubicBezTo>
                <a:close/>
                <a:moveTo>
                  <a:pt x="889119" y="1629264"/>
                </a:moveTo>
                <a:lnTo>
                  <a:pt x="913952" y="1692598"/>
                </a:lnTo>
                <a:cubicBezTo>
                  <a:pt x="927447" y="1737060"/>
                  <a:pt x="924710" y="1792082"/>
                  <a:pt x="932714" y="1858019"/>
                </a:cubicBezTo>
                <a:cubicBezTo>
                  <a:pt x="951823" y="1839314"/>
                  <a:pt x="973361" y="1825536"/>
                  <a:pt x="980964" y="1809896"/>
                </a:cubicBezTo>
                <a:cubicBezTo>
                  <a:pt x="993474" y="1792170"/>
                  <a:pt x="989226" y="1775401"/>
                  <a:pt x="989719" y="1768466"/>
                </a:cubicBezTo>
                <a:lnTo>
                  <a:pt x="990884" y="1767113"/>
                </a:lnTo>
                <a:lnTo>
                  <a:pt x="984824" y="1763140"/>
                </a:lnTo>
                <a:cubicBezTo>
                  <a:pt x="982505" y="1761007"/>
                  <a:pt x="981592" y="1759128"/>
                  <a:pt x="982236" y="1757431"/>
                </a:cubicBezTo>
                <a:cubicBezTo>
                  <a:pt x="984604" y="1752397"/>
                  <a:pt x="1076305" y="1756168"/>
                  <a:pt x="1217099" y="1824223"/>
                </a:cubicBezTo>
                <a:cubicBezTo>
                  <a:pt x="1238783" y="1835651"/>
                  <a:pt x="1261592" y="1852527"/>
                  <a:pt x="1282034" y="1874438"/>
                </a:cubicBezTo>
                <a:cubicBezTo>
                  <a:pt x="1275779" y="1852436"/>
                  <a:pt x="1269317" y="1832180"/>
                  <a:pt x="1260902" y="1813465"/>
                </a:cubicBezTo>
                <a:cubicBezTo>
                  <a:pt x="1256487" y="1805855"/>
                  <a:pt x="1239448" y="1770171"/>
                  <a:pt x="1175110" y="1744835"/>
                </a:cubicBezTo>
                <a:cubicBezTo>
                  <a:pt x="1122383" y="1726188"/>
                  <a:pt x="1062048" y="1711956"/>
                  <a:pt x="1007988" y="1689608"/>
                </a:cubicBezTo>
                <a:cubicBezTo>
                  <a:pt x="984966" y="1682009"/>
                  <a:pt x="963461" y="1672818"/>
                  <a:pt x="943319" y="1662404"/>
                </a:cubicBezTo>
                <a:close/>
                <a:moveTo>
                  <a:pt x="1068962" y="125"/>
                </a:moveTo>
                <a:cubicBezTo>
                  <a:pt x="1087062" y="-1634"/>
                  <a:pt x="1030950" y="126813"/>
                  <a:pt x="1038190" y="339719"/>
                </a:cubicBezTo>
                <a:cubicBezTo>
                  <a:pt x="1058101" y="293971"/>
                  <a:pt x="1083443" y="257020"/>
                  <a:pt x="1106973" y="228867"/>
                </a:cubicBezTo>
                <a:cubicBezTo>
                  <a:pt x="1172138" y="149687"/>
                  <a:pt x="1224631" y="114496"/>
                  <a:pt x="1226440" y="118015"/>
                </a:cubicBezTo>
                <a:cubicBezTo>
                  <a:pt x="1231871" y="121534"/>
                  <a:pt x="1186619" y="165523"/>
                  <a:pt x="1130504" y="244703"/>
                </a:cubicBezTo>
                <a:cubicBezTo>
                  <a:pt x="1103354" y="279894"/>
                  <a:pt x="1078011" y="325643"/>
                  <a:pt x="1059911" y="378429"/>
                </a:cubicBezTo>
                <a:cubicBezTo>
                  <a:pt x="1097923" y="371390"/>
                  <a:pt x="1135935" y="380189"/>
                  <a:pt x="1159466" y="390746"/>
                </a:cubicBezTo>
                <a:cubicBezTo>
                  <a:pt x="1199289" y="410101"/>
                  <a:pt x="1211959" y="436494"/>
                  <a:pt x="1210150" y="438254"/>
                </a:cubicBezTo>
                <a:cubicBezTo>
                  <a:pt x="1211959" y="447052"/>
                  <a:pt x="1126885" y="381948"/>
                  <a:pt x="1047241" y="424177"/>
                </a:cubicBezTo>
                <a:cubicBezTo>
                  <a:pt x="1047241" y="427697"/>
                  <a:pt x="1047241" y="431215"/>
                  <a:pt x="1045430" y="434735"/>
                </a:cubicBezTo>
                <a:cubicBezTo>
                  <a:pt x="1058100" y="535029"/>
                  <a:pt x="1087063" y="651160"/>
                  <a:pt x="1141366" y="776088"/>
                </a:cubicBezTo>
                <a:cubicBezTo>
                  <a:pt x="1190239" y="890459"/>
                  <a:pt x="1257212" y="1013628"/>
                  <a:pt x="1297035" y="1164949"/>
                </a:cubicBezTo>
                <a:cubicBezTo>
                  <a:pt x="1315135" y="1242370"/>
                  <a:pt x="1324186" y="1321550"/>
                  <a:pt x="1324186" y="1402489"/>
                </a:cubicBezTo>
                <a:cubicBezTo>
                  <a:pt x="1327807" y="1390171"/>
                  <a:pt x="1331426" y="1376095"/>
                  <a:pt x="1335048" y="1363779"/>
                </a:cubicBezTo>
                <a:cubicBezTo>
                  <a:pt x="1387541" y="1201900"/>
                  <a:pt x="1429173" y="918612"/>
                  <a:pt x="1434603" y="895738"/>
                </a:cubicBezTo>
                <a:cubicBezTo>
                  <a:pt x="1438223" y="830634"/>
                  <a:pt x="1434602" y="770810"/>
                  <a:pt x="1409261" y="726821"/>
                </a:cubicBezTo>
                <a:cubicBezTo>
                  <a:pt x="1354958" y="619488"/>
                  <a:pt x="1286173" y="573740"/>
                  <a:pt x="1293414" y="568461"/>
                </a:cubicBezTo>
                <a:cubicBezTo>
                  <a:pt x="1291606" y="566701"/>
                  <a:pt x="1367629" y="601892"/>
                  <a:pt x="1432792" y="714504"/>
                </a:cubicBezTo>
                <a:cubicBezTo>
                  <a:pt x="1445463" y="739138"/>
                  <a:pt x="1456324" y="765531"/>
                  <a:pt x="1461756" y="795443"/>
                </a:cubicBezTo>
                <a:cubicBezTo>
                  <a:pt x="1487095" y="719782"/>
                  <a:pt x="1512438" y="649400"/>
                  <a:pt x="1537780" y="586056"/>
                </a:cubicBezTo>
                <a:cubicBezTo>
                  <a:pt x="1615615" y="332681"/>
                  <a:pt x="1716978" y="197195"/>
                  <a:pt x="1724219" y="204233"/>
                </a:cubicBezTo>
                <a:cubicBezTo>
                  <a:pt x="1724219" y="205993"/>
                  <a:pt x="1635524" y="339719"/>
                  <a:pt x="1563121" y="594854"/>
                </a:cubicBezTo>
                <a:cubicBezTo>
                  <a:pt x="1537778" y="666996"/>
                  <a:pt x="1470805" y="886939"/>
                  <a:pt x="1461755" y="976677"/>
                </a:cubicBezTo>
                <a:cubicBezTo>
                  <a:pt x="1459944" y="987235"/>
                  <a:pt x="1458134" y="999551"/>
                  <a:pt x="1458134" y="1011868"/>
                </a:cubicBezTo>
                <a:cubicBezTo>
                  <a:pt x="1454514" y="1054097"/>
                  <a:pt x="1454515" y="1098086"/>
                  <a:pt x="1449084" y="1143835"/>
                </a:cubicBezTo>
                <a:cubicBezTo>
                  <a:pt x="1449083" y="1157912"/>
                  <a:pt x="1447273" y="1173747"/>
                  <a:pt x="1445464" y="1189583"/>
                </a:cubicBezTo>
                <a:cubicBezTo>
                  <a:pt x="1454515" y="1171988"/>
                  <a:pt x="1467185" y="1156152"/>
                  <a:pt x="1481665" y="1140316"/>
                </a:cubicBezTo>
                <a:cubicBezTo>
                  <a:pt x="1543210" y="1085769"/>
                  <a:pt x="1602942" y="1055857"/>
                  <a:pt x="1637336" y="1011868"/>
                </a:cubicBezTo>
                <a:cubicBezTo>
                  <a:pt x="1693448" y="918611"/>
                  <a:pt x="1742321" y="855268"/>
                  <a:pt x="1749562" y="865825"/>
                </a:cubicBezTo>
                <a:cubicBezTo>
                  <a:pt x="1745940" y="867585"/>
                  <a:pt x="1716979" y="920372"/>
                  <a:pt x="1659057" y="1027704"/>
                </a:cubicBezTo>
                <a:cubicBezTo>
                  <a:pt x="1626473" y="1078730"/>
                  <a:pt x="1559499" y="1115682"/>
                  <a:pt x="1507006" y="1164949"/>
                </a:cubicBezTo>
                <a:cubicBezTo>
                  <a:pt x="1488000" y="1184085"/>
                  <a:pt x="1453241" y="1275042"/>
                  <a:pt x="1422636" y="1367112"/>
                </a:cubicBezTo>
                <a:lnTo>
                  <a:pt x="1394690" y="1455232"/>
                </a:lnTo>
                <a:lnTo>
                  <a:pt x="1397178" y="1455081"/>
                </a:lnTo>
                <a:cubicBezTo>
                  <a:pt x="1395892" y="1487482"/>
                  <a:pt x="1404108" y="1610493"/>
                  <a:pt x="1404336" y="1649722"/>
                </a:cubicBezTo>
                <a:cubicBezTo>
                  <a:pt x="1404246" y="1770196"/>
                  <a:pt x="1427495" y="1888119"/>
                  <a:pt x="1447341" y="2019815"/>
                </a:cubicBezTo>
                <a:cubicBezTo>
                  <a:pt x="1473185" y="1966176"/>
                  <a:pt x="1512594" y="1917686"/>
                  <a:pt x="1570494" y="1892650"/>
                </a:cubicBezTo>
                <a:cubicBezTo>
                  <a:pt x="1623150" y="1866993"/>
                  <a:pt x="1672609" y="1853359"/>
                  <a:pt x="1719908" y="1843013"/>
                </a:cubicBezTo>
                <a:cubicBezTo>
                  <a:pt x="1787417" y="1751784"/>
                  <a:pt x="1810938" y="1642944"/>
                  <a:pt x="1836920" y="1543253"/>
                </a:cubicBezTo>
                <a:cubicBezTo>
                  <a:pt x="1844758" y="1506972"/>
                  <a:pt x="1852393" y="1472440"/>
                  <a:pt x="1862901" y="1443562"/>
                </a:cubicBezTo>
                <a:cubicBezTo>
                  <a:pt x="1892699" y="1326605"/>
                  <a:pt x="1926982" y="1261563"/>
                  <a:pt x="1930477" y="1261976"/>
                </a:cubicBezTo>
                <a:cubicBezTo>
                  <a:pt x="1935513" y="1264345"/>
                  <a:pt x="1922223" y="1301752"/>
                  <a:pt x="1907577" y="1365576"/>
                </a:cubicBezTo>
                <a:cubicBezTo>
                  <a:pt x="1990858" y="1215972"/>
                  <a:pt x="2089180" y="1163827"/>
                  <a:pt x="2087224" y="1165368"/>
                </a:cubicBezTo>
                <a:cubicBezTo>
                  <a:pt x="2095342" y="1171645"/>
                  <a:pt x="1993825" y="1235813"/>
                  <a:pt x="1917626" y="1400431"/>
                </a:cubicBezTo>
                <a:cubicBezTo>
                  <a:pt x="1898680" y="1440712"/>
                  <a:pt x="1884355" y="1486855"/>
                  <a:pt x="1869410" y="1538240"/>
                </a:cubicBezTo>
                <a:cubicBezTo>
                  <a:pt x="1867132" y="1557462"/>
                  <a:pt x="1863317" y="1574728"/>
                  <a:pt x="1859087" y="1595490"/>
                </a:cubicBezTo>
                <a:cubicBezTo>
                  <a:pt x="1863409" y="1588913"/>
                  <a:pt x="1869480" y="1582546"/>
                  <a:pt x="1873802" y="1575970"/>
                </a:cubicBezTo>
                <a:cubicBezTo>
                  <a:pt x="1930505" y="1501179"/>
                  <a:pt x="1998358" y="1496811"/>
                  <a:pt x="1995784" y="1503594"/>
                </a:cubicBezTo>
                <a:cubicBezTo>
                  <a:pt x="1996911" y="1509043"/>
                  <a:pt x="1942623" y="1518560"/>
                  <a:pt x="1894865" y="1592639"/>
                </a:cubicBezTo>
                <a:cubicBezTo>
                  <a:pt x="1853500" y="1642668"/>
                  <a:pt x="1831220" y="1741025"/>
                  <a:pt x="1780060" y="1828875"/>
                </a:cubicBezTo>
                <a:cubicBezTo>
                  <a:pt x="1792706" y="1826829"/>
                  <a:pt x="1803813" y="1822828"/>
                  <a:pt x="1814712" y="1820575"/>
                </a:cubicBezTo>
                <a:cubicBezTo>
                  <a:pt x="1950237" y="1783468"/>
                  <a:pt x="2026898" y="1689779"/>
                  <a:pt x="2078863" y="1625058"/>
                </a:cubicBezTo>
                <a:cubicBezTo>
                  <a:pt x="2130829" y="1560338"/>
                  <a:pt x="2159846" y="1524794"/>
                  <a:pt x="2166423" y="1529117"/>
                </a:cubicBezTo>
                <a:cubicBezTo>
                  <a:pt x="2173207" y="1531691"/>
                  <a:pt x="2155593" y="1575674"/>
                  <a:pt x="2114827" y="1650580"/>
                </a:cubicBezTo>
                <a:cubicBezTo>
                  <a:pt x="2074473" y="1721990"/>
                  <a:pt x="1996871" y="1838602"/>
                  <a:pt x="1839432" y="1896148"/>
                </a:cubicBezTo>
                <a:cubicBezTo>
                  <a:pt x="1813724" y="1903735"/>
                  <a:pt x="1787810" y="1913069"/>
                  <a:pt x="1762309" y="1918909"/>
                </a:cubicBezTo>
                <a:cubicBezTo>
                  <a:pt x="1779371" y="1924473"/>
                  <a:pt x="1796433" y="1930037"/>
                  <a:pt x="1810000" y="1935187"/>
                </a:cubicBezTo>
                <a:cubicBezTo>
                  <a:pt x="1884823" y="1961765"/>
                  <a:pt x="1930580" y="1949466"/>
                  <a:pt x="1933455" y="1955122"/>
                </a:cubicBezTo>
                <a:cubicBezTo>
                  <a:pt x="1936535" y="1959030"/>
                  <a:pt x="1884086" y="1982941"/>
                  <a:pt x="1803608" y="1959236"/>
                </a:cubicBezTo>
                <a:cubicBezTo>
                  <a:pt x="1768864" y="1953350"/>
                  <a:pt x="1729705" y="1939853"/>
                  <a:pt x="1688684" y="1942084"/>
                </a:cubicBezTo>
                <a:cubicBezTo>
                  <a:pt x="1662770" y="1951417"/>
                  <a:pt x="1638603" y="1960958"/>
                  <a:pt x="1615770" y="1974201"/>
                </a:cubicBezTo>
                <a:cubicBezTo>
                  <a:pt x="1548307" y="2005193"/>
                  <a:pt x="1521107" y="2085249"/>
                  <a:pt x="1504897" y="2177239"/>
                </a:cubicBezTo>
                <a:cubicBezTo>
                  <a:pt x="1493125" y="2246717"/>
                  <a:pt x="1491632" y="2319186"/>
                  <a:pt x="1483861" y="2399771"/>
                </a:cubicBezTo>
                <a:cubicBezTo>
                  <a:pt x="1517914" y="2366594"/>
                  <a:pt x="1555257" y="2335579"/>
                  <a:pt x="1595680" y="2308473"/>
                </a:cubicBezTo>
                <a:cubicBezTo>
                  <a:pt x="1629318" y="2278792"/>
                  <a:pt x="1666960" y="2260215"/>
                  <a:pt x="1712005" y="2238971"/>
                </a:cubicBezTo>
                <a:cubicBezTo>
                  <a:pt x="1792529" y="2202439"/>
                  <a:pt x="1889793" y="2189151"/>
                  <a:pt x="1895036" y="2189771"/>
                </a:cubicBezTo>
                <a:lnTo>
                  <a:pt x="1908033" y="2187874"/>
                </a:lnTo>
                <a:cubicBezTo>
                  <a:pt x="1908027" y="2187980"/>
                  <a:pt x="1908019" y="2188085"/>
                  <a:pt x="1908013" y="2188191"/>
                </a:cubicBezTo>
                <a:lnTo>
                  <a:pt x="1917734" y="2186479"/>
                </a:lnTo>
                <a:cubicBezTo>
                  <a:pt x="2021780" y="2175766"/>
                  <a:pt x="2122840" y="2175330"/>
                  <a:pt x="2217413" y="2184758"/>
                </a:cubicBezTo>
                <a:cubicBezTo>
                  <a:pt x="2298835" y="2185540"/>
                  <a:pt x="2517670" y="2238032"/>
                  <a:pt x="2676922" y="1955676"/>
                </a:cubicBezTo>
                <a:cubicBezTo>
                  <a:pt x="2721598" y="1877689"/>
                  <a:pt x="2737164" y="1821062"/>
                  <a:pt x="2747648" y="1822304"/>
                </a:cubicBezTo>
                <a:cubicBezTo>
                  <a:pt x="2756180" y="1825085"/>
                  <a:pt x="2756341" y="1883576"/>
                  <a:pt x="2725945" y="1975656"/>
                </a:cubicBezTo>
                <a:cubicBezTo>
                  <a:pt x="2712241" y="2016558"/>
                  <a:pt x="2690099" y="2068863"/>
                  <a:pt x="2652228" y="2119305"/>
                </a:cubicBezTo>
                <a:cubicBezTo>
                  <a:pt x="2854919" y="2038768"/>
                  <a:pt x="2938799" y="1914041"/>
                  <a:pt x="2950917" y="1931422"/>
                </a:cubicBezTo>
                <a:cubicBezTo>
                  <a:pt x="2958321" y="1928755"/>
                  <a:pt x="2903437" y="2048058"/>
                  <a:pt x="2737536" y="2147126"/>
                </a:cubicBezTo>
                <a:cubicBezTo>
                  <a:pt x="2813187" y="2166715"/>
                  <a:pt x="2858601" y="2202214"/>
                  <a:pt x="2850782" y="2208376"/>
                </a:cubicBezTo>
                <a:cubicBezTo>
                  <a:pt x="2843264" y="2226976"/>
                  <a:pt x="2746965" y="2187223"/>
                  <a:pt x="2615256" y="2207063"/>
                </a:cubicBezTo>
                <a:cubicBezTo>
                  <a:pt x="2578029" y="2222145"/>
                  <a:pt x="2537513" y="2235065"/>
                  <a:pt x="2493710" y="2245825"/>
                </a:cubicBezTo>
                <a:cubicBezTo>
                  <a:pt x="2536157" y="2261483"/>
                  <a:pt x="2574902" y="2278474"/>
                  <a:pt x="2611486" y="2298753"/>
                </a:cubicBezTo>
                <a:cubicBezTo>
                  <a:pt x="2659889" y="2323975"/>
                  <a:pt x="2703049" y="2348576"/>
                  <a:pt x="2742714" y="2372764"/>
                </a:cubicBezTo>
                <a:cubicBezTo>
                  <a:pt x="2862053" y="2397526"/>
                  <a:pt x="2976793" y="2386307"/>
                  <a:pt x="3060284" y="2369617"/>
                </a:cubicBezTo>
                <a:cubicBezTo>
                  <a:pt x="3180174" y="2344833"/>
                  <a:pt x="3244258" y="2297495"/>
                  <a:pt x="3246925" y="2304898"/>
                </a:cubicBezTo>
                <a:cubicBezTo>
                  <a:pt x="3250420" y="2305312"/>
                  <a:pt x="3190544" y="2362008"/>
                  <a:pt x="3066125" y="2395115"/>
                </a:cubicBezTo>
                <a:cubicBezTo>
                  <a:pt x="3000317" y="2412128"/>
                  <a:pt x="2913744" y="2424910"/>
                  <a:pt x="2818755" y="2418976"/>
                </a:cubicBezTo>
                <a:cubicBezTo>
                  <a:pt x="2894798" y="2465190"/>
                  <a:pt x="2957480" y="2504506"/>
                  <a:pt x="3011125" y="2530349"/>
                </a:cubicBezTo>
                <a:cubicBezTo>
                  <a:pt x="3106597" y="2577092"/>
                  <a:pt x="3163025" y="2594404"/>
                  <a:pt x="3161990" y="2603141"/>
                </a:cubicBezTo>
                <a:cubicBezTo>
                  <a:pt x="3159415" y="2609924"/>
                  <a:pt x="3097837" y="2606176"/>
                  <a:pt x="2994134" y="2569090"/>
                </a:cubicBezTo>
                <a:cubicBezTo>
                  <a:pt x="2888476" y="2533544"/>
                  <a:pt x="2749338" y="2451509"/>
                  <a:pt x="2578330" y="2369244"/>
                </a:cubicBezTo>
                <a:cubicBezTo>
                  <a:pt x="2466004" y="2315190"/>
                  <a:pt x="2327855" y="2284657"/>
                  <a:pt x="2176117" y="2279091"/>
                </a:cubicBezTo>
                <a:cubicBezTo>
                  <a:pt x="2096236" y="2280263"/>
                  <a:pt x="2012654" y="2282768"/>
                  <a:pt x="1929990" y="2292469"/>
                </a:cubicBezTo>
                <a:cubicBezTo>
                  <a:pt x="2027647" y="2305805"/>
                  <a:pt x="2106884" y="2339994"/>
                  <a:pt x="2174096" y="2370987"/>
                </a:cubicBezTo>
                <a:cubicBezTo>
                  <a:pt x="2338320" y="2450677"/>
                  <a:pt x="2377711" y="2566968"/>
                  <a:pt x="2372676" y="2564600"/>
                </a:cubicBezTo>
                <a:cubicBezTo>
                  <a:pt x="2366605" y="2570969"/>
                  <a:pt x="2322478" y="2464748"/>
                  <a:pt x="2164209" y="2394622"/>
                </a:cubicBezTo>
                <a:cubicBezTo>
                  <a:pt x="2086511" y="2362388"/>
                  <a:pt x="1986510" y="2323969"/>
                  <a:pt x="1876714" y="2323369"/>
                </a:cubicBezTo>
                <a:lnTo>
                  <a:pt x="1777634" y="2330644"/>
                </a:lnTo>
                <a:lnTo>
                  <a:pt x="1777697" y="2330292"/>
                </a:lnTo>
                <a:lnTo>
                  <a:pt x="1755766" y="2336251"/>
                </a:lnTo>
                <a:cubicBezTo>
                  <a:pt x="1691913" y="2351724"/>
                  <a:pt x="1570710" y="2429546"/>
                  <a:pt x="1504582" y="2598899"/>
                </a:cubicBezTo>
                <a:cubicBezTo>
                  <a:pt x="1422796" y="2810695"/>
                  <a:pt x="1259338" y="4595080"/>
                  <a:pt x="1381048" y="4749468"/>
                </a:cubicBezTo>
                <a:lnTo>
                  <a:pt x="843012" y="4683984"/>
                </a:lnTo>
                <a:cubicBezTo>
                  <a:pt x="996057" y="4588709"/>
                  <a:pt x="1129749" y="3429805"/>
                  <a:pt x="1168903" y="3173980"/>
                </a:cubicBezTo>
                <a:lnTo>
                  <a:pt x="1157230" y="3160580"/>
                </a:lnTo>
                <a:lnTo>
                  <a:pt x="1115840" y="3123649"/>
                </a:lnTo>
                <a:lnTo>
                  <a:pt x="1111037" y="3120174"/>
                </a:lnTo>
                <a:cubicBezTo>
                  <a:pt x="1101803" y="3113987"/>
                  <a:pt x="1093717" y="3108377"/>
                  <a:pt x="1088199" y="3102132"/>
                </a:cubicBezTo>
                <a:lnTo>
                  <a:pt x="1086663" y="3097615"/>
                </a:lnTo>
                <a:lnTo>
                  <a:pt x="1081129" y="3092676"/>
                </a:lnTo>
                <a:cubicBezTo>
                  <a:pt x="1034381" y="3053475"/>
                  <a:pt x="993704" y="3007906"/>
                  <a:pt x="958476" y="2961209"/>
                </a:cubicBezTo>
                <a:cubicBezTo>
                  <a:pt x="856335" y="2895959"/>
                  <a:pt x="753460" y="2851884"/>
                  <a:pt x="674636" y="2814200"/>
                </a:cubicBezTo>
                <a:cubicBezTo>
                  <a:pt x="550489" y="2755202"/>
                  <a:pt x="477322" y="2714645"/>
                  <a:pt x="479691" y="2709609"/>
                </a:cubicBezTo>
                <a:cubicBezTo>
                  <a:pt x="482059" y="2704575"/>
                  <a:pt x="557803" y="2738350"/>
                  <a:pt x="686271" y="2790771"/>
                </a:cubicBezTo>
                <a:cubicBezTo>
                  <a:pt x="750402" y="2817856"/>
                  <a:pt x="830052" y="2848550"/>
                  <a:pt x="915040" y="2894051"/>
                </a:cubicBezTo>
                <a:cubicBezTo>
                  <a:pt x="897173" y="2865358"/>
                  <a:pt x="883007" y="2835331"/>
                  <a:pt x="870590" y="2805511"/>
                </a:cubicBezTo>
                <a:cubicBezTo>
                  <a:pt x="836810" y="2746584"/>
                  <a:pt x="811562" y="2690438"/>
                  <a:pt x="785901" y="2637788"/>
                </a:cubicBezTo>
                <a:cubicBezTo>
                  <a:pt x="668603" y="2356349"/>
                  <a:pt x="604171" y="2182165"/>
                  <a:pt x="606125" y="2180625"/>
                </a:cubicBezTo>
                <a:cubicBezTo>
                  <a:pt x="613737" y="2176211"/>
                  <a:pt x="687113" y="2349681"/>
                  <a:pt x="810274" y="2626499"/>
                </a:cubicBezTo>
                <a:cubicBezTo>
                  <a:pt x="814689" y="2634110"/>
                  <a:pt x="817356" y="2641513"/>
                  <a:pt x="821771" y="2649123"/>
                </a:cubicBezTo>
                <a:cubicBezTo>
                  <a:pt x="781207" y="2452960"/>
                  <a:pt x="816869" y="2331382"/>
                  <a:pt x="818616" y="2331589"/>
                </a:cubicBezTo>
                <a:cubicBezTo>
                  <a:pt x="827353" y="2332623"/>
                  <a:pt x="800015" y="2458730"/>
                  <a:pt x="849732" y="2652433"/>
                </a:cubicBezTo>
                <a:cubicBezTo>
                  <a:pt x="856492" y="2685128"/>
                  <a:pt x="868083" y="2721937"/>
                  <a:pt x="883374" y="2757413"/>
                </a:cubicBezTo>
                <a:cubicBezTo>
                  <a:pt x="914693" y="2807190"/>
                  <a:pt x="961624" y="2874762"/>
                  <a:pt x="1030447" y="2952015"/>
                </a:cubicBezTo>
                <a:lnTo>
                  <a:pt x="1060339" y="2983903"/>
                </a:lnTo>
                <a:cubicBezTo>
                  <a:pt x="1066916" y="2988226"/>
                  <a:pt x="1076574" y="2996457"/>
                  <a:pt x="1089519" y="3006849"/>
                </a:cubicBezTo>
                <a:lnTo>
                  <a:pt x="1132978" y="3043889"/>
                </a:lnTo>
                <a:cubicBezTo>
                  <a:pt x="1147517" y="3055798"/>
                  <a:pt x="1164174" y="3068513"/>
                  <a:pt x="1183118" y="3081332"/>
                </a:cubicBezTo>
                <a:lnTo>
                  <a:pt x="1183532" y="3081578"/>
                </a:lnTo>
                <a:lnTo>
                  <a:pt x="1204591" y="2947423"/>
                </a:lnTo>
                <a:cubicBezTo>
                  <a:pt x="1225546" y="2815356"/>
                  <a:pt x="1244407" y="2700979"/>
                  <a:pt x="1260823" y="2607243"/>
                </a:cubicBezTo>
                <a:cubicBezTo>
                  <a:pt x="1270249" y="2512679"/>
                  <a:pt x="1276273" y="2431888"/>
                  <a:pt x="1232422" y="2368224"/>
                </a:cubicBezTo>
                <a:cubicBezTo>
                  <a:pt x="1215532" y="2338760"/>
                  <a:pt x="1195119" y="2312866"/>
                  <a:pt x="1172184" y="2289553"/>
                </a:cubicBezTo>
                <a:lnTo>
                  <a:pt x="1099187" y="2228346"/>
                </a:lnTo>
                <a:lnTo>
                  <a:pt x="1075615" y="2224475"/>
                </a:lnTo>
                <a:cubicBezTo>
                  <a:pt x="1028501" y="2220697"/>
                  <a:pt x="989926" y="2225013"/>
                  <a:pt x="959892" y="2230002"/>
                </a:cubicBezTo>
                <a:cubicBezTo>
                  <a:pt x="858005" y="2246986"/>
                  <a:pt x="800099" y="2269306"/>
                  <a:pt x="793321" y="2264880"/>
                </a:cubicBezTo>
                <a:cubicBezTo>
                  <a:pt x="791788" y="2263320"/>
                  <a:pt x="829623" y="2232897"/>
                  <a:pt x="933425" y="2210483"/>
                </a:cubicBezTo>
                <a:cubicBezTo>
                  <a:pt x="949277" y="2206916"/>
                  <a:pt x="966662" y="2204906"/>
                  <a:pt x="985584" y="2204457"/>
                </a:cubicBezTo>
                <a:lnTo>
                  <a:pt x="936300" y="2202336"/>
                </a:lnTo>
                <a:cubicBezTo>
                  <a:pt x="780397" y="2195169"/>
                  <a:pt x="646150" y="2132530"/>
                  <a:pt x="572378" y="2099375"/>
                </a:cubicBezTo>
                <a:cubicBezTo>
                  <a:pt x="493685" y="2062446"/>
                  <a:pt x="453283" y="2041064"/>
                  <a:pt x="456414" y="2038097"/>
                </a:cubicBezTo>
                <a:cubicBezTo>
                  <a:pt x="458011" y="2033571"/>
                  <a:pt x="504676" y="2049019"/>
                  <a:pt x="584070" y="2078052"/>
                </a:cubicBezTo>
                <a:cubicBezTo>
                  <a:pt x="663787" y="2106179"/>
                  <a:pt x="782689" y="2153223"/>
                  <a:pt x="905800" y="2152892"/>
                </a:cubicBezTo>
                <a:cubicBezTo>
                  <a:pt x="955402" y="2154107"/>
                  <a:pt x="1008776" y="2150545"/>
                  <a:pt x="1077236" y="2157396"/>
                </a:cubicBezTo>
                <a:cubicBezTo>
                  <a:pt x="863721" y="2053554"/>
                  <a:pt x="662347" y="1944835"/>
                  <a:pt x="539407" y="1838341"/>
                </a:cubicBezTo>
                <a:cubicBezTo>
                  <a:pt x="523104" y="1825463"/>
                  <a:pt x="510189" y="1814799"/>
                  <a:pt x="497595" y="1803229"/>
                </a:cubicBezTo>
                <a:cubicBezTo>
                  <a:pt x="473815" y="1793820"/>
                  <a:pt x="449714" y="1785316"/>
                  <a:pt x="425614" y="1776813"/>
                </a:cubicBezTo>
                <a:cubicBezTo>
                  <a:pt x="336630" y="1745415"/>
                  <a:pt x="255382" y="1715727"/>
                  <a:pt x="190561" y="1686748"/>
                </a:cubicBezTo>
                <a:cubicBezTo>
                  <a:pt x="59383" y="1627228"/>
                  <a:pt x="-2119" y="1577024"/>
                  <a:pt x="55" y="1576773"/>
                </a:cubicBezTo>
                <a:cubicBezTo>
                  <a:pt x="5039" y="1574460"/>
                  <a:pt x="71845" y="1621445"/>
                  <a:pt x="199059" y="1674477"/>
                </a:cubicBezTo>
                <a:cubicBezTo>
                  <a:pt x="262665" y="1700993"/>
                  <a:pt x="342380" y="1729119"/>
                  <a:pt x="432003" y="1758708"/>
                </a:cubicBezTo>
                <a:lnTo>
                  <a:pt x="459811" y="1768520"/>
                </a:lnTo>
                <a:cubicBezTo>
                  <a:pt x="251006" y="1568615"/>
                  <a:pt x="274248" y="1449571"/>
                  <a:pt x="282239" y="1456464"/>
                </a:cubicBezTo>
                <a:cubicBezTo>
                  <a:pt x="296495" y="1457422"/>
                  <a:pt x="304879" y="1516368"/>
                  <a:pt x="380773" y="1614403"/>
                </a:cubicBezTo>
                <a:cubicBezTo>
                  <a:pt x="380579" y="1603138"/>
                  <a:pt x="382239" y="1592526"/>
                  <a:pt x="387288" y="1584128"/>
                </a:cubicBezTo>
                <a:cubicBezTo>
                  <a:pt x="406452" y="1529814"/>
                  <a:pt x="472545" y="1525649"/>
                  <a:pt x="471906" y="1527460"/>
                </a:cubicBezTo>
                <a:cubicBezTo>
                  <a:pt x="479003" y="1530982"/>
                  <a:pt x="425247" y="1541534"/>
                  <a:pt x="415094" y="1593940"/>
                </a:cubicBezTo>
                <a:cubicBezTo>
                  <a:pt x="408067" y="1613855"/>
                  <a:pt x="412163" y="1637696"/>
                  <a:pt x="423355" y="1665058"/>
                </a:cubicBezTo>
                <a:cubicBezTo>
                  <a:pt x="465360" y="1711435"/>
                  <a:pt x="521877" y="1763953"/>
                  <a:pt x="597570" y="1821199"/>
                </a:cubicBezTo>
                <a:cubicBezTo>
                  <a:pt x="680936" y="1886244"/>
                  <a:pt x="787889" y="1949431"/>
                  <a:pt x="913121" y="2013979"/>
                </a:cubicBezTo>
                <a:cubicBezTo>
                  <a:pt x="886523" y="1977110"/>
                  <a:pt x="869834" y="1941699"/>
                  <a:pt x="863626" y="1912024"/>
                </a:cubicBezTo>
                <a:cubicBezTo>
                  <a:pt x="861259" y="1901010"/>
                  <a:pt x="860426" y="1891554"/>
                  <a:pt x="859593" y="1882099"/>
                </a:cubicBezTo>
                <a:cubicBezTo>
                  <a:pt x="823325" y="1760380"/>
                  <a:pt x="723206" y="1666011"/>
                  <a:pt x="737525" y="1660883"/>
                </a:cubicBezTo>
                <a:cubicBezTo>
                  <a:pt x="745321" y="1656509"/>
                  <a:pt x="807845" y="1697912"/>
                  <a:pt x="862381" y="1761946"/>
                </a:cubicBezTo>
                <a:cubicBezTo>
                  <a:pt x="866722" y="1731920"/>
                  <a:pt x="869786" y="1705516"/>
                  <a:pt x="867544" y="1682331"/>
                </a:cubicBezTo>
                <a:cubicBezTo>
                  <a:pt x="868433" y="1656178"/>
                  <a:pt x="866016" y="1634965"/>
                  <a:pt x="864382" y="1620392"/>
                </a:cubicBezTo>
                <a:lnTo>
                  <a:pt x="863286" y="1606858"/>
                </a:lnTo>
                <a:lnTo>
                  <a:pt x="794672" y="1545634"/>
                </a:lnTo>
                <a:cubicBezTo>
                  <a:pt x="747925" y="1506432"/>
                  <a:pt x="707247" y="1460864"/>
                  <a:pt x="672020" y="1414167"/>
                </a:cubicBezTo>
                <a:cubicBezTo>
                  <a:pt x="569879" y="1348917"/>
                  <a:pt x="467003" y="1304841"/>
                  <a:pt x="388178" y="1267157"/>
                </a:cubicBezTo>
                <a:cubicBezTo>
                  <a:pt x="264034" y="1208159"/>
                  <a:pt x="190866" y="1167603"/>
                  <a:pt x="193235" y="1162567"/>
                </a:cubicBezTo>
                <a:cubicBezTo>
                  <a:pt x="195602" y="1157533"/>
                  <a:pt x="271345" y="1191307"/>
                  <a:pt x="399814" y="1243729"/>
                </a:cubicBezTo>
                <a:cubicBezTo>
                  <a:pt x="463944" y="1270814"/>
                  <a:pt x="543595" y="1301508"/>
                  <a:pt x="628583" y="1347009"/>
                </a:cubicBezTo>
                <a:cubicBezTo>
                  <a:pt x="610715" y="1318316"/>
                  <a:pt x="596550" y="1288289"/>
                  <a:pt x="584134" y="1258469"/>
                </a:cubicBezTo>
                <a:cubicBezTo>
                  <a:pt x="550355" y="1199542"/>
                  <a:pt x="525106" y="1143396"/>
                  <a:pt x="499444" y="1090746"/>
                </a:cubicBezTo>
                <a:cubicBezTo>
                  <a:pt x="382147" y="809306"/>
                  <a:pt x="317714" y="635123"/>
                  <a:pt x="319670" y="633583"/>
                </a:cubicBezTo>
                <a:cubicBezTo>
                  <a:pt x="327280" y="629167"/>
                  <a:pt x="400656" y="802639"/>
                  <a:pt x="523818" y="1079457"/>
                </a:cubicBezTo>
                <a:cubicBezTo>
                  <a:pt x="528232" y="1087066"/>
                  <a:pt x="530900" y="1094471"/>
                  <a:pt x="535315" y="1102081"/>
                </a:cubicBezTo>
                <a:cubicBezTo>
                  <a:pt x="494750" y="905917"/>
                  <a:pt x="530413" y="784339"/>
                  <a:pt x="532159" y="784546"/>
                </a:cubicBezTo>
                <a:cubicBezTo>
                  <a:pt x="540897" y="785581"/>
                  <a:pt x="513560" y="911688"/>
                  <a:pt x="563275" y="1105392"/>
                </a:cubicBezTo>
                <a:cubicBezTo>
                  <a:pt x="570036" y="1138086"/>
                  <a:pt x="581625" y="1174895"/>
                  <a:pt x="596917" y="1210370"/>
                </a:cubicBezTo>
                <a:cubicBezTo>
                  <a:pt x="628236" y="1260148"/>
                  <a:pt x="675168" y="1327719"/>
                  <a:pt x="743991" y="1404972"/>
                </a:cubicBezTo>
                <a:lnTo>
                  <a:pt x="773883" y="1436861"/>
                </a:lnTo>
                <a:cubicBezTo>
                  <a:pt x="780459" y="1441183"/>
                  <a:pt x="790117" y="1449413"/>
                  <a:pt x="803062" y="1459807"/>
                </a:cubicBezTo>
                <a:lnTo>
                  <a:pt x="846521" y="1496846"/>
                </a:lnTo>
                <a:cubicBezTo>
                  <a:pt x="904673" y="1544484"/>
                  <a:pt x="996743" y="1604999"/>
                  <a:pt x="1133351" y="1633580"/>
                </a:cubicBezTo>
                <a:cubicBezTo>
                  <a:pt x="1173338" y="1640086"/>
                  <a:pt x="1231512" y="1657606"/>
                  <a:pt x="1278467" y="1695060"/>
                </a:cubicBezTo>
                <a:cubicBezTo>
                  <a:pt x="1273477" y="1666119"/>
                  <a:pt x="1266783" y="1620698"/>
                  <a:pt x="1258880" y="1567964"/>
                </a:cubicBezTo>
                <a:lnTo>
                  <a:pt x="1238167" y="1436068"/>
                </a:lnTo>
                <a:lnTo>
                  <a:pt x="1239044" y="1436276"/>
                </a:lnTo>
                <a:lnTo>
                  <a:pt x="1234545" y="1339776"/>
                </a:lnTo>
                <a:cubicBezTo>
                  <a:pt x="1223459" y="1257312"/>
                  <a:pt x="1197139" y="1223456"/>
                  <a:pt x="1192049" y="1203660"/>
                </a:cubicBezTo>
                <a:cubicBezTo>
                  <a:pt x="1148606" y="1036502"/>
                  <a:pt x="1047241" y="1101606"/>
                  <a:pt x="1021899" y="1119201"/>
                </a:cubicBezTo>
                <a:cubicBezTo>
                  <a:pt x="982076" y="1145593"/>
                  <a:pt x="956735" y="1170228"/>
                  <a:pt x="951304" y="1166709"/>
                </a:cubicBezTo>
                <a:cubicBezTo>
                  <a:pt x="949496" y="1164949"/>
                  <a:pt x="960355" y="1131518"/>
                  <a:pt x="1001988" y="1096327"/>
                </a:cubicBezTo>
                <a:cubicBezTo>
                  <a:pt x="1018279" y="1078730"/>
                  <a:pt x="1047242" y="1064655"/>
                  <a:pt x="1081632" y="1057617"/>
                </a:cubicBezTo>
                <a:cubicBezTo>
                  <a:pt x="1059912" y="1040021"/>
                  <a:pt x="1036379" y="1022426"/>
                  <a:pt x="1014658" y="1008349"/>
                </a:cubicBezTo>
                <a:cubicBezTo>
                  <a:pt x="877091" y="922131"/>
                  <a:pt x="801066" y="848229"/>
                  <a:pt x="810118" y="839432"/>
                </a:cubicBezTo>
                <a:cubicBezTo>
                  <a:pt x="817357" y="834153"/>
                  <a:pt x="897002" y="886940"/>
                  <a:pt x="1043621" y="964360"/>
                </a:cubicBezTo>
                <a:cubicBezTo>
                  <a:pt x="1081632" y="983715"/>
                  <a:pt x="1123265" y="1011867"/>
                  <a:pt x="1163088" y="1048819"/>
                </a:cubicBezTo>
                <a:cubicBezTo>
                  <a:pt x="1132315" y="964360"/>
                  <a:pt x="1096113" y="883421"/>
                  <a:pt x="1065341" y="806001"/>
                </a:cubicBezTo>
                <a:cubicBezTo>
                  <a:pt x="1047242" y="762012"/>
                  <a:pt x="1038190" y="732099"/>
                  <a:pt x="1018278" y="681072"/>
                </a:cubicBezTo>
                <a:cubicBezTo>
                  <a:pt x="991127" y="610690"/>
                  <a:pt x="927774" y="549106"/>
                  <a:pt x="893381" y="496319"/>
                </a:cubicBezTo>
                <a:cubicBezTo>
                  <a:pt x="808306" y="378429"/>
                  <a:pt x="730472" y="332681"/>
                  <a:pt x="735902" y="325643"/>
                </a:cubicBezTo>
                <a:cubicBezTo>
                  <a:pt x="735902" y="315085"/>
                  <a:pt x="869849" y="403063"/>
                  <a:pt x="1000177" y="582537"/>
                </a:cubicBezTo>
                <a:cubicBezTo>
                  <a:pt x="973026" y="432975"/>
                  <a:pt x="982076" y="301009"/>
                  <a:pt x="998368" y="207753"/>
                </a:cubicBezTo>
                <a:cubicBezTo>
                  <a:pt x="1023709" y="66988"/>
                  <a:pt x="1063530" y="-3394"/>
                  <a:pt x="1068962" y="12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2400"/>
          </a:p>
        </p:txBody>
      </p:sp>
      <p:sp>
        <p:nvSpPr>
          <p:cNvPr id="3" name="Rectangle 1"/>
          <p:cNvSpPr/>
          <p:nvPr/>
        </p:nvSpPr>
        <p:spPr>
          <a:xfrm>
            <a:off x="-1" y="4487594"/>
            <a:ext cx="12224825" cy="2370407"/>
          </a:xfrm>
          <a:custGeom>
            <a:avLst/>
            <a:gdLst>
              <a:gd name="connsiteX0" fmla="*/ 0 w 12192000"/>
              <a:gd name="connsiteY0" fmla="*/ 0 h 948519"/>
              <a:gd name="connsiteX1" fmla="*/ 12192000 w 12192000"/>
              <a:gd name="connsiteY1" fmla="*/ 0 h 948519"/>
              <a:gd name="connsiteX2" fmla="*/ 12192000 w 12192000"/>
              <a:gd name="connsiteY2" fmla="*/ 948519 h 948519"/>
              <a:gd name="connsiteX3" fmla="*/ 0 w 12192000"/>
              <a:gd name="connsiteY3" fmla="*/ 948519 h 948519"/>
              <a:gd name="connsiteX4" fmla="*/ 0 w 12192000"/>
              <a:gd name="connsiteY4" fmla="*/ 0 h 948519"/>
              <a:gd name="connsiteX0" fmla="*/ 0 w 12192000"/>
              <a:gd name="connsiteY0" fmla="*/ 0 h 948519"/>
              <a:gd name="connsiteX1" fmla="*/ 1337481 w 12192000"/>
              <a:gd name="connsiteY1" fmla="*/ 0 h 948519"/>
              <a:gd name="connsiteX2" fmla="*/ 12192000 w 12192000"/>
              <a:gd name="connsiteY2" fmla="*/ 0 h 948519"/>
              <a:gd name="connsiteX3" fmla="*/ 12192000 w 12192000"/>
              <a:gd name="connsiteY3" fmla="*/ 948519 h 948519"/>
              <a:gd name="connsiteX4" fmla="*/ 0 w 12192000"/>
              <a:gd name="connsiteY4" fmla="*/ 948519 h 948519"/>
              <a:gd name="connsiteX5" fmla="*/ 0 w 12192000"/>
              <a:gd name="connsiteY5" fmla="*/ 0 h 948519"/>
              <a:gd name="connsiteX0" fmla="*/ 0 w 12192000"/>
              <a:gd name="connsiteY0" fmla="*/ 286603 h 1235122"/>
              <a:gd name="connsiteX1" fmla="*/ 1023582 w 12192000"/>
              <a:gd name="connsiteY1" fmla="*/ 0 h 1235122"/>
              <a:gd name="connsiteX2" fmla="*/ 12192000 w 12192000"/>
              <a:gd name="connsiteY2" fmla="*/ 286603 h 1235122"/>
              <a:gd name="connsiteX3" fmla="*/ 12192000 w 12192000"/>
              <a:gd name="connsiteY3" fmla="*/ 1235122 h 1235122"/>
              <a:gd name="connsiteX4" fmla="*/ 0 w 12192000"/>
              <a:gd name="connsiteY4" fmla="*/ 1235122 h 1235122"/>
              <a:gd name="connsiteX5" fmla="*/ 0 w 12192000"/>
              <a:gd name="connsiteY5" fmla="*/ 286603 h 1235122"/>
              <a:gd name="connsiteX0" fmla="*/ 0 w 12192000"/>
              <a:gd name="connsiteY0" fmla="*/ 286603 h 1235122"/>
              <a:gd name="connsiteX1" fmla="*/ 1023582 w 12192000"/>
              <a:gd name="connsiteY1" fmla="*/ 0 h 1235122"/>
              <a:gd name="connsiteX2" fmla="*/ 12192000 w 12192000"/>
              <a:gd name="connsiteY2" fmla="*/ 286603 h 1235122"/>
              <a:gd name="connsiteX3" fmla="*/ 12192000 w 12192000"/>
              <a:gd name="connsiteY3" fmla="*/ 1235122 h 1235122"/>
              <a:gd name="connsiteX4" fmla="*/ 0 w 12192000"/>
              <a:gd name="connsiteY4" fmla="*/ 1235122 h 1235122"/>
              <a:gd name="connsiteX5" fmla="*/ 0 w 12192000"/>
              <a:gd name="connsiteY5" fmla="*/ 286603 h 1235122"/>
              <a:gd name="connsiteX0" fmla="*/ 0 w 12192000"/>
              <a:gd name="connsiteY0" fmla="*/ 286603 h 1235122"/>
              <a:gd name="connsiteX1" fmla="*/ 1023582 w 12192000"/>
              <a:gd name="connsiteY1" fmla="*/ 0 h 1235122"/>
              <a:gd name="connsiteX2" fmla="*/ 5336275 w 12192000"/>
              <a:gd name="connsiteY2" fmla="*/ 81886 h 1235122"/>
              <a:gd name="connsiteX3" fmla="*/ 12192000 w 12192000"/>
              <a:gd name="connsiteY3" fmla="*/ 286603 h 1235122"/>
              <a:gd name="connsiteX4" fmla="*/ 12192000 w 12192000"/>
              <a:gd name="connsiteY4" fmla="*/ 1235122 h 1235122"/>
              <a:gd name="connsiteX5" fmla="*/ 0 w 12192000"/>
              <a:gd name="connsiteY5" fmla="*/ 1235122 h 1235122"/>
              <a:gd name="connsiteX6" fmla="*/ 0 w 12192000"/>
              <a:gd name="connsiteY6" fmla="*/ 286603 h 1235122"/>
              <a:gd name="connsiteX0" fmla="*/ 0 w 12192000"/>
              <a:gd name="connsiteY0" fmla="*/ 382138 h 1330657"/>
              <a:gd name="connsiteX1" fmla="*/ 1023582 w 12192000"/>
              <a:gd name="connsiteY1" fmla="*/ 95535 h 1330657"/>
              <a:gd name="connsiteX2" fmla="*/ 5336275 w 12192000"/>
              <a:gd name="connsiteY2" fmla="*/ 0 h 1330657"/>
              <a:gd name="connsiteX3" fmla="*/ 12192000 w 12192000"/>
              <a:gd name="connsiteY3" fmla="*/ 382138 h 1330657"/>
              <a:gd name="connsiteX4" fmla="*/ 12192000 w 12192000"/>
              <a:gd name="connsiteY4" fmla="*/ 1330657 h 1330657"/>
              <a:gd name="connsiteX5" fmla="*/ 0 w 12192000"/>
              <a:gd name="connsiteY5" fmla="*/ 1330657 h 1330657"/>
              <a:gd name="connsiteX6" fmla="*/ 0 w 12192000"/>
              <a:gd name="connsiteY6" fmla="*/ 382138 h 1330657"/>
              <a:gd name="connsiteX0" fmla="*/ 0 w 12192000"/>
              <a:gd name="connsiteY0" fmla="*/ 383955 h 1332474"/>
              <a:gd name="connsiteX1" fmla="*/ 1023582 w 12192000"/>
              <a:gd name="connsiteY1" fmla="*/ 97352 h 1332474"/>
              <a:gd name="connsiteX2" fmla="*/ 5336275 w 12192000"/>
              <a:gd name="connsiteY2" fmla="*/ 1817 h 1332474"/>
              <a:gd name="connsiteX3" fmla="*/ 8434316 w 12192000"/>
              <a:gd name="connsiteY3" fmla="*/ 165591 h 1332474"/>
              <a:gd name="connsiteX4" fmla="*/ 12192000 w 12192000"/>
              <a:gd name="connsiteY4" fmla="*/ 383955 h 1332474"/>
              <a:gd name="connsiteX5" fmla="*/ 12192000 w 12192000"/>
              <a:gd name="connsiteY5" fmla="*/ 1332474 h 1332474"/>
              <a:gd name="connsiteX6" fmla="*/ 0 w 12192000"/>
              <a:gd name="connsiteY6" fmla="*/ 1332474 h 1332474"/>
              <a:gd name="connsiteX7" fmla="*/ 0 w 12192000"/>
              <a:gd name="connsiteY7" fmla="*/ 383955 h 1332474"/>
              <a:gd name="connsiteX0" fmla="*/ 0 w 12192000"/>
              <a:gd name="connsiteY0" fmla="*/ 423080 h 1371599"/>
              <a:gd name="connsiteX1" fmla="*/ 1023582 w 12192000"/>
              <a:gd name="connsiteY1" fmla="*/ 136477 h 1371599"/>
              <a:gd name="connsiteX2" fmla="*/ 5336275 w 12192000"/>
              <a:gd name="connsiteY2" fmla="*/ 40942 h 1371599"/>
              <a:gd name="connsiteX3" fmla="*/ 8284191 w 12192000"/>
              <a:gd name="connsiteY3" fmla="*/ 0 h 1371599"/>
              <a:gd name="connsiteX4" fmla="*/ 12192000 w 12192000"/>
              <a:gd name="connsiteY4" fmla="*/ 423080 h 1371599"/>
              <a:gd name="connsiteX5" fmla="*/ 12192000 w 12192000"/>
              <a:gd name="connsiteY5" fmla="*/ 1371599 h 1371599"/>
              <a:gd name="connsiteX6" fmla="*/ 0 w 12192000"/>
              <a:gd name="connsiteY6" fmla="*/ 1371599 h 1371599"/>
              <a:gd name="connsiteX7" fmla="*/ 0 w 12192000"/>
              <a:gd name="connsiteY7" fmla="*/ 423080 h 1371599"/>
              <a:gd name="connsiteX0" fmla="*/ 0 w 12192000"/>
              <a:gd name="connsiteY0" fmla="*/ 423080 h 1371599"/>
              <a:gd name="connsiteX1" fmla="*/ 1023582 w 12192000"/>
              <a:gd name="connsiteY1" fmla="*/ 136477 h 1371599"/>
              <a:gd name="connsiteX2" fmla="*/ 5336275 w 12192000"/>
              <a:gd name="connsiteY2" fmla="*/ 40942 h 1371599"/>
              <a:gd name="connsiteX3" fmla="*/ 8284191 w 12192000"/>
              <a:gd name="connsiteY3" fmla="*/ 0 h 1371599"/>
              <a:gd name="connsiteX4" fmla="*/ 10222173 w 12192000"/>
              <a:gd name="connsiteY4" fmla="*/ 218365 h 1371599"/>
              <a:gd name="connsiteX5" fmla="*/ 12192000 w 12192000"/>
              <a:gd name="connsiteY5" fmla="*/ 423080 h 1371599"/>
              <a:gd name="connsiteX6" fmla="*/ 12192000 w 12192000"/>
              <a:gd name="connsiteY6" fmla="*/ 1371599 h 1371599"/>
              <a:gd name="connsiteX7" fmla="*/ 0 w 12192000"/>
              <a:gd name="connsiteY7" fmla="*/ 1371599 h 1371599"/>
              <a:gd name="connsiteX8" fmla="*/ 0 w 12192000"/>
              <a:gd name="connsiteY8" fmla="*/ 423080 h 1371599"/>
              <a:gd name="connsiteX0" fmla="*/ 0 w 12192000"/>
              <a:gd name="connsiteY0" fmla="*/ 532261 h 1480780"/>
              <a:gd name="connsiteX1" fmla="*/ 1023582 w 12192000"/>
              <a:gd name="connsiteY1" fmla="*/ 245658 h 1480780"/>
              <a:gd name="connsiteX2" fmla="*/ 5336275 w 12192000"/>
              <a:gd name="connsiteY2" fmla="*/ 150123 h 1480780"/>
              <a:gd name="connsiteX3" fmla="*/ 8284191 w 12192000"/>
              <a:gd name="connsiteY3" fmla="*/ 109181 h 1480780"/>
              <a:gd name="connsiteX4" fmla="*/ 11395880 w 12192000"/>
              <a:gd name="connsiteY4" fmla="*/ 0 h 1480780"/>
              <a:gd name="connsiteX5" fmla="*/ 12192000 w 12192000"/>
              <a:gd name="connsiteY5" fmla="*/ 532261 h 1480780"/>
              <a:gd name="connsiteX6" fmla="*/ 12192000 w 12192000"/>
              <a:gd name="connsiteY6" fmla="*/ 1480780 h 1480780"/>
              <a:gd name="connsiteX7" fmla="*/ 0 w 12192000"/>
              <a:gd name="connsiteY7" fmla="*/ 1480780 h 1480780"/>
              <a:gd name="connsiteX8" fmla="*/ 0 w 12192000"/>
              <a:gd name="connsiteY8" fmla="*/ 532261 h 1480780"/>
              <a:gd name="connsiteX0" fmla="*/ 0 w 12192000"/>
              <a:gd name="connsiteY0" fmla="*/ 532261 h 1480780"/>
              <a:gd name="connsiteX1" fmla="*/ 1023582 w 12192000"/>
              <a:gd name="connsiteY1" fmla="*/ 245658 h 1480780"/>
              <a:gd name="connsiteX2" fmla="*/ 5336275 w 12192000"/>
              <a:gd name="connsiteY2" fmla="*/ 150123 h 1480780"/>
              <a:gd name="connsiteX3" fmla="*/ 8284191 w 12192000"/>
              <a:gd name="connsiteY3" fmla="*/ 109181 h 1480780"/>
              <a:gd name="connsiteX4" fmla="*/ 11395880 w 12192000"/>
              <a:gd name="connsiteY4" fmla="*/ 0 h 1480780"/>
              <a:gd name="connsiteX5" fmla="*/ 12178352 w 12192000"/>
              <a:gd name="connsiteY5" fmla="*/ 272953 h 1480780"/>
              <a:gd name="connsiteX6" fmla="*/ 12192000 w 12192000"/>
              <a:gd name="connsiteY6" fmla="*/ 1480780 h 1480780"/>
              <a:gd name="connsiteX7" fmla="*/ 0 w 12192000"/>
              <a:gd name="connsiteY7" fmla="*/ 1480780 h 1480780"/>
              <a:gd name="connsiteX8" fmla="*/ 0 w 12192000"/>
              <a:gd name="connsiteY8" fmla="*/ 532261 h 1480780"/>
              <a:gd name="connsiteX0" fmla="*/ 0 w 12192000"/>
              <a:gd name="connsiteY0" fmla="*/ 532261 h 1480780"/>
              <a:gd name="connsiteX1" fmla="*/ 1023582 w 12192000"/>
              <a:gd name="connsiteY1" fmla="*/ 245658 h 1480780"/>
              <a:gd name="connsiteX2" fmla="*/ 5336275 w 12192000"/>
              <a:gd name="connsiteY2" fmla="*/ 150123 h 1480780"/>
              <a:gd name="connsiteX3" fmla="*/ 8284191 w 12192000"/>
              <a:gd name="connsiteY3" fmla="*/ 109181 h 1480780"/>
              <a:gd name="connsiteX4" fmla="*/ 11395880 w 12192000"/>
              <a:gd name="connsiteY4" fmla="*/ 0 h 1480780"/>
              <a:gd name="connsiteX5" fmla="*/ 12178352 w 12192000"/>
              <a:gd name="connsiteY5" fmla="*/ 272953 h 1480780"/>
              <a:gd name="connsiteX6" fmla="*/ 12192000 w 12192000"/>
              <a:gd name="connsiteY6" fmla="*/ 1480780 h 1480780"/>
              <a:gd name="connsiteX7" fmla="*/ 0 w 12192000"/>
              <a:gd name="connsiteY7" fmla="*/ 1480780 h 1480780"/>
              <a:gd name="connsiteX8" fmla="*/ 0 w 12192000"/>
              <a:gd name="connsiteY8" fmla="*/ 532261 h 1480780"/>
              <a:gd name="connsiteX0" fmla="*/ 0 w 12192000"/>
              <a:gd name="connsiteY0" fmla="*/ 532261 h 1480780"/>
              <a:gd name="connsiteX1" fmla="*/ 1023582 w 12192000"/>
              <a:gd name="connsiteY1" fmla="*/ 245658 h 1480780"/>
              <a:gd name="connsiteX2" fmla="*/ 5336275 w 12192000"/>
              <a:gd name="connsiteY2" fmla="*/ 150123 h 1480780"/>
              <a:gd name="connsiteX3" fmla="*/ 8284191 w 12192000"/>
              <a:gd name="connsiteY3" fmla="*/ 109181 h 1480780"/>
              <a:gd name="connsiteX4" fmla="*/ 11395880 w 12192000"/>
              <a:gd name="connsiteY4" fmla="*/ 0 h 1480780"/>
              <a:gd name="connsiteX5" fmla="*/ 12178352 w 12192000"/>
              <a:gd name="connsiteY5" fmla="*/ 272953 h 1480780"/>
              <a:gd name="connsiteX6" fmla="*/ 12192000 w 12192000"/>
              <a:gd name="connsiteY6" fmla="*/ 1480780 h 1480780"/>
              <a:gd name="connsiteX7" fmla="*/ 0 w 12192000"/>
              <a:gd name="connsiteY7" fmla="*/ 1480780 h 1480780"/>
              <a:gd name="connsiteX8" fmla="*/ 0 w 12192000"/>
              <a:gd name="connsiteY8" fmla="*/ 532261 h 1480780"/>
              <a:gd name="connsiteX0" fmla="*/ 0 w 12192000"/>
              <a:gd name="connsiteY0" fmla="*/ 532261 h 1480780"/>
              <a:gd name="connsiteX1" fmla="*/ 1023582 w 12192000"/>
              <a:gd name="connsiteY1" fmla="*/ 245658 h 1480780"/>
              <a:gd name="connsiteX2" fmla="*/ 5336275 w 12192000"/>
              <a:gd name="connsiteY2" fmla="*/ 150123 h 1480780"/>
              <a:gd name="connsiteX3" fmla="*/ 8284191 w 12192000"/>
              <a:gd name="connsiteY3" fmla="*/ 109181 h 1480780"/>
              <a:gd name="connsiteX4" fmla="*/ 11395880 w 12192000"/>
              <a:gd name="connsiteY4" fmla="*/ 0 h 1480780"/>
              <a:gd name="connsiteX5" fmla="*/ 12178352 w 12192000"/>
              <a:gd name="connsiteY5" fmla="*/ 272953 h 1480780"/>
              <a:gd name="connsiteX6" fmla="*/ 12192000 w 12192000"/>
              <a:gd name="connsiteY6" fmla="*/ 1480780 h 1480780"/>
              <a:gd name="connsiteX7" fmla="*/ 0 w 12192000"/>
              <a:gd name="connsiteY7" fmla="*/ 1480780 h 1480780"/>
              <a:gd name="connsiteX8" fmla="*/ 0 w 12192000"/>
              <a:gd name="connsiteY8" fmla="*/ 532261 h 1480780"/>
              <a:gd name="connsiteX0" fmla="*/ 0 w 12192000"/>
              <a:gd name="connsiteY0" fmla="*/ 532261 h 1480780"/>
              <a:gd name="connsiteX1" fmla="*/ 1023582 w 12192000"/>
              <a:gd name="connsiteY1" fmla="*/ 245658 h 1480780"/>
              <a:gd name="connsiteX2" fmla="*/ 5336275 w 12192000"/>
              <a:gd name="connsiteY2" fmla="*/ 150123 h 1480780"/>
              <a:gd name="connsiteX3" fmla="*/ 8284191 w 12192000"/>
              <a:gd name="connsiteY3" fmla="*/ 109181 h 1480780"/>
              <a:gd name="connsiteX4" fmla="*/ 11395880 w 12192000"/>
              <a:gd name="connsiteY4" fmla="*/ 0 h 1480780"/>
              <a:gd name="connsiteX5" fmla="*/ 12178352 w 12192000"/>
              <a:gd name="connsiteY5" fmla="*/ 272953 h 1480780"/>
              <a:gd name="connsiteX6" fmla="*/ 12192000 w 12192000"/>
              <a:gd name="connsiteY6" fmla="*/ 1480780 h 1480780"/>
              <a:gd name="connsiteX7" fmla="*/ 0 w 12192000"/>
              <a:gd name="connsiteY7" fmla="*/ 1480780 h 1480780"/>
              <a:gd name="connsiteX8" fmla="*/ 0 w 12192000"/>
              <a:gd name="connsiteY8" fmla="*/ 532261 h 1480780"/>
              <a:gd name="connsiteX0" fmla="*/ 0 w 12192000"/>
              <a:gd name="connsiteY0" fmla="*/ 533366 h 1481885"/>
              <a:gd name="connsiteX1" fmla="*/ 1023582 w 12192000"/>
              <a:gd name="connsiteY1" fmla="*/ 246763 h 1481885"/>
              <a:gd name="connsiteX2" fmla="*/ 5336275 w 12192000"/>
              <a:gd name="connsiteY2" fmla="*/ 151228 h 1481885"/>
              <a:gd name="connsiteX3" fmla="*/ 8284191 w 12192000"/>
              <a:gd name="connsiteY3" fmla="*/ 110286 h 1481885"/>
              <a:gd name="connsiteX4" fmla="*/ 11395880 w 12192000"/>
              <a:gd name="connsiteY4" fmla="*/ 1105 h 1481885"/>
              <a:gd name="connsiteX5" fmla="*/ 12178352 w 12192000"/>
              <a:gd name="connsiteY5" fmla="*/ 274058 h 1481885"/>
              <a:gd name="connsiteX6" fmla="*/ 12192000 w 12192000"/>
              <a:gd name="connsiteY6" fmla="*/ 1481885 h 1481885"/>
              <a:gd name="connsiteX7" fmla="*/ 0 w 12192000"/>
              <a:gd name="connsiteY7" fmla="*/ 1481885 h 1481885"/>
              <a:gd name="connsiteX8" fmla="*/ 0 w 12192000"/>
              <a:gd name="connsiteY8" fmla="*/ 533366 h 1481885"/>
              <a:gd name="connsiteX0" fmla="*/ 0 w 12192000"/>
              <a:gd name="connsiteY0" fmla="*/ 533366 h 1481885"/>
              <a:gd name="connsiteX1" fmla="*/ 1023582 w 12192000"/>
              <a:gd name="connsiteY1" fmla="*/ 246763 h 1481885"/>
              <a:gd name="connsiteX2" fmla="*/ 5336275 w 12192000"/>
              <a:gd name="connsiteY2" fmla="*/ 151228 h 1481885"/>
              <a:gd name="connsiteX3" fmla="*/ 8284191 w 12192000"/>
              <a:gd name="connsiteY3" fmla="*/ 110286 h 1481885"/>
              <a:gd name="connsiteX4" fmla="*/ 11395880 w 12192000"/>
              <a:gd name="connsiteY4" fmla="*/ 1105 h 1481885"/>
              <a:gd name="connsiteX5" fmla="*/ 12178352 w 12192000"/>
              <a:gd name="connsiteY5" fmla="*/ 274058 h 1481885"/>
              <a:gd name="connsiteX6" fmla="*/ 12192000 w 12192000"/>
              <a:gd name="connsiteY6" fmla="*/ 1481885 h 1481885"/>
              <a:gd name="connsiteX7" fmla="*/ 0 w 12192000"/>
              <a:gd name="connsiteY7" fmla="*/ 1481885 h 1481885"/>
              <a:gd name="connsiteX8" fmla="*/ 0 w 12192000"/>
              <a:gd name="connsiteY8" fmla="*/ 533366 h 1481885"/>
              <a:gd name="connsiteX0" fmla="*/ 0 w 12192000"/>
              <a:gd name="connsiteY0" fmla="*/ 533366 h 1481885"/>
              <a:gd name="connsiteX1" fmla="*/ 1023582 w 12192000"/>
              <a:gd name="connsiteY1" fmla="*/ 246763 h 1481885"/>
              <a:gd name="connsiteX2" fmla="*/ 5336275 w 12192000"/>
              <a:gd name="connsiteY2" fmla="*/ 151228 h 1481885"/>
              <a:gd name="connsiteX3" fmla="*/ 8448530 w 12192000"/>
              <a:gd name="connsiteY3" fmla="*/ 122927 h 1481885"/>
              <a:gd name="connsiteX4" fmla="*/ 11395880 w 12192000"/>
              <a:gd name="connsiteY4" fmla="*/ 1105 h 1481885"/>
              <a:gd name="connsiteX5" fmla="*/ 12178352 w 12192000"/>
              <a:gd name="connsiteY5" fmla="*/ 274058 h 1481885"/>
              <a:gd name="connsiteX6" fmla="*/ 12192000 w 12192000"/>
              <a:gd name="connsiteY6" fmla="*/ 1481885 h 1481885"/>
              <a:gd name="connsiteX7" fmla="*/ 0 w 12192000"/>
              <a:gd name="connsiteY7" fmla="*/ 1481885 h 1481885"/>
              <a:gd name="connsiteX8" fmla="*/ 0 w 12192000"/>
              <a:gd name="connsiteY8" fmla="*/ 533366 h 1481885"/>
              <a:gd name="connsiteX0" fmla="*/ 0 w 12192000"/>
              <a:gd name="connsiteY0" fmla="*/ 533366 h 1481885"/>
              <a:gd name="connsiteX1" fmla="*/ 1023582 w 12192000"/>
              <a:gd name="connsiteY1" fmla="*/ 246763 h 1481885"/>
              <a:gd name="connsiteX2" fmla="*/ 5336275 w 12192000"/>
              <a:gd name="connsiteY2" fmla="*/ 151228 h 1481885"/>
              <a:gd name="connsiteX3" fmla="*/ 8448530 w 12192000"/>
              <a:gd name="connsiteY3" fmla="*/ 122927 h 1481885"/>
              <a:gd name="connsiteX4" fmla="*/ 11395880 w 12192000"/>
              <a:gd name="connsiteY4" fmla="*/ 1105 h 1481885"/>
              <a:gd name="connsiteX5" fmla="*/ 12178352 w 12192000"/>
              <a:gd name="connsiteY5" fmla="*/ 274058 h 1481885"/>
              <a:gd name="connsiteX6" fmla="*/ 12192000 w 12192000"/>
              <a:gd name="connsiteY6" fmla="*/ 1481885 h 1481885"/>
              <a:gd name="connsiteX7" fmla="*/ 0 w 12192000"/>
              <a:gd name="connsiteY7" fmla="*/ 1481885 h 1481885"/>
              <a:gd name="connsiteX8" fmla="*/ 0 w 12192000"/>
              <a:gd name="connsiteY8" fmla="*/ 533366 h 1481885"/>
              <a:gd name="connsiteX0" fmla="*/ 0 w 12192000"/>
              <a:gd name="connsiteY0" fmla="*/ 533366 h 1481885"/>
              <a:gd name="connsiteX1" fmla="*/ 1023582 w 12192000"/>
              <a:gd name="connsiteY1" fmla="*/ 246763 h 1481885"/>
              <a:gd name="connsiteX2" fmla="*/ 5336275 w 12192000"/>
              <a:gd name="connsiteY2" fmla="*/ 151228 h 1481885"/>
              <a:gd name="connsiteX3" fmla="*/ 7289917 w 12192000"/>
              <a:gd name="connsiteY3" fmla="*/ 85005 h 1481885"/>
              <a:gd name="connsiteX4" fmla="*/ 8448530 w 12192000"/>
              <a:gd name="connsiteY4" fmla="*/ 122927 h 1481885"/>
              <a:gd name="connsiteX5" fmla="*/ 11395880 w 12192000"/>
              <a:gd name="connsiteY5" fmla="*/ 1105 h 1481885"/>
              <a:gd name="connsiteX6" fmla="*/ 12178352 w 12192000"/>
              <a:gd name="connsiteY6" fmla="*/ 274058 h 1481885"/>
              <a:gd name="connsiteX7" fmla="*/ 12192000 w 12192000"/>
              <a:gd name="connsiteY7" fmla="*/ 1481885 h 1481885"/>
              <a:gd name="connsiteX8" fmla="*/ 0 w 12192000"/>
              <a:gd name="connsiteY8" fmla="*/ 1481885 h 1481885"/>
              <a:gd name="connsiteX9" fmla="*/ 0 w 12192000"/>
              <a:gd name="connsiteY9" fmla="*/ 533366 h 1481885"/>
              <a:gd name="connsiteX0" fmla="*/ 0 w 12192000"/>
              <a:gd name="connsiteY0" fmla="*/ 533366 h 1481885"/>
              <a:gd name="connsiteX1" fmla="*/ 1023582 w 12192000"/>
              <a:gd name="connsiteY1" fmla="*/ 246763 h 1481885"/>
              <a:gd name="connsiteX2" fmla="*/ 5336275 w 12192000"/>
              <a:gd name="connsiteY2" fmla="*/ 151228 h 1481885"/>
              <a:gd name="connsiteX3" fmla="*/ 7205641 w 12192000"/>
              <a:gd name="connsiteY3" fmla="*/ 325193 h 1481885"/>
              <a:gd name="connsiteX4" fmla="*/ 8448530 w 12192000"/>
              <a:gd name="connsiteY4" fmla="*/ 122927 h 1481885"/>
              <a:gd name="connsiteX5" fmla="*/ 11395880 w 12192000"/>
              <a:gd name="connsiteY5" fmla="*/ 1105 h 1481885"/>
              <a:gd name="connsiteX6" fmla="*/ 12178352 w 12192000"/>
              <a:gd name="connsiteY6" fmla="*/ 274058 h 1481885"/>
              <a:gd name="connsiteX7" fmla="*/ 12192000 w 12192000"/>
              <a:gd name="connsiteY7" fmla="*/ 1481885 h 1481885"/>
              <a:gd name="connsiteX8" fmla="*/ 0 w 12192000"/>
              <a:gd name="connsiteY8" fmla="*/ 1481885 h 1481885"/>
              <a:gd name="connsiteX9" fmla="*/ 0 w 12192000"/>
              <a:gd name="connsiteY9" fmla="*/ 533366 h 1481885"/>
              <a:gd name="connsiteX0" fmla="*/ 0 w 12192000"/>
              <a:gd name="connsiteY0" fmla="*/ 533366 h 1481885"/>
              <a:gd name="connsiteX1" fmla="*/ 1023582 w 12192000"/>
              <a:gd name="connsiteY1" fmla="*/ 246763 h 1481885"/>
              <a:gd name="connsiteX2" fmla="*/ 5336275 w 12192000"/>
              <a:gd name="connsiteY2" fmla="*/ 151228 h 1481885"/>
              <a:gd name="connsiteX3" fmla="*/ 7205641 w 12192000"/>
              <a:gd name="connsiteY3" fmla="*/ 325193 h 1481885"/>
              <a:gd name="connsiteX4" fmla="*/ 8448530 w 12192000"/>
              <a:gd name="connsiteY4" fmla="*/ 122927 h 1481885"/>
              <a:gd name="connsiteX5" fmla="*/ 11395880 w 12192000"/>
              <a:gd name="connsiteY5" fmla="*/ 1105 h 1481885"/>
              <a:gd name="connsiteX6" fmla="*/ 12178352 w 12192000"/>
              <a:gd name="connsiteY6" fmla="*/ 274058 h 1481885"/>
              <a:gd name="connsiteX7" fmla="*/ 12192000 w 12192000"/>
              <a:gd name="connsiteY7" fmla="*/ 1481885 h 1481885"/>
              <a:gd name="connsiteX8" fmla="*/ 0 w 12192000"/>
              <a:gd name="connsiteY8" fmla="*/ 1481885 h 1481885"/>
              <a:gd name="connsiteX9" fmla="*/ 0 w 12192000"/>
              <a:gd name="connsiteY9" fmla="*/ 533366 h 1481885"/>
              <a:gd name="connsiteX0" fmla="*/ 0 w 12192000"/>
              <a:gd name="connsiteY0" fmla="*/ 533366 h 1481885"/>
              <a:gd name="connsiteX1" fmla="*/ 1023582 w 12192000"/>
              <a:gd name="connsiteY1" fmla="*/ 246763 h 1481885"/>
              <a:gd name="connsiteX2" fmla="*/ 5336275 w 12192000"/>
              <a:gd name="connsiteY2" fmla="*/ 151228 h 1481885"/>
              <a:gd name="connsiteX3" fmla="*/ 7205641 w 12192000"/>
              <a:gd name="connsiteY3" fmla="*/ 325193 h 1481885"/>
              <a:gd name="connsiteX4" fmla="*/ 8448530 w 12192000"/>
              <a:gd name="connsiteY4" fmla="*/ 122927 h 1481885"/>
              <a:gd name="connsiteX5" fmla="*/ 11395880 w 12192000"/>
              <a:gd name="connsiteY5" fmla="*/ 1105 h 1481885"/>
              <a:gd name="connsiteX6" fmla="*/ 12178352 w 12192000"/>
              <a:gd name="connsiteY6" fmla="*/ 274058 h 1481885"/>
              <a:gd name="connsiteX7" fmla="*/ 12192000 w 12192000"/>
              <a:gd name="connsiteY7" fmla="*/ 1481885 h 1481885"/>
              <a:gd name="connsiteX8" fmla="*/ 0 w 12192000"/>
              <a:gd name="connsiteY8" fmla="*/ 1481885 h 1481885"/>
              <a:gd name="connsiteX9" fmla="*/ 0 w 12192000"/>
              <a:gd name="connsiteY9" fmla="*/ 533366 h 1481885"/>
              <a:gd name="connsiteX0" fmla="*/ 0 w 12192000"/>
              <a:gd name="connsiteY0" fmla="*/ 533366 h 1481885"/>
              <a:gd name="connsiteX1" fmla="*/ 1023582 w 12192000"/>
              <a:gd name="connsiteY1" fmla="*/ 246763 h 1481885"/>
              <a:gd name="connsiteX2" fmla="*/ 5336275 w 12192000"/>
              <a:gd name="connsiteY2" fmla="*/ 151228 h 1481885"/>
              <a:gd name="connsiteX3" fmla="*/ 7205641 w 12192000"/>
              <a:gd name="connsiteY3" fmla="*/ 325193 h 1481885"/>
              <a:gd name="connsiteX4" fmla="*/ 8448530 w 12192000"/>
              <a:gd name="connsiteY4" fmla="*/ 122927 h 1481885"/>
              <a:gd name="connsiteX5" fmla="*/ 11395880 w 12192000"/>
              <a:gd name="connsiteY5" fmla="*/ 1105 h 1481885"/>
              <a:gd name="connsiteX6" fmla="*/ 12178352 w 12192000"/>
              <a:gd name="connsiteY6" fmla="*/ 274058 h 1481885"/>
              <a:gd name="connsiteX7" fmla="*/ 12192000 w 12192000"/>
              <a:gd name="connsiteY7" fmla="*/ 1481885 h 1481885"/>
              <a:gd name="connsiteX8" fmla="*/ 0 w 12192000"/>
              <a:gd name="connsiteY8" fmla="*/ 1481885 h 1481885"/>
              <a:gd name="connsiteX9" fmla="*/ 0 w 12192000"/>
              <a:gd name="connsiteY9" fmla="*/ 533366 h 1481885"/>
              <a:gd name="connsiteX0" fmla="*/ 0 w 12192000"/>
              <a:gd name="connsiteY0" fmla="*/ 533366 h 1481885"/>
              <a:gd name="connsiteX1" fmla="*/ 1023582 w 12192000"/>
              <a:gd name="connsiteY1" fmla="*/ 246763 h 1481885"/>
              <a:gd name="connsiteX2" fmla="*/ 5336275 w 12192000"/>
              <a:gd name="connsiteY2" fmla="*/ 151228 h 1481885"/>
              <a:gd name="connsiteX3" fmla="*/ 7205641 w 12192000"/>
              <a:gd name="connsiteY3" fmla="*/ 325193 h 1481885"/>
              <a:gd name="connsiteX4" fmla="*/ 8448530 w 12192000"/>
              <a:gd name="connsiteY4" fmla="*/ 122927 h 1481885"/>
              <a:gd name="connsiteX5" fmla="*/ 11395880 w 12192000"/>
              <a:gd name="connsiteY5" fmla="*/ 1105 h 1481885"/>
              <a:gd name="connsiteX6" fmla="*/ 12178352 w 12192000"/>
              <a:gd name="connsiteY6" fmla="*/ 274058 h 1481885"/>
              <a:gd name="connsiteX7" fmla="*/ 12192000 w 12192000"/>
              <a:gd name="connsiteY7" fmla="*/ 1481885 h 1481885"/>
              <a:gd name="connsiteX8" fmla="*/ 0 w 12192000"/>
              <a:gd name="connsiteY8" fmla="*/ 1481885 h 1481885"/>
              <a:gd name="connsiteX9" fmla="*/ 0 w 12192000"/>
              <a:gd name="connsiteY9" fmla="*/ 533366 h 1481885"/>
              <a:gd name="connsiteX0" fmla="*/ 0 w 12192000"/>
              <a:gd name="connsiteY0" fmla="*/ 533366 h 1481885"/>
              <a:gd name="connsiteX1" fmla="*/ 1023582 w 12192000"/>
              <a:gd name="connsiteY1" fmla="*/ 246763 h 1481885"/>
              <a:gd name="connsiteX2" fmla="*/ 5336275 w 12192000"/>
              <a:gd name="connsiteY2" fmla="*/ 151228 h 1481885"/>
              <a:gd name="connsiteX3" fmla="*/ 7205641 w 12192000"/>
              <a:gd name="connsiteY3" fmla="*/ 325193 h 1481885"/>
              <a:gd name="connsiteX4" fmla="*/ 8448530 w 12192000"/>
              <a:gd name="connsiteY4" fmla="*/ 122927 h 1481885"/>
              <a:gd name="connsiteX5" fmla="*/ 11395880 w 12192000"/>
              <a:gd name="connsiteY5" fmla="*/ 1105 h 1481885"/>
              <a:gd name="connsiteX6" fmla="*/ 12178352 w 12192000"/>
              <a:gd name="connsiteY6" fmla="*/ 274058 h 1481885"/>
              <a:gd name="connsiteX7" fmla="*/ 12192000 w 12192000"/>
              <a:gd name="connsiteY7" fmla="*/ 1481885 h 1481885"/>
              <a:gd name="connsiteX8" fmla="*/ 0 w 12192000"/>
              <a:gd name="connsiteY8" fmla="*/ 1481885 h 1481885"/>
              <a:gd name="connsiteX9" fmla="*/ 0 w 12192000"/>
              <a:gd name="connsiteY9" fmla="*/ 533366 h 1481885"/>
              <a:gd name="connsiteX0" fmla="*/ 0 w 12192000"/>
              <a:gd name="connsiteY0" fmla="*/ 533366 h 1481885"/>
              <a:gd name="connsiteX1" fmla="*/ 1023582 w 12192000"/>
              <a:gd name="connsiteY1" fmla="*/ 246763 h 1481885"/>
              <a:gd name="connsiteX2" fmla="*/ 5336275 w 12192000"/>
              <a:gd name="connsiteY2" fmla="*/ 151228 h 1481885"/>
              <a:gd name="connsiteX3" fmla="*/ 7205641 w 12192000"/>
              <a:gd name="connsiteY3" fmla="*/ 325193 h 1481885"/>
              <a:gd name="connsiteX4" fmla="*/ 8448530 w 12192000"/>
              <a:gd name="connsiteY4" fmla="*/ 122927 h 1481885"/>
              <a:gd name="connsiteX5" fmla="*/ 11395880 w 12192000"/>
              <a:gd name="connsiteY5" fmla="*/ 1105 h 1481885"/>
              <a:gd name="connsiteX6" fmla="*/ 12178352 w 12192000"/>
              <a:gd name="connsiteY6" fmla="*/ 274058 h 1481885"/>
              <a:gd name="connsiteX7" fmla="*/ 12192000 w 12192000"/>
              <a:gd name="connsiteY7" fmla="*/ 1481885 h 1481885"/>
              <a:gd name="connsiteX8" fmla="*/ 0 w 12192000"/>
              <a:gd name="connsiteY8" fmla="*/ 1481885 h 1481885"/>
              <a:gd name="connsiteX9" fmla="*/ 0 w 12192000"/>
              <a:gd name="connsiteY9" fmla="*/ 533366 h 1481885"/>
              <a:gd name="connsiteX0" fmla="*/ 0 w 12192000"/>
              <a:gd name="connsiteY0" fmla="*/ 533366 h 1481885"/>
              <a:gd name="connsiteX1" fmla="*/ 1023582 w 12192000"/>
              <a:gd name="connsiteY1" fmla="*/ 246763 h 1481885"/>
              <a:gd name="connsiteX2" fmla="*/ 5336275 w 12192000"/>
              <a:gd name="connsiteY2" fmla="*/ 151228 h 1481885"/>
              <a:gd name="connsiteX3" fmla="*/ 7205641 w 12192000"/>
              <a:gd name="connsiteY3" fmla="*/ 325193 h 1481885"/>
              <a:gd name="connsiteX4" fmla="*/ 8448530 w 12192000"/>
              <a:gd name="connsiteY4" fmla="*/ 122927 h 1481885"/>
              <a:gd name="connsiteX5" fmla="*/ 11395880 w 12192000"/>
              <a:gd name="connsiteY5" fmla="*/ 1105 h 1481885"/>
              <a:gd name="connsiteX6" fmla="*/ 12178352 w 12192000"/>
              <a:gd name="connsiteY6" fmla="*/ 274058 h 1481885"/>
              <a:gd name="connsiteX7" fmla="*/ 12192000 w 12192000"/>
              <a:gd name="connsiteY7" fmla="*/ 1481885 h 1481885"/>
              <a:gd name="connsiteX8" fmla="*/ 0 w 12192000"/>
              <a:gd name="connsiteY8" fmla="*/ 1481885 h 1481885"/>
              <a:gd name="connsiteX9" fmla="*/ 0 w 12192000"/>
              <a:gd name="connsiteY9" fmla="*/ 533366 h 1481885"/>
              <a:gd name="connsiteX0" fmla="*/ 0 w 12192000"/>
              <a:gd name="connsiteY0" fmla="*/ 533366 h 1481885"/>
              <a:gd name="connsiteX1" fmla="*/ 1284839 w 12192000"/>
              <a:gd name="connsiteY1" fmla="*/ 221480 h 1481885"/>
              <a:gd name="connsiteX2" fmla="*/ 5336275 w 12192000"/>
              <a:gd name="connsiteY2" fmla="*/ 151228 h 1481885"/>
              <a:gd name="connsiteX3" fmla="*/ 7205641 w 12192000"/>
              <a:gd name="connsiteY3" fmla="*/ 325193 h 1481885"/>
              <a:gd name="connsiteX4" fmla="*/ 8448530 w 12192000"/>
              <a:gd name="connsiteY4" fmla="*/ 122927 h 1481885"/>
              <a:gd name="connsiteX5" fmla="*/ 11395880 w 12192000"/>
              <a:gd name="connsiteY5" fmla="*/ 1105 h 1481885"/>
              <a:gd name="connsiteX6" fmla="*/ 12178352 w 12192000"/>
              <a:gd name="connsiteY6" fmla="*/ 274058 h 1481885"/>
              <a:gd name="connsiteX7" fmla="*/ 12192000 w 12192000"/>
              <a:gd name="connsiteY7" fmla="*/ 1481885 h 1481885"/>
              <a:gd name="connsiteX8" fmla="*/ 0 w 12192000"/>
              <a:gd name="connsiteY8" fmla="*/ 1481885 h 1481885"/>
              <a:gd name="connsiteX9" fmla="*/ 0 w 12192000"/>
              <a:gd name="connsiteY9" fmla="*/ 533366 h 1481885"/>
              <a:gd name="connsiteX0" fmla="*/ 0 w 12192000"/>
              <a:gd name="connsiteY0" fmla="*/ 533366 h 1481885"/>
              <a:gd name="connsiteX1" fmla="*/ 1284839 w 12192000"/>
              <a:gd name="connsiteY1" fmla="*/ 221480 h 1481885"/>
              <a:gd name="connsiteX2" fmla="*/ 5336275 w 12192000"/>
              <a:gd name="connsiteY2" fmla="*/ 151228 h 1481885"/>
              <a:gd name="connsiteX3" fmla="*/ 7205641 w 12192000"/>
              <a:gd name="connsiteY3" fmla="*/ 325193 h 1481885"/>
              <a:gd name="connsiteX4" fmla="*/ 8448530 w 12192000"/>
              <a:gd name="connsiteY4" fmla="*/ 122927 h 1481885"/>
              <a:gd name="connsiteX5" fmla="*/ 11395880 w 12192000"/>
              <a:gd name="connsiteY5" fmla="*/ 1105 h 1481885"/>
              <a:gd name="connsiteX6" fmla="*/ 12178352 w 12192000"/>
              <a:gd name="connsiteY6" fmla="*/ 274058 h 1481885"/>
              <a:gd name="connsiteX7" fmla="*/ 12192000 w 12192000"/>
              <a:gd name="connsiteY7" fmla="*/ 1481885 h 1481885"/>
              <a:gd name="connsiteX8" fmla="*/ 0 w 12192000"/>
              <a:gd name="connsiteY8" fmla="*/ 1481885 h 1481885"/>
              <a:gd name="connsiteX9" fmla="*/ 0 w 12192000"/>
              <a:gd name="connsiteY9" fmla="*/ 533366 h 1481885"/>
              <a:gd name="connsiteX0" fmla="*/ 4214 w 12192000"/>
              <a:gd name="connsiteY0" fmla="*/ 478586 h 1481885"/>
              <a:gd name="connsiteX1" fmla="*/ 1284839 w 12192000"/>
              <a:gd name="connsiteY1" fmla="*/ 221480 h 1481885"/>
              <a:gd name="connsiteX2" fmla="*/ 5336275 w 12192000"/>
              <a:gd name="connsiteY2" fmla="*/ 151228 h 1481885"/>
              <a:gd name="connsiteX3" fmla="*/ 7205641 w 12192000"/>
              <a:gd name="connsiteY3" fmla="*/ 325193 h 1481885"/>
              <a:gd name="connsiteX4" fmla="*/ 8448530 w 12192000"/>
              <a:gd name="connsiteY4" fmla="*/ 122927 h 1481885"/>
              <a:gd name="connsiteX5" fmla="*/ 11395880 w 12192000"/>
              <a:gd name="connsiteY5" fmla="*/ 1105 h 1481885"/>
              <a:gd name="connsiteX6" fmla="*/ 12178352 w 12192000"/>
              <a:gd name="connsiteY6" fmla="*/ 274058 h 1481885"/>
              <a:gd name="connsiteX7" fmla="*/ 12192000 w 12192000"/>
              <a:gd name="connsiteY7" fmla="*/ 1481885 h 1481885"/>
              <a:gd name="connsiteX8" fmla="*/ 0 w 12192000"/>
              <a:gd name="connsiteY8" fmla="*/ 1481885 h 1481885"/>
              <a:gd name="connsiteX9" fmla="*/ 4214 w 12192000"/>
              <a:gd name="connsiteY9" fmla="*/ 478586 h 1481885"/>
              <a:gd name="connsiteX0" fmla="*/ 4214 w 12192000"/>
              <a:gd name="connsiteY0" fmla="*/ 478586 h 1481885"/>
              <a:gd name="connsiteX1" fmla="*/ 1284839 w 12192000"/>
              <a:gd name="connsiteY1" fmla="*/ 221480 h 1481885"/>
              <a:gd name="connsiteX2" fmla="*/ 5336275 w 12192000"/>
              <a:gd name="connsiteY2" fmla="*/ 151228 h 1481885"/>
              <a:gd name="connsiteX3" fmla="*/ 7205641 w 12192000"/>
              <a:gd name="connsiteY3" fmla="*/ 325193 h 1481885"/>
              <a:gd name="connsiteX4" fmla="*/ 8448530 w 12192000"/>
              <a:gd name="connsiteY4" fmla="*/ 122927 h 1481885"/>
              <a:gd name="connsiteX5" fmla="*/ 11395880 w 12192000"/>
              <a:gd name="connsiteY5" fmla="*/ 1105 h 1481885"/>
              <a:gd name="connsiteX6" fmla="*/ 12178352 w 12192000"/>
              <a:gd name="connsiteY6" fmla="*/ 274058 h 1481885"/>
              <a:gd name="connsiteX7" fmla="*/ 12192000 w 12192000"/>
              <a:gd name="connsiteY7" fmla="*/ 1481885 h 1481885"/>
              <a:gd name="connsiteX8" fmla="*/ 0 w 12192000"/>
              <a:gd name="connsiteY8" fmla="*/ 1481885 h 1481885"/>
              <a:gd name="connsiteX9" fmla="*/ 4214 w 12192000"/>
              <a:gd name="connsiteY9" fmla="*/ 478586 h 1481885"/>
              <a:gd name="connsiteX0" fmla="*/ 4214 w 12192000"/>
              <a:gd name="connsiteY0" fmla="*/ 478586 h 1481885"/>
              <a:gd name="connsiteX1" fmla="*/ 1284839 w 12192000"/>
              <a:gd name="connsiteY1" fmla="*/ 221480 h 1481885"/>
              <a:gd name="connsiteX2" fmla="*/ 5336275 w 12192000"/>
              <a:gd name="connsiteY2" fmla="*/ 151228 h 1481885"/>
              <a:gd name="connsiteX3" fmla="*/ 7205641 w 12192000"/>
              <a:gd name="connsiteY3" fmla="*/ 325193 h 1481885"/>
              <a:gd name="connsiteX4" fmla="*/ 8448530 w 12192000"/>
              <a:gd name="connsiteY4" fmla="*/ 122927 h 1481885"/>
              <a:gd name="connsiteX5" fmla="*/ 11395880 w 12192000"/>
              <a:gd name="connsiteY5" fmla="*/ 1105 h 1481885"/>
              <a:gd name="connsiteX6" fmla="*/ 12178352 w 12192000"/>
              <a:gd name="connsiteY6" fmla="*/ 274058 h 1481885"/>
              <a:gd name="connsiteX7" fmla="*/ 12192000 w 12192000"/>
              <a:gd name="connsiteY7" fmla="*/ 1481885 h 1481885"/>
              <a:gd name="connsiteX8" fmla="*/ 0 w 12192000"/>
              <a:gd name="connsiteY8" fmla="*/ 1481885 h 1481885"/>
              <a:gd name="connsiteX9" fmla="*/ 4214 w 12192000"/>
              <a:gd name="connsiteY9" fmla="*/ 478586 h 1481885"/>
              <a:gd name="connsiteX0" fmla="*/ 4214 w 12192000"/>
              <a:gd name="connsiteY0" fmla="*/ 478586 h 1481885"/>
              <a:gd name="connsiteX1" fmla="*/ 1284839 w 12192000"/>
              <a:gd name="connsiteY1" fmla="*/ 221480 h 1481885"/>
              <a:gd name="connsiteX2" fmla="*/ 5336275 w 12192000"/>
              <a:gd name="connsiteY2" fmla="*/ 151228 h 1481885"/>
              <a:gd name="connsiteX3" fmla="*/ 7205641 w 12192000"/>
              <a:gd name="connsiteY3" fmla="*/ 325193 h 1481885"/>
              <a:gd name="connsiteX4" fmla="*/ 8448530 w 12192000"/>
              <a:gd name="connsiteY4" fmla="*/ 122927 h 1481885"/>
              <a:gd name="connsiteX5" fmla="*/ 11395880 w 12192000"/>
              <a:gd name="connsiteY5" fmla="*/ 1105 h 1481885"/>
              <a:gd name="connsiteX6" fmla="*/ 12178352 w 12192000"/>
              <a:gd name="connsiteY6" fmla="*/ 274058 h 1481885"/>
              <a:gd name="connsiteX7" fmla="*/ 12192000 w 12192000"/>
              <a:gd name="connsiteY7" fmla="*/ 1481885 h 1481885"/>
              <a:gd name="connsiteX8" fmla="*/ 0 w 12192000"/>
              <a:gd name="connsiteY8" fmla="*/ 1481885 h 1481885"/>
              <a:gd name="connsiteX9" fmla="*/ 4214 w 12192000"/>
              <a:gd name="connsiteY9" fmla="*/ 478586 h 1481885"/>
              <a:gd name="connsiteX0" fmla="*/ 4214 w 12192000"/>
              <a:gd name="connsiteY0" fmla="*/ 478586 h 1481885"/>
              <a:gd name="connsiteX1" fmla="*/ 1284839 w 12192000"/>
              <a:gd name="connsiteY1" fmla="*/ 221480 h 1481885"/>
              <a:gd name="connsiteX2" fmla="*/ 5336275 w 12192000"/>
              <a:gd name="connsiteY2" fmla="*/ 151228 h 1481885"/>
              <a:gd name="connsiteX3" fmla="*/ 7205641 w 12192000"/>
              <a:gd name="connsiteY3" fmla="*/ 325193 h 1481885"/>
              <a:gd name="connsiteX4" fmla="*/ 8448530 w 12192000"/>
              <a:gd name="connsiteY4" fmla="*/ 122927 h 1481885"/>
              <a:gd name="connsiteX5" fmla="*/ 11395880 w 12192000"/>
              <a:gd name="connsiteY5" fmla="*/ 1105 h 1481885"/>
              <a:gd name="connsiteX6" fmla="*/ 12178352 w 12192000"/>
              <a:gd name="connsiteY6" fmla="*/ 274058 h 1481885"/>
              <a:gd name="connsiteX7" fmla="*/ 12192000 w 12192000"/>
              <a:gd name="connsiteY7" fmla="*/ 1481885 h 1481885"/>
              <a:gd name="connsiteX8" fmla="*/ 0 w 12192000"/>
              <a:gd name="connsiteY8" fmla="*/ 1481885 h 1481885"/>
              <a:gd name="connsiteX9" fmla="*/ 4214 w 12192000"/>
              <a:gd name="connsiteY9" fmla="*/ 478586 h 1481885"/>
              <a:gd name="connsiteX0" fmla="*/ 4214 w 12192000"/>
              <a:gd name="connsiteY0" fmla="*/ 478586 h 1481885"/>
              <a:gd name="connsiteX1" fmla="*/ 1284839 w 12192000"/>
              <a:gd name="connsiteY1" fmla="*/ 221480 h 1481885"/>
              <a:gd name="connsiteX2" fmla="*/ 5336275 w 12192000"/>
              <a:gd name="connsiteY2" fmla="*/ 151228 h 1481885"/>
              <a:gd name="connsiteX3" fmla="*/ 7205641 w 12192000"/>
              <a:gd name="connsiteY3" fmla="*/ 325193 h 1481885"/>
              <a:gd name="connsiteX4" fmla="*/ 8448530 w 12192000"/>
              <a:gd name="connsiteY4" fmla="*/ 122927 h 1481885"/>
              <a:gd name="connsiteX5" fmla="*/ 11395880 w 12192000"/>
              <a:gd name="connsiteY5" fmla="*/ 1105 h 1481885"/>
              <a:gd name="connsiteX6" fmla="*/ 12178352 w 12192000"/>
              <a:gd name="connsiteY6" fmla="*/ 274058 h 1481885"/>
              <a:gd name="connsiteX7" fmla="*/ 12192000 w 12192000"/>
              <a:gd name="connsiteY7" fmla="*/ 1481885 h 1481885"/>
              <a:gd name="connsiteX8" fmla="*/ 0 w 12192000"/>
              <a:gd name="connsiteY8" fmla="*/ 1481885 h 1481885"/>
              <a:gd name="connsiteX9" fmla="*/ 4214 w 12192000"/>
              <a:gd name="connsiteY9" fmla="*/ 478586 h 1481885"/>
              <a:gd name="connsiteX0" fmla="*/ 4214 w 12192000"/>
              <a:gd name="connsiteY0" fmla="*/ 478586 h 1481885"/>
              <a:gd name="connsiteX1" fmla="*/ 1284839 w 12192000"/>
              <a:gd name="connsiteY1" fmla="*/ 221480 h 1481885"/>
              <a:gd name="connsiteX2" fmla="*/ 5336275 w 12192000"/>
              <a:gd name="connsiteY2" fmla="*/ 151228 h 1481885"/>
              <a:gd name="connsiteX3" fmla="*/ 6939073 w 12192000"/>
              <a:gd name="connsiteY3" fmla="*/ 325193 h 1481885"/>
              <a:gd name="connsiteX4" fmla="*/ 8448530 w 12192000"/>
              <a:gd name="connsiteY4" fmla="*/ 122927 h 1481885"/>
              <a:gd name="connsiteX5" fmla="*/ 11395880 w 12192000"/>
              <a:gd name="connsiteY5" fmla="*/ 1105 h 1481885"/>
              <a:gd name="connsiteX6" fmla="*/ 12178352 w 12192000"/>
              <a:gd name="connsiteY6" fmla="*/ 274058 h 1481885"/>
              <a:gd name="connsiteX7" fmla="*/ 12192000 w 12192000"/>
              <a:gd name="connsiteY7" fmla="*/ 1481885 h 1481885"/>
              <a:gd name="connsiteX8" fmla="*/ 0 w 12192000"/>
              <a:gd name="connsiteY8" fmla="*/ 1481885 h 1481885"/>
              <a:gd name="connsiteX9" fmla="*/ 4214 w 12192000"/>
              <a:gd name="connsiteY9" fmla="*/ 478586 h 1481885"/>
              <a:gd name="connsiteX0" fmla="*/ 4214 w 12192000"/>
              <a:gd name="connsiteY0" fmla="*/ 478586 h 1481885"/>
              <a:gd name="connsiteX1" fmla="*/ 1284839 w 12192000"/>
              <a:gd name="connsiteY1" fmla="*/ 221480 h 1481885"/>
              <a:gd name="connsiteX2" fmla="*/ 5336275 w 12192000"/>
              <a:gd name="connsiteY2" fmla="*/ 151228 h 1481885"/>
              <a:gd name="connsiteX3" fmla="*/ 6939073 w 12192000"/>
              <a:gd name="connsiteY3" fmla="*/ 325193 h 1481885"/>
              <a:gd name="connsiteX4" fmla="*/ 8448530 w 12192000"/>
              <a:gd name="connsiteY4" fmla="*/ 122927 h 1481885"/>
              <a:gd name="connsiteX5" fmla="*/ 11395880 w 12192000"/>
              <a:gd name="connsiteY5" fmla="*/ 1105 h 1481885"/>
              <a:gd name="connsiteX6" fmla="*/ 12178352 w 12192000"/>
              <a:gd name="connsiteY6" fmla="*/ 274058 h 1481885"/>
              <a:gd name="connsiteX7" fmla="*/ 12192000 w 12192000"/>
              <a:gd name="connsiteY7" fmla="*/ 1481885 h 1481885"/>
              <a:gd name="connsiteX8" fmla="*/ 0 w 12192000"/>
              <a:gd name="connsiteY8" fmla="*/ 1481885 h 1481885"/>
              <a:gd name="connsiteX9" fmla="*/ 4214 w 12192000"/>
              <a:gd name="connsiteY9" fmla="*/ 478586 h 1481885"/>
              <a:gd name="connsiteX0" fmla="*/ 4214 w 12192000"/>
              <a:gd name="connsiteY0" fmla="*/ 478586 h 1481885"/>
              <a:gd name="connsiteX1" fmla="*/ 1284839 w 12192000"/>
              <a:gd name="connsiteY1" fmla="*/ 221480 h 1481885"/>
              <a:gd name="connsiteX2" fmla="*/ 5336275 w 12192000"/>
              <a:gd name="connsiteY2" fmla="*/ 151228 h 1481885"/>
              <a:gd name="connsiteX3" fmla="*/ 6939073 w 12192000"/>
              <a:gd name="connsiteY3" fmla="*/ 325193 h 1481885"/>
              <a:gd name="connsiteX4" fmla="*/ 8448530 w 12192000"/>
              <a:gd name="connsiteY4" fmla="*/ 122927 h 1481885"/>
              <a:gd name="connsiteX5" fmla="*/ 11395880 w 12192000"/>
              <a:gd name="connsiteY5" fmla="*/ 1105 h 1481885"/>
              <a:gd name="connsiteX6" fmla="*/ 12178352 w 12192000"/>
              <a:gd name="connsiteY6" fmla="*/ 274058 h 1481885"/>
              <a:gd name="connsiteX7" fmla="*/ 12192000 w 12192000"/>
              <a:gd name="connsiteY7" fmla="*/ 1481885 h 1481885"/>
              <a:gd name="connsiteX8" fmla="*/ 0 w 12192000"/>
              <a:gd name="connsiteY8" fmla="*/ 1481885 h 1481885"/>
              <a:gd name="connsiteX9" fmla="*/ 4214 w 12192000"/>
              <a:gd name="connsiteY9" fmla="*/ 478586 h 1481885"/>
              <a:gd name="connsiteX0" fmla="*/ 4214 w 12192000"/>
              <a:gd name="connsiteY0" fmla="*/ 478586 h 1481885"/>
              <a:gd name="connsiteX1" fmla="*/ 1284839 w 12192000"/>
              <a:gd name="connsiteY1" fmla="*/ 221480 h 1481885"/>
              <a:gd name="connsiteX2" fmla="*/ 5336275 w 12192000"/>
              <a:gd name="connsiteY2" fmla="*/ 151228 h 1481885"/>
              <a:gd name="connsiteX3" fmla="*/ 6939073 w 12192000"/>
              <a:gd name="connsiteY3" fmla="*/ 325193 h 1481885"/>
              <a:gd name="connsiteX4" fmla="*/ 8448530 w 12192000"/>
              <a:gd name="connsiteY4" fmla="*/ 122927 h 1481885"/>
              <a:gd name="connsiteX5" fmla="*/ 11395880 w 12192000"/>
              <a:gd name="connsiteY5" fmla="*/ 1105 h 1481885"/>
              <a:gd name="connsiteX6" fmla="*/ 12178352 w 12192000"/>
              <a:gd name="connsiteY6" fmla="*/ 274058 h 1481885"/>
              <a:gd name="connsiteX7" fmla="*/ 12192000 w 12192000"/>
              <a:gd name="connsiteY7" fmla="*/ 1481885 h 1481885"/>
              <a:gd name="connsiteX8" fmla="*/ 0 w 12192000"/>
              <a:gd name="connsiteY8" fmla="*/ 1481885 h 1481885"/>
              <a:gd name="connsiteX9" fmla="*/ 4214 w 12192000"/>
              <a:gd name="connsiteY9" fmla="*/ 478586 h 1481885"/>
              <a:gd name="connsiteX0" fmla="*/ 4214 w 12192000"/>
              <a:gd name="connsiteY0" fmla="*/ 478586 h 1481885"/>
              <a:gd name="connsiteX1" fmla="*/ 1284839 w 12192000"/>
              <a:gd name="connsiteY1" fmla="*/ 221480 h 1481885"/>
              <a:gd name="connsiteX2" fmla="*/ 5336275 w 12192000"/>
              <a:gd name="connsiteY2" fmla="*/ 151228 h 1481885"/>
              <a:gd name="connsiteX3" fmla="*/ 6939073 w 12192000"/>
              <a:gd name="connsiteY3" fmla="*/ 325193 h 1481885"/>
              <a:gd name="connsiteX4" fmla="*/ 8448530 w 12192000"/>
              <a:gd name="connsiteY4" fmla="*/ 122927 h 1481885"/>
              <a:gd name="connsiteX5" fmla="*/ 11395880 w 12192000"/>
              <a:gd name="connsiteY5" fmla="*/ 1105 h 1481885"/>
              <a:gd name="connsiteX6" fmla="*/ 12178352 w 12192000"/>
              <a:gd name="connsiteY6" fmla="*/ 274058 h 1481885"/>
              <a:gd name="connsiteX7" fmla="*/ 12192000 w 12192000"/>
              <a:gd name="connsiteY7" fmla="*/ 1481885 h 1481885"/>
              <a:gd name="connsiteX8" fmla="*/ 0 w 12192000"/>
              <a:gd name="connsiteY8" fmla="*/ 1481885 h 1481885"/>
              <a:gd name="connsiteX9" fmla="*/ 4214 w 12192000"/>
              <a:gd name="connsiteY9" fmla="*/ 478586 h 1481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1481885">
                <a:moveTo>
                  <a:pt x="4214" y="478586"/>
                </a:moveTo>
                <a:cubicBezTo>
                  <a:pt x="320126" y="332486"/>
                  <a:pt x="269892" y="149088"/>
                  <a:pt x="1284839" y="221480"/>
                </a:cubicBezTo>
                <a:cubicBezTo>
                  <a:pt x="2299786" y="293872"/>
                  <a:pt x="3756730" y="426804"/>
                  <a:pt x="5336275" y="151228"/>
                </a:cubicBezTo>
                <a:cubicBezTo>
                  <a:pt x="6102666" y="53304"/>
                  <a:pt x="5803787" y="16225"/>
                  <a:pt x="6939073" y="325193"/>
                </a:cubicBezTo>
                <a:cubicBezTo>
                  <a:pt x="8017591" y="772969"/>
                  <a:pt x="7413454" y="33040"/>
                  <a:pt x="8448530" y="122927"/>
                </a:cubicBezTo>
                <a:cubicBezTo>
                  <a:pt x="9397269" y="322507"/>
                  <a:pt x="9996261" y="117562"/>
                  <a:pt x="11395880" y="1105"/>
                </a:cubicBezTo>
                <a:cubicBezTo>
                  <a:pt x="11728339" y="-9043"/>
                  <a:pt x="11888031" y="48231"/>
                  <a:pt x="12178352" y="274058"/>
                </a:cubicBezTo>
                <a:lnTo>
                  <a:pt x="12192000" y="1481885"/>
                </a:lnTo>
                <a:lnTo>
                  <a:pt x="0" y="1481885"/>
                </a:lnTo>
                <a:cubicBezTo>
                  <a:pt x="1405" y="1147452"/>
                  <a:pt x="2809" y="813019"/>
                  <a:pt x="4214" y="478586"/>
                </a:cubicBezTo>
                <a:close/>
              </a:path>
            </a:pathLst>
          </a:cu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1453259" y="5021657"/>
            <a:ext cx="1877634" cy="1153220"/>
            <a:chOff x="1271277" y="4096655"/>
            <a:chExt cx="1877634" cy="1153220"/>
          </a:xfrm>
        </p:grpSpPr>
        <p:sp>
          <p:nvSpPr>
            <p:cNvPr id="5" name="Content Placeholder 2"/>
            <p:cNvSpPr txBox="1">
              <a:spLocks/>
            </p:cNvSpPr>
            <p:nvPr/>
          </p:nvSpPr>
          <p:spPr>
            <a:xfrm>
              <a:off x="1271277" y="4096655"/>
              <a:ext cx="1284432" cy="341036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4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2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1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itchFamily="34" charset="0"/>
                <a:buNone/>
              </a:pPr>
              <a:r>
                <a:rPr lang="en-US" sz="2000" b="1" dirty="0">
                  <a:solidFill>
                    <a:schemeClr val="bg1"/>
                  </a:solidFill>
                  <a:ea typeface="Open Sans Extrabold" panose="020B0906030804020204" pitchFamily="34" charset="0"/>
                  <a:cs typeface="Clear Sans" panose="020B0503030202020304" pitchFamily="34" charset="0"/>
                </a:rPr>
                <a:t>2</a:t>
              </a:r>
              <a:r>
                <a:rPr lang="id-ID" sz="2000" b="1" dirty="0">
                  <a:solidFill>
                    <a:schemeClr val="bg1"/>
                  </a:solidFill>
                  <a:ea typeface="Open Sans Extrabold" panose="020B0906030804020204" pitchFamily="34" charset="0"/>
                  <a:cs typeface="Clear Sans" panose="020B0503030202020304" pitchFamily="34" charset="0"/>
                </a:rPr>
                <a:t>22</a:t>
              </a:r>
              <a:r>
                <a:rPr lang="en-US" sz="2000" b="1" dirty="0">
                  <a:solidFill>
                    <a:schemeClr val="bg1"/>
                  </a:solidFill>
                  <a:ea typeface="Open Sans Extrabold" panose="020B0906030804020204" pitchFamily="34" charset="0"/>
                  <a:cs typeface="Clear Sans" panose="020B0503030202020304" pitchFamily="34" charset="0"/>
                </a:rPr>
                <a:t>.000</a:t>
              </a:r>
              <a:endParaRPr lang="en-US" sz="2000" b="1" dirty="0">
                <a:solidFill>
                  <a:schemeClr val="bg1"/>
                </a:solidFill>
                <a:ea typeface="Open Sans" panose="020B0606030504020204" pitchFamily="34" charset="0"/>
                <a:cs typeface="Clear Sans" panose="020B0503030202020304" pitchFamily="34" charset="0"/>
              </a:endParaRPr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1374077" y="4550358"/>
              <a:ext cx="1774834" cy="699517"/>
              <a:chOff x="8858766" y="1861550"/>
              <a:chExt cx="1929093" cy="699517"/>
            </a:xfrm>
          </p:grpSpPr>
          <p:sp>
            <p:nvSpPr>
              <p:cNvPr id="9" name="TextBox 8"/>
              <p:cNvSpPr txBox="1"/>
              <p:nvPr/>
            </p:nvSpPr>
            <p:spPr>
              <a:xfrm>
                <a:off x="8858766" y="2076319"/>
                <a:ext cx="1929093" cy="48474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id-ID" sz="1050" dirty="0">
                    <a:solidFill>
                      <a:schemeClr val="bg1"/>
                    </a:solidFill>
                    <a:ea typeface="Roboto" panose="02000000000000000000" pitchFamily="2" charset="0"/>
                  </a:rPr>
                  <a:t>Lorem ipsum dolor sit amet business requires patience grea stuff hereand</a:t>
                </a:r>
                <a:endParaRPr lang="en-US" sz="1050" dirty="0">
                  <a:solidFill>
                    <a:schemeClr val="bg1"/>
                  </a:solidFill>
                  <a:ea typeface="Roboto" panose="02000000000000000000" pitchFamily="2" charset="0"/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8858767" y="1861550"/>
                <a:ext cx="1544481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id-ID" sz="1200" b="1" dirty="0">
                    <a:solidFill>
                      <a:schemeClr val="bg1"/>
                    </a:solidFill>
                    <a:latin typeface="+mj-lt"/>
                    <a:ea typeface="Fira Sans SemiBold Italic" panose="00000700000000000000" pitchFamily="50" charset="0"/>
                    <a:cs typeface="Clear Sans" panose="020B0503030202020304" pitchFamily="34" charset="0"/>
                  </a:rPr>
                  <a:t># </a:t>
                </a:r>
                <a:r>
                  <a:rPr lang="en-GB" sz="1200" b="1" dirty="0">
                    <a:solidFill>
                      <a:schemeClr val="bg1"/>
                    </a:solidFill>
                    <a:latin typeface="+mj-lt"/>
                    <a:ea typeface="Fira Sans SemiBold Italic" panose="00000700000000000000" pitchFamily="50" charset="0"/>
                    <a:cs typeface="Clear Sans" panose="020B0503030202020304" pitchFamily="34" charset="0"/>
                  </a:rPr>
                  <a:t>Market 01</a:t>
                </a:r>
              </a:p>
            </p:txBody>
          </p:sp>
        </p:grpSp>
      </p:grpSp>
      <p:grpSp>
        <p:nvGrpSpPr>
          <p:cNvPr id="11" name="Group 10"/>
          <p:cNvGrpSpPr/>
          <p:nvPr/>
        </p:nvGrpSpPr>
        <p:grpSpPr>
          <a:xfrm>
            <a:off x="5080796" y="5021657"/>
            <a:ext cx="1869141" cy="1153220"/>
            <a:chOff x="1271277" y="4096655"/>
            <a:chExt cx="1869141" cy="1153220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1271277" y="4096655"/>
              <a:ext cx="1284432" cy="341036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4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2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1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itchFamily="34" charset="0"/>
                <a:buNone/>
              </a:pPr>
              <a:r>
                <a:rPr lang="en-US" sz="2000" b="1" dirty="0">
                  <a:solidFill>
                    <a:schemeClr val="bg1"/>
                  </a:solidFill>
                  <a:ea typeface="Open Sans Extrabold" panose="020B0906030804020204" pitchFamily="34" charset="0"/>
                  <a:cs typeface="Clear Sans" panose="020B0503030202020304" pitchFamily="34" charset="0"/>
                </a:rPr>
                <a:t>3</a:t>
              </a:r>
              <a:r>
                <a:rPr lang="id-ID" sz="2000" b="1" dirty="0">
                  <a:solidFill>
                    <a:schemeClr val="bg1"/>
                  </a:solidFill>
                  <a:ea typeface="Open Sans Extrabold" panose="020B0906030804020204" pitchFamily="34" charset="0"/>
                  <a:cs typeface="Clear Sans" panose="020B0503030202020304" pitchFamily="34" charset="0"/>
                </a:rPr>
                <a:t>33</a:t>
              </a:r>
              <a:r>
                <a:rPr lang="en-US" sz="2000" b="1" dirty="0">
                  <a:solidFill>
                    <a:schemeClr val="bg1"/>
                  </a:solidFill>
                  <a:ea typeface="Open Sans Extrabold" panose="020B0906030804020204" pitchFamily="34" charset="0"/>
                  <a:cs typeface="Clear Sans" panose="020B0503030202020304" pitchFamily="34" charset="0"/>
                </a:rPr>
                <a:t>.000</a:t>
              </a:r>
              <a:endParaRPr lang="en-US" sz="2000" b="1" dirty="0">
                <a:solidFill>
                  <a:schemeClr val="bg1"/>
                </a:solidFill>
                <a:ea typeface="Open Sans" panose="020B0606030504020204" pitchFamily="34" charset="0"/>
                <a:cs typeface="Clear Sans" panose="020B0503030202020304" pitchFamily="34" charset="0"/>
              </a:endParaRPr>
            </a:p>
          </p:txBody>
        </p:sp>
        <p:grpSp>
          <p:nvGrpSpPr>
            <p:cNvPr id="15" name="Group 14"/>
            <p:cNvGrpSpPr/>
            <p:nvPr/>
          </p:nvGrpSpPr>
          <p:grpSpPr>
            <a:xfrm>
              <a:off x="1374077" y="4550358"/>
              <a:ext cx="1766341" cy="699517"/>
              <a:chOff x="8858766" y="1861550"/>
              <a:chExt cx="1919862" cy="699517"/>
            </a:xfrm>
          </p:grpSpPr>
          <p:sp>
            <p:nvSpPr>
              <p:cNvPr id="16" name="TextBox 15"/>
              <p:cNvSpPr txBox="1"/>
              <p:nvPr/>
            </p:nvSpPr>
            <p:spPr>
              <a:xfrm>
                <a:off x="8858766" y="2076319"/>
                <a:ext cx="1919862" cy="48474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id-ID" sz="1050" dirty="0">
                    <a:solidFill>
                      <a:schemeClr val="bg1"/>
                    </a:solidFill>
                    <a:ea typeface="Roboto" panose="02000000000000000000" pitchFamily="2" charset="0"/>
                  </a:rPr>
                  <a:t>Lorem ipsum dolor sit amet business requires patience grea stuff hereand</a:t>
                </a:r>
                <a:endParaRPr lang="en-US" sz="1050" dirty="0">
                  <a:solidFill>
                    <a:schemeClr val="bg1"/>
                  </a:solidFill>
                  <a:ea typeface="Roboto" panose="02000000000000000000" pitchFamily="2" charset="0"/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8858767" y="1861550"/>
                <a:ext cx="1544481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id-ID" sz="1200" b="1" dirty="0">
                    <a:solidFill>
                      <a:schemeClr val="bg1"/>
                    </a:solidFill>
                    <a:latin typeface="+mj-lt"/>
                    <a:ea typeface="Fira Sans SemiBold Italic" panose="00000700000000000000" pitchFamily="50" charset="0"/>
                    <a:cs typeface="Clear Sans" panose="020B0503030202020304" pitchFamily="34" charset="0"/>
                  </a:rPr>
                  <a:t># </a:t>
                </a:r>
                <a:r>
                  <a:rPr lang="en-GB" sz="1200" b="1" dirty="0">
                    <a:solidFill>
                      <a:schemeClr val="bg1"/>
                    </a:solidFill>
                    <a:latin typeface="+mj-lt"/>
                    <a:ea typeface="Fira Sans SemiBold Italic" panose="00000700000000000000" pitchFamily="50" charset="0"/>
                    <a:cs typeface="Clear Sans" panose="020B0503030202020304" pitchFamily="34" charset="0"/>
                  </a:rPr>
                  <a:t>Market 02</a:t>
                </a:r>
              </a:p>
            </p:txBody>
          </p:sp>
        </p:grpSp>
      </p:grpSp>
      <p:grpSp>
        <p:nvGrpSpPr>
          <p:cNvPr id="18" name="Group 17"/>
          <p:cNvGrpSpPr/>
          <p:nvPr/>
        </p:nvGrpSpPr>
        <p:grpSpPr>
          <a:xfrm>
            <a:off x="8699840" y="5021657"/>
            <a:ext cx="1963438" cy="1153220"/>
            <a:chOff x="1271277" y="4096655"/>
            <a:chExt cx="1963438" cy="1153220"/>
          </a:xfrm>
        </p:grpSpPr>
        <p:sp>
          <p:nvSpPr>
            <p:cNvPr id="19" name="Content Placeholder 2"/>
            <p:cNvSpPr txBox="1">
              <a:spLocks/>
            </p:cNvSpPr>
            <p:nvPr/>
          </p:nvSpPr>
          <p:spPr>
            <a:xfrm>
              <a:off x="1271277" y="4096655"/>
              <a:ext cx="1284432" cy="341036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4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2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1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itchFamily="34" charset="0"/>
                <a:buNone/>
              </a:pPr>
              <a:r>
                <a:rPr lang="id-ID" sz="2000" b="1" dirty="0">
                  <a:solidFill>
                    <a:schemeClr val="bg1"/>
                  </a:solidFill>
                  <a:ea typeface="Open Sans Extrabold" panose="020B0906030804020204" pitchFamily="34" charset="0"/>
                  <a:cs typeface="Clear Sans" panose="020B0503030202020304" pitchFamily="34" charset="0"/>
                </a:rPr>
                <a:t>444</a:t>
              </a:r>
              <a:r>
                <a:rPr lang="en-US" sz="2000" b="1" dirty="0">
                  <a:solidFill>
                    <a:schemeClr val="bg1"/>
                  </a:solidFill>
                  <a:ea typeface="Open Sans Extrabold" panose="020B0906030804020204" pitchFamily="34" charset="0"/>
                  <a:cs typeface="Clear Sans" panose="020B0503030202020304" pitchFamily="34" charset="0"/>
                </a:rPr>
                <a:t>.000</a:t>
              </a:r>
              <a:endParaRPr lang="en-US" sz="2000" b="1" dirty="0">
                <a:solidFill>
                  <a:schemeClr val="bg1"/>
                </a:solidFill>
                <a:ea typeface="Open Sans" panose="020B0606030504020204" pitchFamily="34" charset="0"/>
                <a:cs typeface="Clear Sans" panose="020B0503030202020304" pitchFamily="34" charset="0"/>
              </a:endParaRPr>
            </a:p>
          </p:txBody>
        </p:sp>
        <p:grpSp>
          <p:nvGrpSpPr>
            <p:cNvPr id="22" name="Group 21"/>
            <p:cNvGrpSpPr/>
            <p:nvPr/>
          </p:nvGrpSpPr>
          <p:grpSpPr>
            <a:xfrm>
              <a:off x="1374077" y="4550358"/>
              <a:ext cx="1860638" cy="699517"/>
              <a:chOff x="8858766" y="1861550"/>
              <a:chExt cx="2022355" cy="699517"/>
            </a:xfrm>
          </p:grpSpPr>
          <p:sp>
            <p:nvSpPr>
              <p:cNvPr id="23" name="TextBox 22"/>
              <p:cNvSpPr txBox="1"/>
              <p:nvPr/>
            </p:nvSpPr>
            <p:spPr>
              <a:xfrm>
                <a:off x="8858766" y="2076319"/>
                <a:ext cx="2022355" cy="48474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id-ID" sz="1050" dirty="0">
                    <a:solidFill>
                      <a:schemeClr val="bg1"/>
                    </a:solidFill>
                    <a:ea typeface="Roboto" panose="02000000000000000000" pitchFamily="2" charset="0"/>
                  </a:rPr>
                  <a:t>Lorem ipsum dolor sit amet business requires patience grea stuff hereand</a:t>
                </a:r>
                <a:endParaRPr lang="en-US" sz="1050" dirty="0">
                  <a:solidFill>
                    <a:schemeClr val="bg1"/>
                  </a:solidFill>
                  <a:ea typeface="Roboto" panose="02000000000000000000" pitchFamily="2" charset="0"/>
                </a:endParaRP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8858767" y="1861550"/>
                <a:ext cx="1544481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id-ID" sz="1200" b="1" dirty="0">
                    <a:solidFill>
                      <a:schemeClr val="bg1"/>
                    </a:solidFill>
                    <a:latin typeface="+mj-lt"/>
                    <a:ea typeface="Fira Sans SemiBold Italic" panose="00000700000000000000" pitchFamily="50" charset="0"/>
                    <a:cs typeface="Clear Sans" panose="020B0503030202020304" pitchFamily="34" charset="0"/>
                  </a:rPr>
                  <a:t># </a:t>
                </a:r>
                <a:r>
                  <a:rPr lang="en-GB" sz="1200" b="1" dirty="0">
                    <a:solidFill>
                      <a:schemeClr val="bg1"/>
                    </a:solidFill>
                    <a:latin typeface="+mj-lt"/>
                    <a:ea typeface="Fira Sans SemiBold Italic" panose="00000700000000000000" pitchFamily="50" charset="0"/>
                    <a:cs typeface="Clear Sans" panose="020B0503030202020304" pitchFamily="34" charset="0"/>
                  </a:rPr>
                  <a:t>Market 03</a:t>
                </a:r>
              </a:p>
            </p:txBody>
          </p:sp>
        </p:grpSp>
      </p:grpSp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623887" y="542348"/>
            <a:ext cx="5472113" cy="385907"/>
          </a:xfrm>
        </p:spPr>
        <p:txBody>
          <a:bodyPr>
            <a:noAutofit/>
          </a:bodyPr>
          <a:lstStyle/>
          <a:p>
            <a:r>
              <a:rPr lang="id-ID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Dead Tree Infographics</a:t>
            </a:r>
            <a:endParaRPr lang="en-AU" sz="3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Content Placeholder 2"/>
          <p:cNvSpPr>
            <a:spLocks noGrp="1"/>
          </p:cNvSpPr>
          <p:nvPr>
            <p:ph idx="1"/>
          </p:nvPr>
        </p:nvSpPr>
        <p:spPr>
          <a:xfrm>
            <a:off x="623887" y="1000850"/>
            <a:ext cx="5472113" cy="307445"/>
          </a:xfrm>
        </p:spPr>
        <p:txBody>
          <a:bodyPr>
            <a:noAutofit/>
          </a:bodyPr>
          <a:lstStyle/>
          <a:p>
            <a:r>
              <a:rPr lang="id-ID" sz="1200" spc="3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INTRODUCTION HERE PLEASE</a:t>
            </a:r>
            <a:endParaRPr lang="en-AU" sz="1200" spc="3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6127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37" grpId="0" animBg="1"/>
      <p:bldP spid="3" grpId="0" animBg="1"/>
      <p:bldP spid="27" grpId="0"/>
      <p:bldP spid="28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TREE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DIAG 01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/>
              <a:t>2</a:t>
            </a:fld>
            <a:endParaRPr lang="en-US" dirty="0"/>
          </a:p>
        </p:txBody>
      </p:sp>
      <p:sp>
        <p:nvSpPr>
          <p:cNvPr id="46" name="Freeform 7"/>
          <p:cNvSpPr>
            <a:spLocks noChangeAspect="1"/>
          </p:cNvSpPr>
          <p:nvPr/>
        </p:nvSpPr>
        <p:spPr bwMode="auto">
          <a:xfrm>
            <a:off x="5092418" y="2448910"/>
            <a:ext cx="2115895" cy="2419663"/>
          </a:xfrm>
          <a:custGeom>
            <a:avLst/>
            <a:gdLst>
              <a:gd name="T0" fmla="*/ 240 w 254"/>
              <a:gd name="T1" fmla="*/ 147 h 332"/>
              <a:gd name="T2" fmla="*/ 207 w 254"/>
              <a:gd name="T3" fmla="*/ 148 h 332"/>
              <a:gd name="T4" fmla="*/ 254 w 254"/>
              <a:gd name="T5" fmla="*/ 112 h 332"/>
              <a:gd name="T6" fmla="*/ 188 w 254"/>
              <a:gd name="T7" fmla="*/ 139 h 332"/>
              <a:gd name="T8" fmla="*/ 153 w 254"/>
              <a:gd name="T9" fmla="*/ 147 h 332"/>
              <a:gd name="T10" fmla="*/ 161 w 254"/>
              <a:gd name="T11" fmla="*/ 103 h 332"/>
              <a:gd name="T12" fmla="*/ 224 w 254"/>
              <a:gd name="T13" fmla="*/ 69 h 332"/>
              <a:gd name="T14" fmla="*/ 210 w 254"/>
              <a:gd name="T15" fmla="*/ 68 h 332"/>
              <a:gd name="T16" fmla="*/ 228 w 254"/>
              <a:gd name="T17" fmla="*/ 28 h 332"/>
              <a:gd name="T18" fmla="*/ 208 w 254"/>
              <a:gd name="T19" fmla="*/ 66 h 332"/>
              <a:gd name="T20" fmla="*/ 170 w 254"/>
              <a:gd name="T21" fmla="*/ 87 h 332"/>
              <a:gd name="T22" fmla="*/ 140 w 254"/>
              <a:gd name="T23" fmla="*/ 127 h 332"/>
              <a:gd name="T24" fmla="*/ 156 w 254"/>
              <a:gd name="T25" fmla="*/ 51 h 332"/>
              <a:gd name="T26" fmla="*/ 153 w 254"/>
              <a:gd name="T27" fmla="*/ 50 h 332"/>
              <a:gd name="T28" fmla="*/ 162 w 254"/>
              <a:gd name="T29" fmla="*/ 18 h 332"/>
              <a:gd name="T30" fmla="*/ 164 w 254"/>
              <a:gd name="T31" fmla="*/ 0 h 332"/>
              <a:gd name="T32" fmla="*/ 160 w 254"/>
              <a:gd name="T33" fmla="*/ 17 h 332"/>
              <a:gd name="T34" fmla="*/ 144 w 254"/>
              <a:gd name="T35" fmla="*/ 61 h 332"/>
              <a:gd name="T36" fmla="*/ 137 w 254"/>
              <a:gd name="T37" fmla="*/ 48 h 332"/>
              <a:gd name="T38" fmla="*/ 132 w 254"/>
              <a:gd name="T39" fmla="*/ 47 h 332"/>
              <a:gd name="T40" fmla="*/ 126 w 254"/>
              <a:gd name="T41" fmla="*/ 148 h 332"/>
              <a:gd name="T42" fmla="*/ 111 w 254"/>
              <a:gd name="T43" fmla="*/ 86 h 332"/>
              <a:gd name="T44" fmla="*/ 110 w 254"/>
              <a:gd name="T45" fmla="*/ 54 h 332"/>
              <a:gd name="T46" fmla="*/ 92 w 254"/>
              <a:gd name="T47" fmla="*/ 42 h 332"/>
              <a:gd name="T48" fmla="*/ 85 w 254"/>
              <a:gd name="T49" fmla="*/ 29 h 332"/>
              <a:gd name="T50" fmla="*/ 81 w 254"/>
              <a:gd name="T51" fmla="*/ 69 h 332"/>
              <a:gd name="T52" fmla="*/ 73 w 254"/>
              <a:gd name="T53" fmla="*/ 65 h 332"/>
              <a:gd name="T54" fmla="*/ 80 w 254"/>
              <a:gd name="T55" fmla="*/ 74 h 332"/>
              <a:gd name="T56" fmla="*/ 88 w 254"/>
              <a:gd name="T57" fmla="*/ 78 h 332"/>
              <a:gd name="T58" fmla="*/ 104 w 254"/>
              <a:gd name="T59" fmla="*/ 89 h 332"/>
              <a:gd name="T60" fmla="*/ 110 w 254"/>
              <a:gd name="T61" fmla="*/ 112 h 332"/>
              <a:gd name="T62" fmla="*/ 112 w 254"/>
              <a:gd name="T63" fmla="*/ 127 h 332"/>
              <a:gd name="T64" fmla="*/ 88 w 254"/>
              <a:gd name="T65" fmla="*/ 112 h 332"/>
              <a:gd name="T66" fmla="*/ 111 w 254"/>
              <a:gd name="T67" fmla="*/ 134 h 332"/>
              <a:gd name="T68" fmla="*/ 113 w 254"/>
              <a:gd name="T69" fmla="*/ 163 h 332"/>
              <a:gd name="T70" fmla="*/ 106 w 254"/>
              <a:gd name="T71" fmla="*/ 161 h 332"/>
              <a:gd name="T72" fmla="*/ 73 w 254"/>
              <a:gd name="T73" fmla="*/ 152 h 332"/>
              <a:gd name="T74" fmla="*/ 54 w 254"/>
              <a:gd name="T75" fmla="*/ 149 h 332"/>
              <a:gd name="T76" fmla="*/ 29 w 254"/>
              <a:gd name="T77" fmla="*/ 142 h 332"/>
              <a:gd name="T78" fmla="*/ 22 w 254"/>
              <a:gd name="T79" fmla="*/ 121 h 332"/>
              <a:gd name="T80" fmla="*/ 18 w 254"/>
              <a:gd name="T81" fmla="*/ 121 h 332"/>
              <a:gd name="T82" fmla="*/ 1 w 254"/>
              <a:gd name="T83" fmla="*/ 109 h 332"/>
              <a:gd name="T84" fmla="*/ 37 w 254"/>
              <a:gd name="T85" fmla="*/ 154 h 332"/>
              <a:gd name="T86" fmla="*/ 58 w 254"/>
              <a:gd name="T87" fmla="*/ 161 h 332"/>
              <a:gd name="T88" fmla="*/ 45 w 254"/>
              <a:gd name="T89" fmla="*/ 169 h 332"/>
              <a:gd name="T90" fmla="*/ 63 w 254"/>
              <a:gd name="T91" fmla="*/ 163 h 332"/>
              <a:gd name="T92" fmla="*/ 111 w 254"/>
              <a:gd name="T93" fmla="*/ 197 h 332"/>
              <a:gd name="T94" fmla="*/ 94 w 254"/>
              <a:gd name="T95" fmla="*/ 332 h 332"/>
              <a:gd name="T96" fmla="*/ 136 w 254"/>
              <a:gd name="T97" fmla="*/ 208 h 332"/>
              <a:gd name="T98" fmla="*/ 164 w 254"/>
              <a:gd name="T99" fmla="*/ 154 h 332"/>
              <a:gd name="T100" fmla="*/ 224 w 254"/>
              <a:gd name="T101" fmla="*/ 156 h 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54" h="332">
                <a:moveTo>
                  <a:pt x="229" y="155"/>
                </a:moveTo>
                <a:cubicBezTo>
                  <a:pt x="230" y="154"/>
                  <a:pt x="231" y="154"/>
                  <a:pt x="231" y="154"/>
                </a:cubicBezTo>
                <a:cubicBezTo>
                  <a:pt x="238" y="151"/>
                  <a:pt x="240" y="147"/>
                  <a:pt x="240" y="147"/>
                </a:cubicBezTo>
                <a:cubicBezTo>
                  <a:pt x="240" y="146"/>
                  <a:pt x="236" y="149"/>
                  <a:pt x="230" y="151"/>
                </a:cubicBezTo>
                <a:cubicBezTo>
                  <a:pt x="227" y="152"/>
                  <a:pt x="223" y="152"/>
                  <a:pt x="218" y="151"/>
                </a:cubicBezTo>
                <a:cubicBezTo>
                  <a:pt x="214" y="150"/>
                  <a:pt x="211" y="149"/>
                  <a:pt x="207" y="148"/>
                </a:cubicBezTo>
                <a:cubicBezTo>
                  <a:pt x="207" y="148"/>
                  <a:pt x="207" y="148"/>
                  <a:pt x="206" y="148"/>
                </a:cubicBezTo>
                <a:cubicBezTo>
                  <a:pt x="210" y="147"/>
                  <a:pt x="214" y="146"/>
                  <a:pt x="217" y="145"/>
                </a:cubicBezTo>
                <a:cubicBezTo>
                  <a:pt x="248" y="134"/>
                  <a:pt x="254" y="111"/>
                  <a:pt x="254" y="112"/>
                </a:cubicBezTo>
                <a:cubicBezTo>
                  <a:pt x="252" y="110"/>
                  <a:pt x="244" y="131"/>
                  <a:pt x="215" y="139"/>
                </a:cubicBezTo>
                <a:cubicBezTo>
                  <a:pt x="202" y="143"/>
                  <a:pt x="186" y="143"/>
                  <a:pt x="167" y="145"/>
                </a:cubicBezTo>
                <a:cubicBezTo>
                  <a:pt x="175" y="142"/>
                  <a:pt x="182" y="141"/>
                  <a:pt x="188" y="139"/>
                </a:cubicBezTo>
                <a:cubicBezTo>
                  <a:pt x="200" y="136"/>
                  <a:pt x="203" y="128"/>
                  <a:pt x="202" y="128"/>
                </a:cubicBezTo>
                <a:cubicBezTo>
                  <a:pt x="202" y="127"/>
                  <a:pt x="198" y="134"/>
                  <a:pt x="187" y="136"/>
                </a:cubicBezTo>
                <a:cubicBezTo>
                  <a:pt x="179" y="138"/>
                  <a:pt x="165" y="139"/>
                  <a:pt x="153" y="147"/>
                </a:cubicBezTo>
                <a:cubicBezTo>
                  <a:pt x="148" y="149"/>
                  <a:pt x="143" y="151"/>
                  <a:pt x="138" y="154"/>
                </a:cubicBezTo>
                <a:cubicBezTo>
                  <a:pt x="140" y="141"/>
                  <a:pt x="144" y="129"/>
                  <a:pt x="150" y="118"/>
                </a:cubicBezTo>
                <a:cubicBezTo>
                  <a:pt x="154" y="113"/>
                  <a:pt x="157" y="108"/>
                  <a:pt x="161" y="103"/>
                </a:cubicBezTo>
                <a:cubicBezTo>
                  <a:pt x="168" y="94"/>
                  <a:pt x="176" y="88"/>
                  <a:pt x="185" y="84"/>
                </a:cubicBezTo>
                <a:cubicBezTo>
                  <a:pt x="196" y="80"/>
                  <a:pt x="208" y="80"/>
                  <a:pt x="214" y="76"/>
                </a:cubicBezTo>
                <a:cubicBezTo>
                  <a:pt x="221" y="72"/>
                  <a:pt x="224" y="70"/>
                  <a:pt x="224" y="69"/>
                </a:cubicBezTo>
                <a:cubicBezTo>
                  <a:pt x="224" y="69"/>
                  <a:pt x="220" y="71"/>
                  <a:pt x="214" y="74"/>
                </a:cubicBezTo>
                <a:cubicBezTo>
                  <a:pt x="210" y="77"/>
                  <a:pt x="203" y="77"/>
                  <a:pt x="196" y="78"/>
                </a:cubicBezTo>
                <a:cubicBezTo>
                  <a:pt x="201" y="76"/>
                  <a:pt x="206" y="73"/>
                  <a:pt x="210" y="68"/>
                </a:cubicBezTo>
                <a:cubicBezTo>
                  <a:pt x="214" y="65"/>
                  <a:pt x="217" y="61"/>
                  <a:pt x="219" y="57"/>
                </a:cubicBezTo>
                <a:cubicBezTo>
                  <a:pt x="222" y="54"/>
                  <a:pt x="224" y="50"/>
                  <a:pt x="225" y="47"/>
                </a:cubicBezTo>
                <a:cubicBezTo>
                  <a:pt x="232" y="32"/>
                  <a:pt x="228" y="26"/>
                  <a:pt x="228" y="28"/>
                </a:cubicBezTo>
                <a:cubicBezTo>
                  <a:pt x="228" y="29"/>
                  <a:pt x="226" y="40"/>
                  <a:pt x="225" y="42"/>
                </a:cubicBezTo>
                <a:cubicBezTo>
                  <a:pt x="224" y="45"/>
                  <a:pt x="222" y="49"/>
                  <a:pt x="219" y="53"/>
                </a:cubicBezTo>
                <a:cubicBezTo>
                  <a:pt x="216" y="58"/>
                  <a:pt x="213" y="62"/>
                  <a:pt x="208" y="66"/>
                </a:cubicBezTo>
                <a:cubicBezTo>
                  <a:pt x="201" y="74"/>
                  <a:pt x="188" y="77"/>
                  <a:pt x="176" y="84"/>
                </a:cubicBezTo>
                <a:cubicBezTo>
                  <a:pt x="184" y="72"/>
                  <a:pt x="185" y="62"/>
                  <a:pt x="184" y="62"/>
                </a:cubicBezTo>
                <a:cubicBezTo>
                  <a:pt x="183" y="62"/>
                  <a:pt x="181" y="73"/>
                  <a:pt x="170" y="87"/>
                </a:cubicBezTo>
                <a:cubicBezTo>
                  <a:pt x="169" y="88"/>
                  <a:pt x="168" y="89"/>
                  <a:pt x="167" y="90"/>
                </a:cubicBezTo>
                <a:cubicBezTo>
                  <a:pt x="165" y="92"/>
                  <a:pt x="163" y="93"/>
                  <a:pt x="162" y="95"/>
                </a:cubicBezTo>
                <a:cubicBezTo>
                  <a:pt x="153" y="104"/>
                  <a:pt x="146" y="115"/>
                  <a:pt x="140" y="127"/>
                </a:cubicBezTo>
                <a:cubicBezTo>
                  <a:pt x="141" y="116"/>
                  <a:pt x="142" y="105"/>
                  <a:pt x="144" y="96"/>
                </a:cubicBezTo>
                <a:cubicBezTo>
                  <a:pt x="146" y="80"/>
                  <a:pt x="149" y="67"/>
                  <a:pt x="151" y="58"/>
                </a:cubicBezTo>
                <a:cubicBezTo>
                  <a:pt x="152" y="55"/>
                  <a:pt x="154" y="53"/>
                  <a:pt x="156" y="51"/>
                </a:cubicBezTo>
                <a:cubicBezTo>
                  <a:pt x="165" y="45"/>
                  <a:pt x="168" y="39"/>
                  <a:pt x="168" y="38"/>
                </a:cubicBezTo>
                <a:cubicBezTo>
                  <a:pt x="167" y="38"/>
                  <a:pt x="163" y="43"/>
                  <a:pt x="154" y="49"/>
                </a:cubicBezTo>
                <a:cubicBezTo>
                  <a:pt x="154" y="49"/>
                  <a:pt x="153" y="50"/>
                  <a:pt x="153" y="50"/>
                </a:cubicBezTo>
                <a:cubicBezTo>
                  <a:pt x="153" y="50"/>
                  <a:pt x="153" y="50"/>
                  <a:pt x="153" y="50"/>
                </a:cubicBezTo>
                <a:cubicBezTo>
                  <a:pt x="155" y="43"/>
                  <a:pt x="158" y="36"/>
                  <a:pt x="159" y="30"/>
                </a:cubicBezTo>
                <a:cubicBezTo>
                  <a:pt x="160" y="26"/>
                  <a:pt x="161" y="21"/>
                  <a:pt x="162" y="18"/>
                </a:cubicBezTo>
                <a:cubicBezTo>
                  <a:pt x="163" y="14"/>
                  <a:pt x="163" y="11"/>
                  <a:pt x="164" y="8"/>
                </a:cubicBezTo>
                <a:cubicBezTo>
                  <a:pt x="164" y="5"/>
                  <a:pt x="165" y="4"/>
                  <a:pt x="164" y="2"/>
                </a:cubicBezTo>
                <a:cubicBezTo>
                  <a:pt x="165" y="2"/>
                  <a:pt x="165" y="0"/>
                  <a:pt x="164" y="0"/>
                </a:cubicBezTo>
                <a:cubicBezTo>
                  <a:pt x="165" y="1"/>
                  <a:pt x="163" y="1"/>
                  <a:pt x="164" y="2"/>
                </a:cubicBezTo>
                <a:cubicBezTo>
                  <a:pt x="164" y="4"/>
                  <a:pt x="163" y="5"/>
                  <a:pt x="162" y="8"/>
                </a:cubicBezTo>
                <a:cubicBezTo>
                  <a:pt x="161" y="10"/>
                  <a:pt x="161" y="14"/>
                  <a:pt x="160" y="17"/>
                </a:cubicBezTo>
                <a:cubicBezTo>
                  <a:pt x="159" y="21"/>
                  <a:pt x="158" y="25"/>
                  <a:pt x="156" y="29"/>
                </a:cubicBezTo>
                <a:cubicBezTo>
                  <a:pt x="154" y="38"/>
                  <a:pt x="149" y="48"/>
                  <a:pt x="144" y="60"/>
                </a:cubicBezTo>
                <a:cubicBezTo>
                  <a:pt x="144" y="61"/>
                  <a:pt x="144" y="61"/>
                  <a:pt x="144" y="61"/>
                </a:cubicBezTo>
                <a:cubicBezTo>
                  <a:pt x="143" y="57"/>
                  <a:pt x="142" y="53"/>
                  <a:pt x="141" y="50"/>
                </a:cubicBezTo>
                <a:cubicBezTo>
                  <a:pt x="138" y="42"/>
                  <a:pt x="139" y="36"/>
                  <a:pt x="138" y="36"/>
                </a:cubicBezTo>
                <a:cubicBezTo>
                  <a:pt x="138" y="36"/>
                  <a:pt x="136" y="41"/>
                  <a:pt x="137" y="48"/>
                </a:cubicBezTo>
                <a:cubicBezTo>
                  <a:pt x="136" y="47"/>
                  <a:pt x="136" y="46"/>
                  <a:pt x="135" y="45"/>
                </a:cubicBezTo>
                <a:cubicBezTo>
                  <a:pt x="128" y="37"/>
                  <a:pt x="129" y="30"/>
                  <a:pt x="128" y="30"/>
                </a:cubicBezTo>
                <a:cubicBezTo>
                  <a:pt x="128" y="30"/>
                  <a:pt x="125" y="38"/>
                  <a:pt x="132" y="47"/>
                </a:cubicBezTo>
                <a:cubicBezTo>
                  <a:pt x="139" y="54"/>
                  <a:pt x="140" y="64"/>
                  <a:pt x="139" y="77"/>
                </a:cubicBezTo>
                <a:cubicBezTo>
                  <a:pt x="137" y="82"/>
                  <a:pt x="136" y="88"/>
                  <a:pt x="134" y="94"/>
                </a:cubicBezTo>
                <a:cubicBezTo>
                  <a:pt x="130" y="109"/>
                  <a:pt x="128" y="128"/>
                  <a:pt x="126" y="148"/>
                </a:cubicBezTo>
                <a:cubicBezTo>
                  <a:pt x="124" y="129"/>
                  <a:pt x="120" y="110"/>
                  <a:pt x="114" y="96"/>
                </a:cubicBezTo>
                <a:cubicBezTo>
                  <a:pt x="113" y="93"/>
                  <a:pt x="112" y="91"/>
                  <a:pt x="111" y="89"/>
                </a:cubicBezTo>
                <a:cubicBezTo>
                  <a:pt x="111" y="88"/>
                  <a:pt x="111" y="87"/>
                  <a:pt x="111" y="86"/>
                </a:cubicBezTo>
                <a:cubicBezTo>
                  <a:pt x="108" y="73"/>
                  <a:pt x="108" y="64"/>
                  <a:pt x="113" y="55"/>
                </a:cubicBezTo>
                <a:cubicBezTo>
                  <a:pt x="117" y="37"/>
                  <a:pt x="111" y="26"/>
                  <a:pt x="111" y="26"/>
                </a:cubicBezTo>
                <a:cubicBezTo>
                  <a:pt x="110" y="26"/>
                  <a:pt x="115" y="37"/>
                  <a:pt x="110" y="54"/>
                </a:cubicBezTo>
                <a:cubicBezTo>
                  <a:pt x="106" y="60"/>
                  <a:pt x="105" y="69"/>
                  <a:pt x="106" y="78"/>
                </a:cubicBezTo>
                <a:cubicBezTo>
                  <a:pt x="100" y="67"/>
                  <a:pt x="97" y="58"/>
                  <a:pt x="94" y="51"/>
                </a:cubicBezTo>
                <a:cubicBezTo>
                  <a:pt x="93" y="48"/>
                  <a:pt x="92" y="45"/>
                  <a:pt x="92" y="42"/>
                </a:cubicBezTo>
                <a:cubicBezTo>
                  <a:pt x="97" y="19"/>
                  <a:pt x="87" y="5"/>
                  <a:pt x="88" y="5"/>
                </a:cubicBezTo>
                <a:cubicBezTo>
                  <a:pt x="86" y="6"/>
                  <a:pt x="94" y="18"/>
                  <a:pt x="89" y="40"/>
                </a:cubicBezTo>
                <a:cubicBezTo>
                  <a:pt x="87" y="33"/>
                  <a:pt x="85" y="29"/>
                  <a:pt x="85" y="29"/>
                </a:cubicBezTo>
                <a:cubicBezTo>
                  <a:pt x="84" y="29"/>
                  <a:pt x="87" y="48"/>
                  <a:pt x="99" y="77"/>
                </a:cubicBezTo>
                <a:cubicBezTo>
                  <a:pt x="99" y="77"/>
                  <a:pt x="99" y="77"/>
                  <a:pt x="99" y="77"/>
                </a:cubicBezTo>
                <a:cubicBezTo>
                  <a:pt x="92" y="74"/>
                  <a:pt x="85" y="73"/>
                  <a:pt x="81" y="69"/>
                </a:cubicBezTo>
                <a:cubicBezTo>
                  <a:pt x="74" y="62"/>
                  <a:pt x="76" y="54"/>
                  <a:pt x="75" y="54"/>
                </a:cubicBezTo>
                <a:cubicBezTo>
                  <a:pt x="75" y="54"/>
                  <a:pt x="72" y="60"/>
                  <a:pt x="76" y="67"/>
                </a:cubicBezTo>
                <a:cubicBezTo>
                  <a:pt x="75" y="66"/>
                  <a:pt x="74" y="66"/>
                  <a:pt x="73" y="65"/>
                </a:cubicBezTo>
                <a:cubicBezTo>
                  <a:pt x="63" y="55"/>
                  <a:pt x="60" y="47"/>
                  <a:pt x="59" y="47"/>
                </a:cubicBezTo>
                <a:cubicBezTo>
                  <a:pt x="59" y="47"/>
                  <a:pt x="61" y="56"/>
                  <a:pt x="71" y="67"/>
                </a:cubicBezTo>
                <a:cubicBezTo>
                  <a:pt x="73" y="70"/>
                  <a:pt x="76" y="72"/>
                  <a:pt x="80" y="74"/>
                </a:cubicBezTo>
                <a:cubicBezTo>
                  <a:pt x="65" y="78"/>
                  <a:pt x="57" y="80"/>
                  <a:pt x="57" y="80"/>
                </a:cubicBezTo>
                <a:cubicBezTo>
                  <a:pt x="57" y="81"/>
                  <a:pt x="67" y="80"/>
                  <a:pt x="80" y="77"/>
                </a:cubicBezTo>
                <a:cubicBezTo>
                  <a:pt x="83" y="77"/>
                  <a:pt x="85" y="77"/>
                  <a:pt x="88" y="78"/>
                </a:cubicBezTo>
                <a:cubicBezTo>
                  <a:pt x="91" y="79"/>
                  <a:pt x="94" y="80"/>
                  <a:pt x="97" y="82"/>
                </a:cubicBezTo>
                <a:cubicBezTo>
                  <a:pt x="99" y="83"/>
                  <a:pt x="100" y="84"/>
                  <a:pt x="102" y="86"/>
                </a:cubicBezTo>
                <a:cubicBezTo>
                  <a:pt x="103" y="87"/>
                  <a:pt x="103" y="88"/>
                  <a:pt x="104" y="89"/>
                </a:cubicBezTo>
                <a:cubicBezTo>
                  <a:pt x="105" y="90"/>
                  <a:pt x="105" y="91"/>
                  <a:pt x="105" y="91"/>
                </a:cubicBezTo>
                <a:cubicBezTo>
                  <a:pt x="107" y="96"/>
                  <a:pt x="108" y="102"/>
                  <a:pt x="110" y="107"/>
                </a:cubicBezTo>
                <a:cubicBezTo>
                  <a:pt x="110" y="109"/>
                  <a:pt x="110" y="111"/>
                  <a:pt x="110" y="112"/>
                </a:cubicBezTo>
                <a:cubicBezTo>
                  <a:pt x="104" y="102"/>
                  <a:pt x="96" y="97"/>
                  <a:pt x="96" y="97"/>
                </a:cubicBezTo>
                <a:cubicBezTo>
                  <a:pt x="95" y="98"/>
                  <a:pt x="107" y="109"/>
                  <a:pt x="113" y="128"/>
                </a:cubicBezTo>
                <a:cubicBezTo>
                  <a:pt x="113" y="128"/>
                  <a:pt x="113" y="127"/>
                  <a:pt x="112" y="127"/>
                </a:cubicBezTo>
                <a:cubicBezTo>
                  <a:pt x="107" y="120"/>
                  <a:pt x="100" y="116"/>
                  <a:pt x="95" y="113"/>
                </a:cubicBezTo>
                <a:cubicBezTo>
                  <a:pt x="85" y="107"/>
                  <a:pt x="81" y="100"/>
                  <a:pt x="80" y="101"/>
                </a:cubicBezTo>
                <a:cubicBezTo>
                  <a:pt x="80" y="101"/>
                  <a:pt x="82" y="106"/>
                  <a:pt x="88" y="112"/>
                </a:cubicBezTo>
                <a:cubicBezTo>
                  <a:pt x="72" y="109"/>
                  <a:pt x="62" y="107"/>
                  <a:pt x="62" y="108"/>
                </a:cubicBezTo>
                <a:cubicBezTo>
                  <a:pt x="61" y="108"/>
                  <a:pt x="72" y="111"/>
                  <a:pt x="89" y="115"/>
                </a:cubicBezTo>
                <a:cubicBezTo>
                  <a:pt x="98" y="117"/>
                  <a:pt x="106" y="124"/>
                  <a:pt x="111" y="134"/>
                </a:cubicBezTo>
                <a:cubicBezTo>
                  <a:pt x="112" y="137"/>
                  <a:pt x="113" y="139"/>
                  <a:pt x="113" y="142"/>
                </a:cubicBezTo>
                <a:cubicBezTo>
                  <a:pt x="113" y="146"/>
                  <a:pt x="113" y="151"/>
                  <a:pt x="113" y="155"/>
                </a:cubicBezTo>
                <a:cubicBezTo>
                  <a:pt x="113" y="158"/>
                  <a:pt x="113" y="160"/>
                  <a:pt x="113" y="163"/>
                </a:cubicBezTo>
                <a:cubicBezTo>
                  <a:pt x="112" y="166"/>
                  <a:pt x="113" y="167"/>
                  <a:pt x="112" y="170"/>
                </a:cubicBezTo>
                <a:cubicBezTo>
                  <a:pt x="112" y="170"/>
                  <a:pt x="111" y="170"/>
                  <a:pt x="111" y="169"/>
                </a:cubicBezTo>
                <a:cubicBezTo>
                  <a:pt x="109" y="166"/>
                  <a:pt x="108" y="163"/>
                  <a:pt x="106" y="161"/>
                </a:cubicBezTo>
                <a:cubicBezTo>
                  <a:pt x="104" y="159"/>
                  <a:pt x="101" y="157"/>
                  <a:pt x="98" y="156"/>
                </a:cubicBezTo>
                <a:cubicBezTo>
                  <a:pt x="93" y="153"/>
                  <a:pt x="87" y="152"/>
                  <a:pt x="82" y="152"/>
                </a:cubicBezTo>
                <a:cubicBezTo>
                  <a:pt x="79" y="152"/>
                  <a:pt x="76" y="152"/>
                  <a:pt x="73" y="152"/>
                </a:cubicBezTo>
                <a:cubicBezTo>
                  <a:pt x="66" y="151"/>
                  <a:pt x="60" y="149"/>
                  <a:pt x="56" y="146"/>
                </a:cubicBezTo>
                <a:cubicBezTo>
                  <a:pt x="47" y="139"/>
                  <a:pt x="44" y="131"/>
                  <a:pt x="43" y="132"/>
                </a:cubicBezTo>
                <a:cubicBezTo>
                  <a:pt x="43" y="132"/>
                  <a:pt x="45" y="139"/>
                  <a:pt x="54" y="149"/>
                </a:cubicBezTo>
                <a:cubicBezTo>
                  <a:pt x="55" y="150"/>
                  <a:pt x="57" y="151"/>
                  <a:pt x="58" y="151"/>
                </a:cubicBezTo>
                <a:cubicBezTo>
                  <a:pt x="48" y="151"/>
                  <a:pt x="39" y="149"/>
                  <a:pt x="32" y="144"/>
                </a:cubicBezTo>
                <a:cubicBezTo>
                  <a:pt x="31" y="144"/>
                  <a:pt x="30" y="143"/>
                  <a:pt x="29" y="142"/>
                </a:cubicBezTo>
                <a:cubicBezTo>
                  <a:pt x="26" y="137"/>
                  <a:pt x="24" y="131"/>
                  <a:pt x="25" y="126"/>
                </a:cubicBezTo>
                <a:cubicBezTo>
                  <a:pt x="25" y="117"/>
                  <a:pt x="25" y="111"/>
                  <a:pt x="24" y="111"/>
                </a:cubicBezTo>
                <a:cubicBezTo>
                  <a:pt x="23" y="111"/>
                  <a:pt x="23" y="114"/>
                  <a:pt x="22" y="121"/>
                </a:cubicBezTo>
                <a:cubicBezTo>
                  <a:pt x="22" y="121"/>
                  <a:pt x="21" y="120"/>
                  <a:pt x="20" y="119"/>
                </a:cubicBezTo>
                <a:cubicBezTo>
                  <a:pt x="16" y="114"/>
                  <a:pt x="14" y="111"/>
                  <a:pt x="13" y="111"/>
                </a:cubicBezTo>
                <a:cubicBezTo>
                  <a:pt x="12" y="112"/>
                  <a:pt x="14" y="116"/>
                  <a:pt x="18" y="121"/>
                </a:cubicBezTo>
                <a:cubicBezTo>
                  <a:pt x="21" y="124"/>
                  <a:pt x="20" y="129"/>
                  <a:pt x="21" y="135"/>
                </a:cubicBezTo>
                <a:cubicBezTo>
                  <a:pt x="16" y="129"/>
                  <a:pt x="12" y="123"/>
                  <a:pt x="9" y="119"/>
                </a:cubicBezTo>
                <a:cubicBezTo>
                  <a:pt x="4" y="112"/>
                  <a:pt x="1" y="108"/>
                  <a:pt x="1" y="109"/>
                </a:cubicBezTo>
                <a:cubicBezTo>
                  <a:pt x="0" y="109"/>
                  <a:pt x="2" y="113"/>
                  <a:pt x="6" y="121"/>
                </a:cubicBezTo>
                <a:cubicBezTo>
                  <a:pt x="10" y="128"/>
                  <a:pt x="15" y="140"/>
                  <a:pt x="28" y="149"/>
                </a:cubicBezTo>
                <a:cubicBezTo>
                  <a:pt x="31" y="151"/>
                  <a:pt x="34" y="153"/>
                  <a:pt x="37" y="154"/>
                </a:cubicBezTo>
                <a:cubicBezTo>
                  <a:pt x="37" y="155"/>
                  <a:pt x="38" y="155"/>
                  <a:pt x="39" y="155"/>
                </a:cubicBezTo>
                <a:cubicBezTo>
                  <a:pt x="40" y="157"/>
                  <a:pt x="59" y="159"/>
                  <a:pt x="61" y="159"/>
                </a:cubicBezTo>
                <a:cubicBezTo>
                  <a:pt x="59" y="159"/>
                  <a:pt x="59" y="161"/>
                  <a:pt x="58" y="161"/>
                </a:cubicBezTo>
                <a:cubicBezTo>
                  <a:pt x="48" y="167"/>
                  <a:pt x="28" y="168"/>
                  <a:pt x="28" y="167"/>
                </a:cubicBezTo>
                <a:cubicBezTo>
                  <a:pt x="28" y="167"/>
                  <a:pt x="33" y="169"/>
                  <a:pt x="36" y="169"/>
                </a:cubicBezTo>
                <a:cubicBezTo>
                  <a:pt x="38" y="170"/>
                  <a:pt x="41" y="170"/>
                  <a:pt x="45" y="169"/>
                </a:cubicBezTo>
                <a:cubicBezTo>
                  <a:pt x="53" y="167"/>
                  <a:pt x="57" y="165"/>
                  <a:pt x="59" y="164"/>
                </a:cubicBezTo>
                <a:cubicBezTo>
                  <a:pt x="57" y="166"/>
                  <a:pt x="58" y="171"/>
                  <a:pt x="58" y="171"/>
                </a:cubicBezTo>
                <a:cubicBezTo>
                  <a:pt x="59" y="171"/>
                  <a:pt x="61" y="165"/>
                  <a:pt x="63" y="163"/>
                </a:cubicBezTo>
                <a:cubicBezTo>
                  <a:pt x="63" y="162"/>
                  <a:pt x="64" y="162"/>
                  <a:pt x="67" y="161"/>
                </a:cubicBezTo>
                <a:cubicBezTo>
                  <a:pt x="69" y="161"/>
                  <a:pt x="82" y="156"/>
                  <a:pt x="95" y="164"/>
                </a:cubicBezTo>
                <a:cubicBezTo>
                  <a:pt x="107" y="171"/>
                  <a:pt x="112" y="193"/>
                  <a:pt x="111" y="197"/>
                </a:cubicBezTo>
                <a:cubicBezTo>
                  <a:pt x="111" y="198"/>
                  <a:pt x="111" y="213"/>
                  <a:pt x="111" y="216"/>
                </a:cubicBezTo>
                <a:cubicBezTo>
                  <a:pt x="111" y="240"/>
                  <a:pt x="110" y="277"/>
                  <a:pt x="106" y="302"/>
                </a:cubicBezTo>
                <a:cubicBezTo>
                  <a:pt x="103" y="319"/>
                  <a:pt x="100" y="323"/>
                  <a:pt x="94" y="332"/>
                </a:cubicBezTo>
                <a:cubicBezTo>
                  <a:pt x="152" y="332"/>
                  <a:pt x="152" y="332"/>
                  <a:pt x="152" y="332"/>
                </a:cubicBezTo>
                <a:cubicBezTo>
                  <a:pt x="136" y="313"/>
                  <a:pt x="136" y="284"/>
                  <a:pt x="136" y="247"/>
                </a:cubicBezTo>
                <a:cubicBezTo>
                  <a:pt x="136" y="239"/>
                  <a:pt x="136" y="223"/>
                  <a:pt x="136" y="208"/>
                </a:cubicBezTo>
                <a:cubicBezTo>
                  <a:pt x="136" y="204"/>
                  <a:pt x="137" y="189"/>
                  <a:pt x="137" y="186"/>
                </a:cubicBezTo>
                <a:cubicBezTo>
                  <a:pt x="137" y="183"/>
                  <a:pt x="138" y="174"/>
                  <a:pt x="139" y="173"/>
                </a:cubicBezTo>
                <a:cubicBezTo>
                  <a:pt x="142" y="162"/>
                  <a:pt x="154" y="154"/>
                  <a:pt x="164" y="154"/>
                </a:cubicBezTo>
                <a:cubicBezTo>
                  <a:pt x="175" y="152"/>
                  <a:pt x="192" y="147"/>
                  <a:pt x="204" y="151"/>
                </a:cubicBezTo>
                <a:cubicBezTo>
                  <a:pt x="204" y="151"/>
                  <a:pt x="215" y="155"/>
                  <a:pt x="221" y="156"/>
                </a:cubicBezTo>
                <a:cubicBezTo>
                  <a:pt x="222" y="156"/>
                  <a:pt x="223" y="156"/>
                  <a:pt x="224" y="156"/>
                </a:cubicBezTo>
                <a:cubicBezTo>
                  <a:pt x="237" y="159"/>
                  <a:pt x="245" y="159"/>
                  <a:pt x="245" y="158"/>
                </a:cubicBezTo>
                <a:cubicBezTo>
                  <a:pt x="245" y="157"/>
                  <a:pt x="239" y="157"/>
                  <a:pt x="229" y="155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35000">
                <a:schemeClr val="accent2"/>
              </a:gs>
              <a:gs pos="100000">
                <a:schemeClr val="accent4"/>
              </a:gs>
            </a:gsLst>
            <a:path path="circle">
              <a:fillToRect l="100000" t="100000"/>
            </a:path>
          </a:gra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47" name="TextBox 46"/>
          <p:cNvSpPr txBox="1"/>
          <p:nvPr/>
        </p:nvSpPr>
        <p:spPr>
          <a:xfrm>
            <a:off x="3195823" y="5095990"/>
            <a:ext cx="5909085" cy="9644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rPr>
              <a:t>NEW EVENT TREE WITH</a:t>
            </a:r>
          </a:p>
          <a:p>
            <a:pPr algn="ctr"/>
            <a:endParaRPr lang="en-US" sz="667" b="1" dirty="0">
              <a:solidFill>
                <a:schemeClr val="tx2">
                  <a:lumMod val="60000"/>
                  <a:lumOff val="40000"/>
                </a:schemeClr>
              </a:solidFill>
              <a:latin typeface="Raleway" panose="020B0003030101060003" pitchFamily="34" charset="0"/>
            </a:endParaRPr>
          </a:p>
          <a:p>
            <a:pPr algn="ctr"/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Dessert tiramisu sweet cotton candy bear claw Dessert tiramisu sweet cotton candy bear claw lollipop. Chocolate bar sweet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sweet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roll croissant</a:t>
            </a:r>
          </a:p>
          <a:p>
            <a:pPr algn="ctr"/>
            <a:endParaRPr lang="en-US" sz="1200" b="1" dirty="0">
              <a:solidFill>
                <a:schemeClr val="tx2">
                  <a:lumMod val="60000"/>
                  <a:lumOff val="40000"/>
                </a:schemeClr>
              </a:solidFill>
              <a:latin typeface="Raleway" panose="020B0003030101060003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281A126-413D-4C6E-B176-1D2863C52429}"/>
              </a:ext>
            </a:extLst>
          </p:cNvPr>
          <p:cNvGrpSpPr/>
          <p:nvPr/>
        </p:nvGrpSpPr>
        <p:grpSpPr>
          <a:xfrm>
            <a:off x="7341327" y="2056720"/>
            <a:ext cx="3390370" cy="461665"/>
            <a:chOff x="7341327" y="2056720"/>
            <a:chExt cx="3390370" cy="461665"/>
          </a:xfrm>
        </p:grpSpPr>
        <p:sp>
          <p:nvSpPr>
            <p:cNvPr id="51" name="Freeform 161"/>
            <p:cNvSpPr>
              <a:spLocks noEditPoints="1"/>
            </p:cNvSpPr>
            <p:nvPr/>
          </p:nvSpPr>
          <p:spPr bwMode="auto">
            <a:xfrm>
              <a:off x="7341327" y="2116717"/>
              <a:ext cx="377319" cy="376199"/>
            </a:xfrm>
            <a:custGeom>
              <a:avLst/>
              <a:gdLst>
                <a:gd name="T0" fmla="*/ 185 w 185"/>
                <a:gd name="T1" fmla="*/ 72 h 185"/>
                <a:gd name="T2" fmla="*/ 183 w 185"/>
                <a:gd name="T3" fmla="*/ 51 h 185"/>
                <a:gd name="T4" fmla="*/ 94 w 185"/>
                <a:gd name="T5" fmla="*/ 0 h 185"/>
                <a:gd name="T6" fmla="*/ 92 w 185"/>
                <a:gd name="T7" fmla="*/ 0 h 185"/>
                <a:gd name="T8" fmla="*/ 90 w 185"/>
                <a:gd name="T9" fmla="*/ 0 h 185"/>
                <a:gd name="T10" fmla="*/ 2 w 185"/>
                <a:gd name="T11" fmla="*/ 51 h 185"/>
                <a:gd name="T12" fmla="*/ 0 w 185"/>
                <a:gd name="T13" fmla="*/ 72 h 185"/>
                <a:gd name="T14" fmla="*/ 16 w 185"/>
                <a:gd name="T15" fmla="*/ 76 h 185"/>
                <a:gd name="T16" fmla="*/ 12 w 185"/>
                <a:gd name="T17" fmla="*/ 152 h 185"/>
                <a:gd name="T18" fmla="*/ 8 w 185"/>
                <a:gd name="T19" fmla="*/ 155 h 185"/>
                <a:gd name="T20" fmla="*/ 0 w 185"/>
                <a:gd name="T21" fmla="*/ 180 h 185"/>
                <a:gd name="T22" fmla="*/ 4 w 185"/>
                <a:gd name="T23" fmla="*/ 185 h 185"/>
                <a:gd name="T24" fmla="*/ 185 w 185"/>
                <a:gd name="T25" fmla="*/ 181 h 185"/>
                <a:gd name="T26" fmla="*/ 185 w 185"/>
                <a:gd name="T27" fmla="*/ 180 h 185"/>
                <a:gd name="T28" fmla="*/ 176 w 185"/>
                <a:gd name="T29" fmla="*/ 155 h 185"/>
                <a:gd name="T30" fmla="*/ 168 w 185"/>
                <a:gd name="T31" fmla="*/ 152 h 185"/>
                <a:gd name="T32" fmla="*/ 181 w 185"/>
                <a:gd name="T33" fmla="*/ 76 h 185"/>
                <a:gd name="T34" fmla="*/ 165 w 185"/>
                <a:gd name="T35" fmla="*/ 50 h 185"/>
                <a:gd name="T36" fmla="*/ 92 w 185"/>
                <a:gd name="T37" fmla="*/ 9 h 185"/>
                <a:gd name="T38" fmla="*/ 175 w 185"/>
                <a:gd name="T39" fmla="*/ 177 h 185"/>
                <a:gd name="T40" fmla="*/ 15 w 185"/>
                <a:gd name="T41" fmla="*/ 160 h 185"/>
                <a:gd name="T42" fmla="*/ 25 w 185"/>
                <a:gd name="T43" fmla="*/ 152 h 185"/>
                <a:gd name="T44" fmla="*/ 42 w 185"/>
                <a:gd name="T45" fmla="*/ 76 h 185"/>
                <a:gd name="T46" fmla="*/ 25 w 185"/>
                <a:gd name="T47" fmla="*/ 152 h 185"/>
                <a:gd name="T48" fmla="*/ 50 w 185"/>
                <a:gd name="T49" fmla="*/ 76 h 185"/>
                <a:gd name="T50" fmla="*/ 67 w 185"/>
                <a:gd name="T51" fmla="*/ 152 h 185"/>
                <a:gd name="T52" fmla="*/ 75 w 185"/>
                <a:gd name="T53" fmla="*/ 152 h 185"/>
                <a:gd name="T54" fmla="*/ 109 w 185"/>
                <a:gd name="T55" fmla="*/ 76 h 185"/>
                <a:gd name="T56" fmla="*/ 75 w 185"/>
                <a:gd name="T57" fmla="*/ 152 h 185"/>
                <a:gd name="T58" fmla="*/ 118 w 185"/>
                <a:gd name="T59" fmla="*/ 76 h 185"/>
                <a:gd name="T60" fmla="*/ 135 w 185"/>
                <a:gd name="T61" fmla="*/ 152 h 185"/>
                <a:gd name="T62" fmla="*/ 143 w 185"/>
                <a:gd name="T63" fmla="*/ 152 h 185"/>
                <a:gd name="T64" fmla="*/ 160 w 185"/>
                <a:gd name="T65" fmla="*/ 76 h 185"/>
                <a:gd name="T66" fmla="*/ 143 w 185"/>
                <a:gd name="T67" fmla="*/ 152 h 185"/>
                <a:gd name="T68" fmla="*/ 8 w 185"/>
                <a:gd name="T69" fmla="*/ 59 h 185"/>
                <a:gd name="T70" fmla="*/ 177 w 185"/>
                <a:gd name="T71" fmla="*/ 6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85" h="185">
                  <a:moveTo>
                    <a:pt x="181" y="76"/>
                  </a:moveTo>
                  <a:cubicBezTo>
                    <a:pt x="183" y="76"/>
                    <a:pt x="185" y="74"/>
                    <a:pt x="185" y="72"/>
                  </a:cubicBezTo>
                  <a:cubicBezTo>
                    <a:pt x="185" y="55"/>
                    <a:pt x="185" y="55"/>
                    <a:pt x="185" y="55"/>
                  </a:cubicBezTo>
                  <a:cubicBezTo>
                    <a:pt x="185" y="53"/>
                    <a:pt x="184" y="52"/>
                    <a:pt x="183" y="51"/>
                  </a:cubicBezTo>
                  <a:cubicBezTo>
                    <a:pt x="183" y="51"/>
                    <a:pt x="183" y="51"/>
                    <a:pt x="183" y="51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4" y="0"/>
                    <a:pt x="93" y="0"/>
                    <a:pt x="92" y="0"/>
                  </a:cubicBezTo>
                  <a:cubicBezTo>
                    <a:pt x="92" y="0"/>
                    <a:pt x="91" y="0"/>
                    <a:pt x="90" y="0"/>
                  </a:cubicBezTo>
                  <a:cubicBezTo>
                    <a:pt x="90" y="0"/>
                    <a:pt x="90" y="0"/>
                    <a:pt x="90" y="0"/>
                  </a:cubicBezTo>
                  <a:cubicBezTo>
                    <a:pt x="2" y="51"/>
                    <a:pt x="2" y="51"/>
                    <a:pt x="2" y="51"/>
                  </a:cubicBezTo>
                  <a:cubicBezTo>
                    <a:pt x="2" y="51"/>
                    <a:pt x="2" y="51"/>
                    <a:pt x="2" y="51"/>
                  </a:cubicBezTo>
                  <a:cubicBezTo>
                    <a:pt x="0" y="52"/>
                    <a:pt x="0" y="53"/>
                    <a:pt x="0" y="55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4"/>
                    <a:pt x="1" y="76"/>
                    <a:pt x="4" y="76"/>
                  </a:cubicBezTo>
                  <a:cubicBezTo>
                    <a:pt x="16" y="76"/>
                    <a:pt x="16" y="76"/>
                    <a:pt x="16" y="76"/>
                  </a:cubicBezTo>
                  <a:cubicBezTo>
                    <a:pt x="16" y="152"/>
                    <a:pt x="16" y="152"/>
                    <a:pt x="16" y="152"/>
                  </a:cubicBezTo>
                  <a:cubicBezTo>
                    <a:pt x="12" y="152"/>
                    <a:pt x="12" y="152"/>
                    <a:pt x="12" y="152"/>
                  </a:cubicBezTo>
                  <a:cubicBezTo>
                    <a:pt x="10" y="152"/>
                    <a:pt x="9" y="153"/>
                    <a:pt x="8" y="155"/>
                  </a:cubicBezTo>
                  <a:cubicBezTo>
                    <a:pt x="8" y="155"/>
                    <a:pt x="8" y="155"/>
                    <a:pt x="8" y="155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0" y="180"/>
                    <a:pt x="0" y="181"/>
                    <a:pt x="0" y="181"/>
                  </a:cubicBezTo>
                  <a:cubicBezTo>
                    <a:pt x="0" y="184"/>
                    <a:pt x="1" y="185"/>
                    <a:pt x="4" y="185"/>
                  </a:cubicBezTo>
                  <a:cubicBezTo>
                    <a:pt x="181" y="185"/>
                    <a:pt x="181" y="185"/>
                    <a:pt x="181" y="185"/>
                  </a:cubicBezTo>
                  <a:cubicBezTo>
                    <a:pt x="183" y="185"/>
                    <a:pt x="185" y="184"/>
                    <a:pt x="185" y="181"/>
                  </a:cubicBezTo>
                  <a:cubicBezTo>
                    <a:pt x="185" y="181"/>
                    <a:pt x="185" y="180"/>
                    <a:pt x="185" y="180"/>
                  </a:cubicBezTo>
                  <a:cubicBezTo>
                    <a:pt x="185" y="180"/>
                    <a:pt x="185" y="180"/>
                    <a:pt x="185" y="180"/>
                  </a:cubicBezTo>
                  <a:cubicBezTo>
                    <a:pt x="176" y="155"/>
                    <a:pt x="176" y="155"/>
                    <a:pt x="176" y="155"/>
                  </a:cubicBezTo>
                  <a:cubicBezTo>
                    <a:pt x="176" y="155"/>
                    <a:pt x="176" y="155"/>
                    <a:pt x="176" y="155"/>
                  </a:cubicBezTo>
                  <a:cubicBezTo>
                    <a:pt x="176" y="153"/>
                    <a:pt x="174" y="152"/>
                    <a:pt x="172" y="152"/>
                  </a:cubicBezTo>
                  <a:cubicBezTo>
                    <a:pt x="168" y="152"/>
                    <a:pt x="168" y="152"/>
                    <a:pt x="168" y="152"/>
                  </a:cubicBezTo>
                  <a:cubicBezTo>
                    <a:pt x="168" y="76"/>
                    <a:pt x="168" y="76"/>
                    <a:pt x="168" y="76"/>
                  </a:cubicBezTo>
                  <a:lnTo>
                    <a:pt x="181" y="76"/>
                  </a:lnTo>
                  <a:close/>
                  <a:moveTo>
                    <a:pt x="92" y="9"/>
                  </a:moveTo>
                  <a:cubicBezTo>
                    <a:pt x="165" y="50"/>
                    <a:pt x="165" y="50"/>
                    <a:pt x="165" y="50"/>
                  </a:cubicBezTo>
                  <a:cubicBezTo>
                    <a:pt x="20" y="50"/>
                    <a:pt x="20" y="50"/>
                    <a:pt x="20" y="50"/>
                  </a:cubicBezTo>
                  <a:lnTo>
                    <a:pt x="92" y="9"/>
                  </a:lnTo>
                  <a:close/>
                  <a:moveTo>
                    <a:pt x="169" y="160"/>
                  </a:moveTo>
                  <a:cubicBezTo>
                    <a:pt x="175" y="177"/>
                    <a:pt x="175" y="177"/>
                    <a:pt x="175" y="177"/>
                  </a:cubicBezTo>
                  <a:cubicBezTo>
                    <a:pt x="10" y="177"/>
                    <a:pt x="10" y="177"/>
                    <a:pt x="10" y="177"/>
                  </a:cubicBezTo>
                  <a:cubicBezTo>
                    <a:pt x="15" y="160"/>
                    <a:pt x="15" y="160"/>
                    <a:pt x="15" y="160"/>
                  </a:cubicBezTo>
                  <a:lnTo>
                    <a:pt x="169" y="160"/>
                  </a:lnTo>
                  <a:close/>
                  <a:moveTo>
                    <a:pt x="25" y="152"/>
                  </a:moveTo>
                  <a:cubicBezTo>
                    <a:pt x="25" y="76"/>
                    <a:pt x="25" y="76"/>
                    <a:pt x="25" y="76"/>
                  </a:cubicBezTo>
                  <a:cubicBezTo>
                    <a:pt x="42" y="76"/>
                    <a:pt x="42" y="76"/>
                    <a:pt x="42" y="76"/>
                  </a:cubicBezTo>
                  <a:cubicBezTo>
                    <a:pt x="42" y="152"/>
                    <a:pt x="42" y="152"/>
                    <a:pt x="42" y="152"/>
                  </a:cubicBezTo>
                  <a:lnTo>
                    <a:pt x="25" y="152"/>
                  </a:lnTo>
                  <a:close/>
                  <a:moveTo>
                    <a:pt x="50" y="152"/>
                  </a:moveTo>
                  <a:cubicBezTo>
                    <a:pt x="50" y="76"/>
                    <a:pt x="50" y="76"/>
                    <a:pt x="50" y="76"/>
                  </a:cubicBezTo>
                  <a:cubicBezTo>
                    <a:pt x="67" y="76"/>
                    <a:pt x="67" y="76"/>
                    <a:pt x="67" y="76"/>
                  </a:cubicBezTo>
                  <a:cubicBezTo>
                    <a:pt x="67" y="152"/>
                    <a:pt x="67" y="152"/>
                    <a:pt x="67" y="152"/>
                  </a:cubicBezTo>
                  <a:lnTo>
                    <a:pt x="50" y="152"/>
                  </a:lnTo>
                  <a:close/>
                  <a:moveTo>
                    <a:pt x="75" y="152"/>
                  </a:moveTo>
                  <a:cubicBezTo>
                    <a:pt x="75" y="76"/>
                    <a:pt x="75" y="76"/>
                    <a:pt x="75" y="76"/>
                  </a:cubicBezTo>
                  <a:cubicBezTo>
                    <a:pt x="109" y="76"/>
                    <a:pt x="109" y="76"/>
                    <a:pt x="109" y="76"/>
                  </a:cubicBezTo>
                  <a:cubicBezTo>
                    <a:pt x="109" y="152"/>
                    <a:pt x="109" y="152"/>
                    <a:pt x="109" y="152"/>
                  </a:cubicBezTo>
                  <a:lnTo>
                    <a:pt x="75" y="152"/>
                  </a:lnTo>
                  <a:close/>
                  <a:moveTo>
                    <a:pt x="118" y="152"/>
                  </a:moveTo>
                  <a:cubicBezTo>
                    <a:pt x="118" y="76"/>
                    <a:pt x="118" y="76"/>
                    <a:pt x="118" y="76"/>
                  </a:cubicBezTo>
                  <a:cubicBezTo>
                    <a:pt x="135" y="76"/>
                    <a:pt x="135" y="76"/>
                    <a:pt x="135" y="76"/>
                  </a:cubicBezTo>
                  <a:cubicBezTo>
                    <a:pt x="135" y="152"/>
                    <a:pt x="135" y="152"/>
                    <a:pt x="135" y="152"/>
                  </a:cubicBezTo>
                  <a:lnTo>
                    <a:pt x="118" y="152"/>
                  </a:lnTo>
                  <a:close/>
                  <a:moveTo>
                    <a:pt x="143" y="152"/>
                  </a:moveTo>
                  <a:cubicBezTo>
                    <a:pt x="143" y="76"/>
                    <a:pt x="143" y="76"/>
                    <a:pt x="143" y="76"/>
                  </a:cubicBezTo>
                  <a:cubicBezTo>
                    <a:pt x="160" y="76"/>
                    <a:pt x="160" y="76"/>
                    <a:pt x="160" y="76"/>
                  </a:cubicBezTo>
                  <a:cubicBezTo>
                    <a:pt x="160" y="152"/>
                    <a:pt x="160" y="152"/>
                    <a:pt x="160" y="152"/>
                  </a:cubicBezTo>
                  <a:lnTo>
                    <a:pt x="143" y="152"/>
                  </a:lnTo>
                  <a:close/>
                  <a:moveTo>
                    <a:pt x="8" y="67"/>
                  </a:moveTo>
                  <a:cubicBezTo>
                    <a:pt x="8" y="59"/>
                    <a:pt x="8" y="59"/>
                    <a:pt x="8" y="59"/>
                  </a:cubicBezTo>
                  <a:cubicBezTo>
                    <a:pt x="177" y="59"/>
                    <a:pt x="177" y="59"/>
                    <a:pt x="177" y="59"/>
                  </a:cubicBezTo>
                  <a:cubicBezTo>
                    <a:pt x="177" y="67"/>
                    <a:pt x="177" y="67"/>
                    <a:pt x="177" y="67"/>
                  </a:cubicBezTo>
                  <a:lnTo>
                    <a:pt x="8" y="67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7851661" y="2056720"/>
              <a:ext cx="28800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  <a:ea typeface="Roboto Light" panose="02000000000000000000" pitchFamily="2" charset="0"/>
                </a:rPr>
                <a:t>TREE SERVICE ONE</a:t>
              </a:r>
              <a:endParaRPr lang="en-US" sz="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  <a:ea typeface="Roboto Light" panose="02000000000000000000" pitchFamily="2" charset="0"/>
              </a:endParaRPr>
            </a:p>
            <a:p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Dessert tiramisu sweet cotton</a:t>
              </a:r>
              <a:endPara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39684DB-59A1-4CFE-B599-C33E8B7EBFE3}"/>
              </a:ext>
            </a:extLst>
          </p:cNvPr>
          <p:cNvGrpSpPr/>
          <p:nvPr/>
        </p:nvGrpSpPr>
        <p:grpSpPr>
          <a:xfrm>
            <a:off x="7622825" y="3207268"/>
            <a:ext cx="3390434" cy="461665"/>
            <a:chOff x="7622825" y="3207268"/>
            <a:chExt cx="3390434" cy="461665"/>
          </a:xfrm>
        </p:grpSpPr>
        <p:sp>
          <p:nvSpPr>
            <p:cNvPr id="49" name="Freeform 142"/>
            <p:cNvSpPr>
              <a:spLocks noEditPoints="1"/>
            </p:cNvSpPr>
            <p:nvPr/>
          </p:nvSpPr>
          <p:spPr bwMode="auto">
            <a:xfrm>
              <a:off x="7622825" y="3253995"/>
              <a:ext cx="382916" cy="380677"/>
            </a:xfrm>
            <a:custGeom>
              <a:avLst/>
              <a:gdLst>
                <a:gd name="T0" fmla="*/ 187 w 188"/>
                <a:gd name="T1" fmla="*/ 146 h 187"/>
                <a:gd name="T2" fmla="*/ 128 w 188"/>
                <a:gd name="T3" fmla="*/ 88 h 187"/>
                <a:gd name="T4" fmla="*/ 132 w 188"/>
                <a:gd name="T5" fmla="*/ 84 h 187"/>
                <a:gd name="T6" fmla="*/ 132 w 188"/>
                <a:gd name="T7" fmla="*/ 60 h 187"/>
                <a:gd name="T8" fmla="*/ 79 w 188"/>
                <a:gd name="T9" fmla="*/ 6 h 187"/>
                <a:gd name="T10" fmla="*/ 55 w 188"/>
                <a:gd name="T11" fmla="*/ 6 h 187"/>
                <a:gd name="T12" fmla="*/ 7 w 188"/>
                <a:gd name="T13" fmla="*/ 54 h 187"/>
                <a:gd name="T14" fmla="*/ 7 w 188"/>
                <a:gd name="T15" fmla="*/ 78 h 187"/>
                <a:gd name="T16" fmla="*/ 61 w 188"/>
                <a:gd name="T17" fmla="*/ 131 h 187"/>
                <a:gd name="T18" fmla="*/ 85 w 188"/>
                <a:gd name="T19" fmla="*/ 131 h 187"/>
                <a:gd name="T20" fmla="*/ 89 w 188"/>
                <a:gd name="T21" fmla="*/ 127 h 187"/>
                <a:gd name="T22" fmla="*/ 113 w 188"/>
                <a:gd name="T23" fmla="*/ 152 h 187"/>
                <a:gd name="T24" fmla="*/ 116 w 188"/>
                <a:gd name="T25" fmla="*/ 153 h 187"/>
                <a:gd name="T26" fmla="*/ 129 w 188"/>
                <a:gd name="T27" fmla="*/ 153 h 187"/>
                <a:gd name="T28" fmla="*/ 129 w 188"/>
                <a:gd name="T29" fmla="*/ 166 h 187"/>
                <a:gd name="T30" fmla="*/ 133 w 188"/>
                <a:gd name="T31" fmla="*/ 170 h 187"/>
                <a:gd name="T32" fmla="*/ 146 w 188"/>
                <a:gd name="T33" fmla="*/ 170 h 187"/>
                <a:gd name="T34" fmla="*/ 146 w 188"/>
                <a:gd name="T35" fmla="*/ 183 h 187"/>
                <a:gd name="T36" fmla="*/ 150 w 188"/>
                <a:gd name="T37" fmla="*/ 187 h 187"/>
                <a:gd name="T38" fmla="*/ 184 w 188"/>
                <a:gd name="T39" fmla="*/ 187 h 187"/>
                <a:gd name="T40" fmla="*/ 188 w 188"/>
                <a:gd name="T41" fmla="*/ 183 h 187"/>
                <a:gd name="T42" fmla="*/ 188 w 188"/>
                <a:gd name="T43" fmla="*/ 149 h 187"/>
                <a:gd name="T44" fmla="*/ 187 w 188"/>
                <a:gd name="T45" fmla="*/ 146 h 187"/>
                <a:gd name="T46" fmla="*/ 179 w 188"/>
                <a:gd name="T47" fmla="*/ 179 h 187"/>
                <a:gd name="T48" fmla="*/ 154 w 188"/>
                <a:gd name="T49" fmla="*/ 179 h 187"/>
                <a:gd name="T50" fmla="*/ 154 w 188"/>
                <a:gd name="T51" fmla="*/ 166 h 187"/>
                <a:gd name="T52" fmla="*/ 150 w 188"/>
                <a:gd name="T53" fmla="*/ 162 h 187"/>
                <a:gd name="T54" fmla="*/ 137 w 188"/>
                <a:gd name="T55" fmla="*/ 162 h 187"/>
                <a:gd name="T56" fmla="*/ 137 w 188"/>
                <a:gd name="T57" fmla="*/ 149 h 187"/>
                <a:gd name="T58" fmla="*/ 133 w 188"/>
                <a:gd name="T59" fmla="*/ 145 h 187"/>
                <a:gd name="T60" fmla="*/ 118 w 188"/>
                <a:gd name="T61" fmla="*/ 145 h 187"/>
                <a:gd name="T62" fmla="*/ 92 w 188"/>
                <a:gd name="T63" fmla="*/ 118 h 187"/>
                <a:gd name="T64" fmla="*/ 89 w 188"/>
                <a:gd name="T65" fmla="*/ 117 h 187"/>
                <a:gd name="T66" fmla="*/ 85 w 188"/>
                <a:gd name="T67" fmla="*/ 119 h 187"/>
                <a:gd name="T68" fmla="*/ 79 w 188"/>
                <a:gd name="T69" fmla="*/ 126 h 187"/>
                <a:gd name="T70" fmla="*/ 67 w 188"/>
                <a:gd name="T71" fmla="*/ 126 h 187"/>
                <a:gd name="T72" fmla="*/ 13 w 188"/>
                <a:gd name="T73" fmla="*/ 72 h 187"/>
                <a:gd name="T74" fmla="*/ 13 w 188"/>
                <a:gd name="T75" fmla="*/ 60 h 187"/>
                <a:gd name="T76" fmla="*/ 61 w 188"/>
                <a:gd name="T77" fmla="*/ 12 h 187"/>
                <a:gd name="T78" fmla="*/ 73 w 188"/>
                <a:gd name="T79" fmla="*/ 12 h 187"/>
                <a:gd name="T80" fmla="*/ 126 w 188"/>
                <a:gd name="T81" fmla="*/ 66 h 187"/>
                <a:gd name="T82" fmla="*/ 126 w 188"/>
                <a:gd name="T83" fmla="*/ 78 h 187"/>
                <a:gd name="T84" fmla="*/ 120 w 188"/>
                <a:gd name="T85" fmla="*/ 85 h 187"/>
                <a:gd name="T86" fmla="*/ 118 w 188"/>
                <a:gd name="T87" fmla="*/ 88 h 187"/>
                <a:gd name="T88" fmla="*/ 119 w 188"/>
                <a:gd name="T89" fmla="*/ 91 h 187"/>
                <a:gd name="T90" fmla="*/ 179 w 188"/>
                <a:gd name="T91" fmla="*/ 151 h 187"/>
                <a:gd name="T92" fmla="*/ 179 w 188"/>
                <a:gd name="T93" fmla="*/ 179 h 187"/>
                <a:gd name="T94" fmla="*/ 61 w 188"/>
                <a:gd name="T95" fmla="*/ 44 h 187"/>
                <a:gd name="T96" fmla="*/ 44 w 188"/>
                <a:gd name="T97" fmla="*/ 61 h 187"/>
                <a:gd name="T98" fmla="*/ 61 w 188"/>
                <a:gd name="T99" fmla="*/ 77 h 187"/>
                <a:gd name="T100" fmla="*/ 78 w 188"/>
                <a:gd name="T101" fmla="*/ 61 h 187"/>
                <a:gd name="T102" fmla="*/ 61 w 188"/>
                <a:gd name="T103" fmla="*/ 44 h 187"/>
                <a:gd name="T104" fmla="*/ 61 w 188"/>
                <a:gd name="T105" fmla="*/ 69 h 187"/>
                <a:gd name="T106" fmla="*/ 53 w 188"/>
                <a:gd name="T107" fmla="*/ 61 h 187"/>
                <a:gd name="T108" fmla="*/ 61 w 188"/>
                <a:gd name="T109" fmla="*/ 52 h 187"/>
                <a:gd name="T110" fmla="*/ 70 w 188"/>
                <a:gd name="T111" fmla="*/ 61 h 187"/>
                <a:gd name="T112" fmla="*/ 61 w 188"/>
                <a:gd name="T113" fmla="*/ 69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88" h="187">
                  <a:moveTo>
                    <a:pt x="187" y="146"/>
                  </a:moveTo>
                  <a:cubicBezTo>
                    <a:pt x="128" y="88"/>
                    <a:pt x="128" y="88"/>
                    <a:pt x="128" y="88"/>
                  </a:cubicBezTo>
                  <a:cubicBezTo>
                    <a:pt x="132" y="84"/>
                    <a:pt x="132" y="84"/>
                    <a:pt x="132" y="84"/>
                  </a:cubicBezTo>
                  <a:cubicBezTo>
                    <a:pt x="139" y="77"/>
                    <a:pt x="139" y="67"/>
                    <a:pt x="132" y="60"/>
                  </a:cubicBezTo>
                  <a:cubicBezTo>
                    <a:pt x="79" y="6"/>
                    <a:pt x="79" y="6"/>
                    <a:pt x="79" y="6"/>
                  </a:cubicBezTo>
                  <a:cubicBezTo>
                    <a:pt x="72" y="0"/>
                    <a:pt x="61" y="0"/>
                    <a:pt x="55" y="6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61"/>
                    <a:pt x="0" y="71"/>
                    <a:pt x="7" y="78"/>
                  </a:cubicBezTo>
                  <a:cubicBezTo>
                    <a:pt x="61" y="131"/>
                    <a:pt x="61" y="131"/>
                    <a:pt x="61" y="131"/>
                  </a:cubicBezTo>
                  <a:cubicBezTo>
                    <a:pt x="67" y="138"/>
                    <a:pt x="78" y="138"/>
                    <a:pt x="85" y="131"/>
                  </a:cubicBezTo>
                  <a:cubicBezTo>
                    <a:pt x="89" y="127"/>
                    <a:pt x="89" y="127"/>
                    <a:pt x="89" y="127"/>
                  </a:cubicBezTo>
                  <a:cubicBezTo>
                    <a:pt x="113" y="152"/>
                    <a:pt x="113" y="152"/>
                    <a:pt x="113" y="152"/>
                  </a:cubicBezTo>
                  <a:cubicBezTo>
                    <a:pt x="114" y="153"/>
                    <a:pt x="115" y="153"/>
                    <a:pt x="116" y="153"/>
                  </a:cubicBezTo>
                  <a:cubicBezTo>
                    <a:pt x="129" y="153"/>
                    <a:pt x="129" y="153"/>
                    <a:pt x="129" y="153"/>
                  </a:cubicBezTo>
                  <a:cubicBezTo>
                    <a:pt x="129" y="166"/>
                    <a:pt x="129" y="166"/>
                    <a:pt x="129" y="166"/>
                  </a:cubicBezTo>
                  <a:cubicBezTo>
                    <a:pt x="129" y="168"/>
                    <a:pt x="131" y="170"/>
                    <a:pt x="133" y="170"/>
                  </a:cubicBezTo>
                  <a:cubicBezTo>
                    <a:pt x="146" y="170"/>
                    <a:pt x="146" y="170"/>
                    <a:pt x="146" y="170"/>
                  </a:cubicBezTo>
                  <a:cubicBezTo>
                    <a:pt x="146" y="183"/>
                    <a:pt x="146" y="183"/>
                    <a:pt x="146" y="183"/>
                  </a:cubicBezTo>
                  <a:cubicBezTo>
                    <a:pt x="146" y="185"/>
                    <a:pt x="148" y="187"/>
                    <a:pt x="150" y="187"/>
                  </a:cubicBezTo>
                  <a:cubicBezTo>
                    <a:pt x="184" y="187"/>
                    <a:pt x="184" y="187"/>
                    <a:pt x="184" y="187"/>
                  </a:cubicBezTo>
                  <a:cubicBezTo>
                    <a:pt x="186" y="187"/>
                    <a:pt x="188" y="185"/>
                    <a:pt x="188" y="183"/>
                  </a:cubicBezTo>
                  <a:cubicBezTo>
                    <a:pt x="188" y="149"/>
                    <a:pt x="188" y="149"/>
                    <a:pt x="188" y="149"/>
                  </a:cubicBezTo>
                  <a:cubicBezTo>
                    <a:pt x="188" y="148"/>
                    <a:pt x="187" y="147"/>
                    <a:pt x="187" y="146"/>
                  </a:cubicBezTo>
                  <a:close/>
                  <a:moveTo>
                    <a:pt x="179" y="179"/>
                  </a:moveTo>
                  <a:cubicBezTo>
                    <a:pt x="154" y="179"/>
                    <a:pt x="154" y="179"/>
                    <a:pt x="154" y="179"/>
                  </a:cubicBezTo>
                  <a:cubicBezTo>
                    <a:pt x="154" y="166"/>
                    <a:pt x="154" y="166"/>
                    <a:pt x="154" y="166"/>
                  </a:cubicBezTo>
                  <a:cubicBezTo>
                    <a:pt x="154" y="164"/>
                    <a:pt x="152" y="162"/>
                    <a:pt x="150" y="162"/>
                  </a:cubicBezTo>
                  <a:cubicBezTo>
                    <a:pt x="137" y="162"/>
                    <a:pt x="137" y="162"/>
                    <a:pt x="137" y="162"/>
                  </a:cubicBezTo>
                  <a:cubicBezTo>
                    <a:pt x="137" y="149"/>
                    <a:pt x="137" y="149"/>
                    <a:pt x="137" y="149"/>
                  </a:cubicBezTo>
                  <a:cubicBezTo>
                    <a:pt x="137" y="147"/>
                    <a:pt x="135" y="145"/>
                    <a:pt x="133" y="145"/>
                  </a:cubicBezTo>
                  <a:cubicBezTo>
                    <a:pt x="118" y="145"/>
                    <a:pt x="118" y="145"/>
                    <a:pt x="118" y="145"/>
                  </a:cubicBezTo>
                  <a:cubicBezTo>
                    <a:pt x="92" y="118"/>
                    <a:pt x="92" y="118"/>
                    <a:pt x="92" y="118"/>
                  </a:cubicBezTo>
                  <a:cubicBezTo>
                    <a:pt x="91" y="118"/>
                    <a:pt x="90" y="117"/>
                    <a:pt x="89" y="117"/>
                  </a:cubicBezTo>
                  <a:cubicBezTo>
                    <a:pt x="87" y="117"/>
                    <a:pt x="86" y="118"/>
                    <a:pt x="85" y="119"/>
                  </a:cubicBezTo>
                  <a:cubicBezTo>
                    <a:pt x="79" y="126"/>
                    <a:pt x="79" y="126"/>
                    <a:pt x="79" y="126"/>
                  </a:cubicBezTo>
                  <a:cubicBezTo>
                    <a:pt x="75" y="129"/>
                    <a:pt x="70" y="129"/>
                    <a:pt x="67" y="126"/>
                  </a:cubicBezTo>
                  <a:cubicBezTo>
                    <a:pt x="13" y="72"/>
                    <a:pt x="13" y="72"/>
                    <a:pt x="13" y="72"/>
                  </a:cubicBezTo>
                  <a:cubicBezTo>
                    <a:pt x="10" y="69"/>
                    <a:pt x="10" y="63"/>
                    <a:pt x="13" y="60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4" y="9"/>
                    <a:pt x="69" y="9"/>
                    <a:pt x="73" y="12"/>
                  </a:cubicBezTo>
                  <a:cubicBezTo>
                    <a:pt x="126" y="66"/>
                    <a:pt x="126" y="66"/>
                    <a:pt x="126" y="66"/>
                  </a:cubicBezTo>
                  <a:cubicBezTo>
                    <a:pt x="130" y="69"/>
                    <a:pt x="130" y="75"/>
                    <a:pt x="126" y="78"/>
                  </a:cubicBezTo>
                  <a:cubicBezTo>
                    <a:pt x="120" y="85"/>
                    <a:pt x="120" y="85"/>
                    <a:pt x="120" y="85"/>
                  </a:cubicBezTo>
                  <a:cubicBezTo>
                    <a:pt x="119" y="85"/>
                    <a:pt x="118" y="86"/>
                    <a:pt x="118" y="88"/>
                  </a:cubicBezTo>
                  <a:cubicBezTo>
                    <a:pt x="118" y="89"/>
                    <a:pt x="119" y="90"/>
                    <a:pt x="119" y="91"/>
                  </a:cubicBezTo>
                  <a:cubicBezTo>
                    <a:pt x="179" y="151"/>
                    <a:pt x="179" y="151"/>
                    <a:pt x="179" y="151"/>
                  </a:cubicBezTo>
                  <a:lnTo>
                    <a:pt x="179" y="179"/>
                  </a:lnTo>
                  <a:close/>
                  <a:moveTo>
                    <a:pt x="61" y="44"/>
                  </a:moveTo>
                  <a:cubicBezTo>
                    <a:pt x="52" y="44"/>
                    <a:pt x="44" y="51"/>
                    <a:pt x="44" y="61"/>
                  </a:cubicBezTo>
                  <a:cubicBezTo>
                    <a:pt x="44" y="70"/>
                    <a:pt x="52" y="77"/>
                    <a:pt x="61" y="77"/>
                  </a:cubicBezTo>
                  <a:cubicBezTo>
                    <a:pt x="71" y="77"/>
                    <a:pt x="78" y="70"/>
                    <a:pt x="78" y="61"/>
                  </a:cubicBezTo>
                  <a:cubicBezTo>
                    <a:pt x="78" y="51"/>
                    <a:pt x="71" y="44"/>
                    <a:pt x="61" y="44"/>
                  </a:cubicBezTo>
                  <a:close/>
                  <a:moveTo>
                    <a:pt x="61" y="69"/>
                  </a:moveTo>
                  <a:cubicBezTo>
                    <a:pt x="57" y="69"/>
                    <a:pt x="53" y="65"/>
                    <a:pt x="53" y="61"/>
                  </a:cubicBezTo>
                  <a:cubicBezTo>
                    <a:pt x="53" y="56"/>
                    <a:pt x="57" y="52"/>
                    <a:pt x="61" y="52"/>
                  </a:cubicBezTo>
                  <a:cubicBezTo>
                    <a:pt x="66" y="52"/>
                    <a:pt x="70" y="56"/>
                    <a:pt x="70" y="61"/>
                  </a:cubicBezTo>
                  <a:cubicBezTo>
                    <a:pt x="70" y="65"/>
                    <a:pt x="66" y="69"/>
                    <a:pt x="61" y="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8133223" y="3207268"/>
              <a:ext cx="28800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  <a:ea typeface="Roboto Light" panose="02000000000000000000" pitchFamily="2" charset="0"/>
                </a:rPr>
                <a:t>TREE SERVICE ONE</a:t>
              </a:r>
              <a:endParaRPr lang="en-US" sz="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  <a:ea typeface="Roboto Light" panose="02000000000000000000" pitchFamily="2" charset="0"/>
              </a:endParaRPr>
            </a:p>
            <a:p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Dessert tiramisu sweet cotton</a:t>
              </a:r>
              <a:endPara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F1C73B1-84EE-4476-BBDC-01BD6712975C}"/>
              </a:ext>
            </a:extLst>
          </p:cNvPr>
          <p:cNvGrpSpPr/>
          <p:nvPr/>
        </p:nvGrpSpPr>
        <p:grpSpPr>
          <a:xfrm>
            <a:off x="2179669" y="3251602"/>
            <a:ext cx="2516275" cy="461665"/>
            <a:chOff x="2179669" y="3251602"/>
            <a:chExt cx="2516275" cy="461665"/>
          </a:xfrm>
        </p:grpSpPr>
        <p:sp>
          <p:nvSpPr>
            <p:cNvPr id="48" name="Freeform 124"/>
            <p:cNvSpPr>
              <a:spLocks noEditPoints="1"/>
            </p:cNvSpPr>
            <p:nvPr/>
          </p:nvSpPr>
          <p:spPr bwMode="auto">
            <a:xfrm>
              <a:off x="4317505" y="3257354"/>
              <a:ext cx="378439" cy="377319"/>
            </a:xfrm>
            <a:custGeom>
              <a:avLst/>
              <a:gdLst>
                <a:gd name="T0" fmla="*/ 41 w 186"/>
                <a:gd name="T1" fmla="*/ 125 h 185"/>
                <a:gd name="T2" fmla="*/ 45 w 186"/>
                <a:gd name="T3" fmla="*/ 121 h 185"/>
                <a:gd name="T4" fmla="*/ 46 w 186"/>
                <a:gd name="T5" fmla="*/ 118 h 185"/>
                <a:gd name="T6" fmla="*/ 42 w 186"/>
                <a:gd name="T7" fmla="*/ 114 h 185"/>
                <a:gd name="T8" fmla="*/ 39 w 186"/>
                <a:gd name="T9" fmla="*/ 115 h 185"/>
                <a:gd name="T10" fmla="*/ 35 w 186"/>
                <a:gd name="T11" fmla="*/ 119 h 185"/>
                <a:gd name="T12" fmla="*/ 34 w 186"/>
                <a:gd name="T13" fmla="*/ 122 h 185"/>
                <a:gd name="T14" fmla="*/ 38 w 186"/>
                <a:gd name="T15" fmla="*/ 126 h 185"/>
                <a:gd name="T16" fmla="*/ 41 w 186"/>
                <a:gd name="T17" fmla="*/ 125 h 185"/>
                <a:gd name="T18" fmla="*/ 67 w 186"/>
                <a:gd name="T19" fmla="*/ 122 h 185"/>
                <a:gd name="T20" fmla="*/ 63 w 186"/>
                <a:gd name="T21" fmla="*/ 118 h 185"/>
                <a:gd name="T22" fmla="*/ 60 w 186"/>
                <a:gd name="T23" fmla="*/ 119 h 185"/>
                <a:gd name="T24" fmla="*/ 18 w 186"/>
                <a:gd name="T25" fmla="*/ 161 h 185"/>
                <a:gd name="T26" fmla="*/ 17 w 186"/>
                <a:gd name="T27" fmla="*/ 164 h 185"/>
                <a:gd name="T28" fmla="*/ 21 w 186"/>
                <a:gd name="T29" fmla="*/ 168 h 185"/>
                <a:gd name="T30" fmla="*/ 24 w 186"/>
                <a:gd name="T31" fmla="*/ 167 h 185"/>
                <a:gd name="T32" fmla="*/ 66 w 186"/>
                <a:gd name="T33" fmla="*/ 125 h 185"/>
                <a:gd name="T34" fmla="*/ 67 w 186"/>
                <a:gd name="T35" fmla="*/ 122 h 185"/>
                <a:gd name="T36" fmla="*/ 186 w 186"/>
                <a:gd name="T37" fmla="*/ 4 h 185"/>
                <a:gd name="T38" fmla="*/ 181 w 186"/>
                <a:gd name="T39" fmla="*/ 0 h 185"/>
                <a:gd name="T40" fmla="*/ 180 w 186"/>
                <a:gd name="T41" fmla="*/ 0 h 185"/>
                <a:gd name="T42" fmla="*/ 180 w 186"/>
                <a:gd name="T43" fmla="*/ 0 h 185"/>
                <a:gd name="T44" fmla="*/ 3 w 186"/>
                <a:gd name="T45" fmla="*/ 76 h 185"/>
                <a:gd name="T46" fmla="*/ 2 w 186"/>
                <a:gd name="T47" fmla="*/ 76 h 185"/>
                <a:gd name="T48" fmla="*/ 2 w 186"/>
                <a:gd name="T49" fmla="*/ 76 h 185"/>
                <a:gd name="T50" fmla="*/ 2 w 186"/>
                <a:gd name="T51" fmla="*/ 76 h 185"/>
                <a:gd name="T52" fmla="*/ 0 w 186"/>
                <a:gd name="T53" fmla="*/ 80 h 185"/>
                <a:gd name="T54" fmla="*/ 3 w 186"/>
                <a:gd name="T55" fmla="*/ 84 h 185"/>
                <a:gd name="T56" fmla="*/ 3 w 186"/>
                <a:gd name="T57" fmla="*/ 84 h 185"/>
                <a:gd name="T58" fmla="*/ 73 w 186"/>
                <a:gd name="T59" fmla="*/ 113 h 185"/>
                <a:gd name="T60" fmla="*/ 101 w 186"/>
                <a:gd name="T61" fmla="*/ 182 h 185"/>
                <a:gd name="T62" fmla="*/ 101 w 186"/>
                <a:gd name="T63" fmla="*/ 182 h 185"/>
                <a:gd name="T64" fmla="*/ 105 w 186"/>
                <a:gd name="T65" fmla="*/ 185 h 185"/>
                <a:gd name="T66" fmla="*/ 109 w 186"/>
                <a:gd name="T67" fmla="*/ 183 h 185"/>
                <a:gd name="T68" fmla="*/ 109 w 186"/>
                <a:gd name="T69" fmla="*/ 183 h 185"/>
                <a:gd name="T70" fmla="*/ 109 w 186"/>
                <a:gd name="T71" fmla="*/ 183 h 185"/>
                <a:gd name="T72" fmla="*/ 109 w 186"/>
                <a:gd name="T73" fmla="*/ 183 h 185"/>
                <a:gd name="T74" fmla="*/ 185 w 186"/>
                <a:gd name="T75" fmla="*/ 6 h 185"/>
                <a:gd name="T76" fmla="*/ 185 w 186"/>
                <a:gd name="T77" fmla="*/ 6 h 185"/>
                <a:gd name="T78" fmla="*/ 186 w 186"/>
                <a:gd name="T79" fmla="*/ 4 h 185"/>
                <a:gd name="T80" fmla="*/ 15 w 186"/>
                <a:gd name="T81" fmla="*/ 80 h 185"/>
                <a:gd name="T82" fmla="*/ 163 w 186"/>
                <a:gd name="T83" fmla="*/ 16 h 185"/>
                <a:gd name="T84" fmla="*/ 75 w 186"/>
                <a:gd name="T85" fmla="*/ 104 h 185"/>
                <a:gd name="T86" fmla="*/ 15 w 186"/>
                <a:gd name="T87" fmla="*/ 80 h 185"/>
                <a:gd name="T88" fmla="*/ 105 w 186"/>
                <a:gd name="T89" fmla="*/ 170 h 185"/>
                <a:gd name="T90" fmla="*/ 81 w 186"/>
                <a:gd name="T91" fmla="*/ 110 h 185"/>
                <a:gd name="T92" fmla="*/ 169 w 186"/>
                <a:gd name="T93" fmla="*/ 22 h 185"/>
                <a:gd name="T94" fmla="*/ 105 w 186"/>
                <a:gd name="T95" fmla="*/ 170 h 185"/>
                <a:gd name="T96" fmla="*/ 67 w 186"/>
                <a:gd name="T97" fmla="*/ 139 h 185"/>
                <a:gd name="T98" fmla="*/ 64 w 186"/>
                <a:gd name="T99" fmla="*/ 140 h 185"/>
                <a:gd name="T100" fmla="*/ 52 w 186"/>
                <a:gd name="T101" fmla="*/ 153 h 185"/>
                <a:gd name="T102" fmla="*/ 51 w 186"/>
                <a:gd name="T103" fmla="*/ 156 h 185"/>
                <a:gd name="T104" fmla="*/ 55 w 186"/>
                <a:gd name="T105" fmla="*/ 160 h 185"/>
                <a:gd name="T106" fmla="*/ 58 w 186"/>
                <a:gd name="T107" fmla="*/ 159 h 185"/>
                <a:gd name="T108" fmla="*/ 70 w 186"/>
                <a:gd name="T109" fmla="*/ 146 h 185"/>
                <a:gd name="T110" fmla="*/ 72 w 186"/>
                <a:gd name="T111" fmla="*/ 143 h 185"/>
                <a:gd name="T112" fmla="*/ 67 w 186"/>
                <a:gd name="T113" fmla="*/ 139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86" h="185">
                  <a:moveTo>
                    <a:pt x="41" y="125"/>
                  </a:moveTo>
                  <a:cubicBezTo>
                    <a:pt x="45" y="121"/>
                    <a:pt x="45" y="121"/>
                    <a:pt x="45" y="121"/>
                  </a:cubicBezTo>
                  <a:cubicBezTo>
                    <a:pt x="46" y="120"/>
                    <a:pt x="46" y="119"/>
                    <a:pt x="46" y="118"/>
                  </a:cubicBezTo>
                  <a:cubicBezTo>
                    <a:pt x="46" y="116"/>
                    <a:pt x="44" y="114"/>
                    <a:pt x="42" y="114"/>
                  </a:cubicBezTo>
                  <a:cubicBezTo>
                    <a:pt x="41" y="114"/>
                    <a:pt x="40" y="114"/>
                    <a:pt x="39" y="115"/>
                  </a:cubicBezTo>
                  <a:cubicBezTo>
                    <a:pt x="35" y="119"/>
                    <a:pt x="35" y="119"/>
                    <a:pt x="35" y="119"/>
                  </a:cubicBezTo>
                  <a:cubicBezTo>
                    <a:pt x="34" y="120"/>
                    <a:pt x="34" y="121"/>
                    <a:pt x="34" y="122"/>
                  </a:cubicBezTo>
                  <a:cubicBezTo>
                    <a:pt x="34" y="124"/>
                    <a:pt x="36" y="126"/>
                    <a:pt x="38" y="126"/>
                  </a:cubicBezTo>
                  <a:cubicBezTo>
                    <a:pt x="39" y="126"/>
                    <a:pt x="40" y="126"/>
                    <a:pt x="41" y="125"/>
                  </a:cubicBezTo>
                  <a:close/>
                  <a:moveTo>
                    <a:pt x="67" y="122"/>
                  </a:moveTo>
                  <a:cubicBezTo>
                    <a:pt x="67" y="120"/>
                    <a:pt x="66" y="118"/>
                    <a:pt x="63" y="118"/>
                  </a:cubicBezTo>
                  <a:cubicBezTo>
                    <a:pt x="62" y="118"/>
                    <a:pt x="61" y="118"/>
                    <a:pt x="60" y="119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17" y="162"/>
                    <a:pt x="17" y="163"/>
                    <a:pt x="17" y="164"/>
                  </a:cubicBezTo>
                  <a:cubicBezTo>
                    <a:pt x="17" y="167"/>
                    <a:pt x="19" y="168"/>
                    <a:pt x="21" y="168"/>
                  </a:cubicBezTo>
                  <a:cubicBezTo>
                    <a:pt x="22" y="168"/>
                    <a:pt x="23" y="168"/>
                    <a:pt x="24" y="167"/>
                  </a:cubicBezTo>
                  <a:cubicBezTo>
                    <a:pt x="66" y="125"/>
                    <a:pt x="66" y="125"/>
                    <a:pt x="66" y="125"/>
                  </a:cubicBezTo>
                  <a:cubicBezTo>
                    <a:pt x="67" y="124"/>
                    <a:pt x="67" y="123"/>
                    <a:pt x="67" y="122"/>
                  </a:cubicBezTo>
                  <a:close/>
                  <a:moveTo>
                    <a:pt x="186" y="4"/>
                  </a:moveTo>
                  <a:cubicBezTo>
                    <a:pt x="186" y="2"/>
                    <a:pt x="184" y="0"/>
                    <a:pt x="181" y="0"/>
                  </a:cubicBezTo>
                  <a:cubicBezTo>
                    <a:pt x="181" y="0"/>
                    <a:pt x="180" y="0"/>
                    <a:pt x="180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3" y="76"/>
                    <a:pt x="3" y="76"/>
                    <a:pt x="3" y="76"/>
                  </a:cubicBezTo>
                  <a:cubicBezTo>
                    <a:pt x="3" y="76"/>
                    <a:pt x="3" y="76"/>
                    <a:pt x="2" y="76"/>
                  </a:cubicBezTo>
                  <a:cubicBezTo>
                    <a:pt x="2" y="76"/>
                    <a:pt x="2" y="76"/>
                    <a:pt x="2" y="76"/>
                  </a:cubicBezTo>
                  <a:cubicBezTo>
                    <a:pt x="2" y="76"/>
                    <a:pt x="2" y="76"/>
                    <a:pt x="2" y="76"/>
                  </a:cubicBezTo>
                  <a:cubicBezTo>
                    <a:pt x="1" y="77"/>
                    <a:pt x="0" y="78"/>
                    <a:pt x="0" y="80"/>
                  </a:cubicBezTo>
                  <a:cubicBezTo>
                    <a:pt x="0" y="82"/>
                    <a:pt x="1" y="83"/>
                    <a:pt x="3" y="84"/>
                  </a:cubicBezTo>
                  <a:cubicBezTo>
                    <a:pt x="3" y="84"/>
                    <a:pt x="3" y="84"/>
                    <a:pt x="3" y="84"/>
                  </a:cubicBezTo>
                  <a:cubicBezTo>
                    <a:pt x="73" y="113"/>
                    <a:pt x="73" y="113"/>
                    <a:pt x="73" y="113"/>
                  </a:cubicBezTo>
                  <a:cubicBezTo>
                    <a:pt x="101" y="182"/>
                    <a:pt x="101" y="182"/>
                    <a:pt x="101" y="182"/>
                  </a:cubicBezTo>
                  <a:cubicBezTo>
                    <a:pt x="101" y="182"/>
                    <a:pt x="101" y="182"/>
                    <a:pt x="101" y="182"/>
                  </a:cubicBezTo>
                  <a:cubicBezTo>
                    <a:pt x="102" y="184"/>
                    <a:pt x="103" y="185"/>
                    <a:pt x="105" y="185"/>
                  </a:cubicBezTo>
                  <a:cubicBezTo>
                    <a:pt x="107" y="185"/>
                    <a:pt x="109" y="184"/>
                    <a:pt x="109" y="183"/>
                  </a:cubicBezTo>
                  <a:cubicBezTo>
                    <a:pt x="109" y="183"/>
                    <a:pt x="109" y="183"/>
                    <a:pt x="109" y="183"/>
                  </a:cubicBezTo>
                  <a:cubicBezTo>
                    <a:pt x="109" y="183"/>
                    <a:pt x="109" y="183"/>
                    <a:pt x="109" y="183"/>
                  </a:cubicBezTo>
                  <a:cubicBezTo>
                    <a:pt x="109" y="183"/>
                    <a:pt x="109" y="183"/>
                    <a:pt x="109" y="183"/>
                  </a:cubicBezTo>
                  <a:cubicBezTo>
                    <a:pt x="185" y="6"/>
                    <a:pt x="185" y="6"/>
                    <a:pt x="185" y="6"/>
                  </a:cubicBezTo>
                  <a:cubicBezTo>
                    <a:pt x="185" y="6"/>
                    <a:pt x="185" y="6"/>
                    <a:pt x="185" y="6"/>
                  </a:cubicBezTo>
                  <a:cubicBezTo>
                    <a:pt x="185" y="5"/>
                    <a:pt x="186" y="5"/>
                    <a:pt x="186" y="4"/>
                  </a:cubicBezTo>
                  <a:close/>
                  <a:moveTo>
                    <a:pt x="15" y="80"/>
                  </a:moveTo>
                  <a:cubicBezTo>
                    <a:pt x="163" y="16"/>
                    <a:pt x="163" y="16"/>
                    <a:pt x="163" y="16"/>
                  </a:cubicBezTo>
                  <a:cubicBezTo>
                    <a:pt x="75" y="104"/>
                    <a:pt x="75" y="104"/>
                    <a:pt x="75" y="104"/>
                  </a:cubicBezTo>
                  <a:lnTo>
                    <a:pt x="15" y="80"/>
                  </a:lnTo>
                  <a:close/>
                  <a:moveTo>
                    <a:pt x="105" y="170"/>
                  </a:moveTo>
                  <a:cubicBezTo>
                    <a:pt x="81" y="110"/>
                    <a:pt x="81" y="110"/>
                    <a:pt x="81" y="110"/>
                  </a:cubicBezTo>
                  <a:cubicBezTo>
                    <a:pt x="169" y="22"/>
                    <a:pt x="169" y="22"/>
                    <a:pt x="169" y="22"/>
                  </a:cubicBezTo>
                  <a:lnTo>
                    <a:pt x="105" y="170"/>
                  </a:lnTo>
                  <a:close/>
                  <a:moveTo>
                    <a:pt x="67" y="139"/>
                  </a:moveTo>
                  <a:cubicBezTo>
                    <a:pt x="66" y="139"/>
                    <a:pt x="65" y="139"/>
                    <a:pt x="64" y="140"/>
                  </a:cubicBezTo>
                  <a:cubicBezTo>
                    <a:pt x="52" y="153"/>
                    <a:pt x="52" y="153"/>
                    <a:pt x="52" y="153"/>
                  </a:cubicBezTo>
                  <a:cubicBezTo>
                    <a:pt x="51" y="154"/>
                    <a:pt x="51" y="155"/>
                    <a:pt x="51" y="156"/>
                  </a:cubicBezTo>
                  <a:cubicBezTo>
                    <a:pt x="51" y="158"/>
                    <a:pt x="52" y="160"/>
                    <a:pt x="55" y="160"/>
                  </a:cubicBezTo>
                  <a:cubicBezTo>
                    <a:pt x="56" y="160"/>
                    <a:pt x="57" y="160"/>
                    <a:pt x="58" y="159"/>
                  </a:cubicBezTo>
                  <a:cubicBezTo>
                    <a:pt x="70" y="146"/>
                    <a:pt x="70" y="146"/>
                    <a:pt x="70" y="146"/>
                  </a:cubicBezTo>
                  <a:cubicBezTo>
                    <a:pt x="71" y="145"/>
                    <a:pt x="72" y="144"/>
                    <a:pt x="72" y="143"/>
                  </a:cubicBezTo>
                  <a:cubicBezTo>
                    <a:pt x="72" y="141"/>
                    <a:pt x="70" y="139"/>
                    <a:pt x="67" y="13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2179669" y="3251602"/>
              <a:ext cx="201420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  <a:ea typeface="Roboto Light" panose="02000000000000000000" pitchFamily="2" charset="0"/>
                </a:rPr>
                <a:t>TREE SERVICE ONE</a:t>
              </a:r>
              <a:endParaRPr lang="en-US" sz="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  <a:ea typeface="Roboto Light" panose="02000000000000000000" pitchFamily="2" charset="0"/>
              </a:endParaRPr>
            </a:p>
            <a:p>
              <a:pPr algn="r"/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Dessert tiramisu sweet cotton</a:t>
              </a:r>
              <a:endPara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8CC143E-808E-45B3-8CBA-5A824B6F3770}"/>
              </a:ext>
            </a:extLst>
          </p:cNvPr>
          <p:cNvGrpSpPr/>
          <p:nvPr/>
        </p:nvGrpSpPr>
        <p:grpSpPr>
          <a:xfrm>
            <a:off x="2712733" y="2000473"/>
            <a:ext cx="2759242" cy="461665"/>
            <a:chOff x="2712733" y="2000473"/>
            <a:chExt cx="2759242" cy="461665"/>
          </a:xfrm>
        </p:grpSpPr>
        <p:sp>
          <p:nvSpPr>
            <p:cNvPr id="52" name="Freeform 165"/>
            <p:cNvSpPr>
              <a:spLocks noEditPoints="1"/>
            </p:cNvSpPr>
            <p:nvPr/>
          </p:nvSpPr>
          <p:spPr bwMode="auto">
            <a:xfrm>
              <a:off x="5092418" y="2003942"/>
              <a:ext cx="379557" cy="379557"/>
            </a:xfrm>
            <a:custGeom>
              <a:avLst/>
              <a:gdLst>
                <a:gd name="T0" fmla="*/ 186 w 186"/>
                <a:gd name="T1" fmla="*/ 148 h 186"/>
                <a:gd name="T2" fmla="*/ 180 w 186"/>
                <a:gd name="T3" fmla="*/ 137 h 186"/>
                <a:gd name="T4" fmla="*/ 135 w 186"/>
                <a:gd name="T5" fmla="*/ 106 h 186"/>
                <a:gd name="T6" fmla="*/ 118 w 186"/>
                <a:gd name="T7" fmla="*/ 118 h 186"/>
                <a:gd name="T8" fmla="*/ 111 w 186"/>
                <a:gd name="T9" fmla="*/ 121 h 186"/>
                <a:gd name="T10" fmla="*/ 104 w 186"/>
                <a:gd name="T11" fmla="*/ 118 h 186"/>
                <a:gd name="T12" fmla="*/ 69 w 186"/>
                <a:gd name="T13" fmla="*/ 82 h 186"/>
                <a:gd name="T14" fmla="*/ 68 w 186"/>
                <a:gd name="T15" fmla="*/ 68 h 186"/>
                <a:gd name="T16" fmla="*/ 78 w 186"/>
                <a:gd name="T17" fmla="*/ 58 h 186"/>
                <a:gd name="T18" fmla="*/ 77 w 186"/>
                <a:gd name="T19" fmla="*/ 42 h 186"/>
                <a:gd name="T20" fmla="*/ 47 w 186"/>
                <a:gd name="T21" fmla="*/ 4 h 186"/>
                <a:gd name="T22" fmla="*/ 0 w 186"/>
                <a:gd name="T23" fmla="*/ 44 h 186"/>
                <a:gd name="T24" fmla="*/ 4 w 186"/>
                <a:gd name="T25" fmla="*/ 64 h 186"/>
                <a:gd name="T26" fmla="*/ 123 w 186"/>
                <a:gd name="T27" fmla="*/ 182 h 186"/>
                <a:gd name="T28" fmla="*/ 186 w 186"/>
                <a:gd name="T29" fmla="*/ 148 h 186"/>
                <a:gd name="T30" fmla="*/ 142 w 186"/>
                <a:gd name="T31" fmla="*/ 177 h 186"/>
                <a:gd name="T32" fmla="*/ 125 w 186"/>
                <a:gd name="T33" fmla="*/ 173 h 186"/>
                <a:gd name="T34" fmla="*/ 12 w 186"/>
                <a:gd name="T35" fmla="*/ 60 h 186"/>
                <a:gd name="T36" fmla="*/ 38 w 186"/>
                <a:gd name="T37" fmla="*/ 9 h 186"/>
                <a:gd name="T38" fmla="*/ 42 w 186"/>
                <a:gd name="T39" fmla="*/ 11 h 186"/>
                <a:gd name="T40" fmla="*/ 70 w 186"/>
                <a:gd name="T41" fmla="*/ 47 h 186"/>
                <a:gd name="T42" fmla="*/ 72 w 186"/>
                <a:gd name="T43" fmla="*/ 51 h 186"/>
                <a:gd name="T44" fmla="*/ 62 w 186"/>
                <a:gd name="T45" fmla="*/ 62 h 186"/>
                <a:gd name="T46" fmla="*/ 56 w 186"/>
                <a:gd name="T47" fmla="*/ 75 h 186"/>
                <a:gd name="T48" fmla="*/ 61 w 186"/>
                <a:gd name="T49" fmla="*/ 87 h 186"/>
                <a:gd name="T50" fmla="*/ 100 w 186"/>
                <a:gd name="T51" fmla="*/ 125 h 186"/>
                <a:gd name="T52" fmla="*/ 123 w 186"/>
                <a:gd name="T53" fmla="*/ 125 h 186"/>
                <a:gd name="T54" fmla="*/ 133 w 186"/>
                <a:gd name="T55" fmla="*/ 115 h 186"/>
                <a:gd name="T56" fmla="*/ 138 w 186"/>
                <a:gd name="T57" fmla="*/ 115 h 186"/>
                <a:gd name="T58" fmla="*/ 175 w 186"/>
                <a:gd name="T59" fmla="*/ 144 h 186"/>
                <a:gd name="T60" fmla="*/ 176 w 186"/>
                <a:gd name="T61" fmla="*/ 145 h 186"/>
                <a:gd name="T62" fmla="*/ 177 w 186"/>
                <a:gd name="T63" fmla="*/ 149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86" h="186">
                  <a:moveTo>
                    <a:pt x="186" y="148"/>
                  </a:moveTo>
                  <a:cubicBezTo>
                    <a:pt x="186" y="148"/>
                    <a:pt x="186" y="148"/>
                    <a:pt x="186" y="148"/>
                  </a:cubicBezTo>
                  <a:cubicBezTo>
                    <a:pt x="186" y="144"/>
                    <a:pt x="184" y="141"/>
                    <a:pt x="182" y="139"/>
                  </a:cubicBezTo>
                  <a:cubicBezTo>
                    <a:pt x="181" y="138"/>
                    <a:pt x="181" y="138"/>
                    <a:pt x="180" y="137"/>
                  </a:cubicBezTo>
                  <a:cubicBezTo>
                    <a:pt x="144" y="109"/>
                    <a:pt x="144" y="109"/>
                    <a:pt x="144" y="109"/>
                  </a:cubicBezTo>
                  <a:cubicBezTo>
                    <a:pt x="142" y="107"/>
                    <a:pt x="139" y="106"/>
                    <a:pt x="135" y="106"/>
                  </a:cubicBezTo>
                  <a:cubicBezTo>
                    <a:pt x="132" y="106"/>
                    <a:pt x="130" y="107"/>
                    <a:pt x="128" y="108"/>
                  </a:cubicBezTo>
                  <a:cubicBezTo>
                    <a:pt x="118" y="118"/>
                    <a:pt x="118" y="118"/>
                    <a:pt x="118" y="118"/>
                  </a:cubicBezTo>
                  <a:cubicBezTo>
                    <a:pt x="118" y="118"/>
                    <a:pt x="118" y="118"/>
                    <a:pt x="118" y="118"/>
                  </a:cubicBezTo>
                  <a:cubicBezTo>
                    <a:pt x="116" y="120"/>
                    <a:pt x="114" y="121"/>
                    <a:pt x="111" y="121"/>
                  </a:cubicBezTo>
                  <a:cubicBezTo>
                    <a:pt x="108" y="121"/>
                    <a:pt x="106" y="120"/>
                    <a:pt x="104" y="117"/>
                  </a:cubicBezTo>
                  <a:cubicBezTo>
                    <a:pt x="104" y="118"/>
                    <a:pt x="104" y="118"/>
                    <a:pt x="104" y="118"/>
                  </a:cubicBezTo>
                  <a:cubicBezTo>
                    <a:pt x="90" y="108"/>
                    <a:pt x="78" y="96"/>
                    <a:pt x="68" y="82"/>
                  </a:cubicBezTo>
                  <a:cubicBezTo>
                    <a:pt x="68" y="82"/>
                    <a:pt x="68" y="82"/>
                    <a:pt x="69" y="82"/>
                  </a:cubicBezTo>
                  <a:cubicBezTo>
                    <a:pt x="66" y="80"/>
                    <a:pt x="65" y="78"/>
                    <a:pt x="65" y="75"/>
                  </a:cubicBezTo>
                  <a:cubicBezTo>
                    <a:pt x="65" y="72"/>
                    <a:pt x="66" y="70"/>
                    <a:pt x="68" y="68"/>
                  </a:cubicBezTo>
                  <a:cubicBezTo>
                    <a:pt x="68" y="68"/>
                    <a:pt x="68" y="68"/>
                    <a:pt x="68" y="68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6"/>
                    <a:pt x="80" y="54"/>
                    <a:pt x="80" y="51"/>
                  </a:cubicBezTo>
                  <a:cubicBezTo>
                    <a:pt x="80" y="47"/>
                    <a:pt x="79" y="44"/>
                    <a:pt x="77" y="42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8" y="5"/>
                    <a:pt x="48" y="5"/>
                    <a:pt x="47" y="4"/>
                  </a:cubicBezTo>
                  <a:cubicBezTo>
                    <a:pt x="45" y="2"/>
                    <a:pt x="42" y="0"/>
                    <a:pt x="38" y="0"/>
                  </a:cubicBezTo>
                  <a:cubicBezTo>
                    <a:pt x="21" y="0"/>
                    <a:pt x="0" y="20"/>
                    <a:pt x="0" y="44"/>
                  </a:cubicBezTo>
                  <a:cubicBezTo>
                    <a:pt x="0" y="51"/>
                    <a:pt x="2" y="58"/>
                    <a:pt x="5" y="63"/>
                  </a:cubicBezTo>
                  <a:cubicBezTo>
                    <a:pt x="4" y="64"/>
                    <a:pt x="4" y="64"/>
                    <a:pt x="4" y="64"/>
                  </a:cubicBezTo>
                  <a:cubicBezTo>
                    <a:pt x="30" y="114"/>
                    <a:pt x="72" y="156"/>
                    <a:pt x="123" y="182"/>
                  </a:cubicBezTo>
                  <a:cubicBezTo>
                    <a:pt x="123" y="182"/>
                    <a:pt x="123" y="182"/>
                    <a:pt x="123" y="182"/>
                  </a:cubicBezTo>
                  <a:cubicBezTo>
                    <a:pt x="128" y="184"/>
                    <a:pt x="135" y="186"/>
                    <a:pt x="142" y="186"/>
                  </a:cubicBezTo>
                  <a:cubicBezTo>
                    <a:pt x="166" y="186"/>
                    <a:pt x="186" y="165"/>
                    <a:pt x="186" y="148"/>
                  </a:cubicBezTo>
                  <a:cubicBezTo>
                    <a:pt x="186" y="148"/>
                    <a:pt x="186" y="148"/>
                    <a:pt x="186" y="148"/>
                  </a:cubicBezTo>
                  <a:close/>
                  <a:moveTo>
                    <a:pt x="142" y="177"/>
                  </a:moveTo>
                  <a:cubicBezTo>
                    <a:pt x="136" y="177"/>
                    <a:pt x="131" y="176"/>
                    <a:pt x="126" y="174"/>
                  </a:cubicBezTo>
                  <a:cubicBezTo>
                    <a:pt x="126" y="174"/>
                    <a:pt x="125" y="174"/>
                    <a:pt x="125" y="173"/>
                  </a:cubicBezTo>
                  <a:cubicBezTo>
                    <a:pt x="77" y="149"/>
                    <a:pt x="37" y="109"/>
                    <a:pt x="13" y="61"/>
                  </a:cubicBezTo>
                  <a:cubicBezTo>
                    <a:pt x="13" y="61"/>
                    <a:pt x="12" y="60"/>
                    <a:pt x="12" y="60"/>
                  </a:cubicBezTo>
                  <a:cubicBezTo>
                    <a:pt x="10" y="55"/>
                    <a:pt x="9" y="50"/>
                    <a:pt x="9" y="44"/>
                  </a:cubicBezTo>
                  <a:cubicBezTo>
                    <a:pt x="9" y="24"/>
                    <a:pt x="27" y="9"/>
                    <a:pt x="38" y="9"/>
                  </a:cubicBezTo>
                  <a:cubicBezTo>
                    <a:pt x="40" y="9"/>
                    <a:pt x="41" y="9"/>
                    <a:pt x="41" y="10"/>
                  </a:cubicBezTo>
                  <a:cubicBezTo>
                    <a:pt x="41" y="10"/>
                    <a:pt x="41" y="10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70" y="47"/>
                    <a:pt x="70" y="47"/>
                    <a:pt x="70" y="47"/>
                  </a:cubicBezTo>
                  <a:cubicBezTo>
                    <a:pt x="70" y="47"/>
                    <a:pt x="70" y="48"/>
                    <a:pt x="71" y="48"/>
                  </a:cubicBezTo>
                  <a:cubicBezTo>
                    <a:pt x="71" y="48"/>
                    <a:pt x="72" y="49"/>
                    <a:pt x="72" y="51"/>
                  </a:cubicBezTo>
                  <a:cubicBezTo>
                    <a:pt x="72" y="52"/>
                    <a:pt x="72" y="52"/>
                    <a:pt x="71" y="53"/>
                  </a:cubicBezTo>
                  <a:cubicBezTo>
                    <a:pt x="62" y="62"/>
                    <a:pt x="62" y="62"/>
                    <a:pt x="62" y="62"/>
                  </a:cubicBezTo>
                  <a:cubicBezTo>
                    <a:pt x="62" y="62"/>
                    <a:pt x="62" y="62"/>
                    <a:pt x="62" y="62"/>
                  </a:cubicBezTo>
                  <a:cubicBezTo>
                    <a:pt x="58" y="66"/>
                    <a:pt x="56" y="70"/>
                    <a:pt x="56" y="75"/>
                  </a:cubicBezTo>
                  <a:cubicBezTo>
                    <a:pt x="56" y="79"/>
                    <a:pt x="58" y="83"/>
                    <a:pt x="61" y="86"/>
                  </a:cubicBezTo>
                  <a:cubicBezTo>
                    <a:pt x="61" y="86"/>
                    <a:pt x="61" y="87"/>
                    <a:pt x="61" y="87"/>
                  </a:cubicBezTo>
                  <a:cubicBezTo>
                    <a:pt x="72" y="101"/>
                    <a:pt x="85" y="114"/>
                    <a:pt x="99" y="125"/>
                  </a:cubicBezTo>
                  <a:cubicBezTo>
                    <a:pt x="99" y="125"/>
                    <a:pt x="100" y="125"/>
                    <a:pt x="100" y="125"/>
                  </a:cubicBezTo>
                  <a:cubicBezTo>
                    <a:pt x="103" y="128"/>
                    <a:pt x="107" y="129"/>
                    <a:pt x="111" y="129"/>
                  </a:cubicBezTo>
                  <a:cubicBezTo>
                    <a:pt x="116" y="129"/>
                    <a:pt x="120" y="128"/>
                    <a:pt x="123" y="125"/>
                  </a:cubicBezTo>
                  <a:cubicBezTo>
                    <a:pt x="123" y="124"/>
                    <a:pt x="123" y="124"/>
                    <a:pt x="124" y="124"/>
                  </a:cubicBezTo>
                  <a:cubicBezTo>
                    <a:pt x="133" y="115"/>
                    <a:pt x="133" y="115"/>
                    <a:pt x="133" y="115"/>
                  </a:cubicBezTo>
                  <a:cubicBezTo>
                    <a:pt x="134" y="114"/>
                    <a:pt x="134" y="114"/>
                    <a:pt x="135" y="114"/>
                  </a:cubicBezTo>
                  <a:cubicBezTo>
                    <a:pt x="137" y="114"/>
                    <a:pt x="138" y="115"/>
                    <a:pt x="138" y="115"/>
                  </a:cubicBezTo>
                  <a:cubicBezTo>
                    <a:pt x="138" y="116"/>
                    <a:pt x="139" y="116"/>
                    <a:pt x="139" y="116"/>
                  </a:cubicBezTo>
                  <a:cubicBezTo>
                    <a:pt x="175" y="144"/>
                    <a:pt x="175" y="144"/>
                    <a:pt x="175" y="144"/>
                  </a:cubicBezTo>
                  <a:cubicBezTo>
                    <a:pt x="175" y="144"/>
                    <a:pt x="175" y="144"/>
                    <a:pt x="175" y="144"/>
                  </a:cubicBezTo>
                  <a:cubicBezTo>
                    <a:pt x="176" y="145"/>
                    <a:pt x="176" y="145"/>
                    <a:pt x="176" y="145"/>
                  </a:cubicBezTo>
                  <a:cubicBezTo>
                    <a:pt x="177" y="145"/>
                    <a:pt x="177" y="146"/>
                    <a:pt x="177" y="148"/>
                  </a:cubicBezTo>
                  <a:cubicBezTo>
                    <a:pt x="177" y="148"/>
                    <a:pt x="177" y="148"/>
                    <a:pt x="177" y="149"/>
                  </a:cubicBezTo>
                  <a:cubicBezTo>
                    <a:pt x="177" y="160"/>
                    <a:pt x="162" y="177"/>
                    <a:pt x="142" y="17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2712733" y="2000473"/>
              <a:ext cx="22466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  <a:ea typeface="Roboto Light" panose="02000000000000000000" pitchFamily="2" charset="0"/>
                </a:rPr>
                <a:t>TREE SERVICE ONE</a:t>
              </a:r>
              <a:endParaRPr lang="en-US" sz="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  <a:ea typeface="Roboto Light" panose="02000000000000000000" pitchFamily="2" charset="0"/>
              </a:endParaRPr>
            </a:p>
            <a:p>
              <a:pPr algn="r"/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Dessert tiramisu sweet cotton</a:t>
              </a:r>
              <a:endPara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75B0F461-7F9C-4543-A928-00087BCB850B}"/>
              </a:ext>
            </a:extLst>
          </p:cNvPr>
          <p:cNvGrpSpPr/>
          <p:nvPr/>
        </p:nvGrpSpPr>
        <p:grpSpPr>
          <a:xfrm>
            <a:off x="4971625" y="1067958"/>
            <a:ext cx="2880036" cy="1041052"/>
            <a:chOff x="4971625" y="1067958"/>
            <a:chExt cx="2880036" cy="1041052"/>
          </a:xfrm>
        </p:grpSpPr>
        <p:sp>
          <p:nvSpPr>
            <p:cNvPr id="50" name="Freeform 151"/>
            <p:cNvSpPr>
              <a:spLocks noEditPoints="1"/>
            </p:cNvSpPr>
            <p:nvPr/>
          </p:nvSpPr>
          <p:spPr bwMode="auto">
            <a:xfrm>
              <a:off x="6217794" y="1730571"/>
              <a:ext cx="377319" cy="378439"/>
            </a:xfrm>
            <a:custGeom>
              <a:avLst/>
              <a:gdLst>
                <a:gd name="T0" fmla="*/ 92 w 185"/>
                <a:gd name="T1" fmla="*/ 0 h 186"/>
                <a:gd name="T2" fmla="*/ 0 w 185"/>
                <a:gd name="T3" fmla="*/ 93 h 186"/>
                <a:gd name="T4" fmla="*/ 92 w 185"/>
                <a:gd name="T5" fmla="*/ 186 h 186"/>
                <a:gd name="T6" fmla="*/ 185 w 185"/>
                <a:gd name="T7" fmla="*/ 93 h 186"/>
                <a:gd name="T8" fmla="*/ 92 w 185"/>
                <a:gd name="T9" fmla="*/ 0 h 186"/>
                <a:gd name="T10" fmla="*/ 92 w 185"/>
                <a:gd name="T11" fmla="*/ 178 h 186"/>
                <a:gd name="T12" fmla="*/ 37 w 185"/>
                <a:gd name="T13" fmla="*/ 157 h 186"/>
                <a:gd name="T14" fmla="*/ 67 w 185"/>
                <a:gd name="T15" fmla="*/ 139 h 186"/>
                <a:gd name="T16" fmla="*/ 80 w 185"/>
                <a:gd name="T17" fmla="*/ 108 h 186"/>
                <a:gd name="T18" fmla="*/ 77 w 185"/>
                <a:gd name="T19" fmla="*/ 101 h 186"/>
                <a:gd name="T20" fmla="*/ 67 w 185"/>
                <a:gd name="T21" fmla="*/ 63 h 186"/>
                <a:gd name="T22" fmla="*/ 88 w 185"/>
                <a:gd name="T23" fmla="*/ 37 h 186"/>
                <a:gd name="T24" fmla="*/ 101 w 185"/>
                <a:gd name="T25" fmla="*/ 35 h 186"/>
                <a:gd name="T26" fmla="*/ 105 w 185"/>
                <a:gd name="T27" fmla="*/ 34 h 186"/>
                <a:gd name="T28" fmla="*/ 122 w 185"/>
                <a:gd name="T29" fmla="*/ 64 h 186"/>
                <a:gd name="T30" fmla="*/ 113 w 185"/>
                <a:gd name="T31" fmla="*/ 100 h 186"/>
                <a:gd name="T32" fmla="*/ 109 w 185"/>
                <a:gd name="T33" fmla="*/ 108 h 186"/>
                <a:gd name="T34" fmla="*/ 107 w 185"/>
                <a:gd name="T35" fmla="*/ 124 h 186"/>
                <a:gd name="T36" fmla="*/ 126 w 185"/>
                <a:gd name="T37" fmla="*/ 141 h 186"/>
                <a:gd name="T38" fmla="*/ 148 w 185"/>
                <a:gd name="T39" fmla="*/ 157 h 186"/>
                <a:gd name="T40" fmla="*/ 92 w 185"/>
                <a:gd name="T41" fmla="*/ 178 h 186"/>
                <a:gd name="T42" fmla="*/ 154 w 185"/>
                <a:gd name="T43" fmla="*/ 151 h 186"/>
                <a:gd name="T44" fmla="*/ 129 w 185"/>
                <a:gd name="T45" fmla="*/ 133 h 186"/>
                <a:gd name="T46" fmla="*/ 115 w 185"/>
                <a:gd name="T47" fmla="*/ 121 h 186"/>
                <a:gd name="T48" fmla="*/ 117 w 185"/>
                <a:gd name="T49" fmla="*/ 111 h 186"/>
                <a:gd name="T50" fmla="*/ 121 w 185"/>
                <a:gd name="T51" fmla="*/ 104 h 186"/>
                <a:gd name="T52" fmla="*/ 130 w 185"/>
                <a:gd name="T53" fmla="*/ 64 h 186"/>
                <a:gd name="T54" fmla="*/ 105 w 185"/>
                <a:gd name="T55" fmla="*/ 26 h 186"/>
                <a:gd name="T56" fmla="*/ 98 w 185"/>
                <a:gd name="T57" fmla="*/ 27 h 186"/>
                <a:gd name="T58" fmla="*/ 88 w 185"/>
                <a:gd name="T59" fmla="*/ 29 h 186"/>
                <a:gd name="T60" fmla="*/ 59 w 185"/>
                <a:gd name="T61" fmla="*/ 63 h 186"/>
                <a:gd name="T62" fmla="*/ 69 w 185"/>
                <a:gd name="T63" fmla="*/ 105 h 186"/>
                <a:gd name="T64" fmla="*/ 73 w 185"/>
                <a:gd name="T65" fmla="*/ 111 h 186"/>
                <a:gd name="T66" fmla="*/ 63 w 185"/>
                <a:gd name="T67" fmla="*/ 131 h 186"/>
                <a:gd name="T68" fmla="*/ 31 w 185"/>
                <a:gd name="T69" fmla="*/ 151 h 186"/>
                <a:gd name="T70" fmla="*/ 8 w 185"/>
                <a:gd name="T71" fmla="*/ 93 h 186"/>
                <a:gd name="T72" fmla="*/ 92 w 185"/>
                <a:gd name="T73" fmla="*/ 9 h 186"/>
                <a:gd name="T74" fmla="*/ 177 w 185"/>
                <a:gd name="T75" fmla="*/ 93 h 186"/>
                <a:gd name="T76" fmla="*/ 154 w 185"/>
                <a:gd name="T77" fmla="*/ 151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85" h="186">
                  <a:moveTo>
                    <a:pt x="92" y="0"/>
                  </a:moveTo>
                  <a:cubicBezTo>
                    <a:pt x="41" y="0"/>
                    <a:pt x="0" y="42"/>
                    <a:pt x="0" y="93"/>
                  </a:cubicBezTo>
                  <a:cubicBezTo>
                    <a:pt x="0" y="145"/>
                    <a:pt x="41" y="186"/>
                    <a:pt x="92" y="186"/>
                  </a:cubicBezTo>
                  <a:cubicBezTo>
                    <a:pt x="144" y="186"/>
                    <a:pt x="185" y="145"/>
                    <a:pt x="185" y="93"/>
                  </a:cubicBezTo>
                  <a:cubicBezTo>
                    <a:pt x="185" y="42"/>
                    <a:pt x="144" y="0"/>
                    <a:pt x="92" y="0"/>
                  </a:cubicBezTo>
                  <a:close/>
                  <a:moveTo>
                    <a:pt x="92" y="178"/>
                  </a:moveTo>
                  <a:cubicBezTo>
                    <a:pt x="71" y="178"/>
                    <a:pt x="52" y="170"/>
                    <a:pt x="37" y="157"/>
                  </a:cubicBezTo>
                  <a:cubicBezTo>
                    <a:pt x="49" y="147"/>
                    <a:pt x="54" y="145"/>
                    <a:pt x="67" y="139"/>
                  </a:cubicBezTo>
                  <a:cubicBezTo>
                    <a:pt x="81" y="133"/>
                    <a:pt x="86" y="121"/>
                    <a:pt x="80" y="108"/>
                  </a:cubicBezTo>
                  <a:cubicBezTo>
                    <a:pt x="79" y="105"/>
                    <a:pt x="78" y="103"/>
                    <a:pt x="77" y="101"/>
                  </a:cubicBezTo>
                  <a:cubicBezTo>
                    <a:pt x="72" y="93"/>
                    <a:pt x="67" y="84"/>
                    <a:pt x="67" y="63"/>
                  </a:cubicBezTo>
                  <a:cubicBezTo>
                    <a:pt x="67" y="38"/>
                    <a:pt x="79" y="38"/>
                    <a:pt x="88" y="37"/>
                  </a:cubicBezTo>
                  <a:cubicBezTo>
                    <a:pt x="95" y="37"/>
                    <a:pt x="98" y="36"/>
                    <a:pt x="101" y="35"/>
                  </a:cubicBezTo>
                  <a:cubicBezTo>
                    <a:pt x="102" y="35"/>
                    <a:pt x="103" y="34"/>
                    <a:pt x="105" y="34"/>
                  </a:cubicBezTo>
                  <a:cubicBezTo>
                    <a:pt x="113" y="34"/>
                    <a:pt x="122" y="42"/>
                    <a:pt x="122" y="64"/>
                  </a:cubicBezTo>
                  <a:cubicBezTo>
                    <a:pt x="122" y="85"/>
                    <a:pt x="118" y="91"/>
                    <a:pt x="113" y="100"/>
                  </a:cubicBezTo>
                  <a:cubicBezTo>
                    <a:pt x="112" y="102"/>
                    <a:pt x="111" y="105"/>
                    <a:pt x="109" y="108"/>
                  </a:cubicBezTo>
                  <a:cubicBezTo>
                    <a:pt x="106" y="114"/>
                    <a:pt x="106" y="119"/>
                    <a:pt x="107" y="124"/>
                  </a:cubicBezTo>
                  <a:cubicBezTo>
                    <a:pt x="110" y="130"/>
                    <a:pt x="116" y="136"/>
                    <a:pt x="126" y="141"/>
                  </a:cubicBezTo>
                  <a:cubicBezTo>
                    <a:pt x="134" y="145"/>
                    <a:pt x="143" y="152"/>
                    <a:pt x="148" y="157"/>
                  </a:cubicBezTo>
                  <a:cubicBezTo>
                    <a:pt x="133" y="170"/>
                    <a:pt x="114" y="178"/>
                    <a:pt x="92" y="178"/>
                  </a:cubicBezTo>
                  <a:close/>
                  <a:moveTo>
                    <a:pt x="154" y="151"/>
                  </a:moveTo>
                  <a:cubicBezTo>
                    <a:pt x="149" y="146"/>
                    <a:pt x="139" y="137"/>
                    <a:pt x="129" y="133"/>
                  </a:cubicBezTo>
                  <a:cubicBezTo>
                    <a:pt x="121" y="129"/>
                    <a:pt x="117" y="125"/>
                    <a:pt x="115" y="121"/>
                  </a:cubicBezTo>
                  <a:cubicBezTo>
                    <a:pt x="114" y="118"/>
                    <a:pt x="115" y="115"/>
                    <a:pt x="117" y="111"/>
                  </a:cubicBezTo>
                  <a:cubicBezTo>
                    <a:pt x="118" y="108"/>
                    <a:pt x="120" y="106"/>
                    <a:pt x="121" y="104"/>
                  </a:cubicBezTo>
                  <a:cubicBezTo>
                    <a:pt x="126" y="94"/>
                    <a:pt x="130" y="88"/>
                    <a:pt x="130" y="64"/>
                  </a:cubicBezTo>
                  <a:cubicBezTo>
                    <a:pt x="130" y="28"/>
                    <a:pt x="109" y="26"/>
                    <a:pt x="105" y="26"/>
                  </a:cubicBezTo>
                  <a:cubicBezTo>
                    <a:pt x="102" y="26"/>
                    <a:pt x="100" y="27"/>
                    <a:pt x="98" y="27"/>
                  </a:cubicBezTo>
                  <a:cubicBezTo>
                    <a:pt x="96" y="28"/>
                    <a:pt x="93" y="29"/>
                    <a:pt x="88" y="29"/>
                  </a:cubicBezTo>
                  <a:cubicBezTo>
                    <a:pt x="78" y="29"/>
                    <a:pt x="59" y="29"/>
                    <a:pt x="59" y="63"/>
                  </a:cubicBezTo>
                  <a:cubicBezTo>
                    <a:pt x="59" y="86"/>
                    <a:pt x="65" y="96"/>
                    <a:pt x="69" y="105"/>
                  </a:cubicBezTo>
                  <a:cubicBezTo>
                    <a:pt x="71" y="107"/>
                    <a:pt x="72" y="109"/>
                    <a:pt x="73" y="111"/>
                  </a:cubicBezTo>
                  <a:cubicBezTo>
                    <a:pt x="77" y="120"/>
                    <a:pt x="74" y="127"/>
                    <a:pt x="63" y="131"/>
                  </a:cubicBezTo>
                  <a:cubicBezTo>
                    <a:pt x="50" y="137"/>
                    <a:pt x="44" y="140"/>
                    <a:pt x="31" y="151"/>
                  </a:cubicBezTo>
                  <a:cubicBezTo>
                    <a:pt x="17" y="136"/>
                    <a:pt x="8" y="116"/>
                    <a:pt x="8" y="93"/>
                  </a:cubicBezTo>
                  <a:cubicBezTo>
                    <a:pt x="8" y="47"/>
                    <a:pt x="46" y="9"/>
                    <a:pt x="92" y="9"/>
                  </a:cubicBezTo>
                  <a:cubicBezTo>
                    <a:pt x="139" y="9"/>
                    <a:pt x="177" y="47"/>
                    <a:pt x="177" y="93"/>
                  </a:cubicBezTo>
                  <a:cubicBezTo>
                    <a:pt x="177" y="116"/>
                    <a:pt x="168" y="136"/>
                    <a:pt x="154" y="15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4971625" y="1067958"/>
              <a:ext cx="28800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  <a:ea typeface="Roboto Light" panose="02000000000000000000" pitchFamily="2" charset="0"/>
                </a:rPr>
                <a:t>TREE SERVICE ONE</a:t>
              </a:r>
              <a:endParaRPr lang="en-US" sz="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  <a:ea typeface="Roboto Light" panose="02000000000000000000" pitchFamily="2" charset="0"/>
              </a:endParaRPr>
            </a:p>
            <a:p>
              <a:pPr algn="ctr"/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Dessert tiramisu sweet cotton</a:t>
              </a:r>
              <a:endPara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910262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6" grpId="0" animBg="1"/>
      <p:bldP spid="4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6424145" y="1771603"/>
            <a:ext cx="4447056" cy="4247726"/>
            <a:chOff x="3827689" y="1960108"/>
            <a:chExt cx="4568825" cy="4364037"/>
          </a:xfrm>
        </p:grpSpPr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5656489" y="3961945"/>
              <a:ext cx="866775" cy="2362200"/>
            </a:xfrm>
            <a:custGeom>
              <a:avLst/>
              <a:gdLst>
                <a:gd name="T0" fmla="*/ 183 w 278"/>
                <a:gd name="T1" fmla="*/ 249 h 757"/>
                <a:gd name="T2" fmla="*/ 156 w 278"/>
                <a:gd name="T3" fmla="*/ 0 h 757"/>
                <a:gd name="T4" fmla="*/ 143 w 278"/>
                <a:gd name="T5" fmla="*/ 2 h 757"/>
                <a:gd name="T6" fmla="*/ 122 w 278"/>
                <a:gd name="T7" fmla="*/ 257 h 757"/>
                <a:gd name="T8" fmla="*/ 14 w 278"/>
                <a:gd name="T9" fmla="*/ 198 h 757"/>
                <a:gd name="T10" fmla="*/ 0 w 278"/>
                <a:gd name="T11" fmla="*/ 231 h 757"/>
                <a:gd name="T12" fmla="*/ 111 w 278"/>
                <a:gd name="T13" fmla="*/ 352 h 757"/>
                <a:gd name="T14" fmla="*/ 82 w 278"/>
                <a:gd name="T15" fmla="*/ 753 h 757"/>
                <a:gd name="T16" fmla="*/ 239 w 278"/>
                <a:gd name="T17" fmla="*/ 757 h 757"/>
                <a:gd name="T18" fmla="*/ 194 w 278"/>
                <a:gd name="T19" fmla="*/ 351 h 757"/>
                <a:gd name="T20" fmla="*/ 278 w 278"/>
                <a:gd name="T21" fmla="*/ 238 h 757"/>
                <a:gd name="T22" fmla="*/ 259 w 278"/>
                <a:gd name="T23" fmla="*/ 195 h 757"/>
                <a:gd name="T24" fmla="*/ 183 w 278"/>
                <a:gd name="T25" fmla="*/ 249 h 7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8" h="757">
                  <a:moveTo>
                    <a:pt x="183" y="249"/>
                  </a:moveTo>
                  <a:cubicBezTo>
                    <a:pt x="183" y="249"/>
                    <a:pt x="178" y="167"/>
                    <a:pt x="156" y="0"/>
                  </a:cubicBezTo>
                  <a:cubicBezTo>
                    <a:pt x="152" y="1"/>
                    <a:pt x="148" y="2"/>
                    <a:pt x="143" y="2"/>
                  </a:cubicBezTo>
                  <a:cubicBezTo>
                    <a:pt x="136" y="75"/>
                    <a:pt x="124" y="201"/>
                    <a:pt x="122" y="257"/>
                  </a:cubicBezTo>
                  <a:cubicBezTo>
                    <a:pt x="121" y="263"/>
                    <a:pt x="85" y="221"/>
                    <a:pt x="14" y="198"/>
                  </a:cubicBezTo>
                  <a:cubicBezTo>
                    <a:pt x="10" y="209"/>
                    <a:pt x="5" y="220"/>
                    <a:pt x="0" y="231"/>
                  </a:cubicBezTo>
                  <a:cubicBezTo>
                    <a:pt x="46" y="263"/>
                    <a:pt x="98" y="308"/>
                    <a:pt x="111" y="352"/>
                  </a:cubicBezTo>
                  <a:cubicBezTo>
                    <a:pt x="111" y="352"/>
                    <a:pt x="110" y="624"/>
                    <a:pt x="82" y="753"/>
                  </a:cubicBezTo>
                  <a:cubicBezTo>
                    <a:pt x="82" y="753"/>
                    <a:pt x="179" y="727"/>
                    <a:pt x="239" y="757"/>
                  </a:cubicBezTo>
                  <a:cubicBezTo>
                    <a:pt x="203" y="698"/>
                    <a:pt x="194" y="351"/>
                    <a:pt x="194" y="351"/>
                  </a:cubicBezTo>
                  <a:cubicBezTo>
                    <a:pt x="207" y="304"/>
                    <a:pt x="241" y="266"/>
                    <a:pt x="278" y="238"/>
                  </a:cubicBezTo>
                  <a:cubicBezTo>
                    <a:pt x="271" y="224"/>
                    <a:pt x="264" y="209"/>
                    <a:pt x="259" y="195"/>
                  </a:cubicBezTo>
                  <a:cubicBezTo>
                    <a:pt x="231" y="206"/>
                    <a:pt x="203" y="223"/>
                    <a:pt x="183" y="249"/>
                  </a:cubicBezTo>
                  <a:close/>
                </a:path>
              </a:pathLst>
            </a:custGeom>
            <a:solidFill>
              <a:srgbClr val="4B321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3827689" y="1960108"/>
              <a:ext cx="4568825" cy="3152775"/>
              <a:chOff x="3827689" y="1960108"/>
              <a:chExt cx="4568825" cy="3152775"/>
            </a:xfrm>
          </p:grpSpPr>
          <p:sp>
            <p:nvSpPr>
              <p:cNvPr id="18" name="Shape 1034"/>
              <p:cNvSpPr/>
              <p:nvPr/>
            </p:nvSpPr>
            <p:spPr>
              <a:xfrm>
                <a:off x="6059442" y="3266536"/>
                <a:ext cx="152772" cy="11803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0143" y="9828"/>
                    </a:moveTo>
                    <a:cubicBezTo>
                      <a:pt x="20503" y="10692"/>
                      <a:pt x="21004" y="11543"/>
                      <a:pt x="21600" y="12462"/>
                    </a:cubicBezTo>
                    <a:cubicBezTo>
                      <a:pt x="20797" y="15394"/>
                      <a:pt x="20629" y="18810"/>
                      <a:pt x="20550" y="21600"/>
                    </a:cubicBezTo>
                    <a:cubicBezTo>
                      <a:pt x="17285" y="18886"/>
                      <a:pt x="18957" y="12766"/>
                      <a:pt x="16102" y="12414"/>
                    </a:cubicBezTo>
                    <a:cubicBezTo>
                      <a:pt x="13346" y="12074"/>
                      <a:pt x="12988" y="13608"/>
                      <a:pt x="12526" y="15998"/>
                    </a:cubicBezTo>
                    <a:cubicBezTo>
                      <a:pt x="12064" y="18387"/>
                      <a:pt x="11785" y="20178"/>
                      <a:pt x="11785" y="20178"/>
                    </a:cubicBezTo>
                    <a:cubicBezTo>
                      <a:pt x="11785" y="20178"/>
                      <a:pt x="2700" y="7597"/>
                      <a:pt x="0" y="3147"/>
                    </a:cubicBezTo>
                    <a:cubicBezTo>
                      <a:pt x="1311" y="2680"/>
                      <a:pt x="1742" y="2046"/>
                      <a:pt x="1827" y="0"/>
                    </a:cubicBezTo>
                    <a:cubicBezTo>
                      <a:pt x="4847" y="4160"/>
                      <a:pt x="12262" y="11667"/>
                      <a:pt x="15756" y="11667"/>
                    </a:cubicBezTo>
                    <a:cubicBezTo>
                      <a:pt x="17415" y="11667"/>
                      <a:pt x="18853" y="10951"/>
                      <a:pt x="20143" y="982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lvl="0" algn="l">
                  <a:defRPr sz="3100" b="1">
                    <a:latin typeface="Kontrapunkt Bob Bold"/>
                    <a:ea typeface="Kontrapunkt Bob Bold"/>
                    <a:cs typeface="Kontrapunkt Bob Bold"/>
                    <a:sym typeface="Kontrapunkt Bob Bold"/>
                  </a:defRPr>
                </a:pPr>
                <a:endParaRPr/>
              </a:p>
            </p:txBody>
          </p:sp>
          <p:sp>
            <p:nvSpPr>
              <p:cNvPr id="19" name="Shape 1035"/>
              <p:cNvSpPr/>
              <p:nvPr/>
            </p:nvSpPr>
            <p:spPr>
              <a:xfrm>
                <a:off x="6218550" y="3584752"/>
                <a:ext cx="63807" cy="8894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108" h="21600" extrusionOk="0">
                    <a:moveTo>
                      <a:pt x="11314" y="594"/>
                    </a:moveTo>
                    <a:lnTo>
                      <a:pt x="0" y="0"/>
                    </a:lnTo>
                    <a:cubicBezTo>
                      <a:pt x="0" y="0"/>
                      <a:pt x="10284" y="5549"/>
                      <a:pt x="10284" y="11495"/>
                    </a:cubicBezTo>
                    <a:cubicBezTo>
                      <a:pt x="10284" y="17438"/>
                      <a:pt x="9772" y="20013"/>
                      <a:pt x="9772" y="20013"/>
                    </a:cubicBezTo>
                    <a:lnTo>
                      <a:pt x="18772" y="21600"/>
                    </a:lnTo>
                    <a:cubicBezTo>
                      <a:pt x="18772" y="21600"/>
                      <a:pt x="21600" y="15655"/>
                      <a:pt x="19026" y="9907"/>
                    </a:cubicBezTo>
                    <a:cubicBezTo>
                      <a:pt x="16457" y="4162"/>
                      <a:pt x="13629" y="2575"/>
                      <a:pt x="11314" y="59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lvl="0" algn="l">
                  <a:defRPr sz="3100" b="1">
                    <a:latin typeface="Kontrapunkt Bob Bold"/>
                    <a:ea typeface="Kontrapunkt Bob Bold"/>
                    <a:cs typeface="Kontrapunkt Bob Bold"/>
                    <a:sym typeface="Kontrapunkt Bob Bold"/>
                  </a:defRPr>
                </a:pPr>
                <a:endParaRPr/>
              </a:p>
            </p:txBody>
          </p:sp>
          <p:sp>
            <p:nvSpPr>
              <p:cNvPr id="20" name="Shape 1036"/>
              <p:cNvSpPr/>
              <p:nvPr/>
            </p:nvSpPr>
            <p:spPr>
              <a:xfrm>
                <a:off x="6258327" y="3793582"/>
                <a:ext cx="27989" cy="764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6479" y="0"/>
                    </a:moveTo>
                    <a:cubicBezTo>
                      <a:pt x="6479" y="0"/>
                      <a:pt x="2878" y="12381"/>
                      <a:pt x="1439" y="16334"/>
                    </a:cubicBezTo>
                    <a:cubicBezTo>
                      <a:pt x="0" y="20286"/>
                      <a:pt x="0" y="21600"/>
                      <a:pt x="0" y="21600"/>
                    </a:cubicBezTo>
                    <a:lnTo>
                      <a:pt x="21600" y="20286"/>
                    </a:lnTo>
                    <a:cubicBezTo>
                      <a:pt x="21600" y="20286"/>
                      <a:pt x="16556" y="10275"/>
                      <a:pt x="647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lvl="0" algn="l">
                  <a:defRPr sz="3100" b="1">
                    <a:latin typeface="Kontrapunkt Bob Bold"/>
                    <a:ea typeface="Kontrapunkt Bob Bold"/>
                    <a:cs typeface="Kontrapunkt Bob Bold"/>
                    <a:sym typeface="Kontrapunkt Bob Bold"/>
                  </a:defRPr>
                </a:pPr>
                <a:endParaRPr/>
              </a:p>
            </p:txBody>
          </p:sp>
          <p:sp>
            <p:nvSpPr>
              <p:cNvPr id="21" name="Freeform 20"/>
              <p:cNvSpPr>
                <a:spLocks/>
              </p:cNvSpPr>
              <p:nvPr/>
            </p:nvSpPr>
            <p:spPr bwMode="auto">
              <a:xfrm>
                <a:off x="5727927" y="1960108"/>
                <a:ext cx="736600" cy="1362075"/>
              </a:xfrm>
              <a:custGeom>
                <a:avLst/>
                <a:gdLst>
                  <a:gd name="T0" fmla="*/ 123 w 236"/>
                  <a:gd name="T1" fmla="*/ 0 h 436"/>
                  <a:gd name="T2" fmla="*/ 6 w 236"/>
                  <a:gd name="T3" fmla="*/ 218 h 436"/>
                  <a:gd name="T4" fmla="*/ 0 w 236"/>
                  <a:gd name="T5" fmla="*/ 219 h 436"/>
                  <a:gd name="T6" fmla="*/ 105 w 236"/>
                  <a:gd name="T7" fmla="*/ 5 h 436"/>
                  <a:gd name="T8" fmla="*/ 105 w 236"/>
                  <a:gd name="T9" fmla="*/ 432 h 436"/>
                  <a:gd name="T10" fmla="*/ 116 w 236"/>
                  <a:gd name="T11" fmla="*/ 436 h 436"/>
                  <a:gd name="T12" fmla="*/ 236 w 236"/>
                  <a:gd name="T13" fmla="*/ 218 h 436"/>
                  <a:gd name="T14" fmla="*/ 123 w 236"/>
                  <a:gd name="T15" fmla="*/ 0 h 4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36" h="436">
                    <a:moveTo>
                      <a:pt x="123" y="0"/>
                    </a:moveTo>
                    <a:cubicBezTo>
                      <a:pt x="123" y="0"/>
                      <a:pt x="6" y="98"/>
                      <a:pt x="6" y="218"/>
                    </a:cubicBezTo>
                    <a:cubicBezTo>
                      <a:pt x="6" y="219"/>
                      <a:pt x="0" y="219"/>
                      <a:pt x="0" y="219"/>
                    </a:cubicBezTo>
                    <a:cubicBezTo>
                      <a:pt x="0" y="113"/>
                      <a:pt x="85" y="25"/>
                      <a:pt x="105" y="5"/>
                    </a:cubicBezTo>
                    <a:cubicBezTo>
                      <a:pt x="105" y="432"/>
                      <a:pt x="105" y="432"/>
                      <a:pt x="105" y="432"/>
                    </a:cubicBezTo>
                    <a:cubicBezTo>
                      <a:pt x="121" y="435"/>
                      <a:pt x="116" y="436"/>
                      <a:pt x="116" y="436"/>
                    </a:cubicBezTo>
                    <a:cubicBezTo>
                      <a:pt x="116" y="436"/>
                      <a:pt x="236" y="339"/>
                      <a:pt x="236" y="218"/>
                    </a:cubicBezTo>
                    <a:cubicBezTo>
                      <a:pt x="236" y="98"/>
                      <a:pt x="123" y="0"/>
                      <a:pt x="12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2" name="Freeform 21"/>
              <p:cNvSpPr>
                <a:spLocks/>
              </p:cNvSpPr>
              <p:nvPr/>
            </p:nvSpPr>
            <p:spPr bwMode="auto">
              <a:xfrm>
                <a:off x="7459889" y="4195308"/>
                <a:ext cx="936625" cy="693738"/>
              </a:xfrm>
              <a:custGeom>
                <a:avLst/>
                <a:gdLst>
                  <a:gd name="T0" fmla="*/ 180 w 300"/>
                  <a:gd name="T1" fmla="*/ 31 h 222"/>
                  <a:gd name="T2" fmla="*/ 0 w 300"/>
                  <a:gd name="T3" fmla="*/ 55 h 222"/>
                  <a:gd name="T4" fmla="*/ 120 w 300"/>
                  <a:gd name="T5" fmla="*/ 191 h 222"/>
                  <a:gd name="T6" fmla="*/ 300 w 300"/>
                  <a:gd name="T7" fmla="*/ 167 h 222"/>
                  <a:gd name="T8" fmla="*/ 180 w 300"/>
                  <a:gd name="T9" fmla="*/ 31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0" h="222">
                    <a:moveTo>
                      <a:pt x="180" y="31"/>
                    </a:moveTo>
                    <a:cubicBezTo>
                      <a:pt x="97" y="0"/>
                      <a:pt x="0" y="55"/>
                      <a:pt x="0" y="55"/>
                    </a:cubicBezTo>
                    <a:cubicBezTo>
                      <a:pt x="0" y="55"/>
                      <a:pt x="37" y="160"/>
                      <a:pt x="120" y="191"/>
                    </a:cubicBezTo>
                    <a:cubicBezTo>
                      <a:pt x="202" y="222"/>
                      <a:pt x="300" y="167"/>
                      <a:pt x="300" y="167"/>
                    </a:cubicBezTo>
                    <a:cubicBezTo>
                      <a:pt x="300" y="167"/>
                      <a:pt x="263" y="62"/>
                      <a:pt x="180" y="3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3" name="Freeform 22"/>
              <p:cNvSpPr>
                <a:spLocks/>
              </p:cNvSpPr>
              <p:nvPr/>
            </p:nvSpPr>
            <p:spPr bwMode="auto">
              <a:xfrm>
                <a:off x="7472589" y="2682420"/>
                <a:ext cx="908050" cy="714375"/>
              </a:xfrm>
              <a:custGeom>
                <a:avLst/>
                <a:gdLst>
                  <a:gd name="T0" fmla="*/ 181 w 291"/>
                  <a:gd name="T1" fmla="*/ 192 h 229"/>
                  <a:gd name="T2" fmla="*/ 291 w 291"/>
                  <a:gd name="T3" fmla="*/ 48 h 229"/>
                  <a:gd name="T4" fmla="*/ 110 w 291"/>
                  <a:gd name="T5" fmla="*/ 36 h 229"/>
                  <a:gd name="T6" fmla="*/ 0 w 291"/>
                  <a:gd name="T7" fmla="*/ 180 h 229"/>
                  <a:gd name="T8" fmla="*/ 181 w 291"/>
                  <a:gd name="T9" fmla="*/ 192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1" h="229">
                    <a:moveTo>
                      <a:pt x="181" y="192"/>
                    </a:moveTo>
                    <a:cubicBezTo>
                      <a:pt x="261" y="156"/>
                      <a:pt x="291" y="48"/>
                      <a:pt x="291" y="48"/>
                    </a:cubicBezTo>
                    <a:cubicBezTo>
                      <a:pt x="291" y="48"/>
                      <a:pt x="191" y="0"/>
                      <a:pt x="110" y="36"/>
                    </a:cubicBezTo>
                    <a:cubicBezTo>
                      <a:pt x="30" y="73"/>
                      <a:pt x="0" y="180"/>
                      <a:pt x="0" y="180"/>
                    </a:cubicBezTo>
                    <a:cubicBezTo>
                      <a:pt x="0" y="180"/>
                      <a:pt x="100" y="229"/>
                      <a:pt x="181" y="192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4" name="Freeform 32"/>
              <p:cNvSpPr>
                <a:spLocks/>
              </p:cNvSpPr>
              <p:nvPr/>
            </p:nvSpPr>
            <p:spPr bwMode="auto">
              <a:xfrm>
                <a:off x="6386739" y="4068308"/>
                <a:ext cx="1023938" cy="1044575"/>
              </a:xfrm>
              <a:custGeom>
                <a:avLst/>
                <a:gdLst>
                  <a:gd name="T0" fmla="*/ 7 w 328"/>
                  <a:gd name="T1" fmla="*/ 13 h 335"/>
                  <a:gd name="T2" fmla="*/ 25 w 328"/>
                  <a:gd name="T3" fmla="*/ 161 h 335"/>
                  <a:gd name="T4" fmla="*/ 44 w 328"/>
                  <a:gd name="T5" fmla="*/ 204 h 335"/>
                  <a:gd name="T6" fmla="*/ 79 w 328"/>
                  <a:gd name="T7" fmla="*/ 250 h 335"/>
                  <a:gd name="T8" fmla="*/ 315 w 328"/>
                  <a:gd name="T9" fmla="*/ 321 h 335"/>
                  <a:gd name="T10" fmla="*/ 243 w 328"/>
                  <a:gd name="T11" fmla="*/ 85 h 335"/>
                  <a:gd name="T12" fmla="*/ 7 w 328"/>
                  <a:gd name="T13" fmla="*/ 13 h 3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8" h="335">
                    <a:moveTo>
                      <a:pt x="7" y="13"/>
                    </a:moveTo>
                    <a:cubicBezTo>
                      <a:pt x="7" y="13"/>
                      <a:pt x="0" y="87"/>
                      <a:pt x="25" y="161"/>
                    </a:cubicBezTo>
                    <a:cubicBezTo>
                      <a:pt x="30" y="175"/>
                      <a:pt x="37" y="190"/>
                      <a:pt x="44" y="204"/>
                    </a:cubicBezTo>
                    <a:cubicBezTo>
                      <a:pt x="54" y="220"/>
                      <a:pt x="65" y="236"/>
                      <a:pt x="79" y="250"/>
                    </a:cubicBezTo>
                    <a:cubicBezTo>
                      <a:pt x="164" y="335"/>
                      <a:pt x="315" y="321"/>
                      <a:pt x="315" y="321"/>
                    </a:cubicBezTo>
                    <a:cubicBezTo>
                      <a:pt x="315" y="321"/>
                      <a:pt x="328" y="170"/>
                      <a:pt x="243" y="85"/>
                    </a:cubicBezTo>
                    <a:cubicBezTo>
                      <a:pt x="158" y="0"/>
                      <a:pt x="7" y="13"/>
                      <a:pt x="7" y="1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5" name="Freeform 34"/>
              <p:cNvSpPr>
                <a:spLocks/>
              </p:cNvSpPr>
              <p:nvPr/>
            </p:nvSpPr>
            <p:spPr bwMode="auto">
              <a:xfrm>
                <a:off x="6386739" y="2463345"/>
                <a:ext cx="1044575" cy="1046163"/>
              </a:xfrm>
              <a:custGeom>
                <a:avLst/>
                <a:gdLst>
                  <a:gd name="T0" fmla="*/ 13 w 335"/>
                  <a:gd name="T1" fmla="*/ 321 h 335"/>
                  <a:gd name="T2" fmla="*/ 250 w 335"/>
                  <a:gd name="T3" fmla="*/ 249 h 335"/>
                  <a:gd name="T4" fmla="*/ 322 w 335"/>
                  <a:gd name="T5" fmla="*/ 13 h 335"/>
                  <a:gd name="T6" fmla="*/ 85 w 335"/>
                  <a:gd name="T7" fmla="*/ 85 h 335"/>
                  <a:gd name="T8" fmla="*/ 13 w 335"/>
                  <a:gd name="T9" fmla="*/ 321 h 3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5" h="335">
                    <a:moveTo>
                      <a:pt x="13" y="321"/>
                    </a:moveTo>
                    <a:cubicBezTo>
                      <a:pt x="13" y="321"/>
                      <a:pt x="165" y="335"/>
                      <a:pt x="250" y="249"/>
                    </a:cubicBezTo>
                    <a:cubicBezTo>
                      <a:pt x="335" y="164"/>
                      <a:pt x="322" y="13"/>
                      <a:pt x="322" y="13"/>
                    </a:cubicBezTo>
                    <a:cubicBezTo>
                      <a:pt x="322" y="13"/>
                      <a:pt x="170" y="0"/>
                      <a:pt x="85" y="85"/>
                    </a:cubicBezTo>
                    <a:cubicBezTo>
                      <a:pt x="0" y="170"/>
                      <a:pt x="13" y="321"/>
                      <a:pt x="13" y="32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6" name="Freeform 42"/>
              <p:cNvSpPr>
                <a:spLocks/>
              </p:cNvSpPr>
              <p:nvPr/>
            </p:nvSpPr>
            <p:spPr bwMode="auto">
              <a:xfrm>
                <a:off x="5718402" y="1975983"/>
                <a:ext cx="338138" cy="1339850"/>
              </a:xfrm>
              <a:custGeom>
                <a:avLst/>
                <a:gdLst>
                  <a:gd name="T0" fmla="*/ 3 w 108"/>
                  <a:gd name="T1" fmla="*/ 214 h 429"/>
                  <a:gd name="T2" fmla="*/ 0 w 108"/>
                  <a:gd name="T3" fmla="*/ 214 h 429"/>
                  <a:gd name="T4" fmla="*/ 108 w 108"/>
                  <a:gd name="T5" fmla="*/ 429 h 429"/>
                  <a:gd name="T6" fmla="*/ 108 w 108"/>
                  <a:gd name="T7" fmla="*/ 427 h 429"/>
                  <a:gd name="T8" fmla="*/ 108 w 108"/>
                  <a:gd name="T9" fmla="*/ 0 h 429"/>
                  <a:gd name="T10" fmla="*/ 3 w 108"/>
                  <a:gd name="T11" fmla="*/ 214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8" h="429">
                    <a:moveTo>
                      <a:pt x="3" y="214"/>
                    </a:moveTo>
                    <a:cubicBezTo>
                      <a:pt x="3" y="214"/>
                      <a:pt x="0" y="214"/>
                      <a:pt x="0" y="214"/>
                    </a:cubicBezTo>
                    <a:cubicBezTo>
                      <a:pt x="0" y="321"/>
                      <a:pt x="88" y="409"/>
                      <a:pt x="108" y="429"/>
                    </a:cubicBezTo>
                    <a:cubicBezTo>
                      <a:pt x="108" y="427"/>
                      <a:pt x="108" y="427"/>
                      <a:pt x="108" y="427"/>
                    </a:cubicBezTo>
                    <a:cubicBezTo>
                      <a:pt x="108" y="0"/>
                      <a:pt x="108" y="0"/>
                      <a:pt x="108" y="0"/>
                    </a:cubicBezTo>
                    <a:cubicBezTo>
                      <a:pt x="88" y="20"/>
                      <a:pt x="3" y="108"/>
                      <a:pt x="3" y="21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7" name="Freeform 52"/>
              <p:cNvSpPr>
                <a:spLocks/>
              </p:cNvSpPr>
              <p:nvPr/>
            </p:nvSpPr>
            <p:spPr bwMode="auto">
              <a:xfrm>
                <a:off x="3827689" y="2699883"/>
                <a:ext cx="936625" cy="693738"/>
              </a:xfrm>
              <a:custGeom>
                <a:avLst/>
                <a:gdLst>
                  <a:gd name="T0" fmla="*/ 180 w 300"/>
                  <a:gd name="T1" fmla="*/ 30 h 222"/>
                  <a:gd name="T2" fmla="*/ 0 w 300"/>
                  <a:gd name="T3" fmla="*/ 54 h 222"/>
                  <a:gd name="T4" fmla="*/ 0 w 300"/>
                  <a:gd name="T5" fmla="*/ 54 h 222"/>
                  <a:gd name="T6" fmla="*/ 120 w 300"/>
                  <a:gd name="T7" fmla="*/ 191 h 222"/>
                  <a:gd name="T8" fmla="*/ 300 w 300"/>
                  <a:gd name="T9" fmla="*/ 167 h 222"/>
                  <a:gd name="T10" fmla="*/ 299 w 300"/>
                  <a:gd name="T11" fmla="*/ 165 h 222"/>
                  <a:gd name="T12" fmla="*/ 180 w 300"/>
                  <a:gd name="T13" fmla="*/ 30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0" h="222">
                    <a:moveTo>
                      <a:pt x="180" y="30"/>
                    </a:moveTo>
                    <a:cubicBezTo>
                      <a:pt x="99" y="0"/>
                      <a:pt x="5" y="51"/>
                      <a:pt x="0" y="54"/>
                    </a:cubicBezTo>
                    <a:cubicBezTo>
                      <a:pt x="0" y="54"/>
                      <a:pt x="0" y="54"/>
                      <a:pt x="0" y="54"/>
                    </a:cubicBezTo>
                    <a:cubicBezTo>
                      <a:pt x="0" y="54"/>
                      <a:pt x="37" y="160"/>
                      <a:pt x="120" y="191"/>
                    </a:cubicBezTo>
                    <a:cubicBezTo>
                      <a:pt x="203" y="222"/>
                      <a:pt x="300" y="167"/>
                      <a:pt x="300" y="167"/>
                    </a:cubicBezTo>
                    <a:cubicBezTo>
                      <a:pt x="300" y="167"/>
                      <a:pt x="299" y="166"/>
                      <a:pt x="299" y="165"/>
                    </a:cubicBezTo>
                    <a:cubicBezTo>
                      <a:pt x="294" y="153"/>
                      <a:pt x="257" y="59"/>
                      <a:pt x="180" y="3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8" name="Freeform 53"/>
              <p:cNvSpPr>
                <a:spLocks/>
              </p:cNvSpPr>
              <p:nvPr/>
            </p:nvSpPr>
            <p:spPr bwMode="auto">
              <a:xfrm>
                <a:off x="3840389" y="4201658"/>
                <a:ext cx="911225" cy="711200"/>
              </a:xfrm>
              <a:custGeom>
                <a:avLst/>
                <a:gdLst>
                  <a:gd name="T0" fmla="*/ 111 w 292"/>
                  <a:gd name="T1" fmla="*/ 35 h 228"/>
                  <a:gd name="T2" fmla="*/ 1 w 292"/>
                  <a:gd name="T3" fmla="*/ 177 h 228"/>
                  <a:gd name="T4" fmla="*/ 0 w 292"/>
                  <a:gd name="T5" fmla="*/ 180 h 228"/>
                  <a:gd name="T6" fmla="*/ 181 w 292"/>
                  <a:gd name="T7" fmla="*/ 192 h 228"/>
                  <a:gd name="T8" fmla="*/ 292 w 292"/>
                  <a:gd name="T9" fmla="*/ 47 h 228"/>
                  <a:gd name="T10" fmla="*/ 291 w 292"/>
                  <a:gd name="T11" fmla="*/ 47 h 228"/>
                  <a:gd name="T12" fmla="*/ 111 w 292"/>
                  <a:gd name="T13" fmla="*/ 35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2" h="228">
                    <a:moveTo>
                      <a:pt x="111" y="35"/>
                    </a:moveTo>
                    <a:cubicBezTo>
                      <a:pt x="39" y="68"/>
                      <a:pt x="7" y="158"/>
                      <a:pt x="1" y="177"/>
                    </a:cubicBezTo>
                    <a:cubicBezTo>
                      <a:pt x="1" y="179"/>
                      <a:pt x="0" y="180"/>
                      <a:pt x="0" y="180"/>
                    </a:cubicBezTo>
                    <a:cubicBezTo>
                      <a:pt x="0" y="180"/>
                      <a:pt x="101" y="228"/>
                      <a:pt x="181" y="192"/>
                    </a:cubicBezTo>
                    <a:cubicBezTo>
                      <a:pt x="262" y="155"/>
                      <a:pt x="292" y="47"/>
                      <a:pt x="292" y="47"/>
                    </a:cubicBezTo>
                    <a:cubicBezTo>
                      <a:pt x="292" y="47"/>
                      <a:pt x="291" y="47"/>
                      <a:pt x="291" y="47"/>
                    </a:cubicBezTo>
                    <a:cubicBezTo>
                      <a:pt x="282" y="43"/>
                      <a:pt x="187" y="0"/>
                      <a:pt x="111" y="3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9" name="Freeform 54"/>
              <p:cNvSpPr>
                <a:spLocks/>
              </p:cNvSpPr>
              <p:nvPr/>
            </p:nvSpPr>
            <p:spPr bwMode="auto">
              <a:xfrm>
                <a:off x="4819877" y="2444295"/>
                <a:ext cx="968375" cy="1049338"/>
              </a:xfrm>
              <a:custGeom>
                <a:avLst/>
                <a:gdLst>
                  <a:gd name="T0" fmla="*/ 1 w 310"/>
                  <a:gd name="T1" fmla="*/ 13 h 336"/>
                  <a:gd name="T2" fmla="*/ 0 w 310"/>
                  <a:gd name="T3" fmla="*/ 38 h 336"/>
                  <a:gd name="T4" fmla="*/ 73 w 310"/>
                  <a:gd name="T5" fmla="*/ 251 h 336"/>
                  <a:gd name="T6" fmla="*/ 310 w 310"/>
                  <a:gd name="T7" fmla="*/ 323 h 336"/>
                  <a:gd name="T8" fmla="*/ 310 w 310"/>
                  <a:gd name="T9" fmla="*/ 298 h 336"/>
                  <a:gd name="T10" fmla="*/ 238 w 310"/>
                  <a:gd name="T11" fmla="*/ 85 h 336"/>
                  <a:gd name="T12" fmla="*/ 1 w 310"/>
                  <a:gd name="T13" fmla="*/ 13 h 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10" h="336">
                    <a:moveTo>
                      <a:pt x="1" y="13"/>
                    </a:moveTo>
                    <a:cubicBezTo>
                      <a:pt x="1" y="13"/>
                      <a:pt x="0" y="22"/>
                      <a:pt x="0" y="38"/>
                    </a:cubicBezTo>
                    <a:cubicBezTo>
                      <a:pt x="1" y="84"/>
                      <a:pt x="9" y="186"/>
                      <a:pt x="73" y="251"/>
                    </a:cubicBezTo>
                    <a:cubicBezTo>
                      <a:pt x="158" y="336"/>
                      <a:pt x="310" y="323"/>
                      <a:pt x="310" y="323"/>
                    </a:cubicBezTo>
                    <a:cubicBezTo>
                      <a:pt x="310" y="323"/>
                      <a:pt x="310" y="313"/>
                      <a:pt x="310" y="298"/>
                    </a:cubicBezTo>
                    <a:cubicBezTo>
                      <a:pt x="310" y="251"/>
                      <a:pt x="301" y="149"/>
                      <a:pt x="238" y="85"/>
                    </a:cubicBezTo>
                    <a:cubicBezTo>
                      <a:pt x="153" y="0"/>
                      <a:pt x="1" y="13"/>
                      <a:pt x="1" y="1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0" name="Freeform 55"/>
              <p:cNvSpPr>
                <a:spLocks/>
              </p:cNvSpPr>
              <p:nvPr/>
            </p:nvSpPr>
            <p:spPr bwMode="auto">
              <a:xfrm>
                <a:off x="4283302" y="3406320"/>
                <a:ext cx="1360488" cy="730250"/>
              </a:xfrm>
              <a:custGeom>
                <a:avLst/>
                <a:gdLst>
                  <a:gd name="T0" fmla="*/ 218 w 436"/>
                  <a:gd name="T1" fmla="*/ 0 h 234"/>
                  <a:gd name="T2" fmla="*/ 1 w 436"/>
                  <a:gd name="T3" fmla="*/ 116 h 234"/>
                  <a:gd name="T4" fmla="*/ 0 w 436"/>
                  <a:gd name="T5" fmla="*/ 117 h 234"/>
                  <a:gd name="T6" fmla="*/ 218 w 436"/>
                  <a:gd name="T7" fmla="*/ 234 h 234"/>
                  <a:gd name="T8" fmla="*/ 436 w 436"/>
                  <a:gd name="T9" fmla="*/ 117 h 234"/>
                  <a:gd name="T10" fmla="*/ 434 w 436"/>
                  <a:gd name="T11" fmla="*/ 116 h 234"/>
                  <a:gd name="T12" fmla="*/ 218 w 436"/>
                  <a:gd name="T13" fmla="*/ 0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6" h="234">
                    <a:moveTo>
                      <a:pt x="218" y="0"/>
                    </a:moveTo>
                    <a:cubicBezTo>
                      <a:pt x="104" y="0"/>
                      <a:pt x="12" y="103"/>
                      <a:pt x="1" y="116"/>
                    </a:cubicBezTo>
                    <a:cubicBezTo>
                      <a:pt x="0" y="116"/>
                      <a:pt x="0" y="117"/>
                      <a:pt x="0" y="117"/>
                    </a:cubicBezTo>
                    <a:cubicBezTo>
                      <a:pt x="0" y="117"/>
                      <a:pt x="97" y="234"/>
                      <a:pt x="218" y="234"/>
                    </a:cubicBezTo>
                    <a:cubicBezTo>
                      <a:pt x="338" y="234"/>
                      <a:pt x="436" y="117"/>
                      <a:pt x="436" y="117"/>
                    </a:cubicBezTo>
                    <a:cubicBezTo>
                      <a:pt x="436" y="117"/>
                      <a:pt x="435" y="116"/>
                      <a:pt x="434" y="116"/>
                    </a:cubicBezTo>
                    <a:cubicBezTo>
                      <a:pt x="424" y="103"/>
                      <a:pt x="331" y="0"/>
                      <a:pt x="21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1" name="Freeform 56"/>
              <p:cNvSpPr>
                <a:spLocks/>
              </p:cNvSpPr>
              <p:nvPr/>
            </p:nvSpPr>
            <p:spPr bwMode="auto">
              <a:xfrm>
                <a:off x="4800827" y="4055608"/>
                <a:ext cx="968375" cy="1050925"/>
              </a:xfrm>
              <a:custGeom>
                <a:avLst/>
                <a:gdLst>
                  <a:gd name="T0" fmla="*/ 310 w 310"/>
                  <a:gd name="T1" fmla="*/ 36 h 337"/>
                  <a:gd name="T2" fmla="*/ 309 w 310"/>
                  <a:gd name="T3" fmla="*/ 14 h 337"/>
                  <a:gd name="T4" fmla="*/ 72 w 310"/>
                  <a:gd name="T5" fmla="*/ 86 h 337"/>
                  <a:gd name="T6" fmla="*/ 0 w 310"/>
                  <a:gd name="T7" fmla="*/ 298 h 337"/>
                  <a:gd name="T8" fmla="*/ 1 w 310"/>
                  <a:gd name="T9" fmla="*/ 323 h 337"/>
                  <a:gd name="T10" fmla="*/ 237 w 310"/>
                  <a:gd name="T11" fmla="*/ 251 h 337"/>
                  <a:gd name="T12" fmla="*/ 274 w 310"/>
                  <a:gd name="T13" fmla="*/ 201 h 337"/>
                  <a:gd name="T14" fmla="*/ 288 w 310"/>
                  <a:gd name="T15" fmla="*/ 168 h 337"/>
                  <a:gd name="T16" fmla="*/ 310 w 310"/>
                  <a:gd name="T17" fmla="*/ 36 h 3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10" h="337">
                    <a:moveTo>
                      <a:pt x="310" y="36"/>
                    </a:moveTo>
                    <a:cubicBezTo>
                      <a:pt x="310" y="22"/>
                      <a:pt x="309" y="14"/>
                      <a:pt x="309" y="14"/>
                    </a:cubicBezTo>
                    <a:cubicBezTo>
                      <a:pt x="309" y="14"/>
                      <a:pt x="158" y="0"/>
                      <a:pt x="72" y="86"/>
                    </a:cubicBezTo>
                    <a:cubicBezTo>
                      <a:pt x="9" y="150"/>
                      <a:pt x="0" y="251"/>
                      <a:pt x="0" y="298"/>
                    </a:cubicBezTo>
                    <a:cubicBezTo>
                      <a:pt x="0" y="313"/>
                      <a:pt x="1" y="323"/>
                      <a:pt x="1" y="323"/>
                    </a:cubicBezTo>
                    <a:cubicBezTo>
                      <a:pt x="1" y="323"/>
                      <a:pt x="152" y="337"/>
                      <a:pt x="237" y="251"/>
                    </a:cubicBezTo>
                    <a:cubicBezTo>
                      <a:pt x="252" y="236"/>
                      <a:pt x="264" y="219"/>
                      <a:pt x="274" y="201"/>
                    </a:cubicBezTo>
                    <a:cubicBezTo>
                      <a:pt x="279" y="190"/>
                      <a:pt x="284" y="179"/>
                      <a:pt x="288" y="168"/>
                    </a:cubicBezTo>
                    <a:cubicBezTo>
                      <a:pt x="307" y="117"/>
                      <a:pt x="310" y="65"/>
                      <a:pt x="310" y="3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2" name="Freeform 55"/>
              <p:cNvSpPr>
                <a:spLocks/>
              </p:cNvSpPr>
              <p:nvPr/>
            </p:nvSpPr>
            <p:spPr bwMode="auto">
              <a:xfrm>
                <a:off x="6547642" y="3406320"/>
                <a:ext cx="1360488" cy="730250"/>
              </a:xfrm>
              <a:custGeom>
                <a:avLst/>
                <a:gdLst>
                  <a:gd name="T0" fmla="*/ 218 w 436"/>
                  <a:gd name="T1" fmla="*/ 0 h 234"/>
                  <a:gd name="T2" fmla="*/ 1 w 436"/>
                  <a:gd name="T3" fmla="*/ 116 h 234"/>
                  <a:gd name="T4" fmla="*/ 0 w 436"/>
                  <a:gd name="T5" fmla="*/ 117 h 234"/>
                  <a:gd name="T6" fmla="*/ 218 w 436"/>
                  <a:gd name="T7" fmla="*/ 234 h 234"/>
                  <a:gd name="T8" fmla="*/ 436 w 436"/>
                  <a:gd name="T9" fmla="*/ 117 h 234"/>
                  <a:gd name="T10" fmla="*/ 434 w 436"/>
                  <a:gd name="T11" fmla="*/ 116 h 234"/>
                  <a:gd name="T12" fmla="*/ 218 w 436"/>
                  <a:gd name="T13" fmla="*/ 0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6" h="234">
                    <a:moveTo>
                      <a:pt x="218" y="0"/>
                    </a:moveTo>
                    <a:cubicBezTo>
                      <a:pt x="104" y="0"/>
                      <a:pt x="12" y="103"/>
                      <a:pt x="1" y="116"/>
                    </a:cubicBezTo>
                    <a:cubicBezTo>
                      <a:pt x="0" y="116"/>
                      <a:pt x="0" y="117"/>
                      <a:pt x="0" y="117"/>
                    </a:cubicBezTo>
                    <a:cubicBezTo>
                      <a:pt x="0" y="117"/>
                      <a:pt x="97" y="234"/>
                      <a:pt x="218" y="234"/>
                    </a:cubicBezTo>
                    <a:cubicBezTo>
                      <a:pt x="338" y="234"/>
                      <a:pt x="436" y="117"/>
                      <a:pt x="436" y="117"/>
                    </a:cubicBezTo>
                    <a:cubicBezTo>
                      <a:pt x="436" y="117"/>
                      <a:pt x="435" y="116"/>
                      <a:pt x="434" y="116"/>
                    </a:cubicBezTo>
                    <a:cubicBezTo>
                      <a:pt x="424" y="103"/>
                      <a:pt x="331" y="0"/>
                      <a:pt x="21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grpSp>
            <p:nvGrpSpPr>
              <p:cNvPr id="33" name="Group 32"/>
              <p:cNvGrpSpPr/>
              <p:nvPr/>
            </p:nvGrpSpPr>
            <p:grpSpPr>
              <a:xfrm>
                <a:off x="5959985" y="3684603"/>
                <a:ext cx="304800" cy="290513"/>
                <a:chOff x="5935663" y="4418013"/>
                <a:chExt cx="304800" cy="290513"/>
              </a:xfrm>
            </p:grpSpPr>
            <p:sp>
              <p:nvSpPr>
                <p:cNvPr id="34" name="Freeform 41"/>
                <p:cNvSpPr>
                  <a:spLocks/>
                </p:cNvSpPr>
                <p:nvPr/>
              </p:nvSpPr>
              <p:spPr bwMode="auto">
                <a:xfrm>
                  <a:off x="5945188" y="4418013"/>
                  <a:ext cx="295275" cy="290513"/>
                </a:xfrm>
                <a:custGeom>
                  <a:avLst/>
                  <a:gdLst>
                    <a:gd name="T0" fmla="*/ 77 w 95"/>
                    <a:gd name="T1" fmla="*/ 80 h 93"/>
                    <a:gd name="T2" fmla="*/ 77 w 95"/>
                    <a:gd name="T3" fmla="*/ 17 h 93"/>
                    <a:gd name="T4" fmla="*/ 15 w 95"/>
                    <a:gd name="T5" fmla="*/ 17 h 93"/>
                    <a:gd name="T6" fmla="*/ 2 w 95"/>
                    <a:gd name="T7" fmla="*/ 50 h 93"/>
                    <a:gd name="T8" fmla="*/ 8 w 95"/>
                    <a:gd name="T9" fmla="*/ 20 h 93"/>
                    <a:gd name="T10" fmla="*/ 31 w 95"/>
                    <a:gd name="T11" fmla="*/ 7 h 93"/>
                    <a:gd name="T12" fmla="*/ 31 w 95"/>
                    <a:gd name="T13" fmla="*/ 93 h 93"/>
                    <a:gd name="T14" fmla="*/ 40 w 95"/>
                    <a:gd name="T15" fmla="*/ 93 h 93"/>
                    <a:gd name="T16" fmla="*/ 56 w 95"/>
                    <a:gd name="T17" fmla="*/ 91 h 93"/>
                    <a:gd name="T18" fmla="*/ 77 w 95"/>
                    <a:gd name="T19" fmla="*/ 80 h 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95" h="93">
                      <a:moveTo>
                        <a:pt x="77" y="80"/>
                      </a:moveTo>
                      <a:cubicBezTo>
                        <a:pt x="95" y="63"/>
                        <a:pt x="95" y="35"/>
                        <a:pt x="77" y="17"/>
                      </a:cubicBezTo>
                      <a:cubicBezTo>
                        <a:pt x="60" y="0"/>
                        <a:pt x="32" y="0"/>
                        <a:pt x="15" y="17"/>
                      </a:cubicBezTo>
                      <a:cubicBezTo>
                        <a:pt x="6" y="26"/>
                        <a:pt x="1" y="38"/>
                        <a:pt x="2" y="50"/>
                      </a:cubicBezTo>
                      <a:cubicBezTo>
                        <a:pt x="2" y="39"/>
                        <a:pt x="0" y="28"/>
                        <a:pt x="8" y="20"/>
                      </a:cubicBezTo>
                      <a:cubicBezTo>
                        <a:pt x="16" y="12"/>
                        <a:pt x="31" y="7"/>
                        <a:pt x="31" y="7"/>
                      </a:cubicBezTo>
                      <a:cubicBezTo>
                        <a:pt x="31" y="93"/>
                        <a:pt x="31" y="93"/>
                        <a:pt x="31" y="93"/>
                      </a:cubicBezTo>
                      <a:cubicBezTo>
                        <a:pt x="31" y="93"/>
                        <a:pt x="39" y="93"/>
                        <a:pt x="40" y="93"/>
                      </a:cubicBezTo>
                      <a:cubicBezTo>
                        <a:pt x="44" y="93"/>
                        <a:pt x="52" y="92"/>
                        <a:pt x="56" y="91"/>
                      </a:cubicBezTo>
                      <a:cubicBezTo>
                        <a:pt x="63" y="89"/>
                        <a:pt x="72" y="85"/>
                        <a:pt x="77" y="8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  <p:sp>
              <p:nvSpPr>
                <p:cNvPr id="35" name="Freeform 60"/>
                <p:cNvSpPr>
                  <a:spLocks/>
                </p:cNvSpPr>
                <p:nvPr/>
              </p:nvSpPr>
              <p:spPr bwMode="auto">
                <a:xfrm>
                  <a:off x="5935663" y="4440238"/>
                  <a:ext cx="106363" cy="265113"/>
                </a:xfrm>
                <a:custGeom>
                  <a:avLst/>
                  <a:gdLst>
                    <a:gd name="T0" fmla="*/ 11 w 34"/>
                    <a:gd name="T1" fmla="*/ 13 h 89"/>
                    <a:gd name="T2" fmla="*/ 1 w 34"/>
                    <a:gd name="T3" fmla="*/ 43 h 89"/>
                    <a:gd name="T4" fmla="*/ 9 w 34"/>
                    <a:gd name="T5" fmla="*/ 76 h 89"/>
                    <a:gd name="T6" fmla="*/ 34 w 34"/>
                    <a:gd name="T7" fmla="*/ 89 h 89"/>
                    <a:gd name="T8" fmla="*/ 34 w 34"/>
                    <a:gd name="T9" fmla="*/ 86 h 89"/>
                    <a:gd name="T10" fmla="*/ 34 w 34"/>
                    <a:gd name="T11" fmla="*/ 0 h 89"/>
                    <a:gd name="T12" fmla="*/ 11 w 34"/>
                    <a:gd name="T13" fmla="*/ 13 h 8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4" h="89">
                      <a:moveTo>
                        <a:pt x="11" y="13"/>
                      </a:moveTo>
                      <a:cubicBezTo>
                        <a:pt x="3" y="21"/>
                        <a:pt x="2" y="32"/>
                        <a:pt x="1" y="43"/>
                      </a:cubicBezTo>
                      <a:cubicBezTo>
                        <a:pt x="1" y="55"/>
                        <a:pt x="0" y="67"/>
                        <a:pt x="9" y="76"/>
                      </a:cubicBezTo>
                      <a:cubicBezTo>
                        <a:pt x="18" y="84"/>
                        <a:pt x="34" y="88"/>
                        <a:pt x="34" y="89"/>
                      </a:cubicBezTo>
                      <a:cubicBezTo>
                        <a:pt x="34" y="86"/>
                        <a:pt x="34" y="86"/>
                        <a:pt x="34" y="86"/>
                      </a:cubicBezTo>
                      <a:cubicBezTo>
                        <a:pt x="34" y="0"/>
                        <a:pt x="34" y="0"/>
                        <a:pt x="34" y="0"/>
                      </a:cubicBezTo>
                      <a:cubicBezTo>
                        <a:pt x="34" y="0"/>
                        <a:pt x="19" y="5"/>
                        <a:pt x="11" y="1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</p:grpSp>
        </p:grp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3D61407-868E-43BE-89B7-A10AE3C85C76}"/>
              </a:ext>
            </a:extLst>
          </p:cNvPr>
          <p:cNvGrpSpPr/>
          <p:nvPr/>
        </p:nvGrpSpPr>
        <p:grpSpPr>
          <a:xfrm>
            <a:off x="1180208" y="614592"/>
            <a:ext cx="4077095" cy="1374252"/>
            <a:chOff x="1180207" y="614592"/>
            <a:chExt cx="4077095" cy="1374252"/>
          </a:xfrm>
        </p:grpSpPr>
        <p:sp>
          <p:nvSpPr>
            <p:cNvPr id="43" name="TextBox 42"/>
            <p:cNvSpPr txBox="1"/>
            <p:nvPr/>
          </p:nvSpPr>
          <p:spPr>
            <a:xfrm>
              <a:off x="1180207" y="614592"/>
              <a:ext cx="4077095" cy="1118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4000"/>
                </a:lnSpc>
              </a:pPr>
              <a:r>
                <a:rPr lang="en-US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Market Tree</a:t>
              </a:r>
            </a:p>
            <a:p>
              <a:pPr>
                <a:lnSpc>
                  <a:spcPts val="4000"/>
                </a:lnSpc>
              </a:pPr>
              <a:r>
                <a:rPr lang="en-US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Sample</a:t>
              </a: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1220548" y="1681067"/>
              <a:ext cx="3885164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ipsum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dolor sit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amet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consectetur</a:t>
              </a:r>
              <a:endPara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5" name="Freeform 34"/>
          <p:cNvSpPr>
            <a:spLocks/>
          </p:cNvSpPr>
          <p:nvPr/>
        </p:nvSpPr>
        <p:spPr bwMode="auto">
          <a:xfrm flipH="1">
            <a:off x="0" y="5912686"/>
            <a:ext cx="12480031" cy="945313"/>
          </a:xfrm>
          <a:custGeom>
            <a:avLst/>
            <a:gdLst/>
            <a:ahLst/>
            <a:cxnLst>
              <a:cxn ang="0">
                <a:pos x="5752" y="970"/>
              </a:cxn>
              <a:cxn ang="0">
                <a:pos x="0" y="970"/>
              </a:cxn>
              <a:cxn ang="0">
                <a:pos x="0" y="293"/>
              </a:cxn>
              <a:cxn ang="0">
                <a:pos x="0" y="293"/>
              </a:cxn>
              <a:cxn ang="0">
                <a:pos x="176" y="247"/>
              </a:cxn>
              <a:cxn ang="0">
                <a:pos x="365" y="201"/>
              </a:cxn>
              <a:cxn ang="0">
                <a:pos x="591" y="147"/>
              </a:cxn>
              <a:cxn ang="0">
                <a:pos x="713" y="121"/>
              </a:cxn>
              <a:cxn ang="0">
                <a:pos x="837" y="93"/>
              </a:cxn>
              <a:cxn ang="0">
                <a:pos x="961" y="69"/>
              </a:cxn>
              <a:cxn ang="0">
                <a:pos x="1078" y="47"/>
              </a:cxn>
              <a:cxn ang="0">
                <a:pos x="1192" y="27"/>
              </a:cxn>
              <a:cxn ang="0">
                <a:pos x="1296" y="13"/>
              </a:cxn>
              <a:cxn ang="0">
                <a:pos x="1390" y="3"/>
              </a:cxn>
              <a:cxn ang="0">
                <a:pos x="1430" y="0"/>
              </a:cxn>
              <a:cxn ang="0">
                <a:pos x="1468" y="0"/>
              </a:cxn>
              <a:cxn ang="0">
                <a:pos x="1468" y="0"/>
              </a:cxn>
              <a:cxn ang="0">
                <a:pos x="1538" y="0"/>
              </a:cxn>
              <a:cxn ang="0">
                <a:pos x="1612" y="3"/>
              </a:cxn>
              <a:cxn ang="0">
                <a:pos x="1686" y="11"/>
              </a:cxn>
              <a:cxn ang="0">
                <a:pos x="1764" y="21"/>
              </a:cxn>
              <a:cxn ang="0">
                <a:pos x="1845" y="35"/>
              </a:cxn>
              <a:cxn ang="0">
                <a:pos x="1927" y="49"/>
              </a:cxn>
              <a:cxn ang="0">
                <a:pos x="2011" y="67"/>
              </a:cxn>
              <a:cxn ang="0">
                <a:pos x="2097" y="87"/>
              </a:cxn>
              <a:cxn ang="0">
                <a:pos x="2185" y="109"/>
              </a:cxn>
              <a:cxn ang="0">
                <a:pos x="2275" y="133"/>
              </a:cxn>
              <a:cxn ang="0">
                <a:pos x="2457" y="185"/>
              </a:cxn>
              <a:cxn ang="0">
                <a:pos x="2640" y="241"/>
              </a:cxn>
              <a:cxn ang="0">
                <a:pos x="2826" y="301"/>
              </a:cxn>
              <a:cxn ang="0">
                <a:pos x="3196" y="421"/>
              </a:cxn>
              <a:cxn ang="0">
                <a:pos x="3377" y="479"/>
              </a:cxn>
              <a:cxn ang="0">
                <a:pos x="3553" y="533"/>
              </a:cxn>
              <a:cxn ang="0">
                <a:pos x="3723" y="583"/>
              </a:cxn>
              <a:cxn ang="0">
                <a:pos x="3805" y="605"/>
              </a:cxn>
              <a:cxn ang="0">
                <a:pos x="3885" y="625"/>
              </a:cxn>
              <a:cxn ang="0">
                <a:pos x="3960" y="643"/>
              </a:cxn>
              <a:cxn ang="0">
                <a:pos x="4036" y="658"/>
              </a:cxn>
              <a:cxn ang="0">
                <a:pos x="4108" y="670"/>
              </a:cxn>
              <a:cxn ang="0">
                <a:pos x="4176" y="682"/>
              </a:cxn>
              <a:cxn ang="0">
                <a:pos x="4176" y="682"/>
              </a:cxn>
              <a:cxn ang="0">
                <a:pos x="4252" y="688"/>
              </a:cxn>
              <a:cxn ang="0">
                <a:pos x="4346" y="694"/>
              </a:cxn>
              <a:cxn ang="0">
                <a:pos x="4454" y="696"/>
              </a:cxn>
              <a:cxn ang="0">
                <a:pos x="4572" y="698"/>
              </a:cxn>
              <a:cxn ang="0">
                <a:pos x="4699" y="698"/>
              </a:cxn>
              <a:cxn ang="0">
                <a:pos x="4831" y="696"/>
              </a:cxn>
              <a:cxn ang="0">
                <a:pos x="5097" y="690"/>
              </a:cxn>
              <a:cxn ang="0">
                <a:pos x="5347" y="682"/>
              </a:cxn>
              <a:cxn ang="0">
                <a:pos x="5556" y="674"/>
              </a:cxn>
              <a:cxn ang="0">
                <a:pos x="5752" y="664"/>
              </a:cxn>
              <a:cxn ang="0">
                <a:pos x="5752" y="970"/>
              </a:cxn>
            </a:cxnLst>
            <a:rect l="0" t="0" r="r" b="b"/>
            <a:pathLst>
              <a:path w="5752" h="970">
                <a:moveTo>
                  <a:pt x="5752" y="970"/>
                </a:moveTo>
                <a:lnTo>
                  <a:pt x="0" y="970"/>
                </a:lnTo>
                <a:lnTo>
                  <a:pt x="0" y="293"/>
                </a:lnTo>
                <a:lnTo>
                  <a:pt x="0" y="293"/>
                </a:lnTo>
                <a:lnTo>
                  <a:pt x="176" y="247"/>
                </a:lnTo>
                <a:lnTo>
                  <a:pt x="365" y="201"/>
                </a:lnTo>
                <a:lnTo>
                  <a:pt x="591" y="147"/>
                </a:lnTo>
                <a:lnTo>
                  <a:pt x="713" y="121"/>
                </a:lnTo>
                <a:lnTo>
                  <a:pt x="837" y="93"/>
                </a:lnTo>
                <a:lnTo>
                  <a:pt x="961" y="69"/>
                </a:lnTo>
                <a:lnTo>
                  <a:pt x="1078" y="47"/>
                </a:lnTo>
                <a:lnTo>
                  <a:pt x="1192" y="27"/>
                </a:lnTo>
                <a:lnTo>
                  <a:pt x="1296" y="13"/>
                </a:lnTo>
                <a:lnTo>
                  <a:pt x="1390" y="3"/>
                </a:lnTo>
                <a:lnTo>
                  <a:pt x="1430" y="0"/>
                </a:lnTo>
                <a:lnTo>
                  <a:pt x="1468" y="0"/>
                </a:lnTo>
                <a:lnTo>
                  <a:pt x="1468" y="0"/>
                </a:lnTo>
                <a:lnTo>
                  <a:pt x="1538" y="0"/>
                </a:lnTo>
                <a:lnTo>
                  <a:pt x="1612" y="3"/>
                </a:lnTo>
                <a:lnTo>
                  <a:pt x="1686" y="11"/>
                </a:lnTo>
                <a:lnTo>
                  <a:pt x="1764" y="21"/>
                </a:lnTo>
                <a:lnTo>
                  <a:pt x="1845" y="35"/>
                </a:lnTo>
                <a:lnTo>
                  <a:pt x="1927" y="49"/>
                </a:lnTo>
                <a:lnTo>
                  <a:pt x="2011" y="67"/>
                </a:lnTo>
                <a:lnTo>
                  <a:pt x="2097" y="87"/>
                </a:lnTo>
                <a:lnTo>
                  <a:pt x="2185" y="109"/>
                </a:lnTo>
                <a:lnTo>
                  <a:pt x="2275" y="133"/>
                </a:lnTo>
                <a:lnTo>
                  <a:pt x="2457" y="185"/>
                </a:lnTo>
                <a:lnTo>
                  <a:pt x="2640" y="241"/>
                </a:lnTo>
                <a:lnTo>
                  <a:pt x="2826" y="301"/>
                </a:lnTo>
                <a:lnTo>
                  <a:pt x="3196" y="421"/>
                </a:lnTo>
                <a:lnTo>
                  <a:pt x="3377" y="479"/>
                </a:lnTo>
                <a:lnTo>
                  <a:pt x="3553" y="533"/>
                </a:lnTo>
                <a:lnTo>
                  <a:pt x="3723" y="583"/>
                </a:lnTo>
                <a:lnTo>
                  <a:pt x="3805" y="605"/>
                </a:lnTo>
                <a:lnTo>
                  <a:pt x="3885" y="625"/>
                </a:lnTo>
                <a:lnTo>
                  <a:pt x="3960" y="643"/>
                </a:lnTo>
                <a:lnTo>
                  <a:pt x="4036" y="658"/>
                </a:lnTo>
                <a:lnTo>
                  <a:pt x="4108" y="670"/>
                </a:lnTo>
                <a:lnTo>
                  <a:pt x="4176" y="682"/>
                </a:lnTo>
                <a:lnTo>
                  <a:pt x="4176" y="682"/>
                </a:lnTo>
                <a:lnTo>
                  <a:pt x="4252" y="688"/>
                </a:lnTo>
                <a:lnTo>
                  <a:pt x="4346" y="694"/>
                </a:lnTo>
                <a:lnTo>
                  <a:pt x="4454" y="696"/>
                </a:lnTo>
                <a:lnTo>
                  <a:pt x="4572" y="698"/>
                </a:lnTo>
                <a:lnTo>
                  <a:pt x="4699" y="698"/>
                </a:lnTo>
                <a:lnTo>
                  <a:pt x="4831" y="696"/>
                </a:lnTo>
                <a:lnTo>
                  <a:pt x="5097" y="690"/>
                </a:lnTo>
                <a:lnTo>
                  <a:pt x="5347" y="682"/>
                </a:lnTo>
                <a:lnTo>
                  <a:pt x="5556" y="674"/>
                </a:lnTo>
                <a:lnTo>
                  <a:pt x="5752" y="664"/>
                </a:lnTo>
                <a:lnTo>
                  <a:pt x="5752" y="970"/>
                </a:lnTo>
                <a:close/>
              </a:path>
            </a:pathLst>
          </a:custGeom>
          <a:gradFill flip="none" rotWithShape="1">
            <a:gsLst>
              <a:gs pos="0">
                <a:schemeClr val="bg2">
                  <a:lumMod val="60000"/>
                  <a:lumOff val="40000"/>
                </a:schemeClr>
              </a:gs>
              <a:gs pos="50000">
                <a:schemeClr val="bg2">
                  <a:lumMod val="40000"/>
                  <a:lumOff val="60000"/>
                </a:schemeClr>
              </a:gs>
              <a:gs pos="100000">
                <a:schemeClr val="bg2">
                  <a:lumMod val="40000"/>
                  <a:lumOff val="60000"/>
                </a:schemeClr>
              </a:gs>
            </a:gsLst>
            <a:lin ang="2700000" scaled="1"/>
            <a:tileRect/>
          </a:gra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grpSp>
        <p:nvGrpSpPr>
          <p:cNvPr id="2" name="Group 1"/>
          <p:cNvGrpSpPr/>
          <p:nvPr/>
        </p:nvGrpSpPr>
        <p:grpSpPr>
          <a:xfrm>
            <a:off x="1818506" y="2634109"/>
            <a:ext cx="3725878" cy="702001"/>
            <a:chOff x="1818506" y="2634109"/>
            <a:chExt cx="3725878" cy="702001"/>
          </a:xfrm>
        </p:grpSpPr>
        <p:sp>
          <p:nvSpPr>
            <p:cNvPr id="46" name="Oval 45"/>
            <p:cNvSpPr>
              <a:spLocks noChangeArrowheads="1"/>
            </p:cNvSpPr>
            <p:nvPr/>
          </p:nvSpPr>
          <p:spPr bwMode="auto">
            <a:xfrm>
              <a:off x="1818506" y="2750600"/>
              <a:ext cx="134408" cy="134683"/>
            </a:xfrm>
            <a:prstGeom prst="ellipse">
              <a:avLst/>
            </a:prstGeom>
            <a:solidFill>
              <a:srgbClr val="FF642E"/>
            </a:solidFill>
            <a:ln>
              <a:solidFill>
                <a:srgbClr val="F49D15"/>
              </a:solidFill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grpSp>
          <p:nvGrpSpPr>
            <p:cNvPr id="47" name="Group 46"/>
            <p:cNvGrpSpPr/>
            <p:nvPr/>
          </p:nvGrpSpPr>
          <p:grpSpPr>
            <a:xfrm>
              <a:off x="2118608" y="2634109"/>
              <a:ext cx="3425776" cy="702001"/>
              <a:chOff x="2249511" y="1913094"/>
              <a:chExt cx="3425776" cy="702001"/>
            </a:xfrm>
          </p:grpSpPr>
          <p:sp>
            <p:nvSpPr>
              <p:cNvPr id="48" name="Rectangle 47"/>
              <p:cNvSpPr/>
              <p:nvPr/>
            </p:nvSpPr>
            <p:spPr>
              <a:xfrm>
                <a:off x="2249511" y="1913094"/>
                <a:ext cx="1871728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4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Novecento wide Light" panose="00000405000000000000" pitchFamily="50" charset="0"/>
                    <a:ea typeface="Roboto" panose="02000000000000000000" pitchFamily="2" charset="0"/>
                    <a:cs typeface="Clear Sans" panose="020B0503030202020304" pitchFamily="34" charset="0"/>
                  </a:rPr>
                  <a:t>First Step</a:t>
                </a:r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2249511" y="2153430"/>
                <a:ext cx="342577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1200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j-lt"/>
                    <a:cs typeface="Clear Sans Light" panose="020B0303030202020304" pitchFamily="34" charset="0"/>
                  </a:rPr>
                  <a:t>Denima</a:t>
                </a:r>
                <a:r>
                  <a:rPr lang="en-US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j-lt"/>
                    <a:cs typeface="Clear Sans Light" panose="020B0303030202020304" pitchFamily="34" charset="0"/>
                  </a:rPr>
                  <a:t> </a:t>
                </a:r>
                <a:r>
                  <a:rPr lang="en-US" sz="1200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j-lt"/>
                    <a:cs typeface="Clear Sans Light" panose="020B0303030202020304" pitchFamily="34" charset="0"/>
                  </a:rPr>
                  <a:t>ostebus</a:t>
                </a:r>
                <a:r>
                  <a:rPr lang="en-US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j-lt"/>
                    <a:cs typeface="Clear Sans Light" panose="020B0303030202020304" pitchFamily="34" charset="0"/>
                  </a:rPr>
                  <a:t> </a:t>
                </a:r>
                <a:r>
                  <a:rPr lang="en-US" sz="1200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j-lt"/>
                    <a:cs typeface="Clear Sans Light" panose="020B0303030202020304" pitchFamily="34" charset="0"/>
                  </a:rPr>
                  <a:t>danaime</a:t>
                </a:r>
                <a:r>
                  <a:rPr lang="en-US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j-lt"/>
                    <a:cs typeface="Clear Sans Light" panose="020B0303030202020304" pitchFamily="34" charset="0"/>
                  </a:rPr>
                  <a:t> </a:t>
                </a:r>
                <a:r>
                  <a:rPr lang="en-US" sz="1200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j-lt"/>
                    <a:cs typeface="Clear Sans Light" panose="020B0303030202020304" pitchFamily="34" charset="0"/>
                  </a:rPr>
                  <a:t>lovera</a:t>
                </a:r>
                <a:r>
                  <a:rPr lang="en-US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j-lt"/>
                    <a:cs typeface="Clear Sans Light" panose="020B0303030202020304" pitchFamily="34" charset="0"/>
                  </a:rPr>
                  <a:t> </a:t>
                </a:r>
                <a:r>
                  <a:rPr lang="en-US" sz="1200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j-lt"/>
                    <a:cs typeface="Clear Sans Light" panose="020B0303030202020304" pitchFamily="34" charset="0"/>
                  </a:rPr>
                  <a:t>donWakamare</a:t>
                </a:r>
                <a:r>
                  <a:rPr lang="en-US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j-lt"/>
                    <a:cs typeface="Clear Sans Light" panose="020B0303030202020304" pitchFamily="34" charset="0"/>
                  </a:rPr>
                  <a:t> </a:t>
                </a:r>
                <a:r>
                  <a:rPr lang="en-US" sz="1200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j-lt"/>
                    <a:cs typeface="Clear Sans Light" panose="020B0303030202020304" pitchFamily="34" charset="0"/>
                  </a:rPr>
                  <a:t>dimasa</a:t>
                </a:r>
                <a:r>
                  <a:rPr lang="en-US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j-lt"/>
                    <a:cs typeface="Clear Sans Light" panose="020B0303030202020304" pitchFamily="34" charset="0"/>
                  </a:rPr>
                  <a:t> </a:t>
                </a:r>
                <a:r>
                  <a:rPr lang="en-US" sz="1200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j-lt"/>
                    <a:cs typeface="Clear Sans Light" panose="020B0303030202020304" pitchFamily="34" charset="0"/>
                  </a:rPr>
                  <a:t>quosam</a:t>
                </a:r>
                <a:r>
                  <a:rPr lang="en-US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j-lt"/>
                    <a:cs typeface="Clear Sans Light" panose="020B0303030202020304" pitchFamily="34" charset="0"/>
                  </a:rPr>
                  <a:t> </a:t>
                </a:r>
                <a:r>
                  <a:rPr lang="en-US" sz="1200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j-lt"/>
                    <a:cs typeface="Clear Sans Light" panose="020B0303030202020304" pitchFamily="34" charset="0"/>
                  </a:rPr>
                  <a:t>santLoirem</a:t>
                </a:r>
                <a:r>
                  <a:rPr lang="en-US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j-lt"/>
                    <a:cs typeface="Clear Sans Light" panose="020B0303030202020304" pitchFamily="34" charset="0"/>
                  </a:rPr>
                  <a:t>.</a:t>
                </a:r>
                <a:endPara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endParaRPr>
              </a:p>
            </p:txBody>
          </p:sp>
        </p:grpSp>
      </p:grpSp>
      <p:grpSp>
        <p:nvGrpSpPr>
          <p:cNvPr id="3" name="Group 2"/>
          <p:cNvGrpSpPr/>
          <p:nvPr/>
        </p:nvGrpSpPr>
        <p:grpSpPr>
          <a:xfrm>
            <a:off x="1818506" y="3355126"/>
            <a:ext cx="3754240" cy="702001"/>
            <a:chOff x="1818506" y="3355126"/>
            <a:chExt cx="3754240" cy="702001"/>
          </a:xfrm>
        </p:grpSpPr>
        <p:sp>
          <p:nvSpPr>
            <p:cNvPr id="50" name="Oval 49"/>
            <p:cNvSpPr>
              <a:spLocks noChangeArrowheads="1"/>
            </p:cNvSpPr>
            <p:nvPr/>
          </p:nvSpPr>
          <p:spPr bwMode="auto">
            <a:xfrm>
              <a:off x="1818506" y="3471617"/>
              <a:ext cx="134408" cy="134683"/>
            </a:xfrm>
            <a:prstGeom prst="ellipse">
              <a:avLst/>
            </a:prstGeom>
            <a:solidFill>
              <a:srgbClr val="00BBD6"/>
            </a:solidFill>
            <a:ln>
              <a:solidFill>
                <a:srgbClr val="00BBD6"/>
              </a:solidFill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grpSp>
          <p:nvGrpSpPr>
            <p:cNvPr id="51" name="Group 50"/>
            <p:cNvGrpSpPr/>
            <p:nvPr/>
          </p:nvGrpSpPr>
          <p:grpSpPr>
            <a:xfrm>
              <a:off x="2118607" y="3355126"/>
              <a:ext cx="3454139" cy="702001"/>
              <a:chOff x="2249510" y="1913094"/>
              <a:chExt cx="3454139" cy="702001"/>
            </a:xfrm>
          </p:grpSpPr>
          <p:sp>
            <p:nvSpPr>
              <p:cNvPr id="52" name="Rectangle 51"/>
              <p:cNvSpPr/>
              <p:nvPr/>
            </p:nvSpPr>
            <p:spPr>
              <a:xfrm>
                <a:off x="2249511" y="1913094"/>
                <a:ext cx="2099814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4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Novecento wide Light" panose="00000405000000000000" pitchFamily="50" charset="0"/>
                    <a:ea typeface="Roboto" panose="02000000000000000000" pitchFamily="2" charset="0"/>
                    <a:cs typeface="Clear Sans" panose="020B0503030202020304" pitchFamily="34" charset="0"/>
                  </a:rPr>
                  <a:t>Second Step</a:t>
                </a:r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2249510" y="2153430"/>
                <a:ext cx="345413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1200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j-lt"/>
                    <a:cs typeface="Clear Sans Light" panose="020B0303030202020304" pitchFamily="34" charset="0"/>
                  </a:rPr>
                  <a:t>Denima</a:t>
                </a:r>
                <a:r>
                  <a:rPr lang="en-US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j-lt"/>
                    <a:cs typeface="Clear Sans Light" panose="020B0303030202020304" pitchFamily="34" charset="0"/>
                  </a:rPr>
                  <a:t> </a:t>
                </a:r>
                <a:r>
                  <a:rPr lang="en-US" sz="1200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j-lt"/>
                    <a:cs typeface="Clear Sans Light" panose="020B0303030202020304" pitchFamily="34" charset="0"/>
                  </a:rPr>
                  <a:t>ostebus</a:t>
                </a:r>
                <a:r>
                  <a:rPr lang="en-US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j-lt"/>
                    <a:cs typeface="Clear Sans Light" panose="020B0303030202020304" pitchFamily="34" charset="0"/>
                  </a:rPr>
                  <a:t> </a:t>
                </a:r>
                <a:r>
                  <a:rPr lang="en-US" sz="1200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j-lt"/>
                    <a:cs typeface="Clear Sans Light" panose="020B0303030202020304" pitchFamily="34" charset="0"/>
                  </a:rPr>
                  <a:t>danaime</a:t>
                </a:r>
                <a:r>
                  <a:rPr lang="en-US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j-lt"/>
                    <a:cs typeface="Clear Sans Light" panose="020B0303030202020304" pitchFamily="34" charset="0"/>
                  </a:rPr>
                  <a:t> </a:t>
                </a:r>
                <a:r>
                  <a:rPr lang="en-US" sz="1200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j-lt"/>
                    <a:cs typeface="Clear Sans Light" panose="020B0303030202020304" pitchFamily="34" charset="0"/>
                  </a:rPr>
                  <a:t>lovera</a:t>
                </a:r>
                <a:r>
                  <a:rPr lang="en-US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j-lt"/>
                    <a:cs typeface="Clear Sans Light" panose="020B0303030202020304" pitchFamily="34" charset="0"/>
                  </a:rPr>
                  <a:t> </a:t>
                </a:r>
                <a:r>
                  <a:rPr lang="en-US" sz="1200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j-lt"/>
                    <a:cs typeface="Clear Sans Light" panose="020B0303030202020304" pitchFamily="34" charset="0"/>
                  </a:rPr>
                  <a:t>donWakamare</a:t>
                </a:r>
                <a:r>
                  <a:rPr lang="en-US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j-lt"/>
                    <a:cs typeface="Clear Sans Light" panose="020B0303030202020304" pitchFamily="34" charset="0"/>
                  </a:rPr>
                  <a:t> </a:t>
                </a:r>
                <a:r>
                  <a:rPr lang="en-US" sz="1200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j-lt"/>
                    <a:cs typeface="Clear Sans Light" panose="020B0303030202020304" pitchFamily="34" charset="0"/>
                  </a:rPr>
                  <a:t>dimasa</a:t>
                </a:r>
                <a:r>
                  <a:rPr lang="en-US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j-lt"/>
                    <a:cs typeface="Clear Sans Light" panose="020B0303030202020304" pitchFamily="34" charset="0"/>
                  </a:rPr>
                  <a:t> </a:t>
                </a:r>
                <a:r>
                  <a:rPr lang="en-US" sz="1200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j-lt"/>
                    <a:cs typeface="Clear Sans Light" panose="020B0303030202020304" pitchFamily="34" charset="0"/>
                  </a:rPr>
                  <a:t>quosam</a:t>
                </a:r>
                <a:r>
                  <a:rPr lang="en-US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j-lt"/>
                    <a:cs typeface="Clear Sans Light" panose="020B0303030202020304" pitchFamily="34" charset="0"/>
                  </a:rPr>
                  <a:t> </a:t>
                </a:r>
                <a:r>
                  <a:rPr lang="en-US" sz="1200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j-lt"/>
                    <a:cs typeface="Clear Sans Light" panose="020B0303030202020304" pitchFamily="34" charset="0"/>
                  </a:rPr>
                  <a:t>santLoirem</a:t>
                </a:r>
                <a:endPara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endParaRPr>
              </a:p>
            </p:txBody>
          </p:sp>
        </p:grpSp>
      </p:grpSp>
      <p:grpSp>
        <p:nvGrpSpPr>
          <p:cNvPr id="4" name="Group 3"/>
          <p:cNvGrpSpPr/>
          <p:nvPr/>
        </p:nvGrpSpPr>
        <p:grpSpPr>
          <a:xfrm>
            <a:off x="1818506" y="4065182"/>
            <a:ext cx="3754240" cy="702001"/>
            <a:chOff x="1818506" y="4065182"/>
            <a:chExt cx="3754240" cy="702001"/>
          </a:xfrm>
        </p:grpSpPr>
        <p:sp>
          <p:nvSpPr>
            <p:cNvPr id="54" name="Oval 53"/>
            <p:cNvSpPr>
              <a:spLocks noChangeArrowheads="1"/>
            </p:cNvSpPr>
            <p:nvPr/>
          </p:nvSpPr>
          <p:spPr bwMode="auto">
            <a:xfrm>
              <a:off x="1818506" y="4181673"/>
              <a:ext cx="134408" cy="134683"/>
            </a:xfrm>
            <a:prstGeom prst="ellipse">
              <a:avLst/>
            </a:prstGeom>
            <a:solidFill>
              <a:srgbClr val="B2D235"/>
            </a:solidFill>
            <a:ln>
              <a:solidFill>
                <a:srgbClr val="B2D235"/>
              </a:solidFill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grpSp>
          <p:nvGrpSpPr>
            <p:cNvPr id="55" name="Group 54"/>
            <p:cNvGrpSpPr/>
            <p:nvPr/>
          </p:nvGrpSpPr>
          <p:grpSpPr>
            <a:xfrm>
              <a:off x="2118607" y="4065182"/>
              <a:ext cx="3454139" cy="702001"/>
              <a:chOff x="2249510" y="1913094"/>
              <a:chExt cx="3454139" cy="702001"/>
            </a:xfrm>
          </p:grpSpPr>
          <p:sp>
            <p:nvSpPr>
              <p:cNvPr id="56" name="Rectangle 55"/>
              <p:cNvSpPr/>
              <p:nvPr/>
            </p:nvSpPr>
            <p:spPr>
              <a:xfrm>
                <a:off x="2249511" y="1913094"/>
                <a:ext cx="1871728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4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Novecento wide Light" panose="00000405000000000000" pitchFamily="50" charset="0"/>
                    <a:ea typeface="Roboto" panose="02000000000000000000" pitchFamily="2" charset="0"/>
                    <a:cs typeface="Clear Sans" panose="020B0503030202020304" pitchFamily="34" charset="0"/>
                  </a:rPr>
                  <a:t>Third Step</a:t>
                </a:r>
              </a:p>
            </p:txBody>
          </p:sp>
          <p:sp>
            <p:nvSpPr>
              <p:cNvPr id="57" name="TextBox 56"/>
              <p:cNvSpPr txBox="1"/>
              <p:nvPr/>
            </p:nvSpPr>
            <p:spPr>
              <a:xfrm>
                <a:off x="2249510" y="2153430"/>
                <a:ext cx="345413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1200" dirty="0" err="1">
                    <a:solidFill>
                      <a:schemeClr val="bg1">
                        <a:lumMod val="50000"/>
                      </a:schemeClr>
                    </a:solidFill>
                    <a:latin typeface="+mj-lt"/>
                    <a:cs typeface="Clear Sans Light" panose="020B0303030202020304" pitchFamily="34" charset="0"/>
                  </a:rPr>
                  <a:t>Denima</a:t>
                </a:r>
                <a:r>
                  <a:rPr lang="en-US" sz="1200" dirty="0">
                    <a:solidFill>
                      <a:schemeClr val="bg1">
                        <a:lumMod val="50000"/>
                      </a:schemeClr>
                    </a:solidFill>
                    <a:latin typeface="+mj-lt"/>
                    <a:cs typeface="Clear Sans Light" panose="020B0303030202020304" pitchFamily="34" charset="0"/>
                  </a:rPr>
                  <a:t> </a:t>
                </a:r>
                <a:r>
                  <a:rPr lang="en-US" sz="1200" dirty="0" err="1">
                    <a:solidFill>
                      <a:schemeClr val="bg1">
                        <a:lumMod val="50000"/>
                      </a:schemeClr>
                    </a:solidFill>
                    <a:latin typeface="+mj-lt"/>
                    <a:cs typeface="Clear Sans Light" panose="020B0303030202020304" pitchFamily="34" charset="0"/>
                  </a:rPr>
                  <a:t>ostebus</a:t>
                </a:r>
                <a:r>
                  <a:rPr lang="en-US" sz="1200" dirty="0">
                    <a:solidFill>
                      <a:schemeClr val="bg1">
                        <a:lumMod val="50000"/>
                      </a:schemeClr>
                    </a:solidFill>
                    <a:latin typeface="+mj-lt"/>
                    <a:cs typeface="Clear Sans Light" panose="020B0303030202020304" pitchFamily="34" charset="0"/>
                  </a:rPr>
                  <a:t> </a:t>
                </a:r>
                <a:r>
                  <a:rPr lang="en-US" sz="1200" dirty="0" err="1">
                    <a:solidFill>
                      <a:schemeClr val="bg1">
                        <a:lumMod val="50000"/>
                      </a:schemeClr>
                    </a:solidFill>
                    <a:latin typeface="+mj-lt"/>
                    <a:cs typeface="Clear Sans Light" panose="020B0303030202020304" pitchFamily="34" charset="0"/>
                  </a:rPr>
                  <a:t>danaime</a:t>
                </a:r>
                <a:r>
                  <a:rPr lang="en-US" sz="1200" dirty="0">
                    <a:solidFill>
                      <a:schemeClr val="bg1">
                        <a:lumMod val="50000"/>
                      </a:schemeClr>
                    </a:solidFill>
                    <a:latin typeface="+mj-lt"/>
                    <a:cs typeface="Clear Sans Light" panose="020B0303030202020304" pitchFamily="34" charset="0"/>
                  </a:rPr>
                  <a:t> </a:t>
                </a:r>
                <a:r>
                  <a:rPr lang="en-US" sz="1200" dirty="0" err="1">
                    <a:solidFill>
                      <a:schemeClr val="bg1">
                        <a:lumMod val="50000"/>
                      </a:schemeClr>
                    </a:solidFill>
                    <a:latin typeface="+mj-lt"/>
                    <a:cs typeface="Clear Sans Light" panose="020B0303030202020304" pitchFamily="34" charset="0"/>
                  </a:rPr>
                  <a:t>lovera</a:t>
                </a:r>
                <a:r>
                  <a:rPr lang="en-US" sz="1200" dirty="0">
                    <a:solidFill>
                      <a:schemeClr val="bg1">
                        <a:lumMod val="50000"/>
                      </a:schemeClr>
                    </a:solidFill>
                    <a:latin typeface="+mj-lt"/>
                    <a:cs typeface="Clear Sans Light" panose="020B0303030202020304" pitchFamily="34" charset="0"/>
                  </a:rPr>
                  <a:t> </a:t>
                </a:r>
                <a:r>
                  <a:rPr lang="en-US" sz="1200" dirty="0" err="1">
                    <a:solidFill>
                      <a:schemeClr val="bg1">
                        <a:lumMod val="50000"/>
                      </a:schemeClr>
                    </a:solidFill>
                    <a:latin typeface="+mj-lt"/>
                    <a:cs typeface="Clear Sans Light" panose="020B0303030202020304" pitchFamily="34" charset="0"/>
                  </a:rPr>
                  <a:t>donWakamare</a:t>
                </a:r>
                <a:r>
                  <a:rPr lang="en-US" sz="1200" dirty="0">
                    <a:solidFill>
                      <a:schemeClr val="bg1">
                        <a:lumMod val="50000"/>
                      </a:schemeClr>
                    </a:solidFill>
                    <a:latin typeface="+mj-lt"/>
                    <a:cs typeface="Clear Sans Light" panose="020B0303030202020304" pitchFamily="34" charset="0"/>
                  </a:rPr>
                  <a:t> </a:t>
                </a:r>
                <a:r>
                  <a:rPr lang="en-US" sz="1200" dirty="0" err="1">
                    <a:solidFill>
                      <a:schemeClr val="bg1">
                        <a:lumMod val="50000"/>
                      </a:schemeClr>
                    </a:solidFill>
                    <a:latin typeface="+mj-lt"/>
                    <a:cs typeface="Clear Sans Light" panose="020B0303030202020304" pitchFamily="34" charset="0"/>
                  </a:rPr>
                  <a:t>dimasa</a:t>
                </a:r>
                <a:r>
                  <a:rPr lang="en-US" sz="1200" dirty="0">
                    <a:solidFill>
                      <a:schemeClr val="bg1">
                        <a:lumMod val="50000"/>
                      </a:schemeClr>
                    </a:solidFill>
                    <a:latin typeface="+mj-lt"/>
                    <a:cs typeface="Clear Sans Light" panose="020B0303030202020304" pitchFamily="34" charset="0"/>
                  </a:rPr>
                  <a:t> </a:t>
                </a:r>
                <a:r>
                  <a:rPr lang="en-US" sz="1200" dirty="0" err="1">
                    <a:solidFill>
                      <a:schemeClr val="bg1">
                        <a:lumMod val="50000"/>
                      </a:schemeClr>
                    </a:solidFill>
                    <a:latin typeface="+mj-lt"/>
                    <a:cs typeface="Clear Sans Light" panose="020B0303030202020304" pitchFamily="34" charset="0"/>
                  </a:rPr>
                  <a:t>quosam</a:t>
                </a:r>
                <a:r>
                  <a:rPr lang="en-US" sz="1200" dirty="0">
                    <a:solidFill>
                      <a:schemeClr val="bg1">
                        <a:lumMod val="50000"/>
                      </a:schemeClr>
                    </a:solidFill>
                    <a:latin typeface="+mj-lt"/>
                    <a:cs typeface="Clear Sans Light" panose="020B0303030202020304" pitchFamily="34" charset="0"/>
                  </a:rPr>
                  <a:t> </a:t>
                </a:r>
                <a:r>
                  <a:rPr lang="en-US" sz="1200" dirty="0" err="1">
                    <a:solidFill>
                      <a:schemeClr val="bg1">
                        <a:lumMod val="50000"/>
                      </a:schemeClr>
                    </a:solidFill>
                    <a:latin typeface="+mj-lt"/>
                    <a:cs typeface="Clear Sans Light" panose="020B0303030202020304" pitchFamily="34" charset="0"/>
                  </a:rPr>
                  <a:t>santLoirem</a:t>
                </a:r>
                <a:endParaRPr lang="id-ID" sz="1200" dirty="0">
                  <a:solidFill>
                    <a:schemeClr val="bg1">
                      <a:lumMod val="50000"/>
                    </a:schemeClr>
                  </a:solidFill>
                  <a:latin typeface="+mj-lt"/>
                  <a:cs typeface="Clear Sans Light" panose="020B0303030202020304" pitchFamily="34" charset="0"/>
                </a:endParaRPr>
              </a:p>
            </p:txBody>
          </p:sp>
        </p:grpSp>
      </p:grpSp>
      <p:grpSp>
        <p:nvGrpSpPr>
          <p:cNvPr id="5" name="Group 4"/>
          <p:cNvGrpSpPr/>
          <p:nvPr/>
        </p:nvGrpSpPr>
        <p:grpSpPr>
          <a:xfrm>
            <a:off x="1818506" y="4718427"/>
            <a:ext cx="3754240" cy="702001"/>
            <a:chOff x="1818506" y="4718427"/>
            <a:chExt cx="3754240" cy="702001"/>
          </a:xfrm>
        </p:grpSpPr>
        <p:sp>
          <p:nvSpPr>
            <p:cNvPr id="58" name="Oval 57"/>
            <p:cNvSpPr>
              <a:spLocks noChangeArrowheads="1"/>
            </p:cNvSpPr>
            <p:nvPr/>
          </p:nvSpPr>
          <p:spPr bwMode="auto">
            <a:xfrm>
              <a:off x="1818506" y="4834918"/>
              <a:ext cx="134408" cy="134683"/>
            </a:xfrm>
            <a:prstGeom prst="ellipse">
              <a:avLst/>
            </a:prstGeom>
            <a:solidFill>
              <a:srgbClr val="FF642E"/>
            </a:solidFill>
            <a:ln>
              <a:solidFill>
                <a:srgbClr val="FF642E"/>
              </a:solidFill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grpSp>
          <p:nvGrpSpPr>
            <p:cNvPr id="59" name="Group 58"/>
            <p:cNvGrpSpPr/>
            <p:nvPr/>
          </p:nvGrpSpPr>
          <p:grpSpPr>
            <a:xfrm>
              <a:off x="2118607" y="4718427"/>
              <a:ext cx="3454139" cy="702001"/>
              <a:chOff x="2249510" y="1913094"/>
              <a:chExt cx="3454139" cy="702001"/>
            </a:xfrm>
          </p:grpSpPr>
          <p:sp>
            <p:nvSpPr>
              <p:cNvPr id="60" name="Rectangle 59"/>
              <p:cNvSpPr/>
              <p:nvPr/>
            </p:nvSpPr>
            <p:spPr>
              <a:xfrm>
                <a:off x="2249511" y="1913094"/>
                <a:ext cx="1871728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4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Novecento wide Light" panose="00000405000000000000" pitchFamily="50" charset="0"/>
                    <a:ea typeface="Roboto" panose="02000000000000000000" pitchFamily="2" charset="0"/>
                    <a:cs typeface="Clear Sans" panose="020B0503030202020304" pitchFamily="34" charset="0"/>
                  </a:rPr>
                  <a:t>Fourth Step</a:t>
                </a:r>
              </a:p>
            </p:txBody>
          </p:sp>
          <p:sp>
            <p:nvSpPr>
              <p:cNvPr id="61" name="TextBox 60"/>
              <p:cNvSpPr txBox="1"/>
              <p:nvPr/>
            </p:nvSpPr>
            <p:spPr>
              <a:xfrm>
                <a:off x="2249510" y="2153430"/>
                <a:ext cx="345413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1200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j-lt"/>
                    <a:cs typeface="Clear Sans Light" panose="020B0303030202020304" pitchFamily="34" charset="0"/>
                  </a:rPr>
                  <a:t>Denima</a:t>
                </a:r>
                <a:r>
                  <a:rPr lang="en-US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j-lt"/>
                    <a:cs typeface="Clear Sans Light" panose="020B0303030202020304" pitchFamily="34" charset="0"/>
                  </a:rPr>
                  <a:t> </a:t>
                </a:r>
                <a:r>
                  <a:rPr lang="en-US" sz="1200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j-lt"/>
                    <a:cs typeface="Clear Sans Light" panose="020B0303030202020304" pitchFamily="34" charset="0"/>
                  </a:rPr>
                  <a:t>ostebus</a:t>
                </a:r>
                <a:r>
                  <a:rPr lang="en-US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j-lt"/>
                    <a:cs typeface="Clear Sans Light" panose="020B0303030202020304" pitchFamily="34" charset="0"/>
                  </a:rPr>
                  <a:t> </a:t>
                </a:r>
                <a:r>
                  <a:rPr lang="en-US" sz="1200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j-lt"/>
                    <a:cs typeface="Clear Sans Light" panose="020B0303030202020304" pitchFamily="34" charset="0"/>
                  </a:rPr>
                  <a:t>danaime</a:t>
                </a:r>
                <a:r>
                  <a:rPr lang="en-US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j-lt"/>
                    <a:cs typeface="Clear Sans Light" panose="020B0303030202020304" pitchFamily="34" charset="0"/>
                  </a:rPr>
                  <a:t> </a:t>
                </a:r>
                <a:r>
                  <a:rPr lang="en-US" sz="1200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j-lt"/>
                    <a:cs typeface="Clear Sans Light" panose="020B0303030202020304" pitchFamily="34" charset="0"/>
                  </a:rPr>
                  <a:t>lovera</a:t>
                </a:r>
                <a:r>
                  <a:rPr lang="en-US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j-lt"/>
                    <a:cs typeface="Clear Sans Light" panose="020B0303030202020304" pitchFamily="34" charset="0"/>
                  </a:rPr>
                  <a:t> </a:t>
                </a:r>
                <a:r>
                  <a:rPr lang="en-US" sz="1200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j-lt"/>
                    <a:cs typeface="Clear Sans Light" panose="020B0303030202020304" pitchFamily="34" charset="0"/>
                  </a:rPr>
                  <a:t>donWakamare</a:t>
                </a:r>
                <a:r>
                  <a:rPr lang="en-US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j-lt"/>
                    <a:cs typeface="Clear Sans Light" panose="020B0303030202020304" pitchFamily="34" charset="0"/>
                  </a:rPr>
                  <a:t> </a:t>
                </a:r>
                <a:r>
                  <a:rPr lang="en-US" sz="1200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j-lt"/>
                    <a:cs typeface="Clear Sans Light" panose="020B0303030202020304" pitchFamily="34" charset="0"/>
                  </a:rPr>
                  <a:t>dimasa</a:t>
                </a:r>
                <a:r>
                  <a:rPr lang="en-US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j-lt"/>
                    <a:cs typeface="Clear Sans Light" panose="020B0303030202020304" pitchFamily="34" charset="0"/>
                  </a:rPr>
                  <a:t> </a:t>
                </a:r>
                <a:r>
                  <a:rPr lang="en-US" sz="1200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j-lt"/>
                    <a:cs typeface="Clear Sans Light" panose="020B0303030202020304" pitchFamily="34" charset="0"/>
                  </a:rPr>
                  <a:t>quosam</a:t>
                </a:r>
                <a:r>
                  <a:rPr lang="en-US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j-lt"/>
                    <a:cs typeface="Clear Sans Light" panose="020B0303030202020304" pitchFamily="34" charset="0"/>
                  </a:rPr>
                  <a:t> </a:t>
                </a:r>
                <a:r>
                  <a:rPr lang="en-US" sz="1200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j-lt"/>
                    <a:cs typeface="Clear Sans Light" panose="020B0303030202020304" pitchFamily="34" charset="0"/>
                  </a:rPr>
                  <a:t>santLoirem</a:t>
                </a:r>
                <a:endPara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6157160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3065517-36FC-4D50-9034-71229E3232F9}"/>
              </a:ext>
            </a:extLst>
          </p:cNvPr>
          <p:cNvGrpSpPr/>
          <p:nvPr/>
        </p:nvGrpSpPr>
        <p:grpSpPr>
          <a:xfrm>
            <a:off x="1519519" y="537883"/>
            <a:ext cx="9144000" cy="961337"/>
            <a:chOff x="1519519" y="537883"/>
            <a:chExt cx="9144000" cy="961337"/>
          </a:xfrm>
        </p:grpSpPr>
        <p:sp>
          <p:nvSpPr>
            <p:cNvPr id="24" name="Title 1"/>
            <p:cNvSpPr txBox="1">
              <a:spLocks/>
            </p:cNvSpPr>
            <p:nvPr/>
          </p:nvSpPr>
          <p:spPr>
            <a:xfrm>
              <a:off x="1519519" y="537883"/>
              <a:ext cx="9144000" cy="746277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GB" sz="38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ignika" panose="02010003020600000004" pitchFamily="50" charset="0"/>
                  <a:ea typeface="Fira Sans ExtraBold Italic" panose="00000900000000000000" pitchFamily="50" charset="0"/>
                  <a:cs typeface="Clear Sans Light" panose="020B0303030202020304" pitchFamily="34" charset="0"/>
                </a:rPr>
                <a:t>Natural Plan Growth</a:t>
              </a:r>
            </a:p>
          </p:txBody>
        </p:sp>
        <p:sp>
          <p:nvSpPr>
            <p:cNvPr id="25" name="Subtitle 2"/>
            <p:cNvSpPr txBox="1">
              <a:spLocks/>
            </p:cNvSpPr>
            <p:nvPr/>
          </p:nvSpPr>
          <p:spPr>
            <a:xfrm>
              <a:off x="2444750" y="1099110"/>
              <a:ext cx="7308850" cy="400110"/>
            </a:xfrm>
            <a:prstGeom prst="rect">
              <a:avLst/>
            </a:prstGeom>
          </p:spPr>
          <p:txBody>
            <a:bodyPr vert="horz" wrap="square" lIns="121920" tIns="60960" rIns="121920" bIns="60960" rtlCol="0">
              <a:spAutoFit/>
            </a:bodyPr>
            <a:lstStyle/>
            <a:p>
              <a:pPr algn="ctr" defTabSz="1219050">
                <a:spcBef>
                  <a:spcPct val="20000"/>
                </a:spcBef>
                <a:defRPr/>
              </a:pP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Success is walking from failure to failure.</a:t>
              </a:r>
              <a:endParaRPr 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cs typeface="Clear Sans Light" panose="020B0303030202020304" pitchFamily="34" charset="0"/>
              </a:endParaRPr>
            </a:p>
          </p:txBody>
        </p:sp>
      </p:grpSp>
      <p:sp>
        <p:nvSpPr>
          <p:cNvPr id="28" name="Freeform 7"/>
          <p:cNvSpPr>
            <a:spLocks/>
          </p:cNvSpPr>
          <p:nvPr/>
        </p:nvSpPr>
        <p:spPr bwMode="auto">
          <a:xfrm>
            <a:off x="-19050" y="5767588"/>
            <a:ext cx="12480031" cy="1618505"/>
          </a:xfrm>
          <a:custGeom>
            <a:avLst/>
            <a:gdLst/>
            <a:ahLst/>
            <a:cxnLst>
              <a:cxn ang="0">
                <a:pos x="0" y="747"/>
              </a:cxn>
              <a:cxn ang="0">
                <a:pos x="5752" y="747"/>
              </a:cxn>
              <a:cxn ang="0">
                <a:pos x="5752" y="222"/>
              </a:cxn>
              <a:cxn ang="0">
                <a:pos x="5752" y="222"/>
              </a:cxn>
              <a:cxn ang="0">
                <a:pos x="5714" y="190"/>
              </a:cxn>
              <a:cxn ang="0">
                <a:pos x="5672" y="158"/>
              </a:cxn>
              <a:cxn ang="0">
                <a:pos x="5620" y="122"/>
              </a:cxn>
              <a:cxn ang="0">
                <a:pos x="5564" y="82"/>
              </a:cxn>
              <a:cxn ang="0">
                <a:pos x="5506" y="48"/>
              </a:cxn>
              <a:cxn ang="0">
                <a:pos x="5478" y="34"/>
              </a:cxn>
              <a:cxn ang="0">
                <a:pos x="5452" y="20"/>
              </a:cxn>
              <a:cxn ang="0">
                <a:pos x="5426" y="12"/>
              </a:cxn>
              <a:cxn ang="0">
                <a:pos x="5404" y="6"/>
              </a:cxn>
              <a:cxn ang="0">
                <a:pos x="5404" y="6"/>
              </a:cxn>
              <a:cxn ang="0">
                <a:pos x="5373" y="0"/>
              </a:cxn>
              <a:cxn ang="0">
                <a:pos x="5339" y="0"/>
              </a:cxn>
              <a:cxn ang="0">
                <a:pos x="5303" y="0"/>
              </a:cxn>
              <a:cxn ang="0">
                <a:pos x="5267" y="4"/>
              </a:cxn>
              <a:cxn ang="0">
                <a:pos x="5229" y="10"/>
              </a:cxn>
              <a:cxn ang="0">
                <a:pos x="5189" y="18"/>
              </a:cxn>
              <a:cxn ang="0">
                <a:pos x="5105" y="38"/>
              </a:cxn>
              <a:cxn ang="0">
                <a:pos x="5017" y="64"/>
              </a:cxn>
              <a:cxn ang="0">
                <a:pos x="4921" y="90"/>
              </a:cxn>
              <a:cxn ang="0">
                <a:pos x="4819" y="120"/>
              </a:cxn>
              <a:cxn ang="0">
                <a:pos x="4711" y="146"/>
              </a:cxn>
              <a:cxn ang="0">
                <a:pos x="4711" y="146"/>
              </a:cxn>
              <a:cxn ang="0">
                <a:pos x="4638" y="162"/>
              </a:cxn>
              <a:cxn ang="0">
                <a:pos x="4564" y="176"/>
              </a:cxn>
              <a:cxn ang="0">
                <a:pos x="4494" y="188"/>
              </a:cxn>
              <a:cxn ang="0">
                <a:pos x="4426" y="198"/>
              </a:cxn>
              <a:cxn ang="0">
                <a:pos x="4298" y="216"/>
              </a:cxn>
              <a:cxn ang="0">
                <a:pos x="4186" y="226"/>
              </a:cxn>
              <a:cxn ang="0">
                <a:pos x="4088" y="234"/>
              </a:cxn>
              <a:cxn ang="0">
                <a:pos x="4010" y="238"/>
              </a:cxn>
              <a:cxn ang="0">
                <a:pos x="3923" y="242"/>
              </a:cxn>
              <a:cxn ang="0">
                <a:pos x="3923" y="242"/>
              </a:cxn>
              <a:cxn ang="0">
                <a:pos x="3879" y="244"/>
              </a:cxn>
              <a:cxn ang="0">
                <a:pos x="3817" y="246"/>
              </a:cxn>
              <a:cxn ang="0">
                <a:pos x="3649" y="250"/>
              </a:cxn>
              <a:cxn ang="0">
                <a:pos x="3423" y="250"/>
              </a:cxn>
              <a:cxn ang="0">
                <a:pos x="3154" y="252"/>
              </a:cxn>
              <a:cxn ang="0">
                <a:pos x="2520" y="248"/>
              </a:cxn>
              <a:cxn ang="0">
                <a:pos x="1823" y="242"/>
              </a:cxn>
              <a:cxn ang="0">
                <a:pos x="561" y="228"/>
              </a:cxn>
              <a:cxn ang="0">
                <a:pos x="0" y="222"/>
              </a:cxn>
              <a:cxn ang="0">
                <a:pos x="0" y="747"/>
              </a:cxn>
            </a:cxnLst>
            <a:rect l="0" t="0" r="r" b="b"/>
            <a:pathLst>
              <a:path w="5752" h="747">
                <a:moveTo>
                  <a:pt x="0" y="747"/>
                </a:moveTo>
                <a:lnTo>
                  <a:pt x="5752" y="747"/>
                </a:lnTo>
                <a:lnTo>
                  <a:pt x="5752" y="222"/>
                </a:lnTo>
                <a:lnTo>
                  <a:pt x="5752" y="222"/>
                </a:lnTo>
                <a:lnTo>
                  <a:pt x="5714" y="190"/>
                </a:lnTo>
                <a:lnTo>
                  <a:pt x="5672" y="158"/>
                </a:lnTo>
                <a:lnTo>
                  <a:pt x="5620" y="122"/>
                </a:lnTo>
                <a:lnTo>
                  <a:pt x="5564" y="82"/>
                </a:lnTo>
                <a:lnTo>
                  <a:pt x="5506" y="48"/>
                </a:lnTo>
                <a:lnTo>
                  <a:pt x="5478" y="34"/>
                </a:lnTo>
                <a:lnTo>
                  <a:pt x="5452" y="20"/>
                </a:lnTo>
                <a:lnTo>
                  <a:pt x="5426" y="12"/>
                </a:lnTo>
                <a:lnTo>
                  <a:pt x="5404" y="6"/>
                </a:lnTo>
                <a:lnTo>
                  <a:pt x="5404" y="6"/>
                </a:lnTo>
                <a:lnTo>
                  <a:pt x="5373" y="0"/>
                </a:lnTo>
                <a:lnTo>
                  <a:pt x="5339" y="0"/>
                </a:lnTo>
                <a:lnTo>
                  <a:pt x="5303" y="0"/>
                </a:lnTo>
                <a:lnTo>
                  <a:pt x="5267" y="4"/>
                </a:lnTo>
                <a:lnTo>
                  <a:pt x="5229" y="10"/>
                </a:lnTo>
                <a:lnTo>
                  <a:pt x="5189" y="18"/>
                </a:lnTo>
                <a:lnTo>
                  <a:pt x="5105" y="38"/>
                </a:lnTo>
                <a:lnTo>
                  <a:pt x="5017" y="64"/>
                </a:lnTo>
                <a:lnTo>
                  <a:pt x="4921" y="90"/>
                </a:lnTo>
                <a:lnTo>
                  <a:pt x="4819" y="120"/>
                </a:lnTo>
                <a:lnTo>
                  <a:pt x="4711" y="146"/>
                </a:lnTo>
                <a:lnTo>
                  <a:pt x="4711" y="146"/>
                </a:lnTo>
                <a:lnTo>
                  <a:pt x="4638" y="162"/>
                </a:lnTo>
                <a:lnTo>
                  <a:pt x="4564" y="176"/>
                </a:lnTo>
                <a:lnTo>
                  <a:pt x="4494" y="188"/>
                </a:lnTo>
                <a:lnTo>
                  <a:pt x="4426" y="198"/>
                </a:lnTo>
                <a:lnTo>
                  <a:pt x="4298" y="216"/>
                </a:lnTo>
                <a:lnTo>
                  <a:pt x="4186" y="226"/>
                </a:lnTo>
                <a:lnTo>
                  <a:pt x="4088" y="234"/>
                </a:lnTo>
                <a:lnTo>
                  <a:pt x="4010" y="238"/>
                </a:lnTo>
                <a:lnTo>
                  <a:pt x="3923" y="242"/>
                </a:lnTo>
                <a:lnTo>
                  <a:pt x="3923" y="242"/>
                </a:lnTo>
                <a:lnTo>
                  <a:pt x="3879" y="244"/>
                </a:lnTo>
                <a:lnTo>
                  <a:pt x="3817" y="246"/>
                </a:lnTo>
                <a:lnTo>
                  <a:pt x="3649" y="250"/>
                </a:lnTo>
                <a:lnTo>
                  <a:pt x="3423" y="250"/>
                </a:lnTo>
                <a:lnTo>
                  <a:pt x="3154" y="252"/>
                </a:lnTo>
                <a:lnTo>
                  <a:pt x="2520" y="248"/>
                </a:lnTo>
                <a:lnTo>
                  <a:pt x="1823" y="242"/>
                </a:lnTo>
                <a:lnTo>
                  <a:pt x="561" y="228"/>
                </a:lnTo>
                <a:lnTo>
                  <a:pt x="0" y="222"/>
                </a:lnTo>
                <a:lnTo>
                  <a:pt x="0" y="747"/>
                </a:lnTo>
                <a:close/>
              </a:path>
            </a:pathLst>
          </a:custGeom>
          <a:solidFill>
            <a:schemeClr val="accent4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6B664F4-D791-44BA-A03C-131A46CDEAA9}"/>
              </a:ext>
            </a:extLst>
          </p:cNvPr>
          <p:cNvGrpSpPr/>
          <p:nvPr/>
        </p:nvGrpSpPr>
        <p:grpSpPr>
          <a:xfrm>
            <a:off x="2496861" y="4815403"/>
            <a:ext cx="3599139" cy="765561"/>
            <a:chOff x="2496861" y="4815403"/>
            <a:chExt cx="3599139" cy="765561"/>
          </a:xfrm>
        </p:grpSpPr>
        <p:grpSp>
          <p:nvGrpSpPr>
            <p:cNvPr id="49" name="Group 48"/>
            <p:cNvGrpSpPr/>
            <p:nvPr/>
          </p:nvGrpSpPr>
          <p:grpSpPr>
            <a:xfrm>
              <a:off x="3393548" y="4815403"/>
              <a:ext cx="2702452" cy="765561"/>
              <a:chOff x="8689523" y="4871879"/>
              <a:chExt cx="2702452" cy="765561"/>
            </a:xfrm>
          </p:grpSpPr>
          <p:sp>
            <p:nvSpPr>
              <p:cNvPr id="50" name="TextBox 49"/>
              <p:cNvSpPr txBox="1"/>
              <p:nvPr/>
            </p:nvSpPr>
            <p:spPr>
              <a:xfrm>
                <a:off x="8689523" y="4871879"/>
                <a:ext cx="166834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ignika" panose="02010003020600000004" pitchFamily="50" charset="0"/>
                    <a:cs typeface="Clear Sans" panose="020B0503030202020304" pitchFamily="34" charset="0"/>
                  </a:rPr>
                  <a:t>Advance Process</a:t>
                </a:r>
              </a:p>
            </p:txBody>
          </p:sp>
          <p:sp>
            <p:nvSpPr>
              <p:cNvPr id="51" name="Rectangle 50"/>
              <p:cNvSpPr/>
              <p:nvPr/>
            </p:nvSpPr>
            <p:spPr>
              <a:xfrm>
                <a:off x="8689523" y="5101909"/>
                <a:ext cx="2702452" cy="5355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pt-BR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cs typeface="Lato Light"/>
                  </a:rPr>
                  <a:t>Lorem ipsum dolor sit amet, consectetur teda adipiscing elit</a:t>
                </a:r>
                <a:endPara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cs typeface="Lato Light"/>
                </a:endParaRPr>
              </a:p>
            </p:txBody>
          </p:sp>
        </p:grpSp>
        <p:grpSp>
          <p:nvGrpSpPr>
            <p:cNvPr id="72" name="Group 71"/>
            <p:cNvGrpSpPr/>
            <p:nvPr/>
          </p:nvGrpSpPr>
          <p:grpSpPr>
            <a:xfrm>
              <a:off x="2496861" y="4818798"/>
              <a:ext cx="703465" cy="703465"/>
              <a:chOff x="7792836" y="4641202"/>
              <a:chExt cx="703465" cy="703465"/>
            </a:xfrm>
          </p:grpSpPr>
          <p:sp>
            <p:nvSpPr>
              <p:cNvPr id="73" name="Rectangle 72"/>
              <p:cNvSpPr/>
              <p:nvPr/>
            </p:nvSpPr>
            <p:spPr>
              <a:xfrm>
                <a:off x="7792836" y="4641202"/>
                <a:ext cx="703465" cy="70346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74" name="Freeform 73"/>
              <p:cNvSpPr>
                <a:spLocks/>
              </p:cNvSpPr>
              <p:nvPr/>
            </p:nvSpPr>
            <p:spPr bwMode="auto">
              <a:xfrm>
                <a:off x="7967799" y="4836118"/>
                <a:ext cx="416742" cy="340132"/>
              </a:xfrm>
              <a:custGeom>
                <a:avLst/>
                <a:gdLst>
                  <a:gd name="T0" fmla="*/ 307 w 382"/>
                  <a:gd name="T1" fmla="*/ 135 h 312"/>
                  <a:gd name="T2" fmla="*/ 362 w 382"/>
                  <a:gd name="T3" fmla="*/ 71 h 312"/>
                  <a:gd name="T4" fmla="*/ 238 w 382"/>
                  <a:gd name="T5" fmla="*/ 25 h 312"/>
                  <a:gd name="T6" fmla="*/ 229 w 382"/>
                  <a:gd name="T7" fmla="*/ 19 h 312"/>
                  <a:gd name="T8" fmla="*/ 229 w 382"/>
                  <a:gd name="T9" fmla="*/ 134 h 312"/>
                  <a:gd name="T10" fmla="*/ 180 w 382"/>
                  <a:gd name="T11" fmla="*/ 214 h 312"/>
                  <a:gd name="T12" fmla="*/ 86 w 382"/>
                  <a:gd name="T13" fmla="*/ 189 h 312"/>
                  <a:gd name="T14" fmla="*/ 129 w 382"/>
                  <a:gd name="T15" fmla="*/ 97 h 312"/>
                  <a:gd name="T16" fmla="*/ 190 w 382"/>
                  <a:gd name="T17" fmla="*/ 93 h 312"/>
                  <a:gd name="T18" fmla="*/ 190 w 382"/>
                  <a:gd name="T19" fmla="*/ 4 h 312"/>
                  <a:gd name="T20" fmla="*/ 154 w 382"/>
                  <a:gd name="T21" fmla="*/ 0 h 312"/>
                  <a:gd name="T22" fmla="*/ 0 w 382"/>
                  <a:gd name="T23" fmla="*/ 156 h 312"/>
                  <a:gd name="T24" fmla="*/ 154 w 382"/>
                  <a:gd name="T25" fmla="*/ 312 h 312"/>
                  <a:gd name="T26" fmla="*/ 308 w 382"/>
                  <a:gd name="T27" fmla="*/ 156 h 312"/>
                  <a:gd name="T28" fmla="*/ 307 w 382"/>
                  <a:gd name="T29" fmla="*/ 135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82" h="312">
                    <a:moveTo>
                      <a:pt x="307" y="135"/>
                    </a:moveTo>
                    <a:cubicBezTo>
                      <a:pt x="354" y="122"/>
                      <a:pt x="382" y="72"/>
                      <a:pt x="362" y="71"/>
                    </a:cubicBezTo>
                    <a:cubicBezTo>
                      <a:pt x="311" y="68"/>
                      <a:pt x="267" y="43"/>
                      <a:pt x="238" y="25"/>
                    </a:cubicBezTo>
                    <a:cubicBezTo>
                      <a:pt x="235" y="23"/>
                      <a:pt x="232" y="21"/>
                      <a:pt x="229" y="19"/>
                    </a:cubicBezTo>
                    <a:cubicBezTo>
                      <a:pt x="229" y="134"/>
                      <a:pt x="229" y="134"/>
                      <a:pt x="229" y="134"/>
                    </a:cubicBezTo>
                    <a:cubicBezTo>
                      <a:pt x="229" y="172"/>
                      <a:pt x="206" y="202"/>
                      <a:pt x="180" y="214"/>
                    </a:cubicBezTo>
                    <a:cubicBezTo>
                      <a:pt x="142" y="233"/>
                      <a:pt x="100" y="221"/>
                      <a:pt x="86" y="189"/>
                    </a:cubicBezTo>
                    <a:cubicBezTo>
                      <a:pt x="72" y="157"/>
                      <a:pt x="91" y="116"/>
                      <a:pt x="129" y="97"/>
                    </a:cubicBezTo>
                    <a:cubicBezTo>
                      <a:pt x="150" y="87"/>
                      <a:pt x="172" y="86"/>
                      <a:pt x="190" y="93"/>
                    </a:cubicBezTo>
                    <a:cubicBezTo>
                      <a:pt x="190" y="4"/>
                      <a:pt x="190" y="4"/>
                      <a:pt x="190" y="4"/>
                    </a:cubicBezTo>
                    <a:cubicBezTo>
                      <a:pt x="178" y="1"/>
                      <a:pt x="166" y="0"/>
                      <a:pt x="154" y="0"/>
                    </a:cubicBezTo>
                    <a:cubicBezTo>
                      <a:pt x="69" y="0"/>
                      <a:pt x="0" y="70"/>
                      <a:pt x="0" y="156"/>
                    </a:cubicBezTo>
                    <a:cubicBezTo>
                      <a:pt x="0" y="242"/>
                      <a:pt x="69" y="312"/>
                      <a:pt x="154" y="312"/>
                    </a:cubicBezTo>
                    <a:cubicBezTo>
                      <a:pt x="239" y="312"/>
                      <a:pt x="308" y="242"/>
                      <a:pt x="308" y="156"/>
                    </a:cubicBezTo>
                    <a:cubicBezTo>
                      <a:pt x="308" y="149"/>
                      <a:pt x="308" y="142"/>
                      <a:pt x="307" y="13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</p:grpSp>
      <p:grpSp>
        <p:nvGrpSpPr>
          <p:cNvPr id="4" name="Group 3"/>
          <p:cNvGrpSpPr/>
          <p:nvPr/>
        </p:nvGrpSpPr>
        <p:grpSpPr>
          <a:xfrm>
            <a:off x="6991729" y="2078801"/>
            <a:ext cx="3315235" cy="4947081"/>
            <a:chOff x="6991729" y="2078801"/>
            <a:chExt cx="3315235" cy="4947081"/>
          </a:xfrm>
        </p:grpSpPr>
        <p:sp>
          <p:nvSpPr>
            <p:cNvPr id="76" name="Freeform 57"/>
            <p:cNvSpPr>
              <a:spLocks/>
            </p:cNvSpPr>
            <p:nvPr/>
          </p:nvSpPr>
          <p:spPr bwMode="auto">
            <a:xfrm>
              <a:off x="8036683" y="6313157"/>
              <a:ext cx="612664" cy="712725"/>
            </a:xfrm>
            <a:custGeom>
              <a:avLst/>
              <a:gdLst>
                <a:gd name="T0" fmla="*/ 106 w 395"/>
                <a:gd name="T1" fmla="*/ 5 h 183"/>
                <a:gd name="T2" fmla="*/ 105 w 395"/>
                <a:gd name="T3" fmla="*/ 5 h 183"/>
                <a:gd name="T4" fmla="*/ 85 w 395"/>
                <a:gd name="T5" fmla="*/ 21 h 183"/>
                <a:gd name="T6" fmla="*/ 46 w 395"/>
                <a:gd name="T7" fmla="*/ 62 h 183"/>
                <a:gd name="T8" fmla="*/ 105 w 395"/>
                <a:gd name="T9" fmla="*/ 28 h 183"/>
                <a:gd name="T10" fmla="*/ 158 w 395"/>
                <a:gd name="T11" fmla="*/ 12 h 183"/>
                <a:gd name="T12" fmla="*/ 127 w 395"/>
                <a:gd name="T13" fmla="*/ 61 h 183"/>
                <a:gd name="T14" fmla="*/ 116 w 395"/>
                <a:gd name="T15" fmla="*/ 74 h 183"/>
                <a:gd name="T16" fmla="*/ 70 w 395"/>
                <a:gd name="T17" fmla="*/ 87 h 183"/>
                <a:gd name="T18" fmla="*/ 18 w 395"/>
                <a:gd name="T19" fmla="*/ 113 h 183"/>
                <a:gd name="T20" fmla="*/ 85 w 395"/>
                <a:gd name="T21" fmla="*/ 93 h 183"/>
                <a:gd name="T22" fmla="*/ 98 w 395"/>
                <a:gd name="T23" fmla="*/ 92 h 183"/>
                <a:gd name="T24" fmla="*/ 0 w 395"/>
                <a:gd name="T25" fmla="*/ 174 h 183"/>
                <a:gd name="T26" fmla="*/ 127 w 395"/>
                <a:gd name="T27" fmla="*/ 98 h 183"/>
                <a:gd name="T28" fmla="*/ 194 w 395"/>
                <a:gd name="T29" fmla="*/ 40 h 183"/>
                <a:gd name="T30" fmla="*/ 211 w 395"/>
                <a:gd name="T31" fmla="*/ 79 h 183"/>
                <a:gd name="T32" fmla="*/ 251 w 395"/>
                <a:gd name="T33" fmla="*/ 183 h 183"/>
                <a:gd name="T34" fmla="*/ 234 w 395"/>
                <a:gd name="T35" fmla="*/ 95 h 183"/>
                <a:gd name="T36" fmla="*/ 250 w 395"/>
                <a:gd name="T37" fmla="*/ 102 h 183"/>
                <a:gd name="T38" fmla="*/ 283 w 395"/>
                <a:gd name="T39" fmla="*/ 110 h 183"/>
                <a:gd name="T40" fmla="*/ 246 w 395"/>
                <a:gd name="T41" fmla="*/ 94 h 183"/>
                <a:gd name="T42" fmla="*/ 233 w 395"/>
                <a:gd name="T43" fmla="*/ 84 h 183"/>
                <a:gd name="T44" fmla="*/ 233 w 395"/>
                <a:gd name="T45" fmla="*/ 63 h 183"/>
                <a:gd name="T46" fmla="*/ 241 w 395"/>
                <a:gd name="T47" fmla="*/ 28 h 183"/>
                <a:gd name="T48" fmla="*/ 243 w 395"/>
                <a:gd name="T49" fmla="*/ 28 h 183"/>
                <a:gd name="T50" fmla="*/ 276 w 395"/>
                <a:gd name="T51" fmla="*/ 62 h 183"/>
                <a:gd name="T52" fmla="*/ 327 w 395"/>
                <a:gd name="T53" fmla="*/ 162 h 183"/>
                <a:gd name="T54" fmla="*/ 303 w 395"/>
                <a:gd name="T55" fmla="*/ 71 h 183"/>
                <a:gd name="T56" fmla="*/ 299 w 395"/>
                <a:gd name="T57" fmla="*/ 61 h 183"/>
                <a:gd name="T58" fmla="*/ 323 w 395"/>
                <a:gd name="T59" fmla="*/ 72 h 183"/>
                <a:gd name="T60" fmla="*/ 380 w 395"/>
                <a:gd name="T61" fmla="*/ 86 h 183"/>
                <a:gd name="T62" fmla="*/ 317 w 395"/>
                <a:gd name="T63" fmla="*/ 58 h 183"/>
                <a:gd name="T64" fmla="*/ 288 w 395"/>
                <a:gd name="T65" fmla="*/ 34 h 183"/>
                <a:gd name="T66" fmla="*/ 279 w 395"/>
                <a:gd name="T67" fmla="*/ 12 h 183"/>
                <a:gd name="T68" fmla="*/ 336 w 395"/>
                <a:gd name="T69" fmla="*/ 28 h 183"/>
                <a:gd name="T70" fmla="*/ 395 w 395"/>
                <a:gd name="T71" fmla="*/ 62 h 183"/>
                <a:gd name="T72" fmla="*/ 360 w 395"/>
                <a:gd name="T73" fmla="*/ 17 h 183"/>
                <a:gd name="T74" fmla="*/ 354 w 395"/>
                <a:gd name="T75" fmla="*/ 13 h 183"/>
                <a:gd name="T76" fmla="*/ 329 w 395"/>
                <a:gd name="T77" fmla="*/ 0 h 183"/>
                <a:gd name="T78" fmla="*/ 112 w 395"/>
                <a:gd name="T79" fmla="*/ 0 h 183"/>
                <a:gd name="T80" fmla="*/ 106 w 395"/>
                <a:gd name="T81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95" h="183">
                  <a:moveTo>
                    <a:pt x="106" y="5"/>
                  </a:moveTo>
                  <a:cubicBezTo>
                    <a:pt x="105" y="5"/>
                    <a:pt x="105" y="5"/>
                    <a:pt x="105" y="5"/>
                  </a:cubicBezTo>
                  <a:cubicBezTo>
                    <a:pt x="99" y="10"/>
                    <a:pt x="92" y="15"/>
                    <a:pt x="85" y="21"/>
                  </a:cubicBezTo>
                  <a:cubicBezTo>
                    <a:pt x="64" y="35"/>
                    <a:pt x="46" y="62"/>
                    <a:pt x="46" y="62"/>
                  </a:cubicBezTo>
                  <a:cubicBezTo>
                    <a:pt x="46" y="62"/>
                    <a:pt x="86" y="37"/>
                    <a:pt x="105" y="28"/>
                  </a:cubicBezTo>
                  <a:cubicBezTo>
                    <a:pt x="115" y="24"/>
                    <a:pt x="138" y="17"/>
                    <a:pt x="158" y="12"/>
                  </a:cubicBezTo>
                  <a:cubicBezTo>
                    <a:pt x="149" y="29"/>
                    <a:pt x="139" y="46"/>
                    <a:pt x="127" y="61"/>
                  </a:cubicBezTo>
                  <a:cubicBezTo>
                    <a:pt x="124" y="65"/>
                    <a:pt x="120" y="69"/>
                    <a:pt x="116" y="74"/>
                  </a:cubicBezTo>
                  <a:cubicBezTo>
                    <a:pt x="102" y="77"/>
                    <a:pt x="81" y="83"/>
                    <a:pt x="70" y="87"/>
                  </a:cubicBezTo>
                  <a:cubicBezTo>
                    <a:pt x="52" y="93"/>
                    <a:pt x="18" y="113"/>
                    <a:pt x="18" y="113"/>
                  </a:cubicBezTo>
                  <a:cubicBezTo>
                    <a:pt x="18" y="113"/>
                    <a:pt x="62" y="97"/>
                    <a:pt x="85" y="93"/>
                  </a:cubicBezTo>
                  <a:cubicBezTo>
                    <a:pt x="89" y="93"/>
                    <a:pt x="94" y="92"/>
                    <a:pt x="98" y="92"/>
                  </a:cubicBezTo>
                  <a:cubicBezTo>
                    <a:pt x="56" y="131"/>
                    <a:pt x="0" y="174"/>
                    <a:pt x="0" y="174"/>
                  </a:cubicBezTo>
                  <a:cubicBezTo>
                    <a:pt x="0" y="174"/>
                    <a:pt x="91" y="128"/>
                    <a:pt x="127" y="98"/>
                  </a:cubicBezTo>
                  <a:cubicBezTo>
                    <a:pt x="145" y="84"/>
                    <a:pt x="171" y="61"/>
                    <a:pt x="194" y="40"/>
                  </a:cubicBezTo>
                  <a:cubicBezTo>
                    <a:pt x="202" y="52"/>
                    <a:pt x="209" y="66"/>
                    <a:pt x="211" y="79"/>
                  </a:cubicBezTo>
                  <a:cubicBezTo>
                    <a:pt x="218" y="112"/>
                    <a:pt x="251" y="183"/>
                    <a:pt x="251" y="183"/>
                  </a:cubicBezTo>
                  <a:cubicBezTo>
                    <a:pt x="251" y="183"/>
                    <a:pt x="239" y="135"/>
                    <a:pt x="234" y="95"/>
                  </a:cubicBezTo>
                  <a:cubicBezTo>
                    <a:pt x="240" y="98"/>
                    <a:pt x="246" y="100"/>
                    <a:pt x="250" y="102"/>
                  </a:cubicBezTo>
                  <a:cubicBezTo>
                    <a:pt x="260" y="106"/>
                    <a:pt x="283" y="110"/>
                    <a:pt x="283" y="110"/>
                  </a:cubicBezTo>
                  <a:cubicBezTo>
                    <a:pt x="283" y="110"/>
                    <a:pt x="257" y="101"/>
                    <a:pt x="246" y="94"/>
                  </a:cubicBezTo>
                  <a:cubicBezTo>
                    <a:pt x="241" y="91"/>
                    <a:pt x="237" y="87"/>
                    <a:pt x="233" y="84"/>
                  </a:cubicBezTo>
                  <a:cubicBezTo>
                    <a:pt x="233" y="76"/>
                    <a:pt x="232" y="69"/>
                    <a:pt x="233" y="63"/>
                  </a:cubicBezTo>
                  <a:cubicBezTo>
                    <a:pt x="234" y="50"/>
                    <a:pt x="237" y="38"/>
                    <a:pt x="241" y="28"/>
                  </a:cubicBezTo>
                  <a:cubicBezTo>
                    <a:pt x="242" y="28"/>
                    <a:pt x="243" y="28"/>
                    <a:pt x="243" y="28"/>
                  </a:cubicBezTo>
                  <a:cubicBezTo>
                    <a:pt x="253" y="37"/>
                    <a:pt x="265" y="49"/>
                    <a:pt x="276" y="62"/>
                  </a:cubicBezTo>
                  <a:cubicBezTo>
                    <a:pt x="298" y="92"/>
                    <a:pt x="327" y="162"/>
                    <a:pt x="327" y="162"/>
                  </a:cubicBezTo>
                  <a:cubicBezTo>
                    <a:pt x="327" y="162"/>
                    <a:pt x="315" y="99"/>
                    <a:pt x="303" y="71"/>
                  </a:cubicBezTo>
                  <a:cubicBezTo>
                    <a:pt x="302" y="68"/>
                    <a:pt x="300" y="65"/>
                    <a:pt x="299" y="61"/>
                  </a:cubicBezTo>
                  <a:cubicBezTo>
                    <a:pt x="308" y="65"/>
                    <a:pt x="317" y="69"/>
                    <a:pt x="323" y="72"/>
                  </a:cubicBezTo>
                  <a:cubicBezTo>
                    <a:pt x="341" y="79"/>
                    <a:pt x="380" y="86"/>
                    <a:pt x="380" y="86"/>
                  </a:cubicBezTo>
                  <a:cubicBezTo>
                    <a:pt x="380" y="86"/>
                    <a:pt x="336" y="70"/>
                    <a:pt x="317" y="58"/>
                  </a:cubicBezTo>
                  <a:cubicBezTo>
                    <a:pt x="304" y="49"/>
                    <a:pt x="293" y="40"/>
                    <a:pt x="288" y="34"/>
                  </a:cubicBezTo>
                  <a:cubicBezTo>
                    <a:pt x="285" y="27"/>
                    <a:pt x="282" y="20"/>
                    <a:pt x="279" y="12"/>
                  </a:cubicBezTo>
                  <a:cubicBezTo>
                    <a:pt x="298" y="17"/>
                    <a:pt x="321" y="24"/>
                    <a:pt x="336" y="28"/>
                  </a:cubicBezTo>
                  <a:cubicBezTo>
                    <a:pt x="367" y="38"/>
                    <a:pt x="395" y="62"/>
                    <a:pt x="395" y="62"/>
                  </a:cubicBezTo>
                  <a:cubicBezTo>
                    <a:pt x="395" y="62"/>
                    <a:pt x="381" y="31"/>
                    <a:pt x="360" y="17"/>
                  </a:cubicBezTo>
                  <a:cubicBezTo>
                    <a:pt x="358" y="15"/>
                    <a:pt x="356" y="14"/>
                    <a:pt x="354" y="13"/>
                  </a:cubicBezTo>
                  <a:cubicBezTo>
                    <a:pt x="347" y="8"/>
                    <a:pt x="338" y="4"/>
                    <a:pt x="329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0" y="1"/>
                    <a:pt x="108" y="3"/>
                    <a:pt x="106" y="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grpSp>
          <p:nvGrpSpPr>
            <p:cNvPr id="75" name="Group 74"/>
            <p:cNvGrpSpPr/>
            <p:nvPr/>
          </p:nvGrpSpPr>
          <p:grpSpPr>
            <a:xfrm>
              <a:off x="6991729" y="2078801"/>
              <a:ext cx="3315235" cy="4561652"/>
              <a:chOff x="4787821" y="2296348"/>
              <a:chExt cx="3315235" cy="4561652"/>
            </a:xfrm>
          </p:grpSpPr>
          <p:grpSp>
            <p:nvGrpSpPr>
              <p:cNvPr id="29" name="Group 28"/>
              <p:cNvGrpSpPr/>
              <p:nvPr/>
            </p:nvGrpSpPr>
            <p:grpSpPr>
              <a:xfrm>
                <a:off x="4787821" y="2296348"/>
                <a:ext cx="3315235" cy="3510950"/>
                <a:chOff x="6419026" y="2066160"/>
                <a:chExt cx="2198749" cy="2328552"/>
              </a:xfrm>
            </p:grpSpPr>
            <p:sp>
              <p:nvSpPr>
                <p:cNvPr id="30" name="Freeform 5"/>
                <p:cNvSpPr>
                  <a:spLocks/>
                </p:cNvSpPr>
                <p:nvPr/>
              </p:nvSpPr>
              <p:spPr bwMode="auto">
                <a:xfrm>
                  <a:off x="7053694" y="2066160"/>
                  <a:ext cx="479049" cy="391559"/>
                </a:xfrm>
                <a:custGeom>
                  <a:avLst/>
                  <a:gdLst>
                    <a:gd name="T0" fmla="*/ 442 w 501"/>
                    <a:gd name="T1" fmla="*/ 374 h 409"/>
                    <a:gd name="T2" fmla="*/ 168 w 501"/>
                    <a:gd name="T3" fmla="*/ 264 h 409"/>
                    <a:gd name="T4" fmla="*/ 0 w 501"/>
                    <a:gd name="T5" fmla="*/ 7 h 409"/>
                    <a:gd name="T6" fmla="*/ 451 w 501"/>
                    <a:gd name="T7" fmla="*/ 171 h 409"/>
                    <a:gd name="T8" fmla="*/ 463 w 501"/>
                    <a:gd name="T9" fmla="*/ 357 h 409"/>
                    <a:gd name="T10" fmla="*/ 442 w 501"/>
                    <a:gd name="T11" fmla="*/ 374 h 4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501" h="409">
                      <a:moveTo>
                        <a:pt x="442" y="374"/>
                      </a:moveTo>
                      <a:cubicBezTo>
                        <a:pt x="324" y="409"/>
                        <a:pt x="212" y="382"/>
                        <a:pt x="168" y="264"/>
                      </a:cubicBezTo>
                      <a:cubicBezTo>
                        <a:pt x="122" y="144"/>
                        <a:pt x="81" y="59"/>
                        <a:pt x="0" y="7"/>
                      </a:cubicBezTo>
                      <a:cubicBezTo>
                        <a:pt x="181" y="0"/>
                        <a:pt x="347" y="28"/>
                        <a:pt x="451" y="171"/>
                      </a:cubicBezTo>
                      <a:cubicBezTo>
                        <a:pt x="501" y="243"/>
                        <a:pt x="495" y="305"/>
                        <a:pt x="463" y="357"/>
                      </a:cubicBezTo>
                      <a:lnTo>
                        <a:pt x="442" y="37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400"/>
                </a:p>
              </p:txBody>
            </p:sp>
            <p:sp>
              <p:nvSpPr>
                <p:cNvPr id="31" name="Freeform 6"/>
                <p:cNvSpPr>
                  <a:spLocks/>
                </p:cNvSpPr>
                <p:nvPr/>
              </p:nvSpPr>
              <p:spPr bwMode="auto">
                <a:xfrm>
                  <a:off x="7699119" y="2172297"/>
                  <a:ext cx="408052" cy="312673"/>
                </a:xfrm>
                <a:custGeom>
                  <a:avLst/>
                  <a:gdLst>
                    <a:gd name="T0" fmla="*/ 36 w 427"/>
                    <a:gd name="T1" fmla="*/ 265 h 327"/>
                    <a:gd name="T2" fmla="*/ 268 w 427"/>
                    <a:gd name="T3" fmla="*/ 221 h 327"/>
                    <a:gd name="T4" fmla="*/ 427 w 427"/>
                    <a:gd name="T5" fmla="*/ 29 h 327"/>
                    <a:gd name="T6" fmla="*/ 99 w 427"/>
                    <a:gd name="T7" fmla="*/ 80 h 327"/>
                    <a:gd name="T8" fmla="*/ 25 w 427"/>
                    <a:gd name="T9" fmla="*/ 246 h 327"/>
                    <a:gd name="T10" fmla="*/ 36 w 427"/>
                    <a:gd name="T11" fmla="*/ 265 h 3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427" h="327">
                      <a:moveTo>
                        <a:pt x="36" y="265"/>
                      </a:moveTo>
                      <a:cubicBezTo>
                        <a:pt x="115" y="327"/>
                        <a:pt x="213" y="322"/>
                        <a:pt x="268" y="221"/>
                      </a:cubicBezTo>
                      <a:cubicBezTo>
                        <a:pt x="308" y="145"/>
                        <a:pt x="348" y="77"/>
                        <a:pt x="427" y="29"/>
                      </a:cubicBezTo>
                      <a:cubicBezTo>
                        <a:pt x="305" y="0"/>
                        <a:pt x="194" y="8"/>
                        <a:pt x="99" y="80"/>
                      </a:cubicBezTo>
                      <a:cubicBezTo>
                        <a:pt x="99" y="80"/>
                        <a:pt x="0" y="141"/>
                        <a:pt x="25" y="246"/>
                      </a:cubicBezTo>
                      <a:lnTo>
                        <a:pt x="36" y="265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400"/>
                </a:p>
              </p:txBody>
            </p:sp>
            <p:sp>
              <p:nvSpPr>
                <p:cNvPr id="32" name="Freeform 7"/>
                <p:cNvSpPr>
                  <a:spLocks/>
                </p:cNvSpPr>
                <p:nvPr/>
              </p:nvSpPr>
              <p:spPr bwMode="auto">
                <a:xfrm>
                  <a:off x="6800545" y="2355168"/>
                  <a:ext cx="1450056" cy="2039544"/>
                </a:xfrm>
                <a:custGeom>
                  <a:avLst/>
                  <a:gdLst>
                    <a:gd name="T0" fmla="*/ 243 w 1517"/>
                    <a:gd name="T1" fmla="*/ 1096 h 2133"/>
                    <a:gd name="T2" fmla="*/ 54 w 1517"/>
                    <a:gd name="T3" fmla="*/ 868 h 2133"/>
                    <a:gd name="T4" fmla="*/ 345 w 1517"/>
                    <a:gd name="T5" fmla="*/ 1058 h 2133"/>
                    <a:gd name="T6" fmla="*/ 521 w 1517"/>
                    <a:gd name="T7" fmla="*/ 1132 h 2133"/>
                    <a:gd name="T8" fmla="*/ 487 w 1517"/>
                    <a:gd name="T9" fmla="*/ 1052 h 2133"/>
                    <a:gd name="T10" fmla="*/ 442 w 1517"/>
                    <a:gd name="T11" fmla="*/ 915 h 2133"/>
                    <a:gd name="T12" fmla="*/ 0 w 1517"/>
                    <a:gd name="T13" fmla="*/ 527 h 2133"/>
                    <a:gd name="T14" fmla="*/ 422 w 1517"/>
                    <a:gd name="T15" fmla="*/ 767 h 2133"/>
                    <a:gd name="T16" fmla="*/ 439 w 1517"/>
                    <a:gd name="T17" fmla="*/ 583 h 2133"/>
                    <a:gd name="T18" fmla="*/ 274 w 1517"/>
                    <a:gd name="T19" fmla="*/ 268 h 2133"/>
                    <a:gd name="T20" fmla="*/ 465 w 1517"/>
                    <a:gd name="T21" fmla="*/ 494 h 2133"/>
                    <a:gd name="T22" fmla="*/ 562 w 1517"/>
                    <a:gd name="T23" fmla="*/ 312 h 2133"/>
                    <a:gd name="T24" fmla="*/ 533 w 1517"/>
                    <a:gd name="T25" fmla="*/ 944 h 2133"/>
                    <a:gd name="T26" fmla="*/ 748 w 1517"/>
                    <a:gd name="T27" fmla="*/ 513 h 2133"/>
                    <a:gd name="T28" fmla="*/ 647 w 1517"/>
                    <a:gd name="T29" fmla="*/ 1177 h 2133"/>
                    <a:gd name="T30" fmla="*/ 723 w 1517"/>
                    <a:gd name="T31" fmla="*/ 1368 h 2133"/>
                    <a:gd name="T32" fmla="*/ 894 w 1517"/>
                    <a:gd name="T33" fmla="*/ 949 h 2133"/>
                    <a:gd name="T34" fmla="*/ 672 w 1517"/>
                    <a:gd name="T35" fmla="*/ 0 h 2133"/>
                    <a:gd name="T36" fmla="*/ 859 w 1517"/>
                    <a:gd name="T37" fmla="*/ 284 h 2133"/>
                    <a:gd name="T38" fmla="*/ 1014 w 1517"/>
                    <a:gd name="T39" fmla="*/ 21 h 2133"/>
                    <a:gd name="T40" fmla="*/ 908 w 1517"/>
                    <a:gd name="T41" fmla="*/ 399 h 2133"/>
                    <a:gd name="T42" fmla="*/ 986 w 1517"/>
                    <a:gd name="T43" fmla="*/ 893 h 2133"/>
                    <a:gd name="T44" fmla="*/ 947 w 1517"/>
                    <a:gd name="T45" fmla="*/ 1139 h 2133"/>
                    <a:gd name="T46" fmla="*/ 1123 w 1517"/>
                    <a:gd name="T47" fmla="*/ 297 h 2133"/>
                    <a:gd name="T48" fmla="*/ 1147 w 1517"/>
                    <a:gd name="T49" fmla="*/ 676 h 2133"/>
                    <a:gd name="T50" fmla="*/ 1517 w 1517"/>
                    <a:gd name="T51" fmla="*/ 551 h 2133"/>
                    <a:gd name="T52" fmla="*/ 1141 w 1517"/>
                    <a:gd name="T53" fmla="*/ 760 h 2133"/>
                    <a:gd name="T54" fmla="*/ 1053 w 1517"/>
                    <a:gd name="T55" fmla="*/ 1131 h 2133"/>
                    <a:gd name="T56" fmla="*/ 1236 w 1517"/>
                    <a:gd name="T57" fmla="*/ 1105 h 2133"/>
                    <a:gd name="T58" fmla="*/ 1448 w 1517"/>
                    <a:gd name="T59" fmla="*/ 831 h 2133"/>
                    <a:gd name="T60" fmla="*/ 1299 w 1517"/>
                    <a:gd name="T61" fmla="*/ 1117 h 2133"/>
                    <a:gd name="T62" fmla="*/ 1500 w 1517"/>
                    <a:gd name="T63" fmla="*/ 1218 h 2133"/>
                    <a:gd name="T64" fmla="*/ 996 w 1517"/>
                    <a:gd name="T65" fmla="*/ 1251 h 2133"/>
                    <a:gd name="T66" fmla="*/ 929 w 1517"/>
                    <a:gd name="T67" fmla="*/ 1357 h 2133"/>
                    <a:gd name="T68" fmla="*/ 655 w 1517"/>
                    <a:gd name="T69" fmla="*/ 2132 h 2133"/>
                    <a:gd name="T70" fmla="*/ 389 w 1517"/>
                    <a:gd name="T71" fmla="*/ 2133 h 2133"/>
                    <a:gd name="T72" fmla="*/ 566 w 1517"/>
                    <a:gd name="T73" fmla="*/ 1551 h 2133"/>
                    <a:gd name="T74" fmla="*/ 587 w 1517"/>
                    <a:gd name="T75" fmla="*/ 1364 h 2133"/>
                    <a:gd name="T76" fmla="*/ 326 w 1517"/>
                    <a:gd name="T77" fmla="*/ 1121 h 2133"/>
                    <a:gd name="T78" fmla="*/ 323 w 1517"/>
                    <a:gd name="T79" fmla="*/ 1121 h 2133"/>
                    <a:gd name="T80" fmla="*/ 32 w 1517"/>
                    <a:gd name="T81" fmla="*/ 1300 h 2133"/>
                    <a:gd name="T82" fmla="*/ 243 w 1517"/>
                    <a:gd name="T83" fmla="*/ 1096 h 21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</a:cxnLst>
                  <a:rect l="0" t="0" r="r" b="b"/>
                  <a:pathLst>
                    <a:path w="1517" h="2133">
                      <a:moveTo>
                        <a:pt x="243" y="1096"/>
                      </a:moveTo>
                      <a:cubicBezTo>
                        <a:pt x="146" y="1058"/>
                        <a:pt x="62" y="979"/>
                        <a:pt x="54" y="868"/>
                      </a:cubicBezTo>
                      <a:cubicBezTo>
                        <a:pt x="86" y="1046"/>
                        <a:pt x="244" y="1042"/>
                        <a:pt x="345" y="1058"/>
                      </a:cubicBezTo>
                      <a:cubicBezTo>
                        <a:pt x="427" y="1070"/>
                        <a:pt x="475" y="1090"/>
                        <a:pt x="521" y="1132"/>
                      </a:cubicBezTo>
                      <a:cubicBezTo>
                        <a:pt x="511" y="1107"/>
                        <a:pt x="500" y="1081"/>
                        <a:pt x="487" y="1052"/>
                      </a:cubicBezTo>
                      <a:cubicBezTo>
                        <a:pt x="468" y="1008"/>
                        <a:pt x="453" y="962"/>
                        <a:pt x="442" y="915"/>
                      </a:cubicBezTo>
                      <a:cubicBezTo>
                        <a:pt x="369" y="736"/>
                        <a:pt x="235" y="531"/>
                        <a:pt x="0" y="527"/>
                      </a:cubicBezTo>
                      <a:cubicBezTo>
                        <a:pt x="140" y="517"/>
                        <a:pt x="304" y="621"/>
                        <a:pt x="422" y="767"/>
                      </a:cubicBezTo>
                      <a:cubicBezTo>
                        <a:pt x="420" y="706"/>
                        <a:pt x="426" y="644"/>
                        <a:pt x="439" y="583"/>
                      </a:cubicBezTo>
                      <a:cubicBezTo>
                        <a:pt x="443" y="468"/>
                        <a:pt x="409" y="341"/>
                        <a:pt x="274" y="268"/>
                      </a:cubicBezTo>
                      <a:cubicBezTo>
                        <a:pt x="358" y="306"/>
                        <a:pt x="433" y="384"/>
                        <a:pt x="465" y="494"/>
                      </a:cubicBezTo>
                      <a:cubicBezTo>
                        <a:pt x="488" y="431"/>
                        <a:pt x="520" y="370"/>
                        <a:pt x="562" y="312"/>
                      </a:cubicBezTo>
                      <a:cubicBezTo>
                        <a:pt x="412" y="562"/>
                        <a:pt x="458" y="770"/>
                        <a:pt x="533" y="944"/>
                      </a:cubicBezTo>
                      <a:cubicBezTo>
                        <a:pt x="540" y="759"/>
                        <a:pt x="630" y="606"/>
                        <a:pt x="748" y="513"/>
                      </a:cubicBezTo>
                      <a:cubicBezTo>
                        <a:pt x="562" y="709"/>
                        <a:pt x="577" y="987"/>
                        <a:pt x="647" y="1177"/>
                      </a:cubicBezTo>
                      <a:cubicBezTo>
                        <a:pt x="687" y="1254"/>
                        <a:pt x="712" y="1307"/>
                        <a:pt x="723" y="1368"/>
                      </a:cubicBezTo>
                      <a:cubicBezTo>
                        <a:pt x="802" y="1219"/>
                        <a:pt x="871" y="1054"/>
                        <a:pt x="894" y="949"/>
                      </a:cubicBezTo>
                      <a:cubicBezTo>
                        <a:pt x="946" y="713"/>
                        <a:pt x="927" y="336"/>
                        <a:pt x="672" y="0"/>
                      </a:cubicBezTo>
                      <a:cubicBezTo>
                        <a:pt x="738" y="76"/>
                        <a:pt x="805" y="175"/>
                        <a:pt x="859" y="284"/>
                      </a:cubicBezTo>
                      <a:cubicBezTo>
                        <a:pt x="872" y="168"/>
                        <a:pt x="935" y="75"/>
                        <a:pt x="1014" y="21"/>
                      </a:cubicBezTo>
                      <a:cubicBezTo>
                        <a:pt x="879" y="127"/>
                        <a:pt x="877" y="278"/>
                        <a:pt x="908" y="399"/>
                      </a:cubicBezTo>
                      <a:cubicBezTo>
                        <a:pt x="968" y="553"/>
                        <a:pt x="1003" y="725"/>
                        <a:pt x="986" y="893"/>
                      </a:cubicBezTo>
                      <a:cubicBezTo>
                        <a:pt x="982" y="933"/>
                        <a:pt x="969" y="1057"/>
                        <a:pt x="947" y="1139"/>
                      </a:cubicBezTo>
                      <a:cubicBezTo>
                        <a:pt x="1083" y="947"/>
                        <a:pt x="1170" y="665"/>
                        <a:pt x="1123" y="297"/>
                      </a:cubicBezTo>
                      <a:cubicBezTo>
                        <a:pt x="1146" y="409"/>
                        <a:pt x="1154" y="538"/>
                        <a:pt x="1147" y="676"/>
                      </a:cubicBezTo>
                      <a:cubicBezTo>
                        <a:pt x="1253" y="558"/>
                        <a:pt x="1397" y="525"/>
                        <a:pt x="1517" y="551"/>
                      </a:cubicBezTo>
                      <a:cubicBezTo>
                        <a:pt x="1320" y="524"/>
                        <a:pt x="1198" y="640"/>
                        <a:pt x="1141" y="760"/>
                      </a:cubicBezTo>
                      <a:cubicBezTo>
                        <a:pt x="1125" y="887"/>
                        <a:pt x="1100" y="1011"/>
                        <a:pt x="1053" y="1131"/>
                      </a:cubicBezTo>
                      <a:cubicBezTo>
                        <a:pt x="1115" y="1108"/>
                        <a:pt x="1177" y="1101"/>
                        <a:pt x="1236" y="1105"/>
                      </a:cubicBezTo>
                      <a:cubicBezTo>
                        <a:pt x="1336" y="1065"/>
                        <a:pt x="1433" y="985"/>
                        <a:pt x="1448" y="831"/>
                      </a:cubicBezTo>
                      <a:cubicBezTo>
                        <a:pt x="1445" y="933"/>
                        <a:pt x="1395" y="1045"/>
                        <a:pt x="1299" y="1117"/>
                      </a:cubicBezTo>
                      <a:cubicBezTo>
                        <a:pt x="1371" y="1134"/>
                        <a:pt x="1442" y="1168"/>
                        <a:pt x="1500" y="1218"/>
                      </a:cubicBezTo>
                      <a:cubicBezTo>
                        <a:pt x="1270" y="1137"/>
                        <a:pt x="1113" y="1167"/>
                        <a:pt x="996" y="1251"/>
                      </a:cubicBezTo>
                      <a:cubicBezTo>
                        <a:pt x="976" y="1286"/>
                        <a:pt x="954" y="1325"/>
                        <a:pt x="929" y="1357"/>
                      </a:cubicBezTo>
                      <a:cubicBezTo>
                        <a:pt x="725" y="1640"/>
                        <a:pt x="611" y="1861"/>
                        <a:pt x="655" y="2132"/>
                      </a:cubicBezTo>
                      <a:cubicBezTo>
                        <a:pt x="389" y="2133"/>
                        <a:pt x="389" y="2133"/>
                        <a:pt x="389" y="2133"/>
                      </a:cubicBezTo>
                      <a:cubicBezTo>
                        <a:pt x="379" y="1934"/>
                        <a:pt x="437" y="1735"/>
                        <a:pt x="566" y="1551"/>
                      </a:cubicBezTo>
                      <a:cubicBezTo>
                        <a:pt x="585" y="1482"/>
                        <a:pt x="592" y="1424"/>
                        <a:pt x="587" y="1364"/>
                      </a:cubicBezTo>
                      <a:cubicBezTo>
                        <a:pt x="540" y="1242"/>
                        <a:pt x="476" y="1149"/>
                        <a:pt x="326" y="1121"/>
                      </a:cubicBezTo>
                      <a:cubicBezTo>
                        <a:pt x="323" y="1121"/>
                        <a:pt x="323" y="1121"/>
                        <a:pt x="323" y="1121"/>
                      </a:cubicBezTo>
                      <a:cubicBezTo>
                        <a:pt x="217" y="1123"/>
                        <a:pt x="99" y="1161"/>
                        <a:pt x="32" y="1300"/>
                      </a:cubicBezTo>
                      <a:cubicBezTo>
                        <a:pt x="67" y="1213"/>
                        <a:pt x="140" y="1133"/>
                        <a:pt x="243" y="1096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400"/>
                </a:p>
              </p:txBody>
            </p:sp>
            <p:sp>
              <p:nvSpPr>
                <p:cNvPr id="33" name="Freeform 8"/>
                <p:cNvSpPr>
                  <a:spLocks noEditPoints="1"/>
                </p:cNvSpPr>
                <p:nvPr/>
              </p:nvSpPr>
              <p:spPr bwMode="auto">
                <a:xfrm>
                  <a:off x="7808124" y="2469909"/>
                  <a:ext cx="129803" cy="223748"/>
                </a:xfrm>
                <a:custGeom>
                  <a:avLst/>
                  <a:gdLst>
                    <a:gd name="T0" fmla="*/ 83 w 136"/>
                    <a:gd name="T1" fmla="*/ 230 h 234"/>
                    <a:gd name="T2" fmla="*/ 85 w 136"/>
                    <a:gd name="T3" fmla="*/ 229 h 234"/>
                    <a:gd name="T4" fmla="*/ 85 w 136"/>
                    <a:gd name="T5" fmla="*/ 229 h 234"/>
                    <a:gd name="T6" fmla="*/ 120 w 136"/>
                    <a:gd name="T7" fmla="*/ 143 h 234"/>
                    <a:gd name="T8" fmla="*/ 112 w 136"/>
                    <a:gd name="T9" fmla="*/ 0 h 234"/>
                    <a:gd name="T10" fmla="*/ 4 w 136"/>
                    <a:gd name="T11" fmla="*/ 159 h 234"/>
                    <a:gd name="T12" fmla="*/ 70 w 136"/>
                    <a:gd name="T13" fmla="*/ 230 h 234"/>
                    <a:gd name="T14" fmla="*/ 83 w 136"/>
                    <a:gd name="T15" fmla="*/ 229 h 234"/>
                    <a:gd name="T16" fmla="*/ 83 w 136"/>
                    <a:gd name="T17" fmla="*/ 230 h 234"/>
                    <a:gd name="T18" fmla="*/ 87 w 136"/>
                    <a:gd name="T19" fmla="*/ 44 h 234"/>
                    <a:gd name="T20" fmla="*/ 87 w 136"/>
                    <a:gd name="T21" fmla="*/ 44 h 234"/>
                    <a:gd name="T22" fmla="*/ 87 w 136"/>
                    <a:gd name="T23" fmla="*/ 44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36" h="234">
                      <a:moveTo>
                        <a:pt x="83" y="230"/>
                      </a:moveTo>
                      <a:cubicBezTo>
                        <a:pt x="84" y="230"/>
                        <a:pt x="84" y="229"/>
                        <a:pt x="85" y="229"/>
                      </a:cubicBezTo>
                      <a:cubicBezTo>
                        <a:pt x="85" y="229"/>
                        <a:pt x="85" y="229"/>
                        <a:pt x="85" y="229"/>
                      </a:cubicBezTo>
                      <a:cubicBezTo>
                        <a:pt x="122" y="209"/>
                        <a:pt x="136" y="174"/>
                        <a:pt x="120" y="143"/>
                      </a:cubicBezTo>
                      <a:cubicBezTo>
                        <a:pt x="101" y="98"/>
                        <a:pt x="100" y="49"/>
                        <a:pt x="112" y="0"/>
                      </a:cubicBezTo>
                      <a:cubicBezTo>
                        <a:pt x="64" y="39"/>
                        <a:pt x="10" y="86"/>
                        <a:pt x="4" y="159"/>
                      </a:cubicBezTo>
                      <a:cubicBezTo>
                        <a:pt x="0" y="208"/>
                        <a:pt x="19" y="234"/>
                        <a:pt x="70" y="230"/>
                      </a:cubicBezTo>
                      <a:cubicBezTo>
                        <a:pt x="83" y="229"/>
                        <a:pt x="83" y="229"/>
                        <a:pt x="83" y="229"/>
                      </a:cubicBezTo>
                      <a:lnTo>
                        <a:pt x="83" y="230"/>
                      </a:lnTo>
                      <a:close/>
                      <a:moveTo>
                        <a:pt x="87" y="44"/>
                      </a:moveTo>
                      <a:cubicBezTo>
                        <a:pt x="87" y="44"/>
                        <a:pt x="87" y="44"/>
                        <a:pt x="87" y="44"/>
                      </a:cubicBezTo>
                      <a:cubicBezTo>
                        <a:pt x="87" y="44"/>
                        <a:pt x="87" y="44"/>
                        <a:pt x="87" y="4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400"/>
                </a:p>
              </p:txBody>
            </p:sp>
            <p:sp>
              <p:nvSpPr>
                <p:cNvPr id="34" name="Freeform 9"/>
                <p:cNvSpPr>
                  <a:spLocks/>
                </p:cNvSpPr>
                <p:nvPr/>
              </p:nvSpPr>
              <p:spPr bwMode="auto">
                <a:xfrm>
                  <a:off x="8178886" y="2778997"/>
                  <a:ext cx="438889" cy="288291"/>
                </a:xfrm>
                <a:custGeom>
                  <a:avLst/>
                  <a:gdLst>
                    <a:gd name="T0" fmla="*/ 0 w 459"/>
                    <a:gd name="T1" fmla="*/ 113 h 302"/>
                    <a:gd name="T2" fmla="*/ 197 w 459"/>
                    <a:gd name="T3" fmla="*/ 278 h 302"/>
                    <a:gd name="T4" fmla="*/ 459 w 459"/>
                    <a:gd name="T5" fmla="*/ 277 h 302"/>
                    <a:gd name="T6" fmla="*/ 189 w 459"/>
                    <a:gd name="T7" fmla="*/ 36 h 302"/>
                    <a:gd name="T8" fmla="*/ 12 w 459"/>
                    <a:gd name="T9" fmla="*/ 85 h 302"/>
                    <a:gd name="T10" fmla="*/ 12 w 459"/>
                    <a:gd name="T11" fmla="*/ 85 h 302"/>
                    <a:gd name="T12" fmla="*/ 12 w 459"/>
                    <a:gd name="T13" fmla="*/ 85 h 302"/>
                    <a:gd name="T14" fmla="*/ 7 w 459"/>
                    <a:gd name="T15" fmla="*/ 91 h 302"/>
                    <a:gd name="T16" fmla="*/ 9 w 459"/>
                    <a:gd name="T17" fmla="*/ 91 h 302"/>
                    <a:gd name="T18" fmla="*/ 0 w 459"/>
                    <a:gd name="T19" fmla="*/ 113 h 3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59" h="302">
                      <a:moveTo>
                        <a:pt x="0" y="113"/>
                      </a:moveTo>
                      <a:cubicBezTo>
                        <a:pt x="7" y="226"/>
                        <a:pt x="79" y="302"/>
                        <a:pt x="197" y="278"/>
                      </a:cubicBezTo>
                      <a:cubicBezTo>
                        <a:pt x="285" y="260"/>
                        <a:pt x="367" y="245"/>
                        <a:pt x="459" y="277"/>
                      </a:cubicBezTo>
                      <a:cubicBezTo>
                        <a:pt x="397" y="155"/>
                        <a:pt x="309" y="65"/>
                        <a:pt x="189" y="36"/>
                      </a:cubicBezTo>
                      <a:cubicBezTo>
                        <a:pt x="189" y="36"/>
                        <a:pt x="78" y="0"/>
                        <a:pt x="12" y="85"/>
                      </a:cubicBezTo>
                      <a:cubicBezTo>
                        <a:pt x="12" y="85"/>
                        <a:pt x="12" y="85"/>
                        <a:pt x="12" y="85"/>
                      </a:cubicBezTo>
                      <a:cubicBezTo>
                        <a:pt x="12" y="85"/>
                        <a:pt x="12" y="85"/>
                        <a:pt x="12" y="85"/>
                      </a:cubicBezTo>
                      <a:cubicBezTo>
                        <a:pt x="10" y="87"/>
                        <a:pt x="9" y="89"/>
                        <a:pt x="7" y="91"/>
                      </a:cubicBezTo>
                      <a:cubicBezTo>
                        <a:pt x="8" y="91"/>
                        <a:pt x="8" y="91"/>
                        <a:pt x="9" y="91"/>
                      </a:cubicBezTo>
                      <a:lnTo>
                        <a:pt x="0" y="113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400"/>
                </a:p>
              </p:txBody>
            </p:sp>
            <p:sp>
              <p:nvSpPr>
                <p:cNvPr id="35" name="Freeform 10"/>
                <p:cNvSpPr>
                  <a:spLocks/>
                </p:cNvSpPr>
                <p:nvPr/>
              </p:nvSpPr>
              <p:spPr bwMode="auto">
                <a:xfrm>
                  <a:off x="8125818" y="2994139"/>
                  <a:ext cx="123348" cy="201516"/>
                </a:xfrm>
                <a:custGeom>
                  <a:avLst/>
                  <a:gdLst>
                    <a:gd name="T0" fmla="*/ 50 w 129"/>
                    <a:gd name="T1" fmla="*/ 211 h 211"/>
                    <a:gd name="T2" fmla="*/ 44 w 129"/>
                    <a:gd name="T3" fmla="*/ 209 h 211"/>
                    <a:gd name="T4" fmla="*/ 44 w 129"/>
                    <a:gd name="T5" fmla="*/ 209 h 211"/>
                    <a:gd name="T6" fmla="*/ 44 w 129"/>
                    <a:gd name="T7" fmla="*/ 209 h 211"/>
                    <a:gd name="T8" fmla="*/ 9 w 129"/>
                    <a:gd name="T9" fmla="*/ 134 h 211"/>
                    <a:gd name="T10" fmla="*/ 1 w 129"/>
                    <a:gd name="T11" fmla="*/ 0 h 211"/>
                    <a:gd name="T12" fmla="*/ 121 w 129"/>
                    <a:gd name="T13" fmla="*/ 134 h 211"/>
                    <a:gd name="T14" fmla="*/ 57 w 129"/>
                    <a:gd name="T15" fmla="*/ 211 h 211"/>
                    <a:gd name="T16" fmla="*/ 50 w 129"/>
                    <a:gd name="T17" fmla="*/ 210 h 211"/>
                    <a:gd name="T18" fmla="*/ 50 w 129"/>
                    <a:gd name="T19" fmla="*/ 211 h 2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29" h="211">
                      <a:moveTo>
                        <a:pt x="50" y="211"/>
                      </a:moveTo>
                      <a:cubicBezTo>
                        <a:pt x="48" y="211"/>
                        <a:pt x="46" y="210"/>
                        <a:pt x="44" y="209"/>
                      </a:cubicBezTo>
                      <a:cubicBezTo>
                        <a:pt x="44" y="209"/>
                        <a:pt x="44" y="209"/>
                        <a:pt x="44" y="209"/>
                      </a:cubicBezTo>
                      <a:cubicBezTo>
                        <a:pt x="44" y="209"/>
                        <a:pt x="44" y="209"/>
                        <a:pt x="44" y="209"/>
                      </a:cubicBezTo>
                      <a:cubicBezTo>
                        <a:pt x="10" y="195"/>
                        <a:pt x="0" y="165"/>
                        <a:pt x="9" y="134"/>
                      </a:cubicBezTo>
                      <a:cubicBezTo>
                        <a:pt x="21" y="88"/>
                        <a:pt x="18" y="45"/>
                        <a:pt x="1" y="0"/>
                      </a:cubicBezTo>
                      <a:cubicBezTo>
                        <a:pt x="51" y="31"/>
                        <a:pt x="106" y="67"/>
                        <a:pt x="121" y="134"/>
                      </a:cubicBezTo>
                      <a:cubicBezTo>
                        <a:pt x="129" y="180"/>
                        <a:pt x="109" y="207"/>
                        <a:pt x="57" y="211"/>
                      </a:cubicBezTo>
                      <a:cubicBezTo>
                        <a:pt x="50" y="210"/>
                        <a:pt x="50" y="210"/>
                        <a:pt x="50" y="210"/>
                      </a:cubicBezTo>
                      <a:lnTo>
                        <a:pt x="50" y="21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400"/>
                </a:p>
              </p:txBody>
            </p:sp>
            <p:sp>
              <p:nvSpPr>
                <p:cNvPr id="36" name="Freeform 11"/>
                <p:cNvSpPr>
                  <a:spLocks/>
                </p:cNvSpPr>
                <p:nvPr/>
              </p:nvSpPr>
              <p:spPr bwMode="auto">
                <a:xfrm>
                  <a:off x="8167411" y="3412948"/>
                  <a:ext cx="346379" cy="484787"/>
                </a:xfrm>
                <a:custGeom>
                  <a:avLst/>
                  <a:gdLst>
                    <a:gd name="T0" fmla="*/ 28 w 362"/>
                    <a:gd name="T1" fmla="*/ 104 h 507"/>
                    <a:gd name="T2" fmla="*/ 25 w 362"/>
                    <a:gd name="T3" fmla="*/ 116 h 507"/>
                    <a:gd name="T4" fmla="*/ 102 w 362"/>
                    <a:gd name="T5" fmla="*/ 291 h 507"/>
                    <a:gd name="T6" fmla="*/ 319 w 362"/>
                    <a:gd name="T7" fmla="*/ 507 h 507"/>
                    <a:gd name="T8" fmla="*/ 266 w 362"/>
                    <a:gd name="T9" fmla="*/ 83 h 507"/>
                    <a:gd name="T10" fmla="*/ 48 w 362"/>
                    <a:gd name="T11" fmla="*/ 78 h 507"/>
                    <a:gd name="T12" fmla="*/ 48 w 362"/>
                    <a:gd name="T13" fmla="*/ 78 h 507"/>
                    <a:gd name="T14" fmla="*/ 48 w 362"/>
                    <a:gd name="T15" fmla="*/ 78 h 507"/>
                    <a:gd name="T16" fmla="*/ 43 w 362"/>
                    <a:gd name="T17" fmla="*/ 83 h 507"/>
                    <a:gd name="T18" fmla="*/ 44 w 362"/>
                    <a:gd name="T19" fmla="*/ 83 h 507"/>
                    <a:gd name="T20" fmla="*/ 28 w 362"/>
                    <a:gd name="T21" fmla="*/ 104 h 50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362" h="507">
                      <a:moveTo>
                        <a:pt x="28" y="104"/>
                      </a:moveTo>
                      <a:cubicBezTo>
                        <a:pt x="27" y="108"/>
                        <a:pt x="26" y="112"/>
                        <a:pt x="25" y="116"/>
                      </a:cubicBezTo>
                      <a:cubicBezTo>
                        <a:pt x="0" y="199"/>
                        <a:pt x="35" y="259"/>
                        <a:pt x="102" y="291"/>
                      </a:cubicBezTo>
                      <a:cubicBezTo>
                        <a:pt x="196" y="335"/>
                        <a:pt x="268" y="409"/>
                        <a:pt x="319" y="507"/>
                      </a:cubicBezTo>
                      <a:cubicBezTo>
                        <a:pt x="342" y="367"/>
                        <a:pt x="362" y="210"/>
                        <a:pt x="266" y="83"/>
                      </a:cubicBezTo>
                      <a:cubicBezTo>
                        <a:pt x="203" y="0"/>
                        <a:pt x="127" y="0"/>
                        <a:pt x="48" y="78"/>
                      </a:cubicBezTo>
                      <a:cubicBezTo>
                        <a:pt x="48" y="78"/>
                        <a:pt x="48" y="78"/>
                        <a:pt x="48" y="78"/>
                      </a:cubicBezTo>
                      <a:cubicBezTo>
                        <a:pt x="48" y="78"/>
                        <a:pt x="48" y="78"/>
                        <a:pt x="48" y="78"/>
                      </a:cubicBezTo>
                      <a:cubicBezTo>
                        <a:pt x="46" y="80"/>
                        <a:pt x="45" y="81"/>
                        <a:pt x="43" y="83"/>
                      </a:cubicBezTo>
                      <a:cubicBezTo>
                        <a:pt x="44" y="83"/>
                        <a:pt x="44" y="83"/>
                        <a:pt x="44" y="83"/>
                      </a:cubicBezTo>
                      <a:lnTo>
                        <a:pt x="28" y="10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400"/>
                </a:p>
              </p:txBody>
            </p:sp>
            <p:sp>
              <p:nvSpPr>
                <p:cNvPr id="37" name="Freeform 12"/>
                <p:cNvSpPr>
                  <a:spLocks/>
                </p:cNvSpPr>
                <p:nvPr/>
              </p:nvSpPr>
              <p:spPr bwMode="auto">
                <a:xfrm>
                  <a:off x="7478241" y="2784735"/>
                  <a:ext cx="136973" cy="109723"/>
                </a:xfrm>
                <a:custGeom>
                  <a:avLst/>
                  <a:gdLst>
                    <a:gd name="T0" fmla="*/ 16 w 143"/>
                    <a:gd name="T1" fmla="*/ 94 h 115"/>
                    <a:gd name="T2" fmla="*/ 93 w 143"/>
                    <a:gd name="T3" fmla="*/ 76 h 115"/>
                    <a:gd name="T4" fmla="*/ 143 w 143"/>
                    <a:gd name="T5" fmla="*/ 10 h 115"/>
                    <a:gd name="T6" fmla="*/ 35 w 143"/>
                    <a:gd name="T7" fmla="*/ 31 h 115"/>
                    <a:gd name="T8" fmla="*/ 11 w 143"/>
                    <a:gd name="T9" fmla="*/ 86 h 115"/>
                    <a:gd name="T10" fmla="*/ 18 w 143"/>
                    <a:gd name="T11" fmla="*/ 91 h 115"/>
                    <a:gd name="T12" fmla="*/ 18 w 143"/>
                    <a:gd name="T13" fmla="*/ 91 h 115"/>
                    <a:gd name="T14" fmla="*/ 16 w 143"/>
                    <a:gd name="T15" fmla="*/ 94 h 1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43" h="115">
                      <a:moveTo>
                        <a:pt x="16" y="94"/>
                      </a:moveTo>
                      <a:cubicBezTo>
                        <a:pt x="45" y="115"/>
                        <a:pt x="76" y="111"/>
                        <a:pt x="93" y="76"/>
                      </a:cubicBezTo>
                      <a:cubicBezTo>
                        <a:pt x="106" y="51"/>
                        <a:pt x="118" y="27"/>
                        <a:pt x="143" y="10"/>
                      </a:cubicBezTo>
                      <a:cubicBezTo>
                        <a:pt x="102" y="0"/>
                        <a:pt x="66" y="7"/>
                        <a:pt x="35" y="31"/>
                      </a:cubicBezTo>
                      <a:cubicBezTo>
                        <a:pt x="35" y="31"/>
                        <a:pt x="0" y="51"/>
                        <a:pt x="11" y="86"/>
                      </a:cubicBezTo>
                      <a:cubicBezTo>
                        <a:pt x="18" y="91"/>
                        <a:pt x="18" y="91"/>
                        <a:pt x="18" y="91"/>
                      </a:cubicBezTo>
                      <a:cubicBezTo>
                        <a:pt x="18" y="91"/>
                        <a:pt x="18" y="91"/>
                        <a:pt x="18" y="91"/>
                      </a:cubicBezTo>
                      <a:cubicBezTo>
                        <a:pt x="17" y="92"/>
                        <a:pt x="17" y="93"/>
                        <a:pt x="16" y="9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400"/>
                </a:p>
              </p:txBody>
            </p:sp>
            <p:sp>
              <p:nvSpPr>
                <p:cNvPr id="38" name="Freeform 13"/>
                <p:cNvSpPr>
                  <a:spLocks/>
                </p:cNvSpPr>
                <p:nvPr/>
              </p:nvSpPr>
              <p:spPr bwMode="auto">
                <a:xfrm>
                  <a:off x="7278159" y="2530867"/>
                  <a:ext cx="248848" cy="182153"/>
                </a:xfrm>
                <a:custGeom>
                  <a:avLst/>
                  <a:gdLst>
                    <a:gd name="T0" fmla="*/ 45 w 260"/>
                    <a:gd name="T1" fmla="*/ 166 h 190"/>
                    <a:gd name="T2" fmla="*/ 140 w 260"/>
                    <a:gd name="T3" fmla="*/ 143 h 190"/>
                    <a:gd name="T4" fmla="*/ 260 w 260"/>
                    <a:gd name="T5" fmla="*/ 43 h 190"/>
                    <a:gd name="T6" fmla="*/ 53 w 260"/>
                    <a:gd name="T7" fmla="*/ 42 h 190"/>
                    <a:gd name="T8" fmla="*/ 37 w 260"/>
                    <a:gd name="T9" fmla="*/ 158 h 190"/>
                    <a:gd name="T10" fmla="*/ 45 w 260"/>
                    <a:gd name="T11" fmla="*/ 166 h 1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60" h="190">
                      <a:moveTo>
                        <a:pt x="45" y="166"/>
                      </a:moveTo>
                      <a:cubicBezTo>
                        <a:pt x="84" y="190"/>
                        <a:pt x="120" y="175"/>
                        <a:pt x="140" y="143"/>
                      </a:cubicBezTo>
                      <a:cubicBezTo>
                        <a:pt x="168" y="96"/>
                        <a:pt x="208" y="63"/>
                        <a:pt x="260" y="43"/>
                      </a:cubicBezTo>
                      <a:cubicBezTo>
                        <a:pt x="194" y="20"/>
                        <a:pt x="119" y="0"/>
                        <a:pt x="53" y="42"/>
                      </a:cubicBezTo>
                      <a:cubicBezTo>
                        <a:pt x="7" y="67"/>
                        <a:pt x="0" y="111"/>
                        <a:pt x="37" y="158"/>
                      </a:cubicBezTo>
                      <a:lnTo>
                        <a:pt x="45" y="16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400"/>
                </a:p>
              </p:txBody>
            </p:sp>
            <p:sp>
              <p:nvSpPr>
                <p:cNvPr id="39" name="Freeform 14"/>
                <p:cNvSpPr>
                  <a:spLocks/>
                </p:cNvSpPr>
                <p:nvPr/>
              </p:nvSpPr>
              <p:spPr bwMode="auto">
                <a:xfrm>
                  <a:off x="6768990" y="2477799"/>
                  <a:ext cx="347096" cy="246696"/>
                </a:xfrm>
                <a:custGeom>
                  <a:avLst/>
                  <a:gdLst>
                    <a:gd name="T0" fmla="*/ 355 w 363"/>
                    <a:gd name="T1" fmla="*/ 179 h 258"/>
                    <a:gd name="T2" fmla="*/ 161 w 363"/>
                    <a:gd name="T3" fmla="*/ 186 h 258"/>
                    <a:gd name="T4" fmla="*/ 0 w 363"/>
                    <a:gd name="T5" fmla="*/ 58 h 258"/>
                    <a:gd name="T6" fmla="*/ 274 w 363"/>
                    <a:gd name="T7" fmla="*/ 41 h 258"/>
                    <a:gd name="T8" fmla="*/ 362 w 363"/>
                    <a:gd name="T9" fmla="*/ 163 h 258"/>
                    <a:gd name="T10" fmla="*/ 355 w 363"/>
                    <a:gd name="T11" fmla="*/ 179 h 2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63" h="258">
                      <a:moveTo>
                        <a:pt x="355" y="179"/>
                      </a:moveTo>
                      <a:cubicBezTo>
                        <a:pt x="299" y="248"/>
                        <a:pt x="219" y="258"/>
                        <a:pt x="161" y="186"/>
                      </a:cubicBezTo>
                      <a:cubicBezTo>
                        <a:pt x="115" y="131"/>
                        <a:pt x="70" y="80"/>
                        <a:pt x="0" y="58"/>
                      </a:cubicBezTo>
                      <a:cubicBezTo>
                        <a:pt x="92" y="13"/>
                        <a:pt x="185" y="0"/>
                        <a:pt x="274" y="41"/>
                      </a:cubicBezTo>
                      <a:cubicBezTo>
                        <a:pt x="274" y="41"/>
                        <a:pt x="363" y="74"/>
                        <a:pt x="362" y="163"/>
                      </a:cubicBezTo>
                      <a:lnTo>
                        <a:pt x="355" y="17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400"/>
                </a:p>
              </p:txBody>
            </p:sp>
            <p:sp>
              <p:nvSpPr>
                <p:cNvPr id="40" name="Freeform 15"/>
                <p:cNvSpPr>
                  <a:spLocks/>
                </p:cNvSpPr>
                <p:nvPr/>
              </p:nvSpPr>
              <p:spPr bwMode="auto">
                <a:xfrm>
                  <a:off x="6419026" y="2754615"/>
                  <a:ext cx="483352" cy="301199"/>
                </a:xfrm>
                <a:custGeom>
                  <a:avLst/>
                  <a:gdLst>
                    <a:gd name="T0" fmla="*/ 506 w 506"/>
                    <a:gd name="T1" fmla="*/ 134 h 315"/>
                    <a:gd name="T2" fmla="*/ 268 w 506"/>
                    <a:gd name="T3" fmla="*/ 261 h 315"/>
                    <a:gd name="T4" fmla="*/ 0 w 506"/>
                    <a:gd name="T5" fmla="*/ 202 h 315"/>
                    <a:gd name="T6" fmla="*/ 327 w 506"/>
                    <a:gd name="T7" fmla="*/ 11 h 315"/>
                    <a:gd name="T8" fmla="*/ 503 w 506"/>
                    <a:gd name="T9" fmla="*/ 110 h 315"/>
                    <a:gd name="T10" fmla="*/ 506 w 506"/>
                    <a:gd name="T11" fmla="*/ 134 h 3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506" h="315">
                      <a:moveTo>
                        <a:pt x="506" y="134"/>
                      </a:moveTo>
                      <a:cubicBezTo>
                        <a:pt x="477" y="250"/>
                        <a:pt x="386" y="315"/>
                        <a:pt x="268" y="261"/>
                      </a:cubicBezTo>
                      <a:cubicBezTo>
                        <a:pt x="184" y="222"/>
                        <a:pt x="101" y="189"/>
                        <a:pt x="0" y="202"/>
                      </a:cubicBezTo>
                      <a:cubicBezTo>
                        <a:pt x="88" y="90"/>
                        <a:pt x="196" y="17"/>
                        <a:pt x="327" y="11"/>
                      </a:cubicBezTo>
                      <a:cubicBezTo>
                        <a:pt x="327" y="11"/>
                        <a:pt x="457" y="0"/>
                        <a:pt x="503" y="110"/>
                      </a:cubicBezTo>
                      <a:lnTo>
                        <a:pt x="506" y="13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400"/>
                </a:p>
              </p:txBody>
            </p:sp>
            <p:sp>
              <p:nvSpPr>
                <p:cNvPr id="41" name="Freeform 16"/>
                <p:cNvSpPr>
                  <a:spLocks/>
                </p:cNvSpPr>
                <p:nvPr/>
              </p:nvSpPr>
              <p:spPr bwMode="auto">
                <a:xfrm>
                  <a:off x="6809867" y="3068721"/>
                  <a:ext cx="83905" cy="129803"/>
                </a:xfrm>
                <a:custGeom>
                  <a:avLst/>
                  <a:gdLst>
                    <a:gd name="T0" fmla="*/ 50 w 88"/>
                    <a:gd name="T1" fmla="*/ 136 h 136"/>
                    <a:gd name="T2" fmla="*/ 80 w 88"/>
                    <a:gd name="T3" fmla="*/ 87 h 136"/>
                    <a:gd name="T4" fmla="*/ 88 w 88"/>
                    <a:gd name="T5" fmla="*/ 0 h 136"/>
                    <a:gd name="T6" fmla="*/ 7 w 88"/>
                    <a:gd name="T7" fmla="*/ 83 h 136"/>
                    <a:gd name="T8" fmla="*/ 44 w 88"/>
                    <a:gd name="T9" fmla="*/ 133 h 136"/>
                    <a:gd name="T10" fmla="*/ 50 w 88"/>
                    <a:gd name="T11" fmla="*/ 136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88" h="136">
                      <a:moveTo>
                        <a:pt x="50" y="136"/>
                      </a:moveTo>
                      <a:cubicBezTo>
                        <a:pt x="73" y="127"/>
                        <a:pt x="83" y="108"/>
                        <a:pt x="80" y="87"/>
                      </a:cubicBezTo>
                      <a:cubicBezTo>
                        <a:pt x="71" y="57"/>
                        <a:pt x="76" y="27"/>
                        <a:pt x="88" y="0"/>
                      </a:cubicBezTo>
                      <a:cubicBezTo>
                        <a:pt x="55" y="17"/>
                        <a:pt x="19" y="39"/>
                        <a:pt x="7" y="83"/>
                      </a:cubicBezTo>
                      <a:cubicBezTo>
                        <a:pt x="0" y="110"/>
                        <a:pt x="11" y="129"/>
                        <a:pt x="44" y="133"/>
                      </a:cubicBezTo>
                      <a:lnTo>
                        <a:pt x="50" y="13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400"/>
                </a:p>
              </p:txBody>
            </p:sp>
            <p:sp>
              <p:nvSpPr>
                <p:cNvPr id="42" name="Freeform 17"/>
                <p:cNvSpPr>
                  <a:spLocks/>
                </p:cNvSpPr>
                <p:nvPr/>
              </p:nvSpPr>
              <p:spPr bwMode="auto">
                <a:xfrm>
                  <a:off x="6655682" y="3516216"/>
                  <a:ext cx="296896" cy="479049"/>
                </a:xfrm>
                <a:custGeom>
                  <a:avLst/>
                  <a:gdLst>
                    <a:gd name="T0" fmla="*/ 234 w 310"/>
                    <a:gd name="T1" fmla="*/ 23 h 501"/>
                    <a:gd name="T2" fmla="*/ 232 w 310"/>
                    <a:gd name="T3" fmla="*/ 284 h 501"/>
                    <a:gd name="T4" fmla="*/ 86 w 310"/>
                    <a:gd name="T5" fmla="*/ 501 h 501"/>
                    <a:gd name="T6" fmla="*/ 77 w 310"/>
                    <a:gd name="T7" fmla="*/ 78 h 501"/>
                    <a:gd name="T8" fmla="*/ 215 w 310"/>
                    <a:gd name="T9" fmla="*/ 13 h 501"/>
                    <a:gd name="T10" fmla="*/ 234 w 310"/>
                    <a:gd name="T11" fmla="*/ 23 h 5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10" h="501">
                      <a:moveTo>
                        <a:pt x="234" y="23"/>
                      </a:moveTo>
                      <a:cubicBezTo>
                        <a:pt x="295" y="110"/>
                        <a:pt x="310" y="210"/>
                        <a:pt x="232" y="284"/>
                      </a:cubicBezTo>
                      <a:cubicBezTo>
                        <a:pt x="156" y="359"/>
                        <a:pt x="102" y="417"/>
                        <a:pt x="86" y="501"/>
                      </a:cubicBezTo>
                      <a:cubicBezTo>
                        <a:pt x="26" y="354"/>
                        <a:pt x="0" y="206"/>
                        <a:pt x="77" y="78"/>
                      </a:cubicBezTo>
                      <a:cubicBezTo>
                        <a:pt x="117" y="12"/>
                        <a:pt x="166" y="0"/>
                        <a:pt x="215" y="13"/>
                      </a:cubicBezTo>
                      <a:lnTo>
                        <a:pt x="234" y="23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400"/>
                </a:p>
              </p:txBody>
            </p:sp>
          </p:grpSp>
          <p:grpSp>
            <p:nvGrpSpPr>
              <p:cNvPr id="8" name="Group 7"/>
              <p:cNvGrpSpPr/>
              <p:nvPr/>
            </p:nvGrpSpPr>
            <p:grpSpPr>
              <a:xfrm>
                <a:off x="5258291" y="5535666"/>
                <a:ext cx="1681767" cy="1322334"/>
                <a:chOff x="5397322" y="5535666"/>
                <a:chExt cx="1681767" cy="1322334"/>
              </a:xfrm>
            </p:grpSpPr>
            <p:sp>
              <p:nvSpPr>
                <p:cNvPr id="9" name="Freeform 60"/>
                <p:cNvSpPr>
                  <a:spLocks/>
                </p:cNvSpPr>
                <p:nvPr/>
              </p:nvSpPr>
              <p:spPr bwMode="auto">
                <a:xfrm>
                  <a:off x="5687467" y="5535666"/>
                  <a:ext cx="1112224" cy="214922"/>
                </a:xfrm>
                <a:custGeom>
                  <a:avLst/>
                  <a:gdLst>
                    <a:gd name="T0" fmla="*/ 11 w 87"/>
                    <a:gd name="T1" fmla="*/ 5 h 17"/>
                    <a:gd name="T2" fmla="*/ 12 w 87"/>
                    <a:gd name="T3" fmla="*/ 5 h 17"/>
                    <a:gd name="T4" fmla="*/ 20 w 87"/>
                    <a:gd name="T5" fmla="*/ 6 h 17"/>
                    <a:gd name="T6" fmla="*/ 24 w 87"/>
                    <a:gd name="T7" fmla="*/ 4 h 17"/>
                    <a:gd name="T8" fmla="*/ 27 w 87"/>
                    <a:gd name="T9" fmla="*/ 5 h 17"/>
                    <a:gd name="T10" fmla="*/ 29 w 87"/>
                    <a:gd name="T11" fmla="*/ 6 h 17"/>
                    <a:gd name="T12" fmla="*/ 34 w 87"/>
                    <a:gd name="T13" fmla="*/ 2 h 17"/>
                    <a:gd name="T14" fmla="*/ 37 w 87"/>
                    <a:gd name="T15" fmla="*/ 3 h 17"/>
                    <a:gd name="T16" fmla="*/ 40 w 87"/>
                    <a:gd name="T17" fmla="*/ 3 h 17"/>
                    <a:gd name="T18" fmla="*/ 42 w 87"/>
                    <a:gd name="T19" fmla="*/ 1 h 17"/>
                    <a:gd name="T20" fmla="*/ 47 w 87"/>
                    <a:gd name="T21" fmla="*/ 2 h 17"/>
                    <a:gd name="T22" fmla="*/ 50 w 87"/>
                    <a:gd name="T23" fmla="*/ 1 h 17"/>
                    <a:gd name="T24" fmla="*/ 53 w 87"/>
                    <a:gd name="T25" fmla="*/ 1 h 17"/>
                    <a:gd name="T26" fmla="*/ 59 w 87"/>
                    <a:gd name="T27" fmla="*/ 5 h 17"/>
                    <a:gd name="T28" fmla="*/ 64 w 87"/>
                    <a:gd name="T29" fmla="*/ 2 h 17"/>
                    <a:gd name="T30" fmla="*/ 69 w 87"/>
                    <a:gd name="T31" fmla="*/ 5 h 17"/>
                    <a:gd name="T32" fmla="*/ 75 w 87"/>
                    <a:gd name="T33" fmla="*/ 5 h 17"/>
                    <a:gd name="T34" fmla="*/ 81 w 87"/>
                    <a:gd name="T35" fmla="*/ 8 h 17"/>
                    <a:gd name="T36" fmla="*/ 84 w 87"/>
                    <a:gd name="T37" fmla="*/ 9 h 17"/>
                    <a:gd name="T38" fmla="*/ 84 w 87"/>
                    <a:gd name="T39" fmla="*/ 16 h 17"/>
                    <a:gd name="T40" fmla="*/ 76 w 87"/>
                    <a:gd name="T41" fmla="*/ 17 h 17"/>
                    <a:gd name="T42" fmla="*/ 54 w 87"/>
                    <a:gd name="T43" fmla="*/ 17 h 17"/>
                    <a:gd name="T44" fmla="*/ 31 w 87"/>
                    <a:gd name="T45" fmla="*/ 15 h 17"/>
                    <a:gd name="T46" fmla="*/ 15 w 87"/>
                    <a:gd name="T47" fmla="*/ 14 h 17"/>
                    <a:gd name="T48" fmla="*/ 13 w 87"/>
                    <a:gd name="T49" fmla="*/ 14 h 17"/>
                    <a:gd name="T50" fmla="*/ 4 w 87"/>
                    <a:gd name="T51" fmla="*/ 8 h 17"/>
                    <a:gd name="T52" fmla="*/ 11 w 87"/>
                    <a:gd name="T53" fmla="*/ 5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87" h="17">
                      <a:moveTo>
                        <a:pt x="11" y="5"/>
                      </a:moveTo>
                      <a:cubicBezTo>
                        <a:pt x="12" y="5"/>
                        <a:pt x="12" y="5"/>
                        <a:pt x="12" y="5"/>
                      </a:cubicBezTo>
                      <a:cubicBezTo>
                        <a:pt x="16" y="3"/>
                        <a:pt x="17" y="3"/>
                        <a:pt x="20" y="6"/>
                      </a:cubicBezTo>
                      <a:cubicBezTo>
                        <a:pt x="20" y="7"/>
                        <a:pt x="23" y="4"/>
                        <a:pt x="24" y="4"/>
                      </a:cubicBezTo>
                      <a:cubicBezTo>
                        <a:pt x="25" y="4"/>
                        <a:pt x="26" y="5"/>
                        <a:pt x="27" y="5"/>
                      </a:cubicBezTo>
                      <a:cubicBezTo>
                        <a:pt x="28" y="5"/>
                        <a:pt x="28" y="6"/>
                        <a:pt x="29" y="6"/>
                      </a:cubicBezTo>
                      <a:cubicBezTo>
                        <a:pt x="32" y="6"/>
                        <a:pt x="32" y="3"/>
                        <a:pt x="34" y="2"/>
                      </a:cubicBezTo>
                      <a:cubicBezTo>
                        <a:pt x="35" y="2"/>
                        <a:pt x="36" y="2"/>
                        <a:pt x="37" y="3"/>
                      </a:cubicBezTo>
                      <a:cubicBezTo>
                        <a:pt x="38" y="3"/>
                        <a:pt x="39" y="4"/>
                        <a:pt x="40" y="3"/>
                      </a:cubicBezTo>
                      <a:cubicBezTo>
                        <a:pt x="41" y="3"/>
                        <a:pt x="41" y="1"/>
                        <a:pt x="42" y="1"/>
                      </a:cubicBezTo>
                      <a:cubicBezTo>
                        <a:pt x="44" y="0"/>
                        <a:pt x="45" y="2"/>
                        <a:pt x="47" y="2"/>
                      </a:cubicBezTo>
                      <a:cubicBezTo>
                        <a:pt x="48" y="2"/>
                        <a:pt x="49" y="2"/>
                        <a:pt x="50" y="1"/>
                      </a:cubicBezTo>
                      <a:cubicBezTo>
                        <a:pt x="51" y="1"/>
                        <a:pt x="52" y="0"/>
                        <a:pt x="53" y="1"/>
                      </a:cubicBezTo>
                      <a:cubicBezTo>
                        <a:pt x="56" y="1"/>
                        <a:pt x="57" y="3"/>
                        <a:pt x="59" y="5"/>
                      </a:cubicBezTo>
                      <a:cubicBezTo>
                        <a:pt x="59" y="2"/>
                        <a:pt x="62" y="2"/>
                        <a:pt x="64" y="2"/>
                      </a:cubicBezTo>
                      <a:cubicBezTo>
                        <a:pt x="67" y="1"/>
                        <a:pt x="68" y="3"/>
                        <a:pt x="69" y="5"/>
                      </a:cubicBezTo>
                      <a:cubicBezTo>
                        <a:pt x="69" y="4"/>
                        <a:pt x="74" y="4"/>
                        <a:pt x="75" y="5"/>
                      </a:cubicBezTo>
                      <a:cubicBezTo>
                        <a:pt x="77" y="5"/>
                        <a:pt x="79" y="7"/>
                        <a:pt x="81" y="8"/>
                      </a:cubicBezTo>
                      <a:cubicBezTo>
                        <a:pt x="82" y="8"/>
                        <a:pt x="83" y="8"/>
                        <a:pt x="84" y="9"/>
                      </a:cubicBezTo>
                      <a:cubicBezTo>
                        <a:pt x="86" y="11"/>
                        <a:pt x="87" y="15"/>
                        <a:pt x="84" y="16"/>
                      </a:cubicBezTo>
                      <a:cubicBezTo>
                        <a:pt x="81" y="17"/>
                        <a:pt x="78" y="17"/>
                        <a:pt x="76" y="17"/>
                      </a:cubicBezTo>
                      <a:cubicBezTo>
                        <a:pt x="68" y="17"/>
                        <a:pt x="61" y="17"/>
                        <a:pt x="54" y="17"/>
                      </a:cubicBezTo>
                      <a:cubicBezTo>
                        <a:pt x="46" y="16"/>
                        <a:pt x="39" y="15"/>
                        <a:pt x="31" y="15"/>
                      </a:cubicBezTo>
                      <a:cubicBezTo>
                        <a:pt x="26" y="15"/>
                        <a:pt x="21" y="14"/>
                        <a:pt x="15" y="14"/>
                      </a:cubicBezTo>
                      <a:cubicBezTo>
                        <a:pt x="15" y="14"/>
                        <a:pt x="14" y="14"/>
                        <a:pt x="13" y="14"/>
                      </a:cubicBezTo>
                      <a:cubicBezTo>
                        <a:pt x="9" y="14"/>
                        <a:pt x="0" y="14"/>
                        <a:pt x="4" y="8"/>
                      </a:cubicBezTo>
                      <a:cubicBezTo>
                        <a:pt x="6" y="5"/>
                        <a:pt x="9" y="6"/>
                        <a:pt x="11" y="5"/>
                      </a:cubicBezTo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" name="Freeform 61"/>
                <p:cNvSpPr>
                  <a:spLocks/>
                </p:cNvSpPr>
                <p:nvPr/>
              </p:nvSpPr>
              <p:spPr bwMode="auto">
                <a:xfrm>
                  <a:off x="5461799" y="5831183"/>
                  <a:ext cx="1552813" cy="1004810"/>
                </a:xfrm>
                <a:custGeom>
                  <a:avLst/>
                  <a:gdLst>
                    <a:gd name="T0" fmla="*/ 234 w 289"/>
                    <a:gd name="T1" fmla="*/ 234 h 234"/>
                    <a:gd name="T2" fmla="*/ 54 w 289"/>
                    <a:gd name="T3" fmla="*/ 234 h 234"/>
                    <a:gd name="T4" fmla="*/ 0 w 289"/>
                    <a:gd name="T5" fmla="*/ 0 h 234"/>
                    <a:gd name="T6" fmla="*/ 289 w 289"/>
                    <a:gd name="T7" fmla="*/ 0 h 234"/>
                    <a:gd name="T8" fmla="*/ 234 w 289"/>
                    <a:gd name="T9" fmla="*/ 234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89" h="234">
                      <a:moveTo>
                        <a:pt x="234" y="234"/>
                      </a:moveTo>
                      <a:lnTo>
                        <a:pt x="54" y="234"/>
                      </a:lnTo>
                      <a:lnTo>
                        <a:pt x="0" y="0"/>
                      </a:lnTo>
                      <a:lnTo>
                        <a:pt x="289" y="0"/>
                      </a:lnTo>
                      <a:lnTo>
                        <a:pt x="234" y="234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" name="Freeform 62"/>
                <p:cNvSpPr>
                  <a:spLocks/>
                </p:cNvSpPr>
                <p:nvPr/>
              </p:nvSpPr>
              <p:spPr bwMode="auto">
                <a:xfrm>
                  <a:off x="5461799" y="5600705"/>
                  <a:ext cx="1552813" cy="1257295"/>
                </a:xfrm>
                <a:custGeom>
                  <a:avLst/>
                  <a:gdLst>
                    <a:gd name="T0" fmla="*/ 234 w 289"/>
                    <a:gd name="T1" fmla="*/ 234 h 234"/>
                    <a:gd name="T2" fmla="*/ 54 w 289"/>
                    <a:gd name="T3" fmla="*/ 234 h 234"/>
                    <a:gd name="T4" fmla="*/ 0 w 289"/>
                    <a:gd name="T5" fmla="*/ 0 h 234"/>
                    <a:gd name="T6" fmla="*/ 289 w 289"/>
                    <a:gd name="T7" fmla="*/ 0 h 234"/>
                    <a:gd name="T8" fmla="*/ 234 w 289"/>
                    <a:gd name="T9" fmla="*/ 234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89" h="234">
                      <a:moveTo>
                        <a:pt x="234" y="234"/>
                      </a:moveTo>
                      <a:lnTo>
                        <a:pt x="54" y="234"/>
                      </a:lnTo>
                      <a:lnTo>
                        <a:pt x="0" y="0"/>
                      </a:lnTo>
                      <a:lnTo>
                        <a:pt x="289" y="0"/>
                      </a:lnTo>
                      <a:lnTo>
                        <a:pt x="234" y="234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" name="Freeform 63"/>
                <p:cNvSpPr>
                  <a:spLocks noEditPoints="1"/>
                </p:cNvSpPr>
                <p:nvPr/>
              </p:nvSpPr>
              <p:spPr bwMode="auto">
                <a:xfrm>
                  <a:off x="5397322" y="5664619"/>
                  <a:ext cx="1681767" cy="306265"/>
                </a:xfrm>
                <a:custGeom>
                  <a:avLst/>
                  <a:gdLst>
                    <a:gd name="T0" fmla="*/ 313 w 313"/>
                    <a:gd name="T1" fmla="*/ 54 h 57"/>
                    <a:gd name="T2" fmla="*/ 296 w 313"/>
                    <a:gd name="T3" fmla="*/ 54 h 57"/>
                    <a:gd name="T4" fmla="*/ 296 w 313"/>
                    <a:gd name="T5" fmla="*/ 57 h 57"/>
                    <a:gd name="T6" fmla="*/ 313 w 313"/>
                    <a:gd name="T7" fmla="*/ 57 h 57"/>
                    <a:gd name="T8" fmla="*/ 313 w 313"/>
                    <a:gd name="T9" fmla="*/ 54 h 57"/>
                    <a:gd name="T10" fmla="*/ 0 w 313"/>
                    <a:gd name="T11" fmla="*/ 0 h 57"/>
                    <a:gd name="T12" fmla="*/ 0 w 313"/>
                    <a:gd name="T13" fmla="*/ 0 h 57"/>
                    <a:gd name="T14" fmla="*/ 0 w 313"/>
                    <a:gd name="T15" fmla="*/ 57 h 57"/>
                    <a:gd name="T16" fmla="*/ 16 w 313"/>
                    <a:gd name="T17" fmla="*/ 57 h 57"/>
                    <a:gd name="T18" fmla="*/ 16 w 313"/>
                    <a:gd name="T19" fmla="*/ 54 h 57"/>
                    <a:gd name="T20" fmla="*/ 0 w 313"/>
                    <a:gd name="T21" fmla="*/ 54 h 57"/>
                    <a:gd name="T22" fmla="*/ 0 w 313"/>
                    <a:gd name="T23" fmla="*/ 0 h 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313" h="57">
                      <a:moveTo>
                        <a:pt x="313" y="54"/>
                      </a:moveTo>
                      <a:lnTo>
                        <a:pt x="296" y="54"/>
                      </a:lnTo>
                      <a:lnTo>
                        <a:pt x="296" y="57"/>
                      </a:lnTo>
                      <a:lnTo>
                        <a:pt x="313" y="57"/>
                      </a:lnTo>
                      <a:lnTo>
                        <a:pt x="313" y="54"/>
                      </a:lnTo>
                      <a:close/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57"/>
                      </a:lnTo>
                      <a:lnTo>
                        <a:pt x="16" y="57"/>
                      </a:lnTo>
                      <a:lnTo>
                        <a:pt x="16" y="54"/>
                      </a:lnTo>
                      <a:lnTo>
                        <a:pt x="0" y="5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19121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" name="Freeform 64"/>
                <p:cNvSpPr>
                  <a:spLocks noEditPoints="1"/>
                </p:cNvSpPr>
                <p:nvPr/>
              </p:nvSpPr>
              <p:spPr bwMode="auto">
                <a:xfrm>
                  <a:off x="5397322" y="5664619"/>
                  <a:ext cx="1681767" cy="306265"/>
                </a:xfrm>
                <a:custGeom>
                  <a:avLst/>
                  <a:gdLst>
                    <a:gd name="T0" fmla="*/ 313 w 313"/>
                    <a:gd name="T1" fmla="*/ 54 h 57"/>
                    <a:gd name="T2" fmla="*/ 296 w 313"/>
                    <a:gd name="T3" fmla="*/ 54 h 57"/>
                    <a:gd name="T4" fmla="*/ 296 w 313"/>
                    <a:gd name="T5" fmla="*/ 57 h 57"/>
                    <a:gd name="T6" fmla="*/ 313 w 313"/>
                    <a:gd name="T7" fmla="*/ 57 h 57"/>
                    <a:gd name="T8" fmla="*/ 313 w 313"/>
                    <a:gd name="T9" fmla="*/ 54 h 57"/>
                    <a:gd name="T10" fmla="*/ 0 w 313"/>
                    <a:gd name="T11" fmla="*/ 0 h 57"/>
                    <a:gd name="T12" fmla="*/ 0 w 313"/>
                    <a:gd name="T13" fmla="*/ 0 h 57"/>
                    <a:gd name="T14" fmla="*/ 0 w 313"/>
                    <a:gd name="T15" fmla="*/ 57 h 57"/>
                    <a:gd name="T16" fmla="*/ 16 w 313"/>
                    <a:gd name="T17" fmla="*/ 57 h 57"/>
                    <a:gd name="T18" fmla="*/ 16 w 313"/>
                    <a:gd name="T19" fmla="*/ 54 h 57"/>
                    <a:gd name="T20" fmla="*/ 0 w 313"/>
                    <a:gd name="T21" fmla="*/ 54 h 57"/>
                    <a:gd name="T22" fmla="*/ 0 w 313"/>
                    <a:gd name="T23" fmla="*/ 0 h 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313" h="57">
                      <a:moveTo>
                        <a:pt x="313" y="54"/>
                      </a:moveTo>
                      <a:lnTo>
                        <a:pt x="296" y="54"/>
                      </a:lnTo>
                      <a:lnTo>
                        <a:pt x="296" y="57"/>
                      </a:lnTo>
                      <a:lnTo>
                        <a:pt x="313" y="57"/>
                      </a:lnTo>
                      <a:lnTo>
                        <a:pt x="313" y="54"/>
                      </a:lnTo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57"/>
                      </a:lnTo>
                      <a:lnTo>
                        <a:pt x="16" y="57"/>
                      </a:lnTo>
                      <a:lnTo>
                        <a:pt x="16" y="54"/>
                      </a:lnTo>
                      <a:lnTo>
                        <a:pt x="0" y="54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" name="Freeform 65"/>
                <p:cNvSpPr>
                  <a:spLocks noEditPoints="1"/>
                </p:cNvSpPr>
                <p:nvPr/>
              </p:nvSpPr>
              <p:spPr bwMode="auto">
                <a:xfrm>
                  <a:off x="5483291" y="5954764"/>
                  <a:ext cx="1504455" cy="16121"/>
                </a:xfrm>
                <a:custGeom>
                  <a:avLst/>
                  <a:gdLst>
                    <a:gd name="T0" fmla="*/ 0 w 280"/>
                    <a:gd name="T1" fmla="*/ 0 h 3"/>
                    <a:gd name="T2" fmla="*/ 0 w 280"/>
                    <a:gd name="T3" fmla="*/ 0 h 3"/>
                    <a:gd name="T4" fmla="*/ 0 w 280"/>
                    <a:gd name="T5" fmla="*/ 3 h 3"/>
                    <a:gd name="T6" fmla="*/ 0 w 280"/>
                    <a:gd name="T7" fmla="*/ 3 h 3"/>
                    <a:gd name="T8" fmla="*/ 0 w 280"/>
                    <a:gd name="T9" fmla="*/ 0 h 3"/>
                    <a:gd name="T10" fmla="*/ 280 w 280"/>
                    <a:gd name="T11" fmla="*/ 0 h 3"/>
                    <a:gd name="T12" fmla="*/ 140 w 280"/>
                    <a:gd name="T13" fmla="*/ 0 h 3"/>
                    <a:gd name="T14" fmla="*/ 140 w 280"/>
                    <a:gd name="T15" fmla="*/ 3 h 3"/>
                    <a:gd name="T16" fmla="*/ 280 w 280"/>
                    <a:gd name="T17" fmla="*/ 3 h 3"/>
                    <a:gd name="T18" fmla="*/ 280 w 280"/>
                    <a:gd name="T1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80" h="3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3"/>
                      </a:lnTo>
                      <a:lnTo>
                        <a:pt x="0" y="3"/>
                      </a:lnTo>
                      <a:lnTo>
                        <a:pt x="0" y="0"/>
                      </a:lnTo>
                      <a:close/>
                      <a:moveTo>
                        <a:pt x="280" y="0"/>
                      </a:moveTo>
                      <a:lnTo>
                        <a:pt x="140" y="0"/>
                      </a:lnTo>
                      <a:lnTo>
                        <a:pt x="140" y="3"/>
                      </a:lnTo>
                      <a:lnTo>
                        <a:pt x="280" y="3"/>
                      </a:lnTo>
                      <a:lnTo>
                        <a:pt x="280" y="0"/>
                      </a:ln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" name="Freeform 66"/>
                <p:cNvSpPr>
                  <a:spLocks noEditPoints="1"/>
                </p:cNvSpPr>
                <p:nvPr/>
              </p:nvSpPr>
              <p:spPr bwMode="auto">
                <a:xfrm>
                  <a:off x="5483291" y="5954764"/>
                  <a:ext cx="1504455" cy="16121"/>
                </a:xfrm>
                <a:custGeom>
                  <a:avLst/>
                  <a:gdLst>
                    <a:gd name="T0" fmla="*/ 0 w 280"/>
                    <a:gd name="T1" fmla="*/ 0 h 3"/>
                    <a:gd name="T2" fmla="*/ 0 w 280"/>
                    <a:gd name="T3" fmla="*/ 0 h 3"/>
                    <a:gd name="T4" fmla="*/ 0 w 280"/>
                    <a:gd name="T5" fmla="*/ 3 h 3"/>
                    <a:gd name="T6" fmla="*/ 0 w 280"/>
                    <a:gd name="T7" fmla="*/ 3 h 3"/>
                    <a:gd name="T8" fmla="*/ 0 w 280"/>
                    <a:gd name="T9" fmla="*/ 0 h 3"/>
                    <a:gd name="T10" fmla="*/ 280 w 280"/>
                    <a:gd name="T11" fmla="*/ 0 h 3"/>
                    <a:gd name="T12" fmla="*/ 140 w 280"/>
                    <a:gd name="T13" fmla="*/ 0 h 3"/>
                    <a:gd name="T14" fmla="*/ 140 w 280"/>
                    <a:gd name="T15" fmla="*/ 3 h 3"/>
                    <a:gd name="T16" fmla="*/ 280 w 280"/>
                    <a:gd name="T17" fmla="*/ 3 h 3"/>
                    <a:gd name="T18" fmla="*/ 280 w 280"/>
                    <a:gd name="T1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80" h="3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3"/>
                      </a:lnTo>
                      <a:lnTo>
                        <a:pt x="0" y="3"/>
                      </a:lnTo>
                      <a:lnTo>
                        <a:pt x="0" y="0"/>
                      </a:lnTo>
                      <a:moveTo>
                        <a:pt x="280" y="0"/>
                      </a:moveTo>
                      <a:lnTo>
                        <a:pt x="140" y="0"/>
                      </a:lnTo>
                      <a:lnTo>
                        <a:pt x="140" y="3"/>
                      </a:lnTo>
                      <a:lnTo>
                        <a:pt x="280" y="3"/>
                      </a:lnTo>
                      <a:lnTo>
                        <a:pt x="280" y="0"/>
                      </a:lnTo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" name="Rectangle 67"/>
                <p:cNvSpPr>
                  <a:spLocks noChangeArrowheads="1"/>
                </p:cNvSpPr>
                <p:nvPr/>
              </p:nvSpPr>
              <p:spPr bwMode="auto">
                <a:xfrm>
                  <a:off x="5397322" y="5653873"/>
                  <a:ext cx="1681767" cy="300891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" name="Rectangle 68"/>
                <p:cNvSpPr>
                  <a:spLocks noChangeArrowheads="1"/>
                </p:cNvSpPr>
                <p:nvPr/>
              </p:nvSpPr>
              <p:spPr bwMode="auto">
                <a:xfrm>
                  <a:off x="5397322" y="5653873"/>
                  <a:ext cx="1681767" cy="30089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" name="Freeform 69"/>
                <p:cNvSpPr>
                  <a:spLocks/>
                </p:cNvSpPr>
                <p:nvPr/>
              </p:nvSpPr>
              <p:spPr bwMode="auto">
                <a:xfrm>
                  <a:off x="5483291" y="5970882"/>
                  <a:ext cx="752227" cy="865111"/>
                </a:xfrm>
                <a:custGeom>
                  <a:avLst/>
                  <a:gdLst>
                    <a:gd name="T0" fmla="*/ 140 w 140"/>
                    <a:gd name="T1" fmla="*/ 0 h 208"/>
                    <a:gd name="T2" fmla="*/ 0 w 140"/>
                    <a:gd name="T3" fmla="*/ 0 h 208"/>
                    <a:gd name="T4" fmla="*/ 50 w 140"/>
                    <a:gd name="T5" fmla="*/ 208 h 208"/>
                    <a:gd name="T6" fmla="*/ 140 w 140"/>
                    <a:gd name="T7" fmla="*/ 208 h 208"/>
                    <a:gd name="T8" fmla="*/ 140 w 140"/>
                    <a:gd name="T9" fmla="*/ 0 h 2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0" h="208">
                      <a:moveTo>
                        <a:pt x="140" y="0"/>
                      </a:moveTo>
                      <a:lnTo>
                        <a:pt x="0" y="0"/>
                      </a:lnTo>
                      <a:lnTo>
                        <a:pt x="50" y="208"/>
                      </a:lnTo>
                      <a:lnTo>
                        <a:pt x="140" y="208"/>
                      </a:lnTo>
                      <a:lnTo>
                        <a:pt x="140" y="0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" name="Freeform 70"/>
                <p:cNvSpPr>
                  <a:spLocks/>
                </p:cNvSpPr>
                <p:nvPr/>
              </p:nvSpPr>
              <p:spPr bwMode="auto">
                <a:xfrm>
                  <a:off x="5483291" y="5740405"/>
                  <a:ext cx="752227" cy="1117595"/>
                </a:xfrm>
                <a:custGeom>
                  <a:avLst/>
                  <a:gdLst>
                    <a:gd name="T0" fmla="*/ 140 w 140"/>
                    <a:gd name="T1" fmla="*/ 0 h 208"/>
                    <a:gd name="T2" fmla="*/ 0 w 140"/>
                    <a:gd name="T3" fmla="*/ 0 h 208"/>
                    <a:gd name="T4" fmla="*/ 50 w 140"/>
                    <a:gd name="T5" fmla="*/ 208 h 208"/>
                    <a:gd name="T6" fmla="*/ 140 w 140"/>
                    <a:gd name="T7" fmla="*/ 208 h 208"/>
                    <a:gd name="T8" fmla="*/ 140 w 140"/>
                    <a:gd name="T9" fmla="*/ 0 h 2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0" h="208">
                      <a:moveTo>
                        <a:pt x="140" y="0"/>
                      </a:moveTo>
                      <a:lnTo>
                        <a:pt x="0" y="0"/>
                      </a:lnTo>
                      <a:lnTo>
                        <a:pt x="50" y="208"/>
                      </a:lnTo>
                      <a:lnTo>
                        <a:pt x="140" y="208"/>
                      </a:lnTo>
                      <a:lnTo>
                        <a:pt x="14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" name="Rectangle 71"/>
                <p:cNvSpPr>
                  <a:spLocks noChangeArrowheads="1"/>
                </p:cNvSpPr>
                <p:nvPr/>
              </p:nvSpPr>
              <p:spPr bwMode="auto">
                <a:xfrm>
                  <a:off x="5483291" y="5954764"/>
                  <a:ext cx="752227" cy="16121"/>
                </a:xfrm>
                <a:prstGeom prst="rect">
                  <a:avLst/>
                </a:prstGeom>
                <a:solidFill>
                  <a:schemeClr val="bg1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" name="Rectangle 72"/>
                <p:cNvSpPr>
                  <a:spLocks noChangeArrowheads="1"/>
                </p:cNvSpPr>
                <p:nvPr/>
              </p:nvSpPr>
              <p:spPr bwMode="auto">
                <a:xfrm>
                  <a:off x="5483291" y="5954764"/>
                  <a:ext cx="752227" cy="16121"/>
                </a:xfrm>
                <a:prstGeom prst="rect">
                  <a:avLst/>
                </a:prstGeom>
                <a:solidFill>
                  <a:schemeClr val="bg1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" name="Freeform 73"/>
                <p:cNvSpPr>
                  <a:spLocks/>
                </p:cNvSpPr>
                <p:nvPr/>
              </p:nvSpPr>
              <p:spPr bwMode="auto">
                <a:xfrm>
                  <a:off x="5397322" y="5653873"/>
                  <a:ext cx="838196" cy="300891"/>
                </a:xfrm>
                <a:custGeom>
                  <a:avLst/>
                  <a:gdLst>
                    <a:gd name="T0" fmla="*/ 156 w 156"/>
                    <a:gd name="T1" fmla="*/ 0 h 56"/>
                    <a:gd name="T2" fmla="*/ 0 w 156"/>
                    <a:gd name="T3" fmla="*/ 0 h 56"/>
                    <a:gd name="T4" fmla="*/ 0 w 156"/>
                    <a:gd name="T5" fmla="*/ 56 h 56"/>
                    <a:gd name="T6" fmla="*/ 16 w 156"/>
                    <a:gd name="T7" fmla="*/ 56 h 56"/>
                    <a:gd name="T8" fmla="*/ 156 w 156"/>
                    <a:gd name="T9" fmla="*/ 56 h 56"/>
                    <a:gd name="T10" fmla="*/ 156 w 156"/>
                    <a:gd name="T11" fmla="*/ 0 h 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56" h="56">
                      <a:moveTo>
                        <a:pt x="156" y="0"/>
                      </a:moveTo>
                      <a:lnTo>
                        <a:pt x="0" y="0"/>
                      </a:lnTo>
                      <a:lnTo>
                        <a:pt x="0" y="56"/>
                      </a:lnTo>
                      <a:lnTo>
                        <a:pt x="16" y="56"/>
                      </a:lnTo>
                      <a:lnTo>
                        <a:pt x="156" y="56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" name="Freeform 74"/>
                <p:cNvSpPr>
                  <a:spLocks/>
                </p:cNvSpPr>
                <p:nvPr/>
              </p:nvSpPr>
              <p:spPr bwMode="auto">
                <a:xfrm>
                  <a:off x="5397322" y="5653873"/>
                  <a:ext cx="838196" cy="300891"/>
                </a:xfrm>
                <a:custGeom>
                  <a:avLst/>
                  <a:gdLst>
                    <a:gd name="T0" fmla="*/ 156 w 156"/>
                    <a:gd name="T1" fmla="*/ 0 h 56"/>
                    <a:gd name="T2" fmla="*/ 0 w 156"/>
                    <a:gd name="T3" fmla="*/ 0 h 56"/>
                    <a:gd name="T4" fmla="*/ 0 w 156"/>
                    <a:gd name="T5" fmla="*/ 56 h 56"/>
                    <a:gd name="T6" fmla="*/ 16 w 156"/>
                    <a:gd name="T7" fmla="*/ 56 h 56"/>
                    <a:gd name="T8" fmla="*/ 156 w 156"/>
                    <a:gd name="T9" fmla="*/ 56 h 56"/>
                    <a:gd name="T10" fmla="*/ 156 w 156"/>
                    <a:gd name="T11" fmla="*/ 0 h 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56" h="56">
                      <a:moveTo>
                        <a:pt x="156" y="0"/>
                      </a:moveTo>
                      <a:lnTo>
                        <a:pt x="0" y="0"/>
                      </a:lnTo>
                      <a:lnTo>
                        <a:pt x="0" y="56"/>
                      </a:lnTo>
                      <a:lnTo>
                        <a:pt x="16" y="56"/>
                      </a:lnTo>
                      <a:lnTo>
                        <a:pt x="156" y="56"/>
                      </a:lnTo>
                      <a:lnTo>
                        <a:pt x="156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FC6CAA12-CE94-401B-A2D3-D799CA978C45}"/>
              </a:ext>
            </a:extLst>
          </p:cNvPr>
          <p:cNvGrpSpPr/>
          <p:nvPr/>
        </p:nvGrpSpPr>
        <p:grpSpPr>
          <a:xfrm>
            <a:off x="2496861" y="2317748"/>
            <a:ext cx="3652058" cy="765561"/>
            <a:chOff x="2496861" y="2317748"/>
            <a:chExt cx="3652058" cy="765561"/>
          </a:xfrm>
        </p:grpSpPr>
        <p:grpSp>
          <p:nvGrpSpPr>
            <p:cNvPr id="43" name="Group 42"/>
            <p:cNvGrpSpPr/>
            <p:nvPr/>
          </p:nvGrpSpPr>
          <p:grpSpPr>
            <a:xfrm>
              <a:off x="3393546" y="2317748"/>
              <a:ext cx="2755373" cy="765561"/>
              <a:chOff x="8689521" y="2412324"/>
              <a:chExt cx="2755373" cy="765561"/>
            </a:xfrm>
          </p:grpSpPr>
          <p:sp>
            <p:nvSpPr>
              <p:cNvPr id="44" name="TextBox 43"/>
              <p:cNvSpPr txBox="1"/>
              <p:nvPr/>
            </p:nvSpPr>
            <p:spPr>
              <a:xfrm>
                <a:off x="8689522" y="2412324"/>
                <a:ext cx="1546321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ignika" panose="02010003020600000004" pitchFamily="50" charset="0"/>
                    <a:cs typeface="Clear Sans" panose="020B0503030202020304" pitchFamily="34" charset="0"/>
                  </a:rPr>
                  <a:t>Seeding Process</a:t>
                </a:r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8689521" y="2642354"/>
                <a:ext cx="2755373" cy="5355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pt-BR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cs typeface="Lato Light"/>
                  </a:rPr>
                  <a:t>Lorem ipsum dolor sit amet, consectetur teda adipiscing elit</a:t>
                </a:r>
                <a:endPara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cs typeface="Lato Light"/>
                </a:endParaRPr>
              </a:p>
            </p:txBody>
          </p:sp>
        </p:grpSp>
        <p:grpSp>
          <p:nvGrpSpPr>
            <p:cNvPr id="2" name="Group 1"/>
            <p:cNvGrpSpPr/>
            <p:nvPr/>
          </p:nvGrpSpPr>
          <p:grpSpPr>
            <a:xfrm>
              <a:off x="2496861" y="2335919"/>
              <a:ext cx="703465" cy="703465"/>
              <a:chOff x="2496861" y="2335919"/>
              <a:chExt cx="703465" cy="703465"/>
            </a:xfrm>
          </p:grpSpPr>
          <p:sp>
            <p:nvSpPr>
              <p:cNvPr id="53" name="Rectangle 52"/>
              <p:cNvSpPr/>
              <p:nvPr/>
            </p:nvSpPr>
            <p:spPr>
              <a:xfrm>
                <a:off x="2496861" y="2335919"/>
                <a:ext cx="703465" cy="703465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77" name="Freeform 5"/>
              <p:cNvSpPr>
                <a:spLocks noEditPoints="1"/>
              </p:cNvSpPr>
              <p:nvPr/>
            </p:nvSpPr>
            <p:spPr bwMode="auto">
              <a:xfrm>
                <a:off x="2603590" y="2433407"/>
                <a:ext cx="487818" cy="492911"/>
              </a:xfrm>
              <a:custGeom>
                <a:avLst/>
                <a:gdLst>
                  <a:gd name="T0" fmla="*/ 138 w 306"/>
                  <a:gd name="T1" fmla="*/ 226 h 309"/>
                  <a:gd name="T2" fmla="*/ 149 w 306"/>
                  <a:gd name="T3" fmla="*/ 229 h 309"/>
                  <a:gd name="T4" fmla="*/ 198 w 306"/>
                  <a:gd name="T5" fmla="*/ 216 h 309"/>
                  <a:gd name="T6" fmla="*/ 226 w 306"/>
                  <a:gd name="T7" fmla="*/ 169 h 309"/>
                  <a:gd name="T8" fmla="*/ 215 w 306"/>
                  <a:gd name="T9" fmla="*/ 147 h 309"/>
                  <a:gd name="T10" fmla="*/ 171 w 306"/>
                  <a:gd name="T11" fmla="*/ 209 h 309"/>
                  <a:gd name="T12" fmla="*/ 138 w 306"/>
                  <a:gd name="T13" fmla="*/ 226 h 309"/>
                  <a:gd name="T14" fmla="*/ 80 w 306"/>
                  <a:gd name="T15" fmla="*/ 107 h 309"/>
                  <a:gd name="T16" fmla="*/ 142 w 306"/>
                  <a:gd name="T17" fmla="*/ 15 h 309"/>
                  <a:gd name="T18" fmla="*/ 164 w 306"/>
                  <a:gd name="T19" fmla="*/ 16 h 309"/>
                  <a:gd name="T20" fmla="*/ 225 w 306"/>
                  <a:gd name="T21" fmla="*/ 107 h 309"/>
                  <a:gd name="T22" fmla="*/ 241 w 306"/>
                  <a:gd name="T23" fmla="*/ 153 h 309"/>
                  <a:gd name="T24" fmla="*/ 193 w 306"/>
                  <a:gd name="T25" fmla="*/ 237 h 309"/>
                  <a:gd name="T26" fmla="*/ 112 w 306"/>
                  <a:gd name="T27" fmla="*/ 237 h 309"/>
                  <a:gd name="T28" fmla="*/ 65 w 306"/>
                  <a:gd name="T29" fmla="*/ 153 h 309"/>
                  <a:gd name="T30" fmla="*/ 80 w 306"/>
                  <a:gd name="T31" fmla="*/ 107 h 309"/>
                  <a:gd name="T32" fmla="*/ 153 w 306"/>
                  <a:gd name="T33" fmla="*/ 277 h 309"/>
                  <a:gd name="T34" fmla="*/ 238 w 306"/>
                  <a:gd name="T35" fmla="*/ 257 h 309"/>
                  <a:gd name="T36" fmla="*/ 237 w 306"/>
                  <a:gd name="T37" fmla="*/ 226 h 309"/>
                  <a:gd name="T38" fmla="*/ 234 w 306"/>
                  <a:gd name="T39" fmla="*/ 224 h 309"/>
                  <a:gd name="T40" fmla="*/ 246 w 306"/>
                  <a:gd name="T41" fmla="*/ 205 h 309"/>
                  <a:gd name="T42" fmla="*/ 295 w 306"/>
                  <a:gd name="T43" fmla="*/ 260 h 309"/>
                  <a:gd name="T44" fmla="*/ 252 w 306"/>
                  <a:gd name="T45" fmla="*/ 294 h 309"/>
                  <a:gd name="T46" fmla="*/ 153 w 306"/>
                  <a:gd name="T47" fmla="*/ 309 h 309"/>
                  <a:gd name="T48" fmla="*/ 53 w 306"/>
                  <a:gd name="T49" fmla="*/ 294 h 309"/>
                  <a:gd name="T50" fmla="*/ 10 w 306"/>
                  <a:gd name="T51" fmla="*/ 260 h 309"/>
                  <a:gd name="T52" fmla="*/ 60 w 306"/>
                  <a:gd name="T53" fmla="*/ 205 h 309"/>
                  <a:gd name="T54" fmla="*/ 71 w 306"/>
                  <a:gd name="T55" fmla="*/ 224 h 309"/>
                  <a:gd name="T56" fmla="*/ 69 w 306"/>
                  <a:gd name="T57" fmla="*/ 226 h 309"/>
                  <a:gd name="T58" fmla="*/ 67 w 306"/>
                  <a:gd name="T59" fmla="*/ 257 h 309"/>
                  <a:gd name="T60" fmla="*/ 153 w 306"/>
                  <a:gd name="T61" fmla="*/ 277 h 3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306" h="309">
                    <a:moveTo>
                      <a:pt x="138" y="226"/>
                    </a:moveTo>
                    <a:cubicBezTo>
                      <a:pt x="141" y="227"/>
                      <a:pt x="145" y="229"/>
                      <a:pt x="149" y="229"/>
                    </a:cubicBezTo>
                    <a:cubicBezTo>
                      <a:pt x="164" y="232"/>
                      <a:pt x="182" y="227"/>
                      <a:pt x="198" y="216"/>
                    </a:cubicBezTo>
                    <a:cubicBezTo>
                      <a:pt x="215" y="204"/>
                      <a:pt x="226" y="186"/>
                      <a:pt x="226" y="169"/>
                    </a:cubicBezTo>
                    <a:cubicBezTo>
                      <a:pt x="226" y="160"/>
                      <a:pt x="220" y="151"/>
                      <a:pt x="215" y="147"/>
                    </a:cubicBezTo>
                    <a:cubicBezTo>
                      <a:pt x="210" y="170"/>
                      <a:pt x="193" y="193"/>
                      <a:pt x="171" y="209"/>
                    </a:cubicBezTo>
                    <a:cubicBezTo>
                      <a:pt x="160" y="216"/>
                      <a:pt x="149" y="222"/>
                      <a:pt x="138" y="226"/>
                    </a:cubicBezTo>
                    <a:close/>
                    <a:moveTo>
                      <a:pt x="80" y="107"/>
                    </a:moveTo>
                    <a:cubicBezTo>
                      <a:pt x="98" y="76"/>
                      <a:pt x="122" y="47"/>
                      <a:pt x="142" y="15"/>
                    </a:cubicBezTo>
                    <a:cubicBezTo>
                      <a:pt x="151" y="1"/>
                      <a:pt x="154" y="0"/>
                      <a:pt x="164" y="16"/>
                    </a:cubicBezTo>
                    <a:cubicBezTo>
                      <a:pt x="183" y="47"/>
                      <a:pt x="207" y="76"/>
                      <a:pt x="225" y="107"/>
                    </a:cubicBezTo>
                    <a:cubicBezTo>
                      <a:pt x="234" y="122"/>
                      <a:pt x="241" y="138"/>
                      <a:pt x="241" y="153"/>
                    </a:cubicBezTo>
                    <a:cubicBezTo>
                      <a:pt x="241" y="190"/>
                      <a:pt x="221" y="222"/>
                      <a:pt x="193" y="237"/>
                    </a:cubicBezTo>
                    <a:cubicBezTo>
                      <a:pt x="167" y="251"/>
                      <a:pt x="137" y="251"/>
                      <a:pt x="112" y="237"/>
                    </a:cubicBezTo>
                    <a:cubicBezTo>
                      <a:pt x="84" y="221"/>
                      <a:pt x="65" y="190"/>
                      <a:pt x="65" y="153"/>
                    </a:cubicBezTo>
                    <a:cubicBezTo>
                      <a:pt x="65" y="138"/>
                      <a:pt x="71" y="122"/>
                      <a:pt x="80" y="107"/>
                    </a:cubicBezTo>
                    <a:close/>
                    <a:moveTo>
                      <a:pt x="153" y="277"/>
                    </a:moveTo>
                    <a:cubicBezTo>
                      <a:pt x="178" y="277"/>
                      <a:pt x="218" y="273"/>
                      <a:pt x="238" y="257"/>
                    </a:cubicBezTo>
                    <a:cubicBezTo>
                      <a:pt x="251" y="247"/>
                      <a:pt x="250" y="236"/>
                      <a:pt x="237" y="226"/>
                    </a:cubicBezTo>
                    <a:cubicBezTo>
                      <a:pt x="236" y="226"/>
                      <a:pt x="235" y="225"/>
                      <a:pt x="234" y="224"/>
                    </a:cubicBezTo>
                    <a:cubicBezTo>
                      <a:pt x="239" y="218"/>
                      <a:pt x="243" y="212"/>
                      <a:pt x="246" y="205"/>
                    </a:cubicBezTo>
                    <a:cubicBezTo>
                      <a:pt x="267" y="213"/>
                      <a:pt x="306" y="232"/>
                      <a:pt x="295" y="260"/>
                    </a:cubicBezTo>
                    <a:cubicBezTo>
                      <a:pt x="289" y="277"/>
                      <a:pt x="268" y="288"/>
                      <a:pt x="252" y="294"/>
                    </a:cubicBezTo>
                    <a:cubicBezTo>
                      <a:pt x="225" y="304"/>
                      <a:pt x="189" y="309"/>
                      <a:pt x="153" y="309"/>
                    </a:cubicBezTo>
                    <a:cubicBezTo>
                      <a:pt x="116" y="309"/>
                      <a:pt x="80" y="304"/>
                      <a:pt x="53" y="294"/>
                    </a:cubicBezTo>
                    <a:cubicBezTo>
                      <a:pt x="38" y="288"/>
                      <a:pt x="16" y="277"/>
                      <a:pt x="10" y="260"/>
                    </a:cubicBezTo>
                    <a:cubicBezTo>
                      <a:pt x="0" y="232"/>
                      <a:pt x="38" y="213"/>
                      <a:pt x="60" y="205"/>
                    </a:cubicBezTo>
                    <a:cubicBezTo>
                      <a:pt x="63" y="212"/>
                      <a:pt x="67" y="218"/>
                      <a:pt x="71" y="224"/>
                    </a:cubicBezTo>
                    <a:cubicBezTo>
                      <a:pt x="70" y="225"/>
                      <a:pt x="70" y="226"/>
                      <a:pt x="69" y="226"/>
                    </a:cubicBezTo>
                    <a:cubicBezTo>
                      <a:pt x="56" y="236"/>
                      <a:pt x="54" y="247"/>
                      <a:pt x="67" y="257"/>
                    </a:cubicBezTo>
                    <a:cubicBezTo>
                      <a:pt x="88" y="273"/>
                      <a:pt x="128" y="277"/>
                      <a:pt x="153" y="27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F9B5EF4-DC1D-4077-BFCE-DAB485698141}"/>
              </a:ext>
            </a:extLst>
          </p:cNvPr>
          <p:cNvGrpSpPr/>
          <p:nvPr/>
        </p:nvGrpSpPr>
        <p:grpSpPr>
          <a:xfrm>
            <a:off x="2496861" y="3590016"/>
            <a:ext cx="3683386" cy="765561"/>
            <a:chOff x="2496861" y="3590016"/>
            <a:chExt cx="3683386" cy="765561"/>
          </a:xfrm>
        </p:grpSpPr>
        <p:grpSp>
          <p:nvGrpSpPr>
            <p:cNvPr id="46" name="Group 45"/>
            <p:cNvGrpSpPr/>
            <p:nvPr/>
          </p:nvGrpSpPr>
          <p:grpSpPr>
            <a:xfrm>
              <a:off x="3393547" y="3590016"/>
              <a:ext cx="2786700" cy="765561"/>
              <a:chOff x="8689522" y="3636967"/>
              <a:chExt cx="2786700" cy="765561"/>
            </a:xfrm>
          </p:grpSpPr>
          <p:sp>
            <p:nvSpPr>
              <p:cNvPr id="47" name="TextBox 46"/>
              <p:cNvSpPr txBox="1"/>
              <p:nvPr/>
            </p:nvSpPr>
            <p:spPr>
              <a:xfrm>
                <a:off x="8689522" y="3636967"/>
                <a:ext cx="82875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ignika" panose="02010003020600000004" pitchFamily="50" charset="0"/>
                    <a:cs typeface="Clear Sans" panose="020B0503030202020304" pitchFamily="34" charset="0"/>
                  </a:rPr>
                  <a:t>Rosette</a:t>
                </a:r>
              </a:p>
            </p:txBody>
          </p:sp>
          <p:sp>
            <p:nvSpPr>
              <p:cNvPr id="48" name="Rectangle 47"/>
              <p:cNvSpPr/>
              <p:nvPr/>
            </p:nvSpPr>
            <p:spPr>
              <a:xfrm>
                <a:off x="8689522" y="3866997"/>
                <a:ext cx="2786700" cy="5355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pt-BR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cs typeface="Lato Light"/>
                  </a:rPr>
                  <a:t>Lorem ipsum dolor sit amet, consectetur teda adipiscing elit</a:t>
                </a:r>
                <a:endPara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cs typeface="Lato Light"/>
                </a:endParaRPr>
              </a:p>
            </p:txBody>
          </p:sp>
        </p:grpSp>
        <p:grpSp>
          <p:nvGrpSpPr>
            <p:cNvPr id="3" name="Group 2"/>
            <p:cNvGrpSpPr/>
            <p:nvPr/>
          </p:nvGrpSpPr>
          <p:grpSpPr>
            <a:xfrm>
              <a:off x="2496861" y="3605515"/>
              <a:ext cx="703465" cy="703465"/>
              <a:chOff x="2496861" y="3605515"/>
              <a:chExt cx="703465" cy="703465"/>
            </a:xfrm>
          </p:grpSpPr>
          <p:sp>
            <p:nvSpPr>
              <p:cNvPr id="56" name="Rectangle 55"/>
              <p:cNvSpPr/>
              <p:nvPr/>
            </p:nvSpPr>
            <p:spPr>
              <a:xfrm>
                <a:off x="2496861" y="3605515"/>
                <a:ext cx="703465" cy="70346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grpSp>
            <p:nvGrpSpPr>
              <p:cNvPr id="78" name="Group 77"/>
              <p:cNvGrpSpPr/>
              <p:nvPr/>
            </p:nvGrpSpPr>
            <p:grpSpPr>
              <a:xfrm>
                <a:off x="2638542" y="3793981"/>
                <a:ext cx="425250" cy="326953"/>
                <a:chOff x="2849564" y="3636963"/>
                <a:chExt cx="315912" cy="242888"/>
              </a:xfrm>
              <a:solidFill>
                <a:schemeClr val="bg1"/>
              </a:solidFill>
            </p:grpSpPr>
            <p:sp>
              <p:nvSpPr>
                <p:cNvPr id="79" name="Freeform 148"/>
                <p:cNvSpPr>
                  <a:spLocks/>
                </p:cNvSpPr>
                <p:nvPr/>
              </p:nvSpPr>
              <p:spPr bwMode="auto">
                <a:xfrm>
                  <a:off x="2849564" y="3671888"/>
                  <a:ext cx="298450" cy="207963"/>
                </a:xfrm>
                <a:custGeom>
                  <a:avLst/>
                  <a:gdLst>
                    <a:gd name="T0" fmla="*/ 103 w 112"/>
                    <a:gd name="T1" fmla="*/ 78 h 78"/>
                    <a:gd name="T2" fmla="*/ 9 w 112"/>
                    <a:gd name="T3" fmla="*/ 78 h 78"/>
                    <a:gd name="T4" fmla="*/ 0 w 112"/>
                    <a:gd name="T5" fmla="*/ 69 h 78"/>
                    <a:gd name="T6" fmla="*/ 0 w 112"/>
                    <a:gd name="T7" fmla="*/ 8 h 78"/>
                    <a:gd name="T8" fmla="*/ 9 w 112"/>
                    <a:gd name="T9" fmla="*/ 0 h 78"/>
                    <a:gd name="T10" fmla="*/ 42 w 112"/>
                    <a:gd name="T11" fmla="*/ 0 h 78"/>
                    <a:gd name="T12" fmla="*/ 46 w 112"/>
                    <a:gd name="T13" fmla="*/ 4 h 78"/>
                    <a:gd name="T14" fmla="*/ 42 w 112"/>
                    <a:gd name="T15" fmla="*/ 8 h 78"/>
                    <a:gd name="T16" fmla="*/ 9 w 112"/>
                    <a:gd name="T17" fmla="*/ 8 h 78"/>
                    <a:gd name="T18" fmla="*/ 8 w 112"/>
                    <a:gd name="T19" fmla="*/ 8 h 78"/>
                    <a:gd name="T20" fmla="*/ 8 w 112"/>
                    <a:gd name="T21" fmla="*/ 69 h 78"/>
                    <a:gd name="T22" fmla="*/ 9 w 112"/>
                    <a:gd name="T23" fmla="*/ 70 h 78"/>
                    <a:gd name="T24" fmla="*/ 103 w 112"/>
                    <a:gd name="T25" fmla="*/ 70 h 78"/>
                    <a:gd name="T26" fmla="*/ 104 w 112"/>
                    <a:gd name="T27" fmla="*/ 69 h 78"/>
                    <a:gd name="T28" fmla="*/ 104 w 112"/>
                    <a:gd name="T29" fmla="*/ 43 h 78"/>
                    <a:gd name="T30" fmla="*/ 108 w 112"/>
                    <a:gd name="T31" fmla="*/ 39 h 78"/>
                    <a:gd name="T32" fmla="*/ 112 w 112"/>
                    <a:gd name="T33" fmla="*/ 43 h 78"/>
                    <a:gd name="T34" fmla="*/ 112 w 112"/>
                    <a:gd name="T35" fmla="*/ 69 h 78"/>
                    <a:gd name="T36" fmla="*/ 103 w 112"/>
                    <a:gd name="T37" fmla="*/ 78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112" h="78">
                      <a:moveTo>
                        <a:pt x="103" y="78"/>
                      </a:moveTo>
                      <a:cubicBezTo>
                        <a:pt x="9" y="78"/>
                        <a:pt x="9" y="78"/>
                        <a:pt x="9" y="78"/>
                      </a:cubicBezTo>
                      <a:cubicBezTo>
                        <a:pt x="4" y="78"/>
                        <a:pt x="0" y="74"/>
                        <a:pt x="0" y="69"/>
                      </a:cubicBez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0" y="4"/>
                        <a:pt x="4" y="0"/>
                        <a:pt x="9" y="0"/>
                      </a:cubicBezTo>
                      <a:cubicBezTo>
                        <a:pt x="42" y="0"/>
                        <a:pt x="42" y="0"/>
                        <a:pt x="42" y="0"/>
                      </a:cubicBezTo>
                      <a:cubicBezTo>
                        <a:pt x="44" y="0"/>
                        <a:pt x="46" y="1"/>
                        <a:pt x="46" y="4"/>
                      </a:cubicBezTo>
                      <a:cubicBezTo>
                        <a:pt x="46" y="6"/>
                        <a:pt x="44" y="8"/>
                        <a:pt x="42" y="8"/>
                      </a:cubicBezTo>
                      <a:cubicBezTo>
                        <a:pt x="9" y="8"/>
                        <a:pt x="9" y="8"/>
                        <a:pt x="9" y="8"/>
                      </a:cubicBezTo>
                      <a:cubicBezTo>
                        <a:pt x="8" y="8"/>
                        <a:pt x="8" y="8"/>
                        <a:pt x="8" y="8"/>
                      </a:cubicBezTo>
                      <a:cubicBezTo>
                        <a:pt x="8" y="69"/>
                        <a:pt x="8" y="69"/>
                        <a:pt x="8" y="69"/>
                      </a:cubicBezTo>
                      <a:cubicBezTo>
                        <a:pt x="8" y="70"/>
                        <a:pt x="8" y="70"/>
                        <a:pt x="9" y="70"/>
                      </a:cubicBezTo>
                      <a:cubicBezTo>
                        <a:pt x="103" y="70"/>
                        <a:pt x="103" y="70"/>
                        <a:pt x="103" y="70"/>
                      </a:cubicBezTo>
                      <a:cubicBezTo>
                        <a:pt x="103" y="70"/>
                        <a:pt x="104" y="70"/>
                        <a:pt x="104" y="69"/>
                      </a:cubicBezTo>
                      <a:cubicBezTo>
                        <a:pt x="104" y="43"/>
                        <a:pt x="104" y="43"/>
                        <a:pt x="104" y="43"/>
                      </a:cubicBezTo>
                      <a:cubicBezTo>
                        <a:pt x="104" y="41"/>
                        <a:pt x="105" y="39"/>
                        <a:pt x="108" y="39"/>
                      </a:cubicBezTo>
                      <a:cubicBezTo>
                        <a:pt x="110" y="39"/>
                        <a:pt x="112" y="41"/>
                        <a:pt x="112" y="43"/>
                      </a:cubicBezTo>
                      <a:cubicBezTo>
                        <a:pt x="112" y="69"/>
                        <a:pt x="112" y="69"/>
                        <a:pt x="112" y="69"/>
                      </a:cubicBezTo>
                      <a:cubicBezTo>
                        <a:pt x="112" y="74"/>
                        <a:pt x="108" y="78"/>
                        <a:pt x="103" y="78"/>
                      </a:cubicBezTo>
                      <a:close/>
                    </a:path>
                  </a:pathLst>
                </a:custGeom>
                <a:grpFill/>
                <a:ln w="952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2400"/>
                </a:p>
              </p:txBody>
            </p:sp>
            <p:sp>
              <p:nvSpPr>
                <p:cNvPr id="80" name="Freeform 149"/>
                <p:cNvSpPr>
                  <a:spLocks/>
                </p:cNvSpPr>
                <p:nvPr/>
              </p:nvSpPr>
              <p:spPr bwMode="auto">
                <a:xfrm>
                  <a:off x="2943226" y="3636963"/>
                  <a:ext cx="222250" cy="200025"/>
                </a:xfrm>
                <a:custGeom>
                  <a:avLst/>
                  <a:gdLst>
                    <a:gd name="T0" fmla="*/ 46 w 83"/>
                    <a:gd name="T1" fmla="*/ 58 h 75"/>
                    <a:gd name="T2" fmla="*/ 83 w 83"/>
                    <a:gd name="T3" fmla="*/ 29 h 75"/>
                    <a:gd name="T4" fmla="*/ 46 w 83"/>
                    <a:gd name="T5" fmla="*/ 0 h 75"/>
                    <a:gd name="T6" fmla="*/ 46 w 83"/>
                    <a:gd name="T7" fmla="*/ 20 h 75"/>
                    <a:gd name="T8" fmla="*/ 0 w 83"/>
                    <a:gd name="T9" fmla="*/ 75 h 75"/>
                    <a:gd name="T10" fmla="*/ 46 w 83"/>
                    <a:gd name="T11" fmla="*/ 40 h 75"/>
                    <a:gd name="T12" fmla="*/ 46 w 83"/>
                    <a:gd name="T13" fmla="*/ 5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83" h="75">
                      <a:moveTo>
                        <a:pt x="46" y="58"/>
                      </a:moveTo>
                      <a:cubicBezTo>
                        <a:pt x="83" y="29"/>
                        <a:pt x="83" y="29"/>
                        <a:pt x="83" y="29"/>
                      </a:cubicBezTo>
                      <a:cubicBezTo>
                        <a:pt x="46" y="0"/>
                        <a:pt x="46" y="0"/>
                        <a:pt x="46" y="0"/>
                      </a:cubicBezTo>
                      <a:cubicBezTo>
                        <a:pt x="46" y="20"/>
                        <a:pt x="46" y="20"/>
                        <a:pt x="46" y="20"/>
                      </a:cubicBezTo>
                      <a:cubicBezTo>
                        <a:pt x="10" y="21"/>
                        <a:pt x="0" y="38"/>
                        <a:pt x="0" y="75"/>
                      </a:cubicBezTo>
                      <a:cubicBezTo>
                        <a:pt x="15" y="43"/>
                        <a:pt x="30" y="41"/>
                        <a:pt x="46" y="40"/>
                      </a:cubicBezTo>
                      <a:cubicBezTo>
                        <a:pt x="46" y="58"/>
                        <a:pt x="46" y="58"/>
                        <a:pt x="46" y="58"/>
                      </a:cubicBezTo>
                      <a:close/>
                    </a:path>
                  </a:pathLst>
                </a:custGeom>
                <a:grpFill/>
                <a:ln w="952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2400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994087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425" y="692150"/>
            <a:ext cx="6198512" cy="405130"/>
          </a:xfrm>
        </p:spPr>
        <p:txBody>
          <a:bodyPr>
            <a:normAutofit fontScale="90000"/>
          </a:bodyPr>
          <a:lstStyle/>
          <a:p>
            <a:r>
              <a:rPr lang="id-ID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INVESMENT </a:t>
            </a:r>
            <a:r>
              <a:rPr lang="id-ID" sz="36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EXPECTATION</a:t>
            </a:r>
            <a:endParaRPr lang="en-AU" sz="36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425" y="1154764"/>
            <a:ext cx="6198512" cy="272983"/>
          </a:xfrm>
        </p:spPr>
        <p:txBody>
          <a:bodyPr>
            <a:normAutofit/>
          </a:bodyPr>
          <a:lstStyle/>
          <a:p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We Hope For The Best Results</a:t>
            </a:r>
            <a:endParaRPr lang="en-A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-87086" y="4575167"/>
            <a:ext cx="12366170" cy="2259640"/>
          </a:xfrm>
          <a:custGeom>
            <a:avLst/>
            <a:gdLst>
              <a:gd name="connsiteX0" fmla="*/ 0 w 12366170"/>
              <a:gd name="connsiteY0" fmla="*/ 0 h 2259640"/>
              <a:gd name="connsiteX1" fmla="*/ 12366170 w 12366170"/>
              <a:gd name="connsiteY1" fmla="*/ 936863 h 2259640"/>
              <a:gd name="connsiteX2" fmla="*/ 12366170 w 12366170"/>
              <a:gd name="connsiteY2" fmla="*/ 2259640 h 2259640"/>
              <a:gd name="connsiteX3" fmla="*/ 35184 w 12366170"/>
              <a:gd name="connsiteY3" fmla="*/ 2259640 h 2259640"/>
              <a:gd name="connsiteX4" fmla="*/ 0 w 12366170"/>
              <a:gd name="connsiteY4" fmla="*/ 0 h 2259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66170" h="2259640">
                <a:moveTo>
                  <a:pt x="0" y="0"/>
                </a:moveTo>
                <a:cubicBezTo>
                  <a:pt x="4122057" y="512573"/>
                  <a:pt x="8244113" y="424290"/>
                  <a:pt x="12366170" y="936863"/>
                </a:cubicBezTo>
                <a:lnTo>
                  <a:pt x="12366170" y="2259640"/>
                </a:lnTo>
                <a:lnTo>
                  <a:pt x="35184" y="2259640"/>
                </a:lnTo>
                <a:cubicBezTo>
                  <a:pt x="30961" y="1597858"/>
                  <a:pt x="4223" y="661782"/>
                  <a:pt x="0" y="0"/>
                </a:cubicBez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AU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A3FCA0C-1839-42E7-9FFD-C9BFA4FCBEB0}"/>
              </a:ext>
            </a:extLst>
          </p:cNvPr>
          <p:cNvGrpSpPr/>
          <p:nvPr/>
        </p:nvGrpSpPr>
        <p:grpSpPr>
          <a:xfrm>
            <a:off x="8280844" y="1387661"/>
            <a:ext cx="2322052" cy="873714"/>
            <a:chOff x="8280844" y="1387661"/>
            <a:chExt cx="2322052" cy="873714"/>
          </a:xfrm>
        </p:grpSpPr>
        <p:sp>
          <p:nvSpPr>
            <p:cNvPr id="15" name="TextBox 14"/>
            <p:cNvSpPr txBox="1"/>
            <p:nvPr/>
          </p:nvSpPr>
          <p:spPr>
            <a:xfrm>
              <a:off x="8280844" y="1753544"/>
              <a:ext cx="2322052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 ipsum dolor sit amet business requires seriousness and patience in doing it. Whether</a:t>
              </a:r>
              <a:endParaRPr lang="en-AU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280844" y="1387661"/>
              <a:ext cx="2322051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id-ID" sz="1400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SUBTITLE HERE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56DB7D5-C4A6-4E9B-9D58-C81FCD68C03C}"/>
              </a:ext>
            </a:extLst>
          </p:cNvPr>
          <p:cNvGrpSpPr/>
          <p:nvPr/>
        </p:nvGrpSpPr>
        <p:grpSpPr>
          <a:xfrm>
            <a:off x="8280844" y="2559291"/>
            <a:ext cx="2322052" cy="873714"/>
            <a:chOff x="8280844" y="2559291"/>
            <a:chExt cx="2322052" cy="873714"/>
          </a:xfrm>
        </p:grpSpPr>
        <p:sp>
          <p:nvSpPr>
            <p:cNvPr id="18" name="TextBox 17"/>
            <p:cNvSpPr txBox="1"/>
            <p:nvPr/>
          </p:nvSpPr>
          <p:spPr>
            <a:xfrm>
              <a:off x="8280844" y="2925174"/>
              <a:ext cx="2322052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 ipsum dolor sit amet business requires seriousness and patience in doing it. Whether</a:t>
              </a:r>
              <a:endParaRPr lang="en-AU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280844" y="2559291"/>
              <a:ext cx="2322051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id-ID" sz="1400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SUBTITLE HERE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D2C9D60-2DBA-4AF8-8793-4CC3DF13683F}"/>
              </a:ext>
            </a:extLst>
          </p:cNvPr>
          <p:cNvGrpSpPr/>
          <p:nvPr/>
        </p:nvGrpSpPr>
        <p:grpSpPr>
          <a:xfrm>
            <a:off x="8255602" y="3696978"/>
            <a:ext cx="2322052" cy="873714"/>
            <a:chOff x="8255602" y="3696978"/>
            <a:chExt cx="2322052" cy="873714"/>
          </a:xfrm>
        </p:grpSpPr>
        <p:sp>
          <p:nvSpPr>
            <p:cNvPr id="20" name="TextBox 19"/>
            <p:cNvSpPr txBox="1"/>
            <p:nvPr/>
          </p:nvSpPr>
          <p:spPr>
            <a:xfrm>
              <a:off x="8255602" y="4062861"/>
              <a:ext cx="2322052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 ipsum dolor sit amet business requires seriousness and patience in doing it. Whether</a:t>
              </a:r>
              <a:endParaRPr lang="en-AU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255602" y="3696978"/>
              <a:ext cx="2322051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id-ID" sz="1400" dirty="0">
                  <a:solidFill>
                    <a:schemeClr val="accent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SUBTITLE HERE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6CC0CF3-7558-4B5B-A497-D26F72ED72DA}"/>
              </a:ext>
            </a:extLst>
          </p:cNvPr>
          <p:cNvGrpSpPr/>
          <p:nvPr/>
        </p:nvGrpSpPr>
        <p:grpSpPr>
          <a:xfrm>
            <a:off x="8255602" y="4815643"/>
            <a:ext cx="2322052" cy="873714"/>
            <a:chOff x="8255602" y="4815643"/>
            <a:chExt cx="2322052" cy="873714"/>
          </a:xfrm>
        </p:grpSpPr>
        <p:sp>
          <p:nvSpPr>
            <p:cNvPr id="141" name="TextBox 140"/>
            <p:cNvSpPr txBox="1"/>
            <p:nvPr/>
          </p:nvSpPr>
          <p:spPr>
            <a:xfrm>
              <a:off x="8255602" y="5181526"/>
              <a:ext cx="2322052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 ipsum dolor sit amet business requires seriousness and patience in doing it. Whether</a:t>
              </a:r>
              <a:endParaRPr lang="en-AU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2" name="TextBox 141"/>
            <p:cNvSpPr txBox="1"/>
            <p:nvPr/>
          </p:nvSpPr>
          <p:spPr>
            <a:xfrm>
              <a:off x="8255602" y="4815643"/>
              <a:ext cx="2322051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id-ID" sz="1400" dirty="0">
                  <a:solidFill>
                    <a:schemeClr val="accent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SUBTITLE HERE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D8362448-02DF-4E39-9BD8-F7E433E73ED4}"/>
              </a:ext>
            </a:extLst>
          </p:cNvPr>
          <p:cNvGrpSpPr/>
          <p:nvPr/>
        </p:nvGrpSpPr>
        <p:grpSpPr>
          <a:xfrm>
            <a:off x="2598956" y="1487906"/>
            <a:ext cx="4820009" cy="4616343"/>
            <a:chOff x="2598956" y="1487906"/>
            <a:chExt cx="4820009" cy="4616343"/>
          </a:xfrm>
        </p:grpSpPr>
        <p:grpSp>
          <p:nvGrpSpPr>
            <p:cNvPr id="126" name="Group 125"/>
            <p:cNvGrpSpPr/>
            <p:nvPr/>
          </p:nvGrpSpPr>
          <p:grpSpPr>
            <a:xfrm flipH="1">
              <a:off x="2949145" y="1896905"/>
              <a:ext cx="3845997" cy="2857168"/>
              <a:chOff x="7071416" y="1527705"/>
              <a:chExt cx="3845997" cy="2857168"/>
            </a:xfrm>
            <a:solidFill>
              <a:schemeClr val="accent2">
                <a:alpha val="40000"/>
              </a:schemeClr>
            </a:solidFill>
          </p:grpSpPr>
          <p:sp>
            <p:nvSpPr>
              <p:cNvPr id="127" name="Oval 126"/>
              <p:cNvSpPr/>
              <p:nvPr/>
            </p:nvSpPr>
            <p:spPr>
              <a:xfrm>
                <a:off x="7071416" y="1970672"/>
                <a:ext cx="604144" cy="604144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Oval 127"/>
              <p:cNvSpPr/>
              <p:nvPr/>
            </p:nvSpPr>
            <p:spPr>
              <a:xfrm>
                <a:off x="9717514" y="2425767"/>
                <a:ext cx="778885" cy="778885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Oval 128"/>
              <p:cNvSpPr/>
              <p:nvPr/>
            </p:nvSpPr>
            <p:spPr>
              <a:xfrm>
                <a:off x="8675463" y="3696784"/>
                <a:ext cx="688089" cy="688089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Oval 129"/>
              <p:cNvSpPr/>
              <p:nvPr/>
            </p:nvSpPr>
            <p:spPr>
              <a:xfrm>
                <a:off x="10055857" y="3772702"/>
                <a:ext cx="260868" cy="260868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Oval 130"/>
              <p:cNvSpPr/>
              <p:nvPr/>
            </p:nvSpPr>
            <p:spPr>
              <a:xfrm>
                <a:off x="10630970" y="3264272"/>
                <a:ext cx="260868" cy="26086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Oval 131"/>
              <p:cNvSpPr/>
              <p:nvPr/>
            </p:nvSpPr>
            <p:spPr>
              <a:xfrm>
                <a:off x="8123513" y="3364721"/>
                <a:ext cx="260868" cy="26086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Oval 132"/>
              <p:cNvSpPr/>
              <p:nvPr/>
            </p:nvSpPr>
            <p:spPr>
              <a:xfrm>
                <a:off x="9592298" y="1865334"/>
                <a:ext cx="260868" cy="26086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Oval 133"/>
              <p:cNvSpPr/>
              <p:nvPr/>
            </p:nvSpPr>
            <p:spPr>
              <a:xfrm>
                <a:off x="8253947" y="1527705"/>
                <a:ext cx="759965" cy="759965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Oval 134"/>
              <p:cNvSpPr/>
              <p:nvPr/>
            </p:nvSpPr>
            <p:spPr>
              <a:xfrm>
                <a:off x="9115757" y="2939289"/>
                <a:ext cx="156009" cy="156009"/>
              </a:xfrm>
              <a:prstGeom prst="ellipse">
                <a:avLst/>
              </a:prstGeom>
              <a:solidFill>
                <a:schemeClr val="accent3">
                  <a:lumMod val="25000"/>
                  <a:lumOff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Oval 135"/>
              <p:cNvSpPr/>
              <p:nvPr/>
            </p:nvSpPr>
            <p:spPr>
              <a:xfrm>
                <a:off x="10761404" y="2179775"/>
                <a:ext cx="156009" cy="156009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7" name="Oval 136"/>
            <p:cNvSpPr/>
            <p:nvPr/>
          </p:nvSpPr>
          <p:spPr>
            <a:xfrm>
              <a:off x="3328791" y="1487906"/>
              <a:ext cx="1514855" cy="1514855"/>
            </a:xfrm>
            <a:prstGeom prst="ellipse">
              <a:avLst/>
            </a:prstGeom>
            <a:solidFill>
              <a:schemeClr val="accent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8" name="Oval 137"/>
            <p:cNvSpPr/>
            <p:nvPr/>
          </p:nvSpPr>
          <p:spPr>
            <a:xfrm>
              <a:off x="4873574" y="1963465"/>
              <a:ext cx="1437159" cy="1437159"/>
            </a:xfrm>
            <a:prstGeom prst="ellipse">
              <a:avLst/>
            </a:prstGeom>
            <a:solidFill>
              <a:schemeClr val="accent3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9" name="Oval 138"/>
            <p:cNvSpPr/>
            <p:nvPr/>
          </p:nvSpPr>
          <p:spPr>
            <a:xfrm>
              <a:off x="2598956" y="2777316"/>
              <a:ext cx="1437159" cy="1437159"/>
            </a:xfrm>
            <a:prstGeom prst="ellipse">
              <a:avLst/>
            </a:prstGeom>
            <a:solidFill>
              <a:schemeClr val="accent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0" name="Oval 139"/>
            <p:cNvSpPr/>
            <p:nvPr/>
          </p:nvSpPr>
          <p:spPr>
            <a:xfrm>
              <a:off x="5981806" y="2893489"/>
              <a:ext cx="1437159" cy="1437159"/>
            </a:xfrm>
            <a:prstGeom prst="ellipse">
              <a:avLst/>
            </a:prstGeom>
            <a:solidFill>
              <a:schemeClr val="accent4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Freeform 10"/>
            <p:cNvSpPr/>
            <p:nvPr/>
          </p:nvSpPr>
          <p:spPr>
            <a:xfrm>
              <a:off x="3430504" y="3595510"/>
              <a:ext cx="2961661" cy="2508739"/>
            </a:xfrm>
            <a:custGeom>
              <a:avLst/>
              <a:gdLst>
                <a:gd name="connsiteX0" fmla="*/ 1603396 w 2961661"/>
                <a:gd name="connsiteY0" fmla="*/ 1987437 h 2508739"/>
                <a:gd name="connsiteX1" fmla="*/ 1577497 w 2961661"/>
                <a:gd name="connsiteY1" fmla="*/ 2003459 h 2508739"/>
                <a:gd name="connsiteX2" fmla="*/ 1576621 w 2961661"/>
                <a:gd name="connsiteY2" fmla="*/ 2003610 h 2508739"/>
                <a:gd name="connsiteX3" fmla="*/ 1626707 w 2961661"/>
                <a:gd name="connsiteY3" fmla="*/ 1911709 h 2508739"/>
                <a:gd name="connsiteX4" fmla="*/ 1628426 w 2961661"/>
                <a:gd name="connsiteY4" fmla="*/ 1912333 h 2508739"/>
                <a:gd name="connsiteX5" fmla="*/ 1674189 w 2961661"/>
                <a:gd name="connsiteY5" fmla="*/ 1943383 h 2508739"/>
                <a:gd name="connsiteX6" fmla="*/ 1981270 w 2961661"/>
                <a:gd name="connsiteY6" fmla="*/ 1832366 h 2508739"/>
                <a:gd name="connsiteX7" fmla="*/ 2024217 w 2961661"/>
                <a:gd name="connsiteY7" fmla="*/ 1893107 h 2508739"/>
                <a:gd name="connsiteX8" fmla="*/ 2031005 w 2961661"/>
                <a:gd name="connsiteY8" fmla="*/ 1873238 h 2508739"/>
                <a:gd name="connsiteX9" fmla="*/ 2029319 w 2961661"/>
                <a:gd name="connsiteY9" fmla="*/ 1871987 h 2508739"/>
                <a:gd name="connsiteX10" fmla="*/ 1981270 w 2961661"/>
                <a:gd name="connsiteY10" fmla="*/ 1832366 h 2508739"/>
                <a:gd name="connsiteX11" fmla="*/ 1820978 w 2961661"/>
                <a:gd name="connsiteY11" fmla="*/ 1734441 h 2508739"/>
                <a:gd name="connsiteX12" fmla="*/ 1830034 w 2961661"/>
                <a:gd name="connsiteY12" fmla="*/ 1769520 h 2508739"/>
                <a:gd name="connsiteX13" fmla="*/ 1855008 w 2961661"/>
                <a:gd name="connsiteY13" fmla="*/ 1811978 h 2508739"/>
                <a:gd name="connsiteX14" fmla="*/ 1878947 w 2961661"/>
                <a:gd name="connsiteY14" fmla="*/ 1832307 h 2508739"/>
                <a:gd name="connsiteX15" fmla="*/ 1877824 w 2961661"/>
                <a:gd name="connsiteY15" fmla="*/ 1821768 h 2508739"/>
                <a:gd name="connsiteX16" fmla="*/ 1845570 w 2961661"/>
                <a:gd name="connsiteY16" fmla="*/ 1775150 h 2508739"/>
                <a:gd name="connsiteX17" fmla="*/ 723196 w 2961661"/>
                <a:gd name="connsiteY17" fmla="*/ 0 h 2508739"/>
                <a:gd name="connsiteX18" fmla="*/ 787558 w 2961661"/>
                <a:gd name="connsiteY18" fmla="*/ 68306 h 2508739"/>
                <a:gd name="connsiteX19" fmla="*/ 804724 w 2961661"/>
                <a:gd name="connsiteY19" fmla="*/ 111780 h 2508739"/>
                <a:gd name="connsiteX20" fmla="*/ 1045199 w 2961661"/>
                <a:gd name="connsiteY20" fmla="*/ 447854 h 2508739"/>
                <a:gd name="connsiteX21" fmla="*/ 1403968 w 2961661"/>
                <a:gd name="connsiteY21" fmla="*/ 550508 h 2508739"/>
                <a:gd name="connsiteX22" fmla="*/ 1435761 w 2961661"/>
                <a:gd name="connsiteY22" fmla="*/ 542158 h 2508739"/>
                <a:gd name="connsiteX23" fmla="*/ 1436099 w 2961661"/>
                <a:gd name="connsiteY23" fmla="*/ 541261 h 2508739"/>
                <a:gd name="connsiteX24" fmla="*/ 1478420 w 2961661"/>
                <a:gd name="connsiteY24" fmla="*/ 564609 h 2508739"/>
                <a:gd name="connsiteX25" fmla="*/ 1587906 w 2961661"/>
                <a:gd name="connsiteY25" fmla="*/ 595235 h 2508739"/>
                <a:gd name="connsiteX26" fmla="*/ 1701572 w 2961661"/>
                <a:gd name="connsiteY26" fmla="*/ 592899 h 2508739"/>
                <a:gd name="connsiteX27" fmla="*/ 1770882 w 2961661"/>
                <a:gd name="connsiteY27" fmla="*/ 583712 h 2508739"/>
                <a:gd name="connsiteX28" fmla="*/ 1781134 w 2961661"/>
                <a:gd name="connsiteY28" fmla="*/ 586405 h 2508739"/>
                <a:gd name="connsiteX29" fmla="*/ 2155776 w 2961661"/>
                <a:gd name="connsiteY29" fmla="*/ 471050 h 2508739"/>
                <a:gd name="connsiteX30" fmla="*/ 2367365 w 2961661"/>
                <a:gd name="connsiteY30" fmla="*/ 173578 h 2508739"/>
                <a:gd name="connsiteX31" fmla="*/ 2382745 w 2961661"/>
                <a:gd name="connsiteY31" fmla="*/ 133823 h 2508739"/>
                <a:gd name="connsiteX32" fmla="*/ 2463887 w 2961661"/>
                <a:gd name="connsiteY32" fmla="*/ 54789 h 2508739"/>
                <a:gd name="connsiteX33" fmla="*/ 2469880 w 2961661"/>
                <a:gd name="connsiteY33" fmla="*/ 127596 h 2508739"/>
                <a:gd name="connsiteX34" fmla="*/ 2261344 w 2961661"/>
                <a:gd name="connsiteY34" fmla="*/ 623162 h 2508739"/>
                <a:gd name="connsiteX35" fmla="*/ 1821976 w 2961661"/>
                <a:gd name="connsiteY35" fmla="*/ 808015 h 2508739"/>
                <a:gd name="connsiteX36" fmla="*/ 1749354 w 2961661"/>
                <a:gd name="connsiteY36" fmla="*/ 800651 h 2508739"/>
                <a:gd name="connsiteX37" fmla="*/ 1748438 w 2961661"/>
                <a:gd name="connsiteY37" fmla="*/ 840438 h 2508739"/>
                <a:gd name="connsiteX38" fmla="*/ 1761277 w 2961661"/>
                <a:gd name="connsiteY38" fmla="*/ 1050462 h 2508739"/>
                <a:gd name="connsiteX39" fmla="*/ 1774269 w 2961661"/>
                <a:gd name="connsiteY39" fmla="*/ 1140688 h 2508739"/>
                <a:gd name="connsiteX40" fmla="*/ 1778727 w 2961661"/>
                <a:gd name="connsiteY40" fmla="*/ 1141104 h 2508739"/>
                <a:gd name="connsiteX41" fmla="*/ 1778149 w 2961661"/>
                <a:gd name="connsiteY41" fmla="*/ 1167630 h 2508739"/>
                <a:gd name="connsiteX42" fmla="*/ 1783114 w 2961661"/>
                <a:gd name="connsiteY42" fmla="*/ 1202119 h 2508739"/>
                <a:gd name="connsiteX43" fmla="*/ 1810598 w 2961661"/>
                <a:gd name="connsiteY43" fmla="*/ 1333700 h 2508739"/>
                <a:gd name="connsiteX44" fmla="*/ 1818645 w 2961661"/>
                <a:gd name="connsiteY44" fmla="*/ 1353461 h 2508739"/>
                <a:gd name="connsiteX45" fmla="*/ 1915107 w 2961661"/>
                <a:gd name="connsiteY45" fmla="*/ 1476453 h 2508739"/>
                <a:gd name="connsiteX46" fmla="*/ 1947604 w 2961661"/>
                <a:gd name="connsiteY46" fmla="*/ 1511426 h 2508739"/>
                <a:gd name="connsiteX47" fmla="*/ 1955885 w 2961661"/>
                <a:gd name="connsiteY47" fmla="*/ 1519014 h 2508739"/>
                <a:gd name="connsiteX48" fmla="*/ 2428473 w 2961661"/>
                <a:gd name="connsiteY48" fmla="*/ 1589893 h 2508739"/>
                <a:gd name="connsiteX49" fmla="*/ 2262410 w 2961661"/>
                <a:gd name="connsiteY49" fmla="*/ 1634767 h 2508739"/>
                <a:gd name="connsiteX50" fmla="*/ 2349138 w 2961661"/>
                <a:gd name="connsiteY50" fmla="*/ 1773096 h 2508739"/>
                <a:gd name="connsiteX51" fmla="*/ 2200627 w 2961661"/>
                <a:gd name="connsiteY51" fmla="*/ 1638290 h 2508739"/>
                <a:gd name="connsiteX52" fmla="*/ 2077925 w 2961661"/>
                <a:gd name="connsiteY52" fmla="*/ 1626440 h 2508739"/>
                <a:gd name="connsiteX53" fmla="*/ 2052208 w 2961661"/>
                <a:gd name="connsiteY53" fmla="*/ 1618602 h 2508739"/>
                <a:gd name="connsiteX54" fmla="*/ 2062176 w 2961661"/>
                <a:gd name="connsiteY54" fmla="*/ 1628380 h 2508739"/>
                <a:gd name="connsiteX55" fmla="*/ 2314853 w 2961661"/>
                <a:gd name="connsiteY55" fmla="*/ 1909379 h 2508739"/>
                <a:gd name="connsiteX56" fmla="*/ 2167529 w 2961661"/>
                <a:gd name="connsiteY56" fmla="*/ 1885816 h 2508739"/>
                <a:gd name="connsiteX57" fmla="*/ 2161709 w 2961661"/>
                <a:gd name="connsiteY57" fmla="*/ 1883929 h 2508739"/>
                <a:gd name="connsiteX58" fmla="*/ 2216236 w 2961661"/>
                <a:gd name="connsiteY58" fmla="*/ 1924912 h 2508739"/>
                <a:gd name="connsiteX59" fmla="*/ 2961661 w 2961661"/>
                <a:gd name="connsiteY59" fmla="*/ 2107696 h 2508739"/>
                <a:gd name="connsiteX60" fmla="*/ 2679223 w 2961661"/>
                <a:gd name="connsiteY60" fmla="*/ 2127911 h 2508739"/>
                <a:gd name="connsiteX61" fmla="*/ 2835517 w 2961661"/>
                <a:gd name="connsiteY61" fmla="*/ 2355441 h 2508739"/>
                <a:gd name="connsiteX62" fmla="*/ 2573426 w 2961661"/>
                <a:gd name="connsiteY62" fmla="*/ 2116047 h 2508739"/>
                <a:gd name="connsiteX63" fmla="*/ 2161455 w 2961661"/>
                <a:gd name="connsiteY63" fmla="*/ 1965663 h 2508739"/>
                <a:gd name="connsiteX64" fmla="*/ 2081535 w 2961661"/>
                <a:gd name="connsiteY64" fmla="*/ 1910740 h 2508739"/>
                <a:gd name="connsiteX65" fmla="*/ 2034019 w 2961661"/>
                <a:gd name="connsiteY65" fmla="*/ 1875474 h 2508739"/>
                <a:gd name="connsiteX66" fmla="*/ 2030489 w 2961661"/>
                <a:gd name="connsiteY66" fmla="*/ 1891625 h 2508739"/>
                <a:gd name="connsiteX67" fmla="*/ 2027612 w 2961661"/>
                <a:gd name="connsiteY67" fmla="*/ 1897908 h 2508739"/>
                <a:gd name="connsiteX68" fmla="*/ 2077893 w 2961661"/>
                <a:gd name="connsiteY68" fmla="*/ 1969019 h 2508739"/>
                <a:gd name="connsiteX69" fmla="*/ 2584363 w 2961661"/>
                <a:gd name="connsiteY69" fmla="*/ 2320511 h 2508739"/>
                <a:gd name="connsiteX70" fmla="*/ 2279793 w 2961661"/>
                <a:gd name="connsiteY70" fmla="*/ 2178242 h 2508739"/>
                <a:gd name="connsiteX71" fmla="*/ 2259031 w 2961661"/>
                <a:gd name="connsiteY71" fmla="*/ 2508739 h 2508739"/>
                <a:gd name="connsiteX72" fmla="*/ 2215919 w 2961661"/>
                <a:gd name="connsiteY72" fmla="*/ 2138216 h 2508739"/>
                <a:gd name="connsiteX73" fmla="*/ 1953538 w 2961661"/>
                <a:gd name="connsiteY73" fmla="*/ 1915288 h 2508739"/>
                <a:gd name="connsiteX74" fmla="*/ 1915209 w 2961661"/>
                <a:gd name="connsiteY74" fmla="*/ 2063599 h 2508739"/>
                <a:gd name="connsiteX75" fmla="*/ 2061837 w 2961661"/>
                <a:gd name="connsiteY75" fmla="*/ 2338551 h 2508739"/>
                <a:gd name="connsiteX76" fmla="*/ 1885602 w 2961661"/>
                <a:gd name="connsiteY76" fmla="*/ 2105798 h 2508739"/>
                <a:gd name="connsiteX77" fmla="*/ 1742017 w 2961661"/>
                <a:gd name="connsiteY77" fmla="*/ 2213908 h 2508739"/>
                <a:gd name="connsiteX78" fmla="*/ 1887827 w 2961661"/>
                <a:gd name="connsiteY78" fmla="*/ 1915612 h 2508739"/>
                <a:gd name="connsiteX79" fmla="*/ 1879299 w 2961661"/>
                <a:gd name="connsiteY79" fmla="*/ 1835610 h 2508739"/>
                <a:gd name="connsiteX80" fmla="*/ 1863135 w 2961661"/>
                <a:gd name="connsiteY80" fmla="*/ 1824825 h 2508739"/>
                <a:gd name="connsiteX81" fmla="*/ 1797501 w 2961661"/>
                <a:gd name="connsiteY81" fmla="*/ 1706918 h 2508739"/>
                <a:gd name="connsiteX82" fmla="*/ 1710962 w 2961661"/>
                <a:gd name="connsiteY82" fmla="*/ 1796600 h 2508739"/>
                <a:gd name="connsiteX83" fmla="*/ 1761898 w 2961661"/>
                <a:gd name="connsiteY83" fmla="*/ 1717552 h 2508739"/>
                <a:gd name="connsiteX84" fmla="*/ 1776209 w 2961661"/>
                <a:gd name="connsiteY84" fmla="*/ 1682255 h 2508739"/>
                <a:gd name="connsiteX85" fmla="*/ 1708934 w 2961661"/>
                <a:gd name="connsiteY85" fmla="*/ 1614660 h 2508739"/>
                <a:gd name="connsiteX86" fmla="*/ 1670893 w 2961661"/>
                <a:gd name="connsiteY86" fmla="*/ 1564207 h 2508739"/>
                <a:gd name="connsiteX87" fmla="*/ 1638608 w 2961661"/>
                <a:gd name="connsiteY87" fmla="*/ 1563874 h 2508739"/>
                <a:gd name="connsiteX88" fmla="*/ 1237862 w 2961661"/>
                <a:gd name="connsiteY88" fmla="*/ 1675649 h 2508739"/>
                <a:gd name="connsiteX89" fmla="*/ 1322599 w 2961661"/>
                <a:gd name="connsiteY89" fmla="*/ 1857270 h 2508739"/>
                <a:gd name="connsiteX90" fmla="*/ 1354657 w 2961661"/>
                <a:gd name="connsiteY90" fmla="*/ 1901651 h 2508739"/>
                <a:gd name="connsiteX91" fmla="*/ 1373408 w 2961661"/>
                <a:gd name="connsiteY91" fmla="*/ 1893661 h 2508739"/>
                <a:gd name="connsiteX92" fmla="*/ 1397015 w 2961661"/>
                <a:gd name="connsiteY92" fmla="*/ 1880506 h 2508739"/>
                <a:gd name="connsiteX93" fmla="*/ 1483625 w 2961661"/>
                <a:gd name="connsiteY93" fmla="*/ 1622207 h 2508739"/>
                <a:gd name="connsiteX94" fmla="*/ 1498256 w 2961661"/>
                <a:gd name="connsiteY94" fmla="*/ 1728330 h 2508739"/>
                <a:gd name="connsiteX95" fmla="*/ 1595084 w 2961661"/>
                <a:gd name="connsiteY95" fmla="*/ 1708513 h 2508739"/>
                <a:gd name="connsiteX96" fmla="*/ 1495193 w 2961661"/>
                <a:gd name="connsiteY96" fmla="*/ 1764914 h 2508739"/>
                <a:gd name="connsiteX97" fmla="*/ 1437474 w 2961661"/>
                <a:gd name="connsiteY97" fmla="*/ 1890392 h 2508739"/>
                <a:gd name="connsiteX98" fmla="*/ 1382550 w 2961661"/>
                <a:gd name="connsiteY98" fmla="*/ 1934266 h 2508739"/>
                <a:gd name="connsiteX99" fmla="*/ 1584840 w 2961661"/>
                <a:gd name="connsiteY99" fmla="*/ 1794258 h 2508739"/>
                <a:gd name="connsiteX100" fmla="*/ 1528503 w 2961661"/>
                <a:gd name="connsiteY100" fmla="*/ 1881956 h 2508739"/>
                <a:gd name="connsiteX101" fmla="*/ 1608757 w 2961661"/>
                <a:gd name="connsiteY101" fmla="*/ 1899737 h 2508739"/>
                <a:gd name="connsiteX102" fmla="*/ 1626707 w 2961661"/>
                <a:gd name="connsiteY102" fmla="*/ 1911709 h 2508739"/>
                <a:gd name="connsiteX103" fmla="*/ 1584910 w 2961661"/>
                <a:gd name="connsiteY103" fmla="*/ 1896562 h 2508739"/>
                <a:gd name="connsiteX104" fmla="*/ 1512210 w 2961661"/>
                <a:gd name="connsiteY104" fmla="*/ 1898686 h 2508739"/>
                <a:gd name="connsiteX105" fmla="*/ 1419561 w 2961661"/>
                <a:gd name="connsiteY105" fmla="*/ 1957878 h 2508739"/>
                <a:gd name="connsiteX106" fmla="*/ 1485529 w 2961661"/>
                <a:gd name="connsiteY106" fmla="*/ 1996005 h 2508739"/>
                <a:gd name="connsiteX107" fmla="*/ 1547919 w 2961661"/>
                <a:gd name="connsiteY107" fmla="*/ 2008587 h 2508739"/>
                <a:gd name="connsiteX108" fmla="*/ 1576621 w 2961661"/>
                <a:gd name="connsiteY108" fmla="*/ 2003610 h 2508739"/>
                <a:gd name="connsiteX109" fmla="*/ 1563857 w 2961661"/>
                <a:gd name="connsiteY109" fmla="*/ 2011321 h 2508739"/>
                <a:gd name="connsiteX110" fmla="*/ 1504680 w 2961661"/>
                <a:gd name="connsiteY110" fmla="*/ 2013662 h 2508739"/>
                <a:gd name="connsiteX111" fmla="*/ 1555118 w 2961661"/>
                <a:gd name="connsiteY111" fmla="*/ 2083560 h 2508739"/>
                <a:gd name="connsiteX112" fmla="*/ 1421041 w 2961661"/>
                <a:gd name="connsiteY112" fmla="*/ 1981854 h 2508739"/>
                <a:gd name="connsiteX113" fmla="*/ 1412449 w 2961661"/>
                <a:gd name="connsiteY113" fmla="*/ 1979415 h 2508739"/>
                <a:gd name="connsiteX114" fmla="*/ 1431157 w 2961661"/>
                <a:gd name="connsiteY114" fmla="*/ 2004121 h 2508739"/>
                <a:gd name="connsiteX115" fmla="*/ 1503588 w 2961661"/>
                <a:gd name="connsiteY115" fmla="*/ 2117276 h 2508739"/>
                <a:gd name="connsiteX116" fmla="*/ 1048599 w 2961661"/>
                <a:gd name="connsiteY116" fmla="*/ 1849521 h 2508739"/>
                <a:gd name="connsiteX117" fmla="*/ 1028791 w 2961661"/>
                <a:gd name="connsiteY117" fmla="*/ 1814654 h 2508739"/>
                <a:gd name="connsiteX118" fmla="*/ 1009762 w 2961661"/>
                <a:gd name="connsiteY118" fmla="*/ 1868494 h 2508739"/>
                <a:gd name="connsiteX119" fmla="*/ 1026558 w 2961661"/>
                <a:gd name="connsiteY119" fmla="*/ 2107847 h 2508739"/>
                <a:gd name="connsiteX120" fmla="*/ 952763 w 2961661"/>
                <a:gd name="connsiteY120" fmla="*/ 1943962 h 2508739"/>
                <a:gd name="connsiteX121" fmla="*/ 686235 w 2961661"/>
                <a:gd name="connsiteY121" fmla="*/ 2063111 h 2508739"/>
                <a:gd name="connsiteX122" fmla="*/ 947131 w 2961661"/>
                <a:gd name="connsiteY122" fmla="*/ 1892722 h 2508739"/>
                <a:gd name="connsiteX123" fmla="*/ 984944 w 2961661"/>
                <a:gd name="connsiteY123" fmla="*/ 1744277 h 2508739"/>
                <a:gd name="connsiteX124" fmla="*/ 647643 w 2961661"/>
                <a:gd name="connsiteY124" fmla="*/ 1813338 h 2508739"/>
                <a:gd name="connsiteX125" fmla="*/ 431462 w 2961661"/>
                <a:gd name="connsiteY125" fmla="*/ 2117331 h 2508739"/>
                <a:gd name="connsiteX126" fmla="*/ 572388 w 2961661"/>
                <a:gd name="connsiteY126" fmla="*/ 1817666 h 2508739"/>
                <a:gd name="connsiteX127" fmla="*/ 236946 w 2961661"/>
                <a:gd name="connsiteY127" fmla="*/ 1795719 h 2508739"/>
                <a:gd name="connsiteX128" fmla="*/ 850080 w 2961661"/>
                <a:gd name="connsiteY128" fmla="*/ 1731499 h 2508739"/>
                <a:gd name="connsiteX129" fmla="*/ 996813 w 2961661"/>
                <a:gd name="connsiteY129" fmla="*/ 1660073 h 2508739"/>
                <a:gd name="connsiteX130" fmla="*/ 996889 w 2961661"/>
                <a:gd name="connsiteY130" fmla="*/ 1658942 h 2508739"/>
                <a:gd name="connsiteX131" fmla="*/ 939371 w 2961661"/>
                <a:gd name="connsiteY131" fmla="*/ 1669839 h 2508739"/>
                <a:gd name="connsiteX132" fmla="*/ 778457 w 2961661"/>
                <a:gd name="connsiteY132" fmla="*/ 1688325 h 2508739"/>
                <a:gd name="connsiteX133" fmla="*/ 344974 w 2961661"/>
                <a:gd name="connsiteY133" fmla="*/ 1621780 h 2508739"/>
                <a:gd name="connsiteX134" fmla="*/ 0 w 2961661"/>
                <a:gd name="connsiteY134" fmla="*/ 1705412 h 2508739"/>
                <a:gd name="connsiteX135" fmla="*/ 246534 w 2961661"/>
                <a:gd name="connsiteY135" fmla="*/ 1581241 h 2508739"/>
                <a:gd name="connsiteX136" fmla="*/ 8720 w 2961661"/>
                <a:gd name="connsiteY136" fmla="*/ 1427539 h 2508739"/>
                <a:gd name="connsiteX137" fmla="*/ 835679 w 2961661"/>
                <a:gd name="connsiteY137" fmla="*/ 1613976 h 2508739"/>
                <a:gd name="connsiteX138" fmla="*/ 916766 w 2961661"/>
                <a:gd name="connsiteY138" fmla="*/ 1593995 h 2508739"/>
                <a:gd name="connsiteX139" fmla="*/ 1011885 w 2961661"/>
                <a:gd name="connsiteY139" fmla="*/ 1563094 h 2508739"/>
                <a:gd name="connsiteX140" fmla="*/ 1018889 w 2961661"/>
                <a:gd name="connsiteY140" fmla="*/ 1565233 h 2508739"/>
                <a:gd name="connsiteX141" fmla="*/ 1031821 w 2961661"/>
                <a:gd name="connsiteY141" fmla="*/ 1568008 h 2508739"/>
                <a:gd name="connsiteX142" fmla="*/ 1091467 w 2961661"/>
                <a:gd name="connsiteY142" fmla="*/ 1500821 h 2508739"/>
                <a:gd name="connsiteX143" fmla="*/ 1283436 w 2961661"/>
                <a:gd name="connsiteY143" fmla="*/ 1393640 h 2508739"/>
                <a:gd name="connsiteX144" fmla="*/ 1375770 w 2961661"/>
                <a:gd name="connsiteY144" fmla="*/ 1365714 h 2508739"/>
                <a:gd name="connsiteX145" fmla="*/ 1364551 w 2961661"/>
                <a:gd name="connsiteY145" fmla="*/ 1249951 h 2508739"/>
                <a:gd name="connsiteX146" fmla="*/ 1359733 w 2961661"/>
                <a:gd name="connsiteY146" fmla="*/ 1096805 h 2508739"/>
                <a:gd name="connsiteX147" fmla="*/ 1378373 w 2961661"/>
                <a:gd name="connsiteY147" fmla="*/ 801024 h 2508739"/>
                <a:gd name="connsiteX148" fmla="*/ 1383622 w 2961661"/>
                <a:gd name="connsiteY148" fmla="*/ 770041 h 2508739"/>
                <a:gd name="connsiteX149" fmla="*/ 1363125 w 2961661"/>
                <a:gd name="connsiteY149" fmla="*/ 772119 h 2508739"/>
                <a:gd name="connsiteX150" fmla="*/ 923757 w 2961661"/>
                <a:gd name="connsiteY150" fmla="*/ 587266 h 2508739"/>
                <a:gd name="connsiteX151" fmla="*/ 722536 w 2961661"/>
                <a:gd name="connsiteY151" fmla="*/ 2806 h 2508739"/>
                <a:gd name="connsiteX0" fmla="*/ 1603396 w 2961661"/>
                <a:gd name="connsiteY0" fmla="*/ 1987437 h 2508739"/>
                <a:gd name="connsiteX1" fmla="*/ 1577497 w 2961661"/>
                <a:gd name="connsiteY1" fmla="*/ 2003459 h 2508739"/>
                <a:gd name="connsiteX2" fmla="*/ 1576621 w 2961661"/>
                <a:gd name="connsiteY2" fmla="*/ 2003610 h 2508739"/>
                <a:gd name="connsiteX3" fmla="*/ 1603396 w 2961661"/>
                <a:gd name="connsiteY3" fmla="*/ 1987437 h 2508739"/>
                <a:gd name="connsiteX4" fmla="*/ 1626707 w 2961661"/>
                <a:gd name="connsiteY4" fmla="*/ 1911709 h 2508739"/>
                <a:gd name="connsiteX5" fmla="*/ 1628426 w 2961661"/>
                <a:gd name="connsiteY5" fmla="*/ 1912333 h 2508739"/>
                <a:gd name="connsiteX6" fmla="*/ 1674189 w 2961661"/>
                <a:gd name="connsiteY6" fmla="*/ 1943383 h 2508739"/>
                <a:gd name="connsiteX7" fmla="*/ 1626707 w 2961661"/>
                <a:gd name="connsiteY7" fmla="*/ 1911709 h 2508739"/>
                <a:gd name="connsiteX8" fmla="*/ 1981270 w 2961661"/>
                <a:gd name="connsiteY8" fmla="*/ 1832366 h 2508739"/>
                <a:gd name="connsiteX9" fmla="*/ 2024217 w 2961661"/>
                <a:gd name="connsiteY9" fmla="*/ 1893107 h 2508739"/>
                <a:gd name="connsiteX10" fmla="*/ 2031005 w 2961661"/>
                <a:gd name="connsiteY10" fmla="*/ 1873238 h 2508739"/>
                <a:gd name="connsiteX11" fmla="*/ 2029319 w 2961661"/>
                <a:gd name="connsiteY11" fmla="*/ 1871987 h 2508739"/>
                <a:gd name="connsiteX12" fmla="*/ 1981270 w 2961661"/>
                <a:gd name="connsiteY12" fmla="*/ 1832366 h 2508739"/>
                <a:gd name="connsiteX13" fmla="*/ 1820978 w 2961661"/>
                <a:gd name="connsiteY13" fmla="*/ 1734441 h 2508739"/>
                <a:gd name="connsiteX14" fmla="*/ 1830034 w 2961661"/>
                <a:gd name="connsiteY14" fmla="*/ 1769520 h 2508739"/>
                <a:gd name="connsiteX15" fmla="*/ 1855008 w 2961661"/>
                <a:gd name="connsiteY15" fmla="*/ 1811978 h 2508739"/>
                <a:gd name="connsiteX16" fmla="*/ 1878947 w 2961661"/>
                <a:gd name="connsiteY16" fmla="*/ 1832307 h 2508739"/>
                <a:gd name="connsiteX17" fmla="*/ 1877824 w 2961661"/>
                <a:gd name="connsiteY17" fmla="*/ 1821768 h 2508739"/>
                <a:gd name="connsiteX18" fmla="*/ 1845570 w 2961661"/>
                <a:gd name="connsiteY18" fmla="*/ 1775150 h 2508739"/>
                <a:gd name="connsiteX19" fmla="*/ 1820978 w 2961661"/>
                <a:gd name="connsiteY19" fmla="*/ 1734441 h 2508739"/>
                <a:gd name="connsiteX20" fmla="*/ 723196 w 2961661"/>
                <a:gd name="connsiteY20" fmla="*/ 0 h 2508739"/>
                <a:gd name="connsiteX21" fmla="*/ 787558 w 2961661"/>
                <a:gd name="connsiteY21" fmla="*/ 68306 h 2508739"/>
                <a:gd name="connsiteX22" fmla="*/ 804724 w 2961661"/>
                <a:gd name="connsiteY22" fmla="*/ 111780 h 2508739"/>
                <a:gd name="connsiteX23" fmla="*/ 1045199 w 2961661"/>
                <a:gd name="connsiteY23" fmla="*/ 447854 h 2508739"/>
                <a:gd name="connsiteX24" fmla="*/ 1403968 w 2961661"/>
                <a:gd name="connsiteY24" fmla="*/ 550508 h 2508739"/>
                <a:gd name="connsiteX25" fmla="*/ 1435761 w 2961661"/>
                <a:gd name="connsiteY25" fmla="*/ 542158 h 2508739"/>
                <a:gd name="connsiteX26" fmla="*/ 1436099 w 2961661"/>
                <a:gd name="connsiteY26" fmla="*/ 541261 h 2508739"/>
                <a:gd name="connsiteX27" fmla="*/ 1478420 w 2961661"/>
                <a:gd name="connsiteY27" fmla="*/ 564609 h 2508739"/>
                <a:gd name="connsiteX28" fmla="*/ 1587906 w 2961661"/>
                <a:gd name="connsiteY28" fmla="*/ 595235 h 2508739"/>
                <a:gd name="connsiteX29" fmla="*/ 1701572 w 2961661"/>
                <a:gd name="connsiteY29" fmla="*/ 592899 h 2508739"/>
                <a:gd name="connsiteX30" fmla="*/ 1770882 w 2961661"/>
                <a:gd name="connsiteY30" fmla="*/ 583712 h 2508739"/>
                <a:gd name="connsiteX31" fmla="*/ 1781134 w 2961661"/>
                <a:gd name="connsiteY31" fmla="*/ 586405 h 2508739"/>
                <a:gd name="connsiteX32" fmla="*/ 2155776 w 2961661"/>
                <a:gd name="connsiteY32" fmla="*/ 471050 h 2508739"/>
                <a:gd name="connsiteX33" fmla="*/ 2367365 w 2961661"/>
                <a:gd name="connsiteY33" fmla="*/ 173578 h 2508739"/>
                <a:gd name="connsiteX34" fmla="*/ 2382745 w 2961661"/>
                <a:gd name="connsiteY34" fmla="*/ 133823 h 2508739"/>
                <a:gd name="connsiteX35" fmla="*/ 2463887 w 2961661"/>
                <a:gd name="connsiteY35" fmla="*/ 54789 h 2508739"/>
                <a:gd name="connsiteX36" fmla="*/ 2469880 w 2961661"/>
                <a:gd name="connsiteY36" fmla="*/ 127596 h 2508739"/>
                <a:gd name="connsiteX37" fmla="*/ 2261344 w 2961661"/>
                <a:gd name="connsiteY37" fmla="*/ 623162 h 2508739"/>
                <a:gd name="connsiteX38" fmla="*/ 1821976 w 2961661"/>
                <a:gd name="connsiteY38" fmla="*/ 808015 h 2508739"/>
                <a:gd name="connsiteX39" fmla="*/ 1749354 w 2961661"/>
                <a:gd name="connsiteY39" fmla="*/ 800651 h 2508739"/>
                <a:gd name="connsiteX40" fmla="*/ 1748438 w 2961661"/>
                <a:gd name="connsiteY40" fmla="*/ 840438 h 2508739"/>
                <a:gd name="connsiteX41" fmla="*/ 1761277 w 2961661"/>
                <a:gd name="connsiteY41" fmla="*/ 1050462 h 2508739"/>
                <a:gd name="connsiteX42" fmla="*/ 1774269 w 2961661"/>
                <a:gd name="connsiteY42" fmla="*/ 1140688 h 2508739"/>
                <a:gd name="connsiteX43" fmla="*/ 1778149 w 2961661"/>
                <a:gd name="connsiteY43" fmla="*/ 1167630 h 2508739"/>
                <a:gd name="connsiteX44" fmla="*/ 1783114 w 2961661"/>
                <a:gd name="connsiteY44" fmla="*/ 1202119 h 2508739"/>
                <a:gd name="connsiteX45" fmla="*/ 1810598 w 2961661"/>
                <a:gd name="connsiteY45" fmla="*/ 1333700 h 2508739"/>
                <a:gd name="connsiteX46" fmla="*/ 1818645 w 2961661"/>
                <a:gd name="connsiteY46" fmla="*/ 1353461 h 2508739"/>
                <a:gd name="connsiteX47" fmla="*/ 1915107 w 2961661"/>
                <a:gd name="connsiteY47" fmla="*/ 1476453 h 2508739"/>
                <a:gd name="connsiteX48" fmla="*/ 1947604 w 2961661"/>
                <a:gd name="connsiteY48" fmla="*/ 1511426 h 2508739"/>
                <a:gd name="connsiteX49" fmla="*/ 1955885 w 2961661"/>
                <a:gd name="connsiteY49" fmla="*/ 1519014 h 2508739"/>
                <a:gd name="connsiteX50" fmla="*/ 2428473 w 2961661"/>
                <a:gd name="connsiteY50" fmla="*/ 1589893 h 2508739"/>
                <a:gd name="connsiteX51" fmla="*/ 2262410 w 2961661"/>
                <a:gd name="connsiteY51" fmla="*/ 1634767 h 2508739"/>
                <a:gd name="connsiteX52" fmla="*/ 2349138 w 2961661"/>
                <a:gd name="connsiteY52" fmla="*/ 1773096 h 2508739"/>
                <a:gd name="connsiteX53" fmla="*/ 2200627 w 2961661"/>
                <a:gd name="connsiteY53" fmla="*/ 1638290 h 2508739"/>
                <a:gd name="connsiteX54" fmla="*/ 2077925 w 2961661"/>
                <a:gd name="connsiteY54" fmla="*/ 1626440 h 2508739"/>
                <a:gd name="connsiteX55" fmla="*/ 2052208 w 2961661"/>
                <a:gd name="connsiteY55" fmla="*/ 1618602 h 2508739"/>
                <a:gd name="connsiteX56" fmla="*/ 2062176 w 2961661"/>
                <a:gd name="connsiteY56" fmla="*/ 1628380 h 2508739"/>
                <a:gd name="connsiteX57" fmla="*/ 2314853 w 2961661"/>
                <a:gd name="connsiteY57" fmla="*/ 1909379 h 2508739"/>
                <a:gd name="connsiteX58" fmla="*/ 2167529 w 2961661"/>
                <a:gd name="connsiteY58" fmla="*/ 1885816 h 2508739"/>
                <a:gd name="connsiteX59" fmla="*/ 2161709 w 2961661"/>
                <a:gd name="connsiteY59" fmla="*/ 1883929 h 2508739"/>
                <a:gd name="connsiteX60" fmla="*/ 2216236 w 2961661"/>
                <a:gd name="connsiteY60" fmla="*/ 1924912 h 2508739"/>
                <a:gd name="connsiteX61" fmla="*/ 2961661 w 2961661"/>
                <a:gd name="connsiteY61" fmla="*/ 2107696 h 2508739"/>
                <a:gd name="connsiteX62" fmla="*/ 2679223 w 2961661"/>
                <a:gd name="connsiteY62" fmla="*/ 2127911 h 2508739"/>
                <a:gd name="connsiteX63" fmla="*/ 2835517 w 2961661"/>
                <a:gd name="connsiteY63" fmla="*/ 2355441 h 2508739"/>
                <a:gd name="connsiteX64" fmla="*/ 2573426 w 2961661"/>
                <a:gd name="connsiteY64" fmla="*/ 2116047 h 2508739"/>
                <a:gd name="connsiteX65" fmla="*/ 2161455 w 2961661"/>
                <a:gd name="connsiteY65" fmla="*/ 1965663 h 2508739"/>
                <a:gd name="connsiteX66" fmla="*/ 2081535 w 2961661"/>
                <a:gd name="connsiteY66" fmla="*/ 1910740 h 2508739"/>
                <a:gd name="connsiteX67" fmla="*/ 2034019 w 2961661"/>
                <a:gd name="connsiteY67" fmla="*/ 1875474 h 2508739"/>
                <a:gd name="connsiteX68" fmla="*/ 2030489 w 2961661"/>
                <a:gd name="connsiteY68" fmla="*/ 1891625 h 2508739"/>
                <a:gd name="connsiteX69" fmla="*/ 2027612 w 2961661"/>
                <a:gd name="connsiteY69" fmla="*/ 1897908 h 2508739"/>
                <a:gd name="connsiteX70" fmla="*/ 2077893 w 2961661"/>
                <a:gd name="connsiteY70" fmla="*/ 1969019 h 2508739"/>
                <a:gd name="connsiteX71" fmla="*/ 2584363 w 2961661"/>
                <a:gd name="connsiteY71" fmla="*/ 2320511 h 2508739"/>
                <a:gd name="connsiteX72" fmla="*/ 2279793 w 2961661"/>
                <a:gd name="connsiteY72" fmla="*/ 2178242 h 2508739"/>
                <a:gd name="connsiteX73" fmla="*/ 2259031 w 2961661"/>
                <a:gd name="connsiteY73" fmla="*/ 2508739 h 2508739"/>
                <a:gd name="connsiteX74" fmla="*/ 2215919 w 2961661"/>
                <a:gd name="connsiteY74" fmla="*/ 2138216 h 2508739"/>
                <a:gd name="connsiteX75" fmla="*/ 1953538 w 2961661"/>
                <a:gd name="connsiteY75" fmla="*/ 1915288 h 2508739"/>
                <a:gd name="connsiteX76" fmla="*/ 1915209 w 2961661"/>
                <a:gd name="connsiteY76" fmla="*/ 2063599 h 2508739"/>
                <a:gd name="connsiteX77" fmla="*/ 2061837 w 2961661"/>
                <a:gd name="connsiteY77" fmla="*/ 2338551 h 2508739"/>
                <a:gd name="connsiteX78" fmla="*/ 1885602 w 2961661"/>
                <a:gd name="connsiteY78" fmla="*/ 2105798 h 2508739"/>
                <a:gd name="connsiteX79" fmla="*/ 1742017 w 2961661"/>
                <a:gd name="connsiteY79" fmla="*/ 2213908 h 2508739"/>
                <a:gd name="connsiteX80" fmla="*/ 1887827 w 2961661"/>
                <a:gd name="connsiteY80" fmla="*/ 1915612 h 2508739"/>
                <a:gd name="connsiteX81" fmla="*/ 1879299 w 2961661"/>
                <a:gd name="connsiteY81" fmla="*/ 1835610 h 2508739"/>
                <a:gd name="connsiteX82" fmla="*/ 1863135 w 2961661"/>
                <a:gd name="connsiteY82" fmla="*/ 1824825 h 2508739"/>
                <a:gd name="connsiteX83" fmla="*/ 1797501 w 2961661"/>
                <a:gd name="connsiteY83" fmla="*/ 1706918 h 2508739"/>
                <a:gd name="connsiteX84" fmla="*/ 1710962 w 2961661"/>
                <a:gd name="connsiteY84" fmla="*/ 1796600 h 2508739"/>
                <a:gd name="connsiteX85" fmla="*/ 1761898 w 2961661"/>
                <a:gd name="connsiteY85" fmla="*/ 1717552 h 2508739"/>
                <a:gd name="connsiteX86" fmla="*/ 1776209 w 2961661"/>
                <a:gd name="connsiteY86" fmla="*/ 1682255 h 2508739"/>
                <a:gd name="connsiteX87" fmla="*/ 1708934 w 2961661"/>
                <a:gd name="connsiteY87" fmla="*/ 1614660 h 2508739"/>
                <a:gd name="connsiteX88" fmla="*/ 1670893 w 2961661"/>
                <a:gd name="connsiteY88" fmla="*/ 1564207 h 2508739"/>
                <a:gd name="connsiteX89" fmla="*/ 1638608 w 2961661"/>
                <a:gd name="connsiteY89" fmla="*/ 1563874 h 2508739"/>
                <a:gd name="connsiteX90" fmla="*/ 1237862 w 2961661"/>
                <a:gd name="connsiteY90" fmla="*/ 1675649 h 2508739"/>
                <a:gd name="connsiteX91" fmla="*/ 1322599 w 2961661"/>
                <a:gd name="connsiteY91" fmla="*/ 1857270 h 2508739"/>
                <a:gd name="connsiteX92" fmla="*/ 1354657 w 2961661"/>
                <a:gd name="connsiteY92" fmla="*/ 1901651 h 2508739"/>
                <a:gd name="connsiteX93" fmla="*/ 1373408 w 2961661"/>
                <a:gd name="connsiteY93" fmla="*/ 1893661 h 2508739"/>
                <a:gd name="connsiteX94" fmla="*/ 1397015 w 2961661"/>
                <a:gd name="connsiteY94" fmla="*/ 1880506 h 2508739"/>
                <a:gd name="connsiteX95" fmla="*/ 1483625 w 2961661"/>
                <a:gd name="connsiteY95" fmla="*/ 1622207 h 2508739"/>
                <a:gd name="connsiteX96" fmla="*/ 1498256 w 2961661"/>
                <a:gd name="connsiteY96" fmla="*/ 1728330 h 2508739"/>
                <a:gd name="connsiteX97" fmla="*/ 1595084 w 2961661"/>
                <a:gd name="connsiteY97" fmla="*/ 1708513 h 2508739"/>
                <a:gd name="connsiteX98" fmla="*/ 1495193 w 2961661"/>
                <a:gd name="connsiteY98" fmla="*/ 1764914 h 2508739"/>
                <a:gd name="connsiteX99" fmla="*/ 1437474 w 2961661"/>
                <a:gd name="connsiteY99" fmla="*/ 1890392 h 2508739"/>
                <a:gd name="connsiteX100" fmla="*/ 1382550 w 2961661"/>
                <a:gd name="connsiteY100" fmla="*/ 1934266 h 2508739"/>
                <a:gd name="connsiteX101" fmla="*/ 1584840 w 2961661"/>
                <a:gd name="connsiteY101" fmla="*/ 1794258 h 2508739"/>
                <a:gd name="connsiteX102" fmla="*/ 1528503 w 2961661"/>
                <a:gd name="connsiteY102" fmla="*/ 1881956 h 2508739"/>
                <a:gd name="connsiteX103" fmla="*/ 1608757 w 2961661"/>
                <a:gd name="connsiteY103" fmla="*/ 1899737 h 2508739"/>
                <a:gd name="connsiteX104" fmla="*/ 1626707 w 2961661"/>
                <a:gd name="connsiteY104" fmla="*/ 1911709 h 2508739"/>
                <a:gd name="connsiteX105" fmla="*/ 1584910 w 2961661"/>
                <a:gd name="connsiteY105" fmla="*/ 1896562 h 2508739"/>
                <a:gd name="connsiteX106" fmla="*/ 1512210 w 2961661"/>
                <a:gd name="connsiteY106" fmla="*/ 1898686 h 2508739"/>
                <a:gd name="connsiteX107" fmla="*/ 1419561 w 2961661"/>
                <a:gd name="connsiteY107" fmla="*/ 1957878 h 2508739"/>
                <a:gd name="connsiteX108" fmla="*/ 1485529 w 2961661"/>
                <a:gd name="connsiteY108" fmla="*/ 1996005 h 2508739"/>
                <a:gd name="connsiteX109" fmla="*/ 1547919 w 2961661"/>
                <a:gd name="connsiteY109" fmla="*/ 2008587 h 2508739"/>
                <a:gd name="connsiteX110" fmla="*/ 1576621 w 2961661"/>
                <a:gd name="connsiteY110" fmla="*/ 2003610 h 2508739"/>
                <a:gd name="connsiteX111" fmla="*/ 1563857 w 2961661"/>
                <a:gd name="connsiteY111" fmla="*/ 2011321 h 2508739"/>
                <a:gd name="connsiteX112" fmla="*/ 1504680 w 2961661"/>
                <a:gd name="connsiteY112" fmla="*/ 2013662 h 2508739"/>
                <a:gd name="connsiteX113" fmla="*/ 1555118 w 2961661"/>
                <a:gd name="connsiteY113" fmla="*/ 2083560 h 2508739"/>
                <a:gd name="connsiteX114" fmla="*/ 1421041 w 2961661"/>
                <a:gd name="connsiteY114" fmla="*/ 1981854 h 2508739"/>
                <a:gd name="connsiteX115" fmla="*/ 1412449 w 2961661"/>
                <a:gd name="connsiteY115" fmla="*/ 1979415 h 2508739"/>
                <a:gd name="connsiteX116" fmla="*/ 1431157 w 2961661"/>
                <a:gd name="connsiteY116" fmla="*/ 2004121 h 2508739"/>
                <a:gd name="connsiteX117" fmla="*/ 1503588 w 2961661"/>
                <a:gd name="connsiteY117" fmla="*/ 2117276 h 2508739"/>
                <a:gd name="connsiteX118" fmla="*/ 1048599 w 2961661"/>
                <a:gd name="connsiteY118" fmla="*/ 1849521 h 2508739"/>
                <a:gd name="connsiteX119" fmla="*/ 1028791 w 2961661"/>
                <a:gd name="connsiteY119" fmla="*/ 1814654 h 2508739"/>
                <a:gd name="connsiteX120" fmla="*/ 1009762 w 2961661"/>
                <a:gd name="connsiteY120" fmla="*/ 1868494 h 2508739"/>
                <a:gd name="connsiteX121" fmla="*/ 1026558 w 2961661"/>
                <a:gd name="connsiteY121" fmla="*/ 2107847 h 2508739"/>
                <a:gd name="connsiteX122" fmla="*/ 952763 w 2961661"/>
                <a:gd name="connsiteY122" fmla="*/ 1943962 h 2508739"/>
                <a:gd name="connsiteX123" fmla="*/ 686235 w 2961661"/>
                <a:gd name="connsiteY123" fmla="*/ 2063111 h 2508739"/>
                <a:gd name="connsiteX124" fmla="*/ 947131 w 2961661"/>
                <a:gd name="connsiteY124" fmla="*/ 1892722 h 2508739"/>
                <a:gd name="connsiteX125" fmla="*/ 984944 w 2961661"/>
                <a:gd name="connsiteY125" fmla="*/ 1744277 h 2508739"/>
                <a:gd name="connsiteX126" fmla="*/ 647643 w 2961661"/>
                <a:gd name="connsiteY126" fmla="*/ 1813338 h 2508739"/>
                <a:gd name="connsiteX127" fmla="*/ 431462 w 2961661"/>
                <a:gd name="connsiteY127" fmla="*/ 2117331 h 2508739"/>
                <a:gd name="connsiteX128" fmla="*/ 572388 w 2961661"/>
                <a:gd name="connsiteY128" fmla="*/ 1817666 h 2508739"/>
                <a:gd name="connsiteX129" fmla="*/ 236946 w 2961661"/>
                <a:gd name="connsiteY129" fmla="*/ 1795719 h 2508739"/>
                <a:gd name="connsiteX130" fmla="*/ 850080 w 2961661"/>
                <a:gd name="connsiteY130" fmla="*/ 1731499 h 2508739"/>
                <a:gd name="connsiteX131" fmla="*/ 996813 w 2961661"/>
                <a:gd name="connsiteY131" fmla="*/ 1660073 h 2508739"/>
                <a:gd name="connsiteX132" fmla="*/ 996889 w 2961661"/>
                <a:gd name="connsiteY132" fmla="*/ 1658942 h 2508739"/>
                <a:gd name="connsiteX133" fmla="*/ 939371 w 2961661"/>
                <a:gd name="connsiteY133" fmla="*/ 1669839 h 2508739"/>
                <a:gd name="connsiteX134" fmla="*/ 778457 w 2961661"/>
                <a:gd name="connsiteY134" fmla="*/ 1688325 h 2508739"/>
                <a:gd name="connsiteX135" fmla="*/ 344974 w 2961661"/>
                <a:gd name="connsiteY135" fmla="*/ 1621780 h 2508739"/>
                <a:gd name="connsiteX136" fmla="*/ 0 w 2961661"/>
                <a:gd name="connsiteY136" fmla="*/ 1705412 h 2508739"/>
                <a:gd name="connsiteX137" fmla="*/ 246534 w 2961661"/>
                <a:gd name="connsiteY137" fmla="*/ 1581241 h 2508739"/>
                <a:gd name="connsiteX138" fmla="*/ 8720 w 2961661"/>
                <a:gd name="connsiteY138" fmla="*/ 1427539 h 2508739"/>
                <a:gd name="connsiteX139" fmla="*/ 835679 w 2961661"/>
                <a:gd name="connsiteY139" fmla="*/ 1613976 h 2508739"/>
                <a:gd name="connsiteX140" fmla="*/ 916766 w 2961661"/>
                <a:gd name="connsiteY140" fmla="*/ 1593995 h 2508739"/>
                <a:gd name="connsiteX141" fmla="*/ 1011885 w 2961661"/>
                <a:gd name="connsiteY141" fmla="*/ 1563094 h 2508739"/>
                <a:gd name="connsiteX142" fmla="*/ 1018889 w 2961661"/>
                <a:gd name="connsiteY142" fmla="*/ 1565233 h 2508739"/>
                <a:gd name="connsiteX143" fmla="*/ 1031821 w 2961661"/>
                <a:gd name="connsiteY143" fmla="*/ 1568008 h 2508739"/>
                <a:gd name="connsiteX144" fmla="*/ 1091467 w 2961661"/>
                <a:gd name="connsiteY144" fmla="*/ 1500821 h 2508739"/>
                <a:gd name="connsiteX145" fmla="*/ 1283436 w 2961661"/>
                <a:gd name="connsiteY145" fmla="*/ 1393640 h 2508739"/>
                <a:gd name="connsiteX146" fmla="*/ 1375770 w 2961661"/>
                <a:gd name="connsiteY146" fmla="*/ 1365714 h 2508739"/>
                <a:gd name="connsiteX147" fmla="*/ 1364551 w 2961661"/>
                <a:gd name="connsiteY147" fmla="*/ 1249951 h 2508739"/>
                <a:gd name="connsiteX148" fmla="*/ 1359733 w 2961661"/>
                <a:gd name="connsiteY148" fmla="*/ 1096805 h 2508739"/>
                <a:gd name="connsiteX149" fmla="*/ 1378373 w 2961661"/>
                <a:gd name="connsiteY149" fmla="*/ 801024 h 2508739"/>
                <a:gd name="connsiteX150" fmla="*/ 1383622 w 2961661"/>
                <a:gd name="connsiteY150" fmla="*/ 770041 h 2508739"/>
                <a:gd name="connsiteX151" fmla="*/ 1363125 w 2961661"/>
                <a:gd name="connsiteY151" fmla="*/ 772119 h 2508739"/>
                <a:gd name="connsiteX152" fmla="*/ 923757 w 2961661"/>
                <a:gd name="connsiteY152" fmla="*/ 587266 h 2508739"/>
                <a:gd name="connsiteX153" fmla="*/ 722536 w 2961661"/>
                <a:gd name="connsiteY153" fmla="*/ 2806 h 2508739"/>
                <a:gd name="connsiteX154" fmla="*/ 723196 w 2961661"/>
                <a:gd name="connsiteY154" fmla="*/ 0 h 2508739"/>
                <a:gd name="connsiteX0" fmla="*/ 1603396 w 2961661"/>
                <a:gd name="connsiteY0" fmla="*/ 1987437 h 2508739"/>
                <a:gd name="connsiteX1" fmla="*/ 1577497 w 2961661"/>
                <a:gd name="connsiteY1" fmla="*/ 2003459 h 2508739"/>
                <a:gd name="connsiteX2" fmla="*/ 1576621 w 2961661"/>
                <a:gd name="connsiteY2" fmla="*/ 2003610 h 2508739"/>
                <a:gd name="connsiteX3" fmla="*/ 1603396 w 2961661"/>
                <a:gd name="connsiteY3" fmla="*/ 1987437 h 2508739"/>
                <a:gd name="connsiteX4" fmla="*/ 1626707 w 2961661"/>
                <a:gd name="connsiteY4" fmla="*/ 1911709 h 2508739"/>
                <a:gd name="connsiteX5" fmla="*/ 1628426 w 2961661"/>
                <a:gd name="connsiteY5" fmla="*/ 1912333 h 2508739"/>
                <a:gd name="connsiteX6" fmla="*/ 1674189 w 2961661"/>
                <a:gd name="connsiteY6" fmla="*/ 1943383 h 2508739"/>
                <a:gd name="connsiteX7" fmla="*/ 1626707 w 2961661"/>
                <a:gd name="connsiteY7" fmla="*/ 1911709 h 2508739"/>
                <a:gd name="connsiteX8" fmla="*/ 1981270 w 2961661"/>
                <a:gd name="connsiteY8" fmla="*/ 1832366 h 2508739"/>
                <a:gd name="connsiteX9" fmla="*/ 2024217 w 2961661"/>
                <a:gd name="connsiteY9" fmla="*/ 1893107 h 2508739"/>
                <a:gd name="connsiteX10" fmla="*/ 2031005 w 2961661"/>
                <a:gd name="connsiteY10" fmla="*/ 1873238 h 2508739"/>
                <a:gd name="connsiteX11" fmla="*/ 2029319 w 2961661"/>
                <a:gd name="connsiteY11" fmla="*/ 1871987 h 2508739"/>
                <a:gd name="connsiteX12" fmla="*/ 1981270 w 2961661"/>
                <a:gd name="connsiteY12" fmla="*/ 1832366 h 2508739"/>
                <a:gd name="connsiteX13" fmla="*/ 1820978 w 2961661"/>
                <a:gd name="connsiteY13" fmla="*/ 1734441 h 2508739"/>
                <a:gd name="connsiteX14" fmla="*/ 1830034 w 2961661"/>
                <a:gd name="connsiteY14" fmla="*/ 1769520 h 2508739"/>
                <a:gd name="connsiteX15" fmla="*/ 1855008 w 2961661"/>
                <a:gd name="connsiteY15" fmla="*/ 1811978 h 2508739"/>
                <a:gd name="connsiteX16" fmla="*/ 1878947 w 2961661"/>
                <a:gd name="connsiteY16" fmla="*/ 1832307 h 2508739"/>
                <a:gd name="connsiteX17" fmla="*/ 1877824 w 2961661"/>
                <a:gd name="connsiteY17" fmla="*/ 1821768 h 2508739"/>
                <a:gd name="connsiteX18" fmla="*/ 1845570 w 2961661"/>
                <a:gd name="connsiteY18" fmla="*/ 1775150 h 2508739"/>
                <a:gd name="connsiteX19" fmla="*/ 1820978 w 2961661"/>
                <a:gd name="connsiteY19" fmla="*/ 1734441 h 2508739"/>
                <a:gd name="connsiteX20" fmla="*/ 723196 w 2961661"/>
                <a:gd name="connsiteY20" fmla="*/ 0 h 2508739"/>
                <a:gd name="connsiteX21" fmla="*/ 787558 w 2961661"/>
                <a:gd name="connsiteY21" fmla="*/ 68306 h 2508739"/>
                <a:gd name="connsiteX22" fmla="*/ 804724 w 2961661"/>
                <a:gd name="connsiteY22" fmla="*/ 111780 h 2508739"/>
                <a:gd name="connsiteX23" fmla="*/ 1045199 w 2961661"/>
                <a:gd name="connsiteY23" fmla="*/ 447854 h 2508739"/>
                <a:gd name="connsiteX24" fmla="*/ 1403968 w 2961661"/>
                <a:gd name="connsiteY24" fmla="*/ 550508 h 2508739"/>
                <a:gd name="connsiteX25" fmla="*/ 1435761 w 2961661"/>
                <a:gd name="connsiteY25" fmla="*/ 542158 h 2508739"/>
                <a:gd name="connsiteX26" fmla="*/ 1436099 w 2961661"/>
                <a:gd name="connsiteY26" fmla="*/ 541261 h 2508739"/>
                <a:gd name="connsiteX27" fmla="*/ 1478420 w 2961661"/>
                <a:gd name="connsiteY27" fmla="*/ 564609 h 2508739"/>
                <a:gd name="connsiteX28" fmla="*/ 1587906 w 2961661"/>
                <a:gd name="connsiteY28" fmla="*/ 595235 h 2508739"/>
                <a:gd name="connsiteX29" fmla="*/ 1701572 w 2961661"/>
                <a:gd name="connsiteY29" fmla="*/ 592899 h 2508739"/>
                <a:gd name="connsiteX30" fmla="*/ 1770882 w 2961661"/>
                <a:gd name="connsiteY30" fmla="*/ 583712 h 2508739"/>
                <a:gd name="connsiteX31" fmla="*/ 1781134 w 2961661"/>
                <a:gd name="connsiteY31" fmla="*/ 586405 h 2508739"/>
                <a:gd name="connsiteX32" fmla="*/ 2155776 w 2961661"/>
                <a:gd name="connsiteY32" fmla="*/ 471050 h 2508739"/>
                <a:gd name="connsiteX33" fmla="*/ 2367365 w 2961661"/>
                <a:gd name="connsiteY33" fmla="*/ 173578 h 2508739"/>
                <a:gd name="connsiteX34" fmla="*/ 2382745 w 2961661"/>
                <a:gd name="connsiteY34" fmla="*/ 133823 h 2508739"/>
                <a:gd name="connsiteX35" fmla="*/ 2463887 w 2961661"/>
                <a:gd name="connsiteY35" fmla="*/ 54789 h 2508739"/>
                <a:gd name="connsiteX36" fmla="*/ 2469880 w 2961661"/>
                <a:gd name="connsiteY36" fmla="*/ 127596 h 2508739"/>
                <a:gd name="connsiteX37" fmla="*/ 2261344 w 2961661"/>
                <a:gd name="connsiteY37" fmla="*/ 623162 h 2508739"/>
                <a:gd name="connsiteX38" fmla="*/ 1821976 w 2961661"/>
                <a:gd name="connsiteY38" fmla="*/ 808015 h 2508739"/>
                <a:gd name="connsiteX39" fmla="*/ 1749354 w 2961661"/>
                <a:gd name="connsiteY39" fmla="*/ 800651 h 2508739"/>
                <a:gd name="connsiteX40" fmla="*/ 1748438 w 2961661"/>
                <a:gd name="connsiteY40" fmla="*/ 840438 h 2508739"/>
                <a:gd name="connsiteX41" fmla="*/ 1761277 w 2961661"/>
                <a:gd name="connsiteY41" fmla="*/ 1050462 h 2508739"/>
                <a:gd name="connsiteX42" fmla="*/ 1778149 w 2961661"/>
                <a:gd name="connsiteY42" fmla="*/ 1167630 h 2508739"/>
                <a:gd name="connsiteX43" fmla="*/ 1783114 w 2961661"/>
                <a:gd name="connsiteY43" fmla="*/ 1202119 h 2508739"/>
                <a:gd name="connsiteX44" fmla="*/ 1810598 w 2961661"/>
                <a:gd name="connsiteY44" fmla="*/ 1333700 h 2508739"/>
                <a:gd name="connsiteX45" fmla="*/ 1818645 w 2961661"/>
                <a:gd name="connsiteY45" fmla="*/ 1353461 h 2508739"/>
                <a:gd name="connsiteX46" fmla="*/ 1915107 w 2961661"/>
                <a:gd name="connsiteY46" fmla="*/ 1476453 h 2508739"/>
                <a:gd name="connsiteX47" fmla="*/ 1947604 w 2961661"/>
                <a:gd name="connsiteY47" fmla="*/ 1511426 h 2508739"/>
                <a:gd name="connsiteX48" fmla="*/ 1955885 w 2961661"/>
                <a:gd name="connsiteY48" fmla="*/ 1519014 h 2508739"/>
                <a:gd name="connsiteX49" fmla="*/ 2428473 w 2961661"/>
                <a:gd name="connsiteY49" fmla="*/ 1589893 h 2508739"/>
                <a:gd name="connsiteX50" fmla="*/ 2262410 w 2961661"/>
                <a:gd name="connsiteY50" fmla="*/ 1634767 h 2508739"/>
                <a:gd name="connsiteX51" fmla="*/ 2349138 w 2961661"/>
                <a:gd name="connsiteY51" fmla="*/ 1773096 h 2508739"/>
                <a:gd name="connsiteX52" fmla="*/ 2200627 w 2961661"/>
                <a:gd name="connsiteY52" fmla="*/ 1638290 h 2508739"/>
                <a:gd name="connsiteX53" fmla="*/ 2077925 w 2961661"/>
                <a:gd name="connsiteY53" fmla="*/ 1626440 h 2508739"/>
                <a:gd name="connsiteX54" fmla="*/ 2052208 w 2961661"/>
                <a:gd name="connsiteY54" fmla="*/ 1618602 h 2508739"/>
                <a:gd name="connsiteX55" fmla="*/ 2062176 w 2961661"/>
                <a:gd name="connsiteY55" fmla="*/ 1628380 h 2508739"/>
                <a:gd name="connsiteX56" fmla="*/ 2314853 w 2961661"/>
                <a:gd name="connsiteY56" fmla="*/ 1909379 h 2508739"/>
                <a:gd name="connsiteX57" fmla="*/ 2167529 w 2961661"/>
                <a:gd name="connsiteY57" fmla="*/ 1885816 h 2508739"/>
                <a:gd name="connsiteX58" fmla="*/ 2161709 w 2961661"/>
                <a:gd name="connsiteY58" fmla="*/ 1883929 h 2508739"/>
                <a:gd name="connsiteX59" fmla="*/ 2216236 w 2961661"/>
                <a:gd name="connsiteY59" fmla="*/ 1924912 h 2508739"/>
                <a:gd name="connsiteX60" fmla="*/ 2961661 w 2961661"/>
                <a:gd name="connsiteY60" fmla="*/ 2107696 h 2508739"/>
                <a:gd name="connsiteX61" fmla="*/ 2679223 w 2961661"/>
                <a:gd name="connsiteY61" fmla="*/ 2127911 h 2508739"/>
                <a:gd name="connsiteX62" fmla="*/ 2835517 w 2961661"/>
                <a:gd name="connsiteY62" fmla="*/ 2355441 h 2508739"/>
                <a:gd name="connsiteX63" fmla="*/ 2573426 w 2961661"/>
                <a:gd name="connsiteY63" fmla="*/ 2116047 h 2508739"/>
                <a:gd name="connsiteX64" fmla="*/ 2161455 w 2961661"/>
                <a:gd name="connsiteY64" fmla="*/ 1965663 h 2508739"/>
                <a:gd name="connsiteX65" fmla="*/ 2081535 w 2961661"/>
                <a:gd name="connsiteY65" fmla="*/ 1910740 h 2508739"/>
                <a:gd name="connsiteX66" fmla="*/ 2034019 w 2961661"/>
                <a:gd name="connsiteY66" fmla="*/ 1875474 h 2508739"/>
                <a:gd name="connsiteX67" fmla="*/ 2030489 w 2961661"/>
                <a:gd name="connsiteY67" fmla="*/ 1891625 h 2508739"/>
                <a:gd name="connsiteX68" fmla="*/ 2027612 w 2961661"/>
                <a:gd name="connsiteY68" fmla="*/ 1897908 h 2508739"/>
                <a:gd name="connsiteX69" fmla="*/ 2077893 w 2961661"/>
                <a:gd name="connsiteY69" fmla="*/ 1969019 h 2508739"/>
                <a:gd name="connsiteX70" fmla="*/ 2584363 w 2961661"/>
                <a:gd name="connsiteY70" fmla="*/ 2320511 h 2508739"/>
                <a:gd name="connsiteX71" fmla="*/ 2279793 w 2961661"/>
                <a:gd name="connsiteY71" fmla="*/ 2178242 h 2508739"/>
                <a:gd name="connsiteX72" fmla="*/ 2259031 w 2961661"/>
                <a:gd name="connsiteY72" fmla="*/ 2508739 h 2508739"/>
                <a:gd name="connsiteX73" fmla="*/ 2215919 w 2961661"/>
                <a:gd name="connsiteY73" fmla="*/ 2138216 h 2508739"/>
                <a:gd name="connsiteX74" fmla="*/ 1953538 w 2961661"/>
                <a:gd name="connsiteY74" fmla="*/ 1915288 h 2508739"/>
                <a:gd name="connsiteX75" fmla="*/ 1915209 w 2961661"/>
                <a:gd name="connsiteY75" fmla="*/ 2063599 h 2508739"/>
                <a:gd name="connsiteX76" fmla="*/ 2061837 w 2961661"/>
                <a:gd name="connsiteY76" fmla="*/ 2338551 h 2508739"/>
                <a:gd name="connsiteX77" fmla="*/ 1885602 w 2961661"/>
                <a:gd name="connsiteY77" fmla="*/ 2105798 h 2508739"/>
                <a:gd name="connsiteX78" fmla="*/ 1742017 w 2961661"/>
                <a:gd name="connsiteY78" fmla="*/ 2213908 h 2508739"/>
                <a:gd name="connsiteX79" fmla="*/ 1887827 w 2961661"/>
                <a:gd name="connsiteY79" fmla="*/ 1915612 h 2508739"/>
                <a:gd name="connsiteX80" fmla="*/ 1879299 w 2961661"/>
                <a:gd name="connsiteY80" fmla="*/ 1835610 h 2508739"/>
                <a:gd name="connsiteX81" fmla="*/ 1863135 w 2961661"/>
                <a:gd name="connsiteY81" fmla="*/ 1824825 h 2508739"/>
                <a:gd name="connsiteX82" fmla="*/ 1797501 w 2961661"/>
                <a:gd name="connsiteY82" fmla="*/ 1706918 h 2508739"/>
                <a:gd name="connsiteX83" fmla="*/ 1710962 w 2961661"/>
                <a:gd name="connsiteY83" fmla="*/ 1796600 h 2508739"/>
                <a:gd name="connsiteX84" fmla="*/ 1761898 w 2961661"/>
                <a:gd name="connsiteY84" fmla="*/ 1717552 h 2508739"/>
                <a:gd name="connsiteX85" fmla="*/ 1776209 w 2961661"/>
                <a:gd name="connsiteY85" fmla="*/ 1682255 h 2508739"/>
                <a:gd name="connsiteX86" fmla="*/ 1708934 w 2961661"/>
                <a:gd name="connsiteY86" fmla="*/ 1614660 h 2508739"/>
                <a:gd name="connsiteX87" fmla="*/ 1670893 w 2961661"/>
                <a:gd name="connsiteY87" fmla="*/ 1564207 h 2508739"/>
                <a:gd name="connsiteX88" fmla="*/ 1638608 w 2961661"/>
                <a:gd name="connsiteY88" fmla="*/ 1563874 h 2508739"/>
                <a:gd name="connsiteX89" fmla="*/ 1237862 w 2961661"/>
                <a:gd name="connsiteY89" fmla="*/ 1675649 h 2508739"/>
                <a:gd name="connsiteX90" fmla="*/ 1322599 w 2961661"/>
                <a:gd name="connsiteY90" fmla="*/ 1857270 h 2508739"/>
                <a:gd name="connsiteX91" fmla="*/ 1354657 w 2961661"/>
                <a:gd name="connsiteY91" fmla="*/ 1901651 h 2508739"/>
                <a:gd name="connsiteX92" fmla="*/ 1373408 w 2961661"/>
                <a:gd name="connsiteY92" fmla="*/ 1893661 h 2508739"/>
                <a:gd name="connsiteX93" fmla="*/ 1397015 w 2961661"/>
                <a:gd name="connsiteY93" fmla="*/ 1880506 h 2508739"/>
                <a:gd name="connsiteX94" fmla="*/ 1483625 w 2961661"/>
                <a:gd name="connsiteY94" fmla="*/ 1622207 h 2508739"/>
                <a:gd name="connsiteX95" fmla="*/ 1498256 w 2961661"/>
                <a:gd name="connsiteY95" fmla="*/ 1728330 h 2508739"/>
                <a:gd name="connsiteX96" fmla="*/ 1595084 w 2961661"/>
                <a:gd name="connsiteY96" fmla="*/ 1708513 h 2508739"/>
                <a:gd name="connsiteX97" fmla="*/ 1495193 w 2961661"/>
                <a:gd name="connsiteY97" fmla="*/ 1764914 h 2508739"/>
                <a:gd name="connsiteX98" fmla="*/ 1437474 w 2961661"/>
                <a:gd name="connsiteY98" fmla="*/ 1890392 h 2508739"/>
                <a:gd name="connsiteX99" fmla="*/ 1382550 w 2961661"/>
                <a:gd name="connsiteY99" fmla="*/ 1934266 h 2508739"/>
                <a:gd name="connsiteX100" fmla="*/ 1584840 w 2961661"/>
                <a:gd name="connsiteY100" fmla="*/ 1794258 h 2508739"/>
                <a:gd name="connsiteX101" fmla="*/ 1528503 w 2961661"/>
                <a:gd name="connsiteY101" fmla="*/ 1881956 h 2508739"/>
                <a:gd name="connsiteX102" fmla="*/ 1608757 w 2961661"/>
                <a:gd name="connsiteY102" fmla="*/ 1899737 h 2508739"/>
                <a:gd name="connsiteX103" fmla="*/ 1626707 w 2961661"/>
                <a:gd name="connsiteY103" fmla="*/ 1911709 h 2508739"/>
                <a:gd name="connsiteX104" fmla="*/ 1584910 w 2961661"/>
                <a:gd name="connsiteY104" fmla="*/ 1896562 h 2508739"/>
                <a:gd name="connsiteX105" fmla="*/ 1512210 w 2961661"/>
                <a:gd name="connsiteY105" fmla="*/ 1898686 h 2508739"/>
                <a:gd name="connsiteX106" fmla="*/ 1419561 w 2961661"/>
                <a:gd name="connsiteY106" fmla="*/ 1957878 h 2508739"/>
                <a:gd name="connsiteX107" fmla="*/ 1485529 w 2961661"/>
                <a:gd name="connsiteY107" fmla="*/ 1996005 h 2508739"/>
                <a:gd name="connsiteX108" fmla="*/ 1547919 w 2961661"/>
                <a:gd name="connsiteY108" fmla="*/ 2008587 h 2508739"/>
                <a:gd name="connsiteX109" fmla="*/ 1576621 w 2961661"/>
                <a:gd name="connsiteY109" fmla="*/ 2003610 h 2508739"/>
                <a:gd name="connsiteX110" fmla="*/ 1563857 w 2961661"/>
                <a:gd name="connsiteY110" fmla="*/ 2011321 h 2508739"/>
                <a:gd name="connsiteX111" fmla="*/ 1504680 w 2961661"/>
                <a:gd name="connsiteY111" fmla="*/ 2013662 h 2508739"/>
                <a:gd name="connsiteX112" fmla="*/ 1555118 w 2961661"/>
                <a:gd name="connsiteY112" fmla="*/ 2083560 h 2508739"/>
                <a:gd name="connsiteX113" fmla="*/ 1421041 w 2961661"/>
                <a:gd name="connsiteY113" fmla="*/ 1981854 h 2508739"/>
                <a:gd name="connsiteX114" fmla="*/ 1412449 w 2961661"/>
                <a:gd name="connsiteY114" fmla="*/ 1979415 h 2508739"/>
                <a:gd name="connsiteX115" fmla="*/ 1431157 w 2961661"/>
                <a:gd name="connsiteY115" fmla="*/ 2004121 h 2508739"/>
                <a:gd name="connsiteX116" fmla="*/ 1503588 w 2961661"/>
                <a:gd name="connsiteY116" fmla="*/ 2117276 h 2508739"/>
                <a:gd name="connsiteX117" fmla="*/ 1048599 w 2961661"/>
                <a:gd name="connsiteY117" fmla="*/ 1849521 h 2508739"/>
                <a:gd name="connsiteX118" fmla="*/ 1028791 w 2961661"/>
                <a:gd name="connsiteY118" fmla="*/ 1814654 h 2508739"/>
                <a:gd name="connsiteX119" fmla="*/ 1009762 w 2961661"/>
                <a:gd name="connsiteY119" fmla="*/ 1868494 h 2508739"/>
                <a:gd name="connsiteX120" fmla="*/ 1026558 w 2961661"/>
                <a:gd name="connsiteY120" fmla="*/ 2107847 h 2508739"/>
                <a:gd name="connsiteX121" fmla="*/ 952763 w 2961661"/>
                <a:gd name="connsiteY121" fmla="*/ 1943962 h 2508739"/>
                <a:gd name="connsiteX122" fmla="*/ 686235 w 2961661"/>
                <a:gd name="connsiteY122" fmla="*/ 2063111 h 2508739"/>
                <a:gd name="connsiteX123" fmla="*/ 947131 w 2961661"/>
                <a:gd name="connsiteY123" fmla="*/ 1892722 h 2508739"/>
                <a:gd name="connsiteX124" fmla="*/ 984944 w 2961661"/>
                <a:gd name="connsiteY124" fmla="*/ 1744277 h 2508739"/>
                <a:gd name="connsiteX125" fmla="*/ 647643 w 2961661"/>
                <a:gd name="connsiteY125" fmla="*/ 1813338 h 2508739"/>
                <a:gd name="connsiteX126" fmla="*/ 431462 w 2961661"/>
                <a:gd name="connsiteY126" fmla="*/ 2117331 h 2508739"/>
                <a:gd name="connsiteX127" fmla="*/ 572388 w 2961661"/>
                <a:gd name="connsiteY127" fmla="*/ 1817666 h 2508739"/>
                <a:gd name="connsiteX128" fmla="*/ 236946 w 2961661"/>
                <a:gd name="connsiteY128" fmla="*/ 1795719 h 2508739"/>
                <a:gd name="connsiteX129" fmla="*/ 850080 w 2961661"/>
                <a:gd name="connsiteY129" fmla="*/ 1731499 h 2508739"/>
                <a:gd name="connsiteX130" fmla="*/ 996813 w 2961661"/>
                <a:gd name="connsiteY130" fmla="*/ 1660073 h 2508739"/>
                <a:gd name="connsiteX131" fmla="*/ 996889 w 2961661"/>
                <a:gd name="connsiteY131" fmla="*/ 1658942 h 2508739"/>
                <a:gd name="connsiteX132" fmla="*/ 939371 w 2961661"/>
                <a:gd name="connsiteY132" fmla="*/ 1669839 h 2508739"/>
                <a:gd name="connsiteX133" fmla="*/ 778457 w 2961661"/>
                <a:gd name="connsiteY133" fmla="*/ 1688325 h 2508739"/>
                <a:gd name="connsiteX134" fmla="*/ 344974 w 2961661"/>
                <a:gd name="connsiteY134" fmla="*/ 1621780 h 2508739"/>
                <a:gd name="connsiteX135" fmla="*/ 0 w 2961661"/>
                <a:gd name="connsiteY135" fmla="*/ 1705412 h 2508739"/>
                <a:gd name="connsiteX136" fmla="*/ 246534 w 2961661"/>
                <a:gd name="connsiteY136" fmla="*/ 1581241 h 2508739"/>
                <a:gd name="connsiteX137" fmla="*/ 8720 w 2961661"/>
                <a:gd name="connsiteY137" fmla="*/ 1427539 h 2508739"/>
                <a:gd name="connsiteX138" fmla="*/ 835679 w 2961661"/>
                <a:gd name="connsiteY138" fmla="*/ 1613976 h 2508739"/>
                <a:gd name="connsiteX139" fmla="*/ 916766 w 2961661"/>
                <a:gd name="connsiteY139" fmla="*/ 1593995 h 2508739"/>
                <a:gd name="connsiteX140" fmla="*/ 1011885 w 2961661"/>
                <a:gd name="connsiteY140" fmla="*/ 1563094 h 2508739"/>
                <a:gd name="connsiteX141" fmla="*/ 1018889 w 2961661"/>
                <a:gd name="connsiteY141" fmla="*/ 1565233 h 2508739"/>
                <a:gd name="connsiteX142" fmla="*/ 1031821 w 2961661"/>
                <a:gd name="connsiteY142" fmla="*/ 1568008 h 2508739"/>
                <a:gd name="connsiteX143" fmla="*/ 1091467 w 2961661"/>
                <a:gd name="connsiteY143" fmla="*/ 1500821 h 2508739"/>
                <a:gd name="connsiteX144" fmla="*/ 1283436 w 2961661"/>
                <a:gd name="connsiteY144" fmla="*/ 1393640 h 2508739"/>
                <a:gd name="connsiteX145" fmla="*/ 1375770 w 2961661"/>
                <a:gd name="connsiteY145" fmla="*/ 1365714 h 2508739"/>
                <a:gd name="connsiteX146" fmla="*/ 1364551 w 2961661"/>
                <a:gd name="connsiteY146" fmla="*/ 1249951 h 2508739"/>
                <a:gd name="connsiteX147" fmla="*/ 1359733 w 2961661"/>
                <a:gd name="connsiteY147" fmla="*/ 1096805 h 2508739"/>
                <a:gd name="connsiteX148" fmla="*/ 1378373 w 2961661"/>
                <a:gd name="connsiteY148" fmla="*/ 801024 h 2508739"/>
                <a:gd name="connsiteX149" fmla="*/ 1383622 w 2961661"/>
                <a:gd name="connsiteY149" fmla="*/ 770041 h 2508739"/>
                <a:gd name="connsiteX150" fmla="*/ 1363125 w 2961661"/>
                <a:gd name="connsiteY150" fmla="*/ 772119 h 2508739"/>
                <a:gd name="connsiteX151" fmla="*/ 923757 w 2961661"/>
                <a:gd name="connsiteY151" fmla="*/ 587266 h 2508739"/>
                <a:gd name="connsiteX152" fmla="*/ 722536 w 2961661"/>
                <a:gd name="connsiteY152" fmla="*/ 2806 h 2508739"/>
                <a:gd name="connsiteX153" fmla="*/ 723196 w 2961661"/>
                <a:gd name="connsiteY153" fmla="*/ 0 h 2508739"/>
                <a:gd name="connsiteX0" fmla="*/ 1603396 w 2961661"/>
                <a:gd name="connsiteY0" fmla="*/ 1987437 h 2508739"/>
                <a:gd name="connsiteX1" fmla="*/ 1577497 w 2961661"/>
                <a:gd name="connsiteY1" fmla="*/ 2003459 h 2508739"/>
                <a:gd name="connsiteX2" fmla="*/ 1576621 w 2961661"/>
                <a:gd name="connsiteY2" fmla="*/ 2003610 h 2508739"/>
                <a:gd name="connsiteX3" fmla="*/ 1603396 w 2961661"/>
                <a:gd name="connsiteY3" fmla="*/ 1987437 h 2508739"/>
                <a:gd name="connsiteX4" fmla="*/ 1626707 w 2961661"/>
                <a:gd name="connsiteY4" fmla="*/ 1911709 h 2508739"/>
                <a:gd name="connsiteX5" fmla="*/ 1628426 w 2961661"/>
                <a:gd name="connsiteY5" fmla="*/ 1912333 h 2508739"/>
                <a:gd name="connsiteX6" fmla="*/ 1674189 w 2961661"/>
                <a:gd name="connsiteY6" fmla="*/ 1943383 h 2508739"/>
                <a:gd name="connsiteX7" fmla="*/ 1626707 w 2961661"/>
                <a:gd name="connsiteY7" fmla="*/ 1911709 h 2508739"/>
                <a:gd name="connsiteX8" fmla="*/ 1981270 w 2961661"/>
                <a:gd name="connsiteY8" fmla="*/ 1832366 h 2508739"/>
                <a:gd name="connsiteX9" fmla="*/ 2024217 w 2961661"/>
                <a:gd name="connsiteY9" fmla="*/ 1893107 h 2508739"/>
                <a:gd name="connsiteX10" fmla="*/ 2031005 w 2961661"/>
                <a:gd name="connsiteY10" fmla="*/ 1873238 h 2508739"/>
                <a:gd name="connsiteX11" fmla="*/ 2029319 w 2961661"/>
                <a:gd name="connsiteY11" fmla="*/ 1871987 h 2508739"/>
                <a:gd name="connsiteX12" fmla="*/ 1981270 w 2961661"/>
                <a:gd name="connsiteY12" fmla="*/ 1832366 h 2508739"/>
                <a:gd name="connsiteX13" fmla="*/ 1820978 w 2961661"/>
                <a:gd name="connsiteY13" fmla="*/ 1734441 h 2508739"/>
                <a:gd name="connsiteX14" fmla="*/ 1830034 w 2961661"/>
                <a:gd name="connsiteY14" fmla="*/ 1769520 h 2508739"/>
                <a:gd name="connsiteX15" fmla="*/ 1855008 w 2961661"/>
                <a:gd name="connsiteY15" fmla="*/ 1811978 h 2508739"/>
                <a:gd name="connsiteX16" fmla="*/ 1878947 w 2961661"/>
                <a:gd name="connsiteY16" fmla="*/ 1832307 h 2508739"/>
                <a:gd name="connsiteX17" fmla="*/ 1877824 w 2961661"/>
                <a:gd name="connsiteY17" fmla="*/ 1821768 h 2508739"/>
                <a:gd name="connsiteX18" fmla="*/ 1845570 w 2961661"/>
                <a:gd name="connsiteY18" fmla="*/ 1775150 h 2508739"/>
                <a:gd name="connsiteX19" fmla="*/ 1820978 w 2961661"/>
                <a:gd name="connsiteY19" fmla="*/ 1734441 h 2508739"/>
                <a:gd name="connsiteX20" fmla="*/ 723196 w 2961661"/>
                <a:gd name="connsiteY20" fmla="*/ 0 h 2508739"/>
                <a:gd name="connsiteX21" fmla="*/ 787558 w 2961661"/>
                <a:gd name="connsiteY21" fmla="*/ 68306 h 2508739"/>
                <a:gd name="connsiteX22" fmla="*/ 804724 w 2961661"/>
                <a:gd name="connsiteY22" fmla="*/ 111780 h 2508739"/>
                <a:gd name="connsiteX23" fmla="*/ 1045199 w 2961661"/>
                <a:gd name="connsiteY23" fmla="*/ 447854 h 2508739"/>
                <a:gd name="connsiteX24" fmla="*/ 1403968 w 2961661"/>
                <a:gd name="connsiteY24" fmla="*/ 550508 h 2508739"/>
                <a:gd name="connsiteX25" fmla="*/ 1435761 w 2961661"/>
                <a:gd name="connsiteY25" fmla="*/ 542158 h 2508739"/>
                <a:gd name="connsiteX26" fmla="*/ 1436099 w 2961661"/>
                <a:gd name="connsiteY26" fmla="*/ 541261 h 2508739"/>
                <a:gd name="connsiteX27" fmla="*/ 1478420 w 2961661"/>
                <a:gd name="connsiteY27" fmla="*/ 564609 h 2508739"/>
                <a:gd name="connsiteX28" fmla="*/ 1587906 w 2961661"/>
                <a:gd name="connsiteY28" fmla="*/ 595235 h 2508739"/>
                <a:gd name="connsiteX29" fmla="*/ 1701572 w 2961661"/>
                <a:gd name="connsiteY29" fmla="*/ 592899 h 2508739"/>
                <a:gd name="connsiteX30" fmla="*/ 1770882 w 2961661"/>
                <a:gd name="connsiteY30" fmla="*/ 583712 h 2508739"/>
                <a:gd name="connsiteX31" fmla="*/ 1781134 w 2961661"/>
                <a:gd name="connsiteY31" fmla="*/ 586405 h 2508739"/>
                <a:gd name="connsiteX32" fmla="*/ 2155776 w 2961661"/>
                <a:gd name="connsiteY32" fmla="*/ 471050 h 2508739"/>
                <a:gd name="connsiteX33" fmla="*/ 2367365 w 2961661"/>
                <a:gd name="connsiteY33" fmla="*/ 173578 h 2508739"/>
                <a:gd name="connsiteX34" fmla="*/ 2382745 w 2961661"/>
                <a:gd name="connsiteY34" fmla="*/ 133823 h 2508739"/>
                <a:gd name="connsiteX35" fmla="*/ 2463887 w 2961661"/>
                <a:gd name="connsiteY35" fmla="*/ 54789 h 2508739"/>
                <a:gd name="connsiteX36" fmla="*/ 2469880 w 2961661"/>
                <a:gd name="connsiteY36" fmla="*/ 127596 h 2508739"/>
                <a:gd name="connsiteX37" fmla="*/ 2261344 w 2961661"/>
                <a:gd name="connsiteY37" fmla="*/ 623162 h 2508739"/>
                <a:gd name="connsiteX38" fmla="*/ 1821976 w 2961661"/>
                <a:gd name="connsiteY38" fmla="*/ 808015 h 2508739"/>
                <a:gd name="connsiteX39" fmla="*/ 1749354 w 2961661"/>
                <a:gd name="connsiteY39" fmla="*/ 800651 h 2508739"/>
                <a:gd name="connsiteX40" fmla="*/ 1748438 w 2961661"/>
                <a:gd name="connsiteY40" fmla="*/ 840438 h 2508739"/>
                <a:gd name="connsiteX41" fmla="*/ 1761277 w 2961661"/>
                <a:gd name="connsiteY41" fmla="*/ 1050462 h 2508739"/>
                <a:gd name="connsiteX42" fmla="*/ 1783114 w 2961661"/>
                <a:gd name="connsiteY42" fmla="*/ 1202119 h 2508739"/>
                <a:gd name="connsiteX43" fmla="*/ 1810598 w 2961661"/>
                <a:gd name="connsiteY43" fmla="*/ 1333700 h 2508739"/>
                <a:gd name="connsiteX44" fmla="*/ 1818645 w 2961661"/>
                <a:gd name="connsiteY44" fmla="*/ 1353461 h 2508739"/>
                <a:gd name="connsiteX45" fmla="*/ 1915107 w 2961661"/>
                <a:gd name="connsiteY45" fmla="*/ 1476453 h 2508739"/>
                <a:gd name="connsiteX46" fmla="*/ 1947604 w 2961661"/>
                <a:gd name="connsiteY46" fmla="*/ 1511426 h 2508739"/>
                <a:gd name="connsiteX47" fmla="*/ 1955885 w 2961661"/>
                <a:gd name="connsiteY47" fmla="*/ 1519014 h 2508739"/>
                <a:gd name="connsiteX48" fmla="*/ 2428473 w 2961661"/>
                <a:gd name="connsiteY48" fmla="*/ 1589893 h 2508739"/>
                <a:gd name="connsiteX49" fmla="*/ 2262410 w 2961661"/>
                <a:gd name="connsiteY49" fmla="*/ 1634767 h 2508739"/>
                <a:gd name="connsiteX50" fmla="*/ 2349138 w 2961661"/>
                <a:gd name="connsiteY50" fmla="*/ 1773096 h 2508739"/>
                <a:gd name="connsiteX51" fmla="*/ 2200627 w 2961661"/>
                <a:gd name="connsiteY51" fmla="*/ 1638290 h 2508739"/>
                <a:gd name="connsiteX52" fmla="*/ 2077925 w 2961661"/>
                <a:gd name="connsiteY52" fmla="*/ 1626440 h 2508739"/>
                <a:gd name="connsiteX53" fmla="*/ 2052208 w 2961661"/>
                <a:gd name="connsiteY53" fmla="*/ 1618602 h 2508739"/>
                <a:gd name="connsiteX54" fmla="*/ 2062176 w 2961661"/>
                <a:gd name="connsiteY54" fmla="*/ 1628380 h 2508739"/>
                <a:gd name="connsiteX55" fmla="*/ 2314853 w 2961661"/>
                <a:gd name="connsiteY55" fmla="*/ 1909379 h 2508739"/>
                <a:gd name="connsiteX56" fmla="*/ 2167529 w 2961661"/>
                <a:gd name="connsiteY56" fmla="*/ 1885816 h 2508739"/>
                <a:gd name="connsiteX57" fmla="*/ 2161709 w 2961661"/>
                <a:gd name="connsiteY57" fmla="*/ 1883929 h 2508739"/>
                <a:gd name="connsiteX58" fmla="*/ 2216236 w 2961661"/>
                <a:gd name="connsiteY58" fmla="*/ 1924912 h 2508739"/>
                <a:gd name="connsiteX59" fmla="*/ 2961661 w 2961661"/>
                <a:gd name="connsiteY59" fmla="*/ 2107696 h 2508739"/>
                <a:gd name="connsiteX60" fmla="*/ 2679223 w 2961661"/>
                <a:gd name="connsiteY60" fmla="*/ 2127911 h 2508739"/>
                <a:gd name="connsiteX61" fmla="*/ 2835517 w 2961661"/>
                <a:gd name="connsiteY61" fmla="*/ 2355441 h 2508739"/>
                <a:gd name="connsiteX62" fmla="*/ 2573426 w 2961661"/>
                <a:gd name="connsiteY62" fmla="*/ 2116047 h 2508739"/>
                <a:gd name="connsiteX63" fmla="*/ 2161455 w 2961661"/>
                <a:gd name="connsiteY63" fmla="*/ 1965663 h 2508739"/>
                <a:gd name="connsiteX64" fmla="*/ 2081535 w 2961661"/>
                <a:gd name="connsiteY64" fmla="*/ 1910740 h 2508739"/>
                <a:gd name="connsiteX65" fmla="*/ 2034019 w 2961661"/>
                <a:gd name="connsiteY65" fmla="*/ 1875474 h 2508739"/>
                <a:gd name="connsiteX66" fmla="*/ 2030489 w 2961661"/>
                <a:gd name="connsiteY66" fmla="*/ 1891625 h 2508739"/>
                <a:gd name="connsiteX67" fmla="*/ 2027612 w 2961661"/>
                <a:gd name="connsiteY67" fmla="*/ 1897908 h 2508739"/>
                <a:gd name="connsiteX68" fmla="*/ 2077893 w 2961661"/>
                <a:gd name="connsiteY68" fmla="*/ 1969019 h 2508739"/>
                <a:gd name="connsiteX69" fmla="*/ 2584363 w 2961661"/>
                <a:gd name="connsiteY69" fmla="*/ 2320511 h 2508739"/>
                <a:gd name="connsiteX70" fmla="*/ 2279793 w 2961661"/>
                <a:gd name="connsiteY70" fmla="*/ 2178242 h 2508739"/>
                <a:gd name="connsiteX71" fmla="*/ 2259031 w 2961661"/>
                <a:gd name="connsiteY71" fmla="*/ 2508739 h 2508739"/>
                <a:gd name="connsiteX72" fmla="*/ 2215919 w 2961661"/>
                <a:gd name="connsiteY72" fmla="*/ 2138216 h 2508739"/>
                <a:gd name="connsiteX73" fmla="*/ 1953538 w 2961661"/>
                <a:gd name="connsiteY73" fmla="*/ 1915288 h 2508739"/>
                <a:gd name="connsiteX74" fmla="*/ 1915209 w 2961661"/>
                <a:gd name="connsiteY74" fmla="*/ 2063599 h 2508739"/>
                <a:gd name="connsiteX75" fmla="*/ 2061837 w 2961661"/>
                <a:gd name="connsiteY75" fmla="*/ 2338551 h 2508739"/>
                <a:gd name="connsiteX76" fmla="*/ 1885602 w 2961661"/>
                <a:gd name="connsiteY76" fmla="*/ 2105798 h 2508739"/>
                <a:gd name="connsiteX77" fmla="*/ 1742017 w 2961661"/>
                <a:gd name="connsiteY77" fmla="*/ 2213908 h 2508739"/>
                <a:gd name="connsiteX78" fmla="*/ 1887827 w 2961661"/>
                <a:gd name="connsiteY78" fmla="*/ 1915612 h 2508739"/>
                <a:gd name="connsiteX79" fmla="*/ 1879299 w 2961661"/>
                <a:gd name="connsiteY79" fmla="*/ 1835610 h 2508739"/>
                <a:gd name="connsiteX80" fmla="*/ 1863135 w 2961661"/>
                <a:gd name="connsiteY80" fmla="*/ 1824825 h 2508739"/>
                <a:gd name="connsiteX81" fmla="*/ 1797501 w 2961661"/>
                <a:gd name="connsiteY81" fmla="*/ 1706918 h 2508739"/>
                <a:gd name="connsiteX82" fmla="*/ 1710962 w 2961661"/>
                <a:gd name="connsiteY82" fmla="*/ 1796600 h 2508739"/>
                <a:gd name="connsiteX83" fmla="*/ 1761898 w 2961661"/>
                <a:gd name="connsiteY83" fmla="*/ 1717552 h 2508739"/>
                <a:gd name="connsiteX84" fmla="*/ 1776209 w 2961661"/>
                <a:gd name="connsiteY84" fmla="*/ 1682255 h 2508739"/>
                <a:gd name="connsiteX85" fmla="*/ 1708934 w 2961661"/>
                <a:gd name="connsiteY85" fmla="*/ 1614660 h 2508739"/>
                <a:gd name="connsiteX86" fmla="*/ 1670893 w 2961661"/>
                <a:gd name="connsiteY86" fmla="*/ 1564207 h 2508739"/>
                <a:gd name="connsiteX87" fmla="*/ 1638608 w 2961661"/>
                <a:gd name="connsiteY87" fmla="*/ 1563874 h 2508739"/>
                <a:gd name="connsiteX88" fmla="*/ 1237862 w 2961661"/>
                <a:gd name="connsiteY88" fmla="*/ 1675649 h 2508739"/>
                <a:gd name="connsiteX89" fmla="*/ 1322599 w 2961661"/>
                <a:gd name="connsiteY89" fmla="*/ 1857270 h 2508739"/>
                <a:gd name="connsiteX90" fmla="*/ 1354657 w 2961661"/>
                <a:gd name="connsiteY90" fmla="*/ 1901651 h 2508739"/>
                <a:gd name="connsiteX91" fmla="*/ 1373408 w 2961661"/>
                <a:gd name="connsiteY91" fmla="*/ 1893661 h 2508739"/>
                <a:gd name="connsiteX92" fmla="*/ 1397015 w 2961661"/>
                <a:gd name="connsiteY92" fmla="*/ 1880506 h 2508739"/>
                <a:gd name="connsiteX93" fmla="*/ 1483625 w 2961661"/>
                <a:gd name="connsiteY93" fmla="*/ 1622207 h 2508739"/>
                <a:gd name="connsiteX94" fmla="*/ 1498256 w 2961661"/>
                <a:gd name="connsiteY94" fmla="*/ 1728330 h 2508739"/>
                <a:gd name="connsiteX95" fmla="*/ 1595084 w 2961661"/>
                <a:gd name="connsiteY95" fmla="*/ 1708513 h 2508739"/>
                <a:gd name="connsiteX96" fmla="*/ 1495193 w 2961661"/>
                <a:gd name="connsiteY96" fmla="*/ 1764914 h 2508739"/>
                <a:gd name="connsiteX97" fmla="*/ 1437474 w 2961661"/>
                <a:gd name="connsiteY97" fmla="*/ 1890392 h 2508739"/>
                <a:gd name="connsiteX98" fmla="*/ 1382550 w 2961661"/>
                <a:gd name="connsiteY98" fmla="*/ 1934266 h 2508739"/>
                <a:gd name="connsiteX99" fmla="*/ 1584840 w 2961661"/>
                <a:gd name="connsiteY99" fmla="*/ 1794258 h 2508739"/>
                <a:gd name="connsiteX100" fmla="*/ 1528503 w 2961661"/>
                <a:gd name="connsiteY100" fmla="*/ 1881956 h 2508739"/>
                <a:gd name="connsiteX101" fmla="*/ 1608757 w 2961661"/>
                <a:gd name="connsiteY101" fmla="*/ 1899737 h 2508739"/>
                <a:gd name="connsiteX102" fmla="*/ 1626707 w 2961661"/>
                <a:gd name="connsiteY102" fmla="*/ 1911709 h 2508739"/>
                <a:gd name="connsiteX103" fmla="*/ 1584910 w 2961661"/>
                <a:gd name="connsiteY103" fmla="*/ 1896562 h 2508739"/>
                <a:gd name="connsiteX104" fmla="*/ 1512210 w 2961661"/>
                <a:gd name="connsiteY104" fmla="*/ 1898686 h 2508739"/>
                <a:gd name="connsiteX105" fmla="*/ 1419561 w 2961661"/>
                <a:gd name="connsiteY105" fmla="*/ 1957878 h 2508739"/>
                <a:gd name="connsiteX106" fmla="*/ 1485529 w 2961661"/>
                <a:gd name="connsiteY106" fmla="*/ 1996005 h 2508739"/>
                <a:gd name="connsiteX107" fmla="*/ 1547919 w 2961661"/>
                <a:gd name="connsiteY107" fmla="*/ 2008587 h 2508739"/>
                <a:gd name="connsiteX108" fmla="*/ 1576621 w 2961661"/>
                <a:gd name="connsiteY108" fmla="*/ 2003610 h 2508739"/>
                <a:gd name="connsiteX109" fmla="*/ 1563857 w 2961661"/>
                <a:gd name="connsiteY109" fmla="*/ 2011321 h 2508739"/>
                <a:gd name="connsiteX110" fmla="*/ 1504680 w 2961661"/>
                <a:gd name="connsiteY110" fmla="*/ 2013662 h 2508739"/>
                <a:gd name="connsiteX111" fmla="*/ 1555118 w 2961661"/>
                <a:gd name="connsiteY111" fmla="*/ 2083560 h 2508739"/>
                <a:gd name="connsiteX112" fmla="*/ 1421041 w 2961661"/>
                <a:gd name="connsiteY112" fmla="*/ 1981854 h 2508739"/>
                <a:gd name="connsiteX113" fmla="*/ 1412449 w 2961661"/>
                <a:gd name="connsiteY113" fmla="*/ 1979415 h 2508739"/>
                <a:gd name="connsiteX114" fmla="*/ 1431157 w 2961661"/>
                <a:gd name="connsiteY114" fmla="*/ 2004121 h 2508739"/>
                <a:gd name="connsiteX115" fmla="*/ 1503588 w 2961661"/>
                <a:gd name="connsiteY115" fmla="*/ 2117276 h 2508739"/>
                <a:gd name="connsiteX116" fmla="*/ 1048599 w 2961661"/>
                <a:gd name="connsiteY116" fmla="*/ 1849521 h 2508739"/>
                <a:gd name="connsiteX117" fmla="*/ 1028791 w 2961661"/>
                <a:gd name="connsiteY117" fmla="*/ 1814654 h 2508739"/>
                <a:gd name="connsiteX118" fmla="*/ 1009762 w 2961661"/>
                <a:gd name="connsiteY118" fmla="*/ 1868494 h 2508739"/>
                <a:gd name="connsiteX119" fmla="*/ 1026558 w 2961661"/>
                <a:gd name="connsiteY119" fmla="*/ 2107847 h 2508739"/>
                <a:gd name="connsiteX120" fmla="*/ 952763 w 2961661"/>
                <a:gd name="connsiteY120" fmla="*/ 1943962 h 2508739"/>
                <a:gd name="connsiteX121" fmla="*/ 686235 w 2961661"/>
                <a:gd name="connsiteY121" fmla="*/ 2063111 h 2508739"/>
                <a:gd name="connsiteX122" fmla="*/ 947131 w 2961661"/>
                <a:gd name="connsiteY122" fmla="*/ 1892722 h 2508739"/>
                <a:gd name="connsiteX123" fmla="*/ 984944 w 2961661"/>
                <a:gd name="connsiteY123" fmla="*/ 1744277 h 2508739"/>
                <a:gd name="connsiteX124" fmla="*/ 647643 w 2961661"/>
                <a:gd name="connsiteY124" fmla="*/ 1813338 h 2508739"/>
                <a:gd name="connsiteX125" fmla="*/ 431462 w 2961661"/>
                <a:gd name="connsiteY125" fmla="*/ 2117331 h 2508739"/>
                <a:gd name="connsiteX126" fmla="*/ 572388 w 2961661"/>
                <a:gd name="connsiteY126" fmla="*/ 1817666 h 2508739"/>
                <a:gd name="connsiteX127" fmla="*/ 236946 w 2961661"/>
                <a:gd name="connsiteY127" fmla="*/ 1795719 h 2508739"/>
                <a:gd name="connsiteX128" fmla="*/ 850080 w 2961661"/>
                <a:gd name="connsiteY128" fmla="*/ 1731499 h 2508739"/>
                <a:gd name="connsiteX129" fmla="*/ 996813 w 2961661"/>
                <a:gd name="connsiteY129" fmla="*/ 1660073 h 2508739"/>
                <a:gd name="connsiteX130" fmla="*/ 996889 w 2961661"/>
                <a:gd name="connsiteY130" fmla="*/ 1658942 h 2508739"/>
                <a:gd name="connsiteX131" fmla="*/ 939371 w 2961661"/>
                <a:gd name="connsiteY131" fmla="*/ 1669839 h 2508739"/>
                <a:gd name="connsiteX132" fmla="*/ 778457 w 2961661"/>
                <a:gd name="connsiteY132" fmla="*/ 1688325 h 2508739"/>
                <a:gd name="connsiteX133" fmla="*/ 344974 w 2961661"/>
                <a:gd name="connsiteY133" fmla="*/ 1621780 h 2508739"/>
                <a:gd name="connsiteX134" fmla="*/ 0 w 2961661"/>
                <a:gd name="connsiteY134" fmla="*/ 1705412 h 2508739"/>
                <a:gd name="connsiteX135" fmla="*/ 246534 w 2961661"/>
                <a:gd name="connsiteY135" fmla="*/ 1581241 h 2508739"/>
                <a:gd name="connsiteX136" fmla="*/ 8720 w 2961661"/>
                <a:gd name="connsiteY136" fmla="*/ 1427539 h 2508739"/>
                <a:gd name="connsiteX137" fmla="*/ 835679 w 2961661"/>
                <a:gd name="connsiteY137" fmla="*/ 1613976 h 2508739"/>
                <a:gd name="connsiteX138" fmla="*/ 916766 w 2961661"/>
                <a:gd name="connsiteY138" fmla="*/ 1593995 h 2508739"/>
                <a:gd name="connsiteX139" fmla="*/ 1011885 w 2961661"/>
                <a:gd name="connsiteY139" fmla="*/ 1563094 h 2508739"/>
                <a:gd name="connsiteX140" fmla="*/ 1018889 w 2961661"/>
                <a:gd name="connsiteY140" fmla="*/ 1565233 h 2508739"/>
                <a:gd name="connsiteX141" fmla="*/ 1031821 w 2961661"/>
                <a:gd name="connsiteY141" fmla="*/ 1568008 h 2508739"/>
                <a:gd name="connsiteX142" fmla="*/ 1091467 w 2961661"/>
                <a:gd name="connsiteY142" fmla="*/ 1500821 h 2508739"/>
                <a:gd name="connsiteX143" fmla="*/ 1283436 w 2961661"/>
                <a:gd name="connsiteY143" fmla="*/ 1393640 h 2508739"/>
                <a:gd name="connsiteX144" fmla="*/ 1375770 w 2961661"/>
                <a:gd name="connsiteY144" fmla="*/ 1365714 h 2508739"/>
                <a:gd name="connsiteX145" fmla="*/ 1364551 w 2961661"/>
                <a:gd name="connsiteY145" fmla="*/ 1249951 h 2508739"/>
                <a:gd name="connsiteX146" fmla="*/ 1359733 w 2961661"/>
                <a:gd name="connsiteY146" fmla="*/ 1096805 h 2508739"/>
                <a:gd name="connsiteX147" fmla="*/ 1378373 w 2961661"/>
                <a:gd name="connsiteY147" fmla="*/ 801024 h 2508739"/>
                <a:gd name="connsiteX148" fmla="*/ 1383622 w 2961661"/>
                <a:gd name="connsiteY148" fmla="*/ 770041 h 2508739"/>
                <a:gd name="connsiteX149" fmla="*/ 1363125 w 2961661"/>
                <a:gd name="connsiteY149" fmla="*/ 772119 h 2508739"/>
                <a:gd name="connsiteX150" fmla="*/ 923757 w 2961661"/>
                <a:gd name="connsiteY150" fmla="*/ 587266 h 2508739"/>
                <a:gd name="connsiteX151" fmla="*/ 722536 w 2961661"/>
                <a:gd name="connsiteY151" fmla="*/ 2806 h 2508739"/>
                <a:gd name="connsiteX152" fmla="*/ 723196 w 2961661"/>
                <a:gd name="connsiteY152" fmla="*/ 0 h 2508739"/>
                <a:gd name="connsiteX0" fmla="*/ 1603396 w 2961661"/>
                <a:gd name="connsiteY0" fmla="*/ 1987437 h 2508739"/>
                <a:gd name="connsiteX1" fmla="*/ 1577497 w 2961661"/>
                <a:gd name="connsiteY1" fmla="*/ 2003459 h 2508739"/>
                <a:gd name="connsiteX2" fmla="*/ 1576621 w 2961661"/>
                <a:gd name="connsiteY2" fmla="*/ 2003610 h 2508739"/>
                <a:gd name="connsiteX3" fmla="*/ 1603396 w 2961661"/>
                <a:gd name="connsiteY3" fmla="*/ 1987437 h 2508739"/>
                <a:gd name="connsiteX4" fmla="*/ 1626707 w 2961661"/>
                <a:gd name="connsiteY4" fmla="*/ 1911709 h 2508739"/>
                <a:gd name="connsiteX5" fmla="*/ 1628426 w 2961661"/>
                <a:gd name="connsiteY5" fmla="*/ 1912333 h 2508739"/>
                <a:gd name="connsiteX6" fmla="*/ 1674189 w 2961661"/>
                <a:gd name="connsiteY6" fmla="*/ 1943383 h 2508739"/>
                <a:gd name="connsiteX7" fmla="*/ 1626707 w 2961661"/>
                <a:gd name="connsiteY7" fmla="*/ 1911709 h 2508739"/>
                <a:gd name="connsiteX8" fmla="*/ 1981270 w 2961661"/>
                <a:gd name="connsiteY8" fmla="*/ 1832366 h 2508739"/>
                <a:gd name="connsiteX9" fmla="*/ 2024217 w 2961661"/>
                <a:gd name="connsiteY9" fmla="*/ 1893107 h 2508739"/>
                <a:gd name="connsiteX10" fmla="*/ 2031005 w 2961661"/>
                <a:gd name="connsiteY10" fmla="*/ 1873238 h 2508739"/>
                <a:gd name="connsiteX11" fmla="*/ 2029319 w 2961661"/>
                <a:gd name="connsiteY11" fmla="*/ 1871987 h 2508739"/>
                <a:gd name="connsiteX12" fmla="*/ 1981270 w 2961661"/>
                <a:gd name="connsiteY12" fmla="*/ 1832366 h 2508739"/>
                <a:gd name="connsiteX13" fmla="*/ 1820978 w 2961661"/>
                <a:gd name="connsiteY13" fmla="*/ 1734441 h 2508739"/>
                <a:gd name="connsiteX14" fmla="*/ 1830034 w 2961661"/>
                <a:gd name="connsiteY14" fmla="*/ 1769520 h 2508739"/>
                <a:gd name="connsiteX15" fmla="*/ 1855008 w 2961661"/>
                <a:gd name="connsiteY15" fmla="*/ 1811978 h 2508739"/>
                <a:gd name="connsiteX16" fmla="*/ 1878947 w 2961661"/>
                <a:gd name="connsiteY16" fmla="*/ 1832307 h 2508739"/>
                <a:gd name="connsiteX17" fmla="*/ 1877824 w 2961661"/>
                <a:gd name="connsiteY17" fmla="*/ 1821768 h 2508739"/>
                <a:gd name="connsiteX18" fmla="*/ 1845570 w 2961661"/>
                <a:gd name="connsiteY18" fmla="*/ 1775150 h 2508739"/>
                <a:gd name="connsiteX19" fmla="*/ 1820978 w 2961661"/>
                <a:gd name="connsiteY19" fmla="*/ 1734441 h 2508739"/>
                <a:gd name="connsiteX20" fmla="*/ 723196 w 2961661"/>
                <a:gd name="connsiteY20" fmla="*/ 0 h 2508739"/>
                <a:gd name="connsiteX21" fmla="*/ 787558 w 2961661"/>
                <a:gd name="connsiteY21" fmla="*/ 68306 h 2508739"/>
                <a:gd name="connsiteX22" fmla="*/ 804724 w 2961661"/>
                <a:gd name="connsiteY22" fmla="*/ 111780 h 2508739"/>
                <a:gd name="connsiteX23" fmla="*/ 1045199 w 2961661"/>
                <a:gd name="connsiteY23" fmla="*/ 447854 h 2508739"/>
                <a:gd name="connsiteX24" fmla="*/ 1403968 w 2961661"/>
                <a:gd name="connsiteY24" fmla="*/ 550508 h 2508739"/>
                <a:gd name="connsiteX25" fmla="*/ 1435761 w 2961661"/>
                <a:gd name="connsiteY25" fmla="*/ 542158 h 2508739"/>
                <a:gd name="connsiteX26" fmla="*/ 1436099 w 2961661"/>
                <a:gd name="connsiteY26" fmla="*/ 541261 h 2508739"/>
                <a:gd name="connsiteX27" fmla="*/ 1478420 w 2961661"/>
                <a:gd name="connsiteY27" fmla="*/ 564609 h 2508739"/>
                <a:gd name="connsiteX28" fmla="*/ 1587906 w 2961661"/>
                <a:gd name="connsiteY28" fmla="*/ 595235 h 2508739"/>
                <a:gd name="connsiteX29" fmla="*/ 1701572 w 2961661"/>
                <a:gd name="connsiteY29" fmla="*/ 592899 h 2508739"/>
                <a:gd name="connsiteX30" fmla="*/ 1770882 w 2961661"/>
                <a:gd name="connsiteY30" fmla="*/ 583712 h 2508739"/>
                <a:gd name="connsiteX31" fmla="*/ 1781134 w 2961661"/>
                <a:gd name="connsiteY31" fmla="*/ 586405 h 2508739"/>
                <a:gd name="connsiteX32" fmla="*/ 2155776 w 2961661"/>
                <a:gd name="connsiteY32" fmla="*/ 471050 h 2508739"/>
                <a:gd name="connsiteX33" fmla="*/ 2367365 w 2961661"/>
                <a:gd name="connsiteY33" fmla="*/ 173578 h 2508739"/>
                <a:gd name="connsiteX34" fmla="*/ 2382745 w 2961661"/>
                <a:gd name="connsiteY34" fmla="*/ 133823 h 2508739"/>
                <a:gd name="connsiteX35" fmla="*/ 2463887 w 2961661"/>
                <a:gd name="connsiteY35" fmla="*/ 54789 h 2508739"/>
                <a:gd name="connsiteX36" fmla="*/ 2469880 w 2961661"/>
                <a:gd name="connsiteY36" fmla="*/ 127596 h 2508739"/>
                <a:gd name="connsiteX37" fmla="*/ 2261344 w 2961661"/>
                <a:gd name="connsiteY37" fmla="*/ 623162 h 2508739"/>
                <a:gd name="connsiteX38" fmla="*/ 1821976 w 2961661"/>
                <a:gd name="connsiteY38" fmla="*/ 808015 h 2508739"/>
                <a:gd name="connsiteX39" fmla="*/ 1749354 w 2961661"/>
                <a:gd name="connsiteY39" fmla="*/ 800651 h 2508739"/>
                <a:gd name="connsiteX40" fmla="*/ 1748438 w 2961661"/>
                <a:gd name="connsiteY40" fmla="*/ 840438 h 2508739"/>
                <a:gd name="connsiteX41" fmla="*/ 1761277 w 2961661"/>
                <a:gd name="connsiteY41" fmla="*/ 1050462 h 2508739"/>
                <a:gd name="connsiteX42" fmla="*/ 1810598 w 2961661"/>
                <a:gd name="connsiteY42" fmla="*/ 1333700 h 2508739"/>
                <a:gd name="connsiteX43" fmla="*/ 1818645 w 2961661"/>
                <a:gd name="connsiteY43" fmla="*/ 1353461 h 2508739"/>
                <a:gd name="connsiteX44" fmla="*/ 1915107 w 2961661"/>
                <a:gd name="connsiteY44" fmla="*/ 1476453 h 2508739"/>
                <a:gd name="connsiteX45" fmla="*/ 1947604 w 2961661"/>
                <a:gd name="connsiteY45" fmla="*/ 1511426 h 2508739"/>
                <a:gd name="connsiteX46" fmla="*/ 1955885 w 2961661"/>
                <a:gd name="connsiteY46" fmla="*/ 1519014 h 2508739"/>
                <a:gd name="connsiteX47" fmla="*/ 2428473 w 2961661"/>
                <a:gd name="connsiteY47" fmla="*/ 1589893 h 2508739"/>
                <a:gd name="connsiteX48" fmla="*/ 2262410 w 2961661"/>
                <a:gd name="connsiteY48" fmla="*/ 1634767 h 2508739"/>
                <a:gd name="connsiteX49" fmla="*/ 2349138 w 2961661"/>
                <a:gd name="connsiteY49" fmla="*/ 1773096 h 2508739"/>
                <a:gd name="connsiteX50" fmla="*/ 2200627 w 2961661"/>
                <a:gd name="connsiteY50" fmla="*/ 1638290 h 2508739"/>
                <a:gd name="connsiteX51" fmla="*/ 2077925 w 2961661"/>
                <a:gd name="connsiteY51" fmla="*/ 1626440 h 2508739"/>
                <a:gd name="connsiteX52" fmla="*/ 2052208 w 2961661"/>
                <a:gd name="connsiteY52" fmla="*/ 1618602 h 2508739"/>
                <a:gd name="connsiteX53" fmla="*/ 2062176 w 2961661"/>
                <a:gd name="connsiteY53" fmla="*/ 1628380 h 2508739"/>
                <a:gd name="connsiteX54" fmla="*/ 2314853 w 2961661"/>
                <a:gd name="connsiteY54" fmla="*/ 1909379 h 2508739"/>
                <a:gd name="connsiteX55" fmla="*/ 2167529 w 2961661"/>
                <a:gd name="connsiteY55" fmla="*/ 1885816 h 2508739"/>
                <a:gd name="connsiteX56" fmla="*/ 2161709 w 2961661"/>
                <a:gd name="connsiteY56" fmla="*/ 1883929 h 2508739"/>
                <a:gd name="connsiteX57" fmla="*/ 2216236 w 2961661"/>
                <a:gd name="connsiteY57" fmla="*/ 1924912 h 2508739"/>
                <a:gd name="connsiteX58" fmla="*/ 2961661 w 2961661"/>
                <a:gd name="connsiteY58" fmla="*/ 2107696 h 2508739"/>
                <a:gd name="connsiteX59" fmla="*/ 2679223 w 2961661"/>
                <a:gd name="connsiteY59" fmla="*/ 2127911 h 2508739"/>
                <a:gd name="connsiteX60" fmla="*/ 2835517 w 2961661"/>
                <a:gd name="connsiteY60" fmla="*/ 2355441 h 2508739"/>
                <a:gd name="connsiteX61" fmla="*/ 2573426 w 2961661"/>
                <a:gd name="connsiteY61" fmla="*/ 2116047 h 2508739"/>
                <a:gd name="connsiteX62" fmla="*/ 2161455 w 2961661"/>
                <a:gd name="connsiteY62" fmla="*/ 1965663 h 2508739"/>
                <a:gd name="connsiteX63" fmla="*/ 2081535 w 2961661"/>
                <a:gd name="connsiteY63" fmla="*/ 1910740 h 2508739"/>
                <a:gd name="connsiteX64" fmla="*/ 2034019 w 2961661"/>
                <a:gd name="connsiteY64" fmla="*/ 1875474 h 2508739"/>
                <a:gd name="connsiteX65" fmla="*/ 2030489 w 2961661"/>
                <a:gd name="connsiteY65" fmla="*/ 1891625 h 2508739"/>
                <a:gd name="connsiteX66" fmla="*/ 2027612 w 2961661"/>
                <a:gd name="connsiteY66" fmla="*/ 1897908 h 2508739"/>
                <a:gd name="connsiteX67" fmla="*/ 2077893 w 2961661"/>
                <a:gd name="connsiteY67" fmla="*/ 1969019 h 2508739"/>
                <a:gd name="connsiteX68" fmla="*/ 2584363 w 2961661"/>
                <a:gd name="connsiteY68" fmla="*/ 2320511 h 2508739"/>
                <a:gd name="connsiteX69" fmla="*/ 2279793 w 2961661"/>
                <a:gd name="connsiteY69" fmla="*/ 2178242 h 2508739"/>
                <a:gd name="connsiteX70" fmla="*/ 2259031 w 2961661"/>
                <a:gd name="connsiteY70" fmla="*/ 2508739 h 2508739"/>
                <a:gd name="connsiteX71" fmla="*/ 2215919 w 2961661"/>
                <a:gd name="connsiteY71" fmla="*/ 2138216 h 2508739"/>
                <a:gd name="connsiteX72" fmla="*/ 1953538 w 2961661"/>
                <a:gd name="connsiteY72" fmla="*/ 1915288 h 2508739"/>
                <a:gd name="connsiteX73" fmla="*/ 1915209 w 2961661"/>
                <a:gd name="connsiteY73" fmla="*/ 2063599 h 2508739"/>
                <a:gd name="connsiteX74" fmla="*/ 2061837 w 2961661"/>
                <a:gd name="connsiteY74" fmla="*/ 2338551 h 2508739"/>
                <a:gd name="connsiteX75" fmla="*/ 1885602 w 2961661"/>
                <a:gd name="connsiteY75" fmla="*/ 2105798 h 2508739"/>
                <a:gd name="connsiteX76" fmla="*/ 1742017 w 2961661"/>
                <a:gd name="connsiteY76" fmla="*/ 2213908 h 2508739"/>
                <a:gd name="connsiteX77" fmla="*/ 1887827 w 2961661"/>
                <a:gd name="connsiteY77" fmla="*/ 1915612 h 2508739"/>
                <a:gd name="connsiteX78" fmla="*/ 1879299 w 2961661"/>
                <a:gd name="connsiteY78" fmla="*/ 1835610 h 2508739"/>
                <a:gd name="connsiteX79" fmla="*/ 1863135 w 2961661"/>
                <a:gd name="connsiteY79" fmla="*/ 1824825 h 2508739"/>
                <a:gd name="connsiteX80" fmla="*/ 1797501 w 2961661"/>
                <a:gd name="connsiteY80" fmla="*/ 1706918 h 2508739"/>
                <a:gd name="connsiteX81" fmla="*/ 1710962 w 2961661"/>
                <a:gd name="connsiteY81" fmla="*/ 1796600 h 2508739"/>
                <a:gd name="connsiteX82" fmla="*/ 1761898 w 2961661"/>
                <a:gd name="connsiteY82" fmla="*/ 1717552 h 2508739"/>
                <a:gd name="connsiteX83" fmla="*/ 1776209 w 2961661"/>
                <a:gd name="connsiteY83" fmla="*/ 1682255 h 2508739"/>
                <a:gd name="connsiteX84" fmla="*/ 1708934 w 2961661"/>
                <a:gd name="connsiteY84" fmla="*/ 1614660 h 2508739"/>
                <a:gd name="connsiteX85" fmla="*/ 1670893 w 2961661"/>
                <a:gd name="connsiteY85" fmla="*/ 1564207 h 2508739"/>
                <a:gd name="connsiteX86" fmla="*/ 1638608 w 2961661"/>
                <a:gd name="connsiteY86" fmla="*/ 1563874 h 2508739"/>
                <a:gd name="connsiteX87" fmla="*/ 1237862 w 2961661"/>
                <a:gd name="connsiteY87" fmla="*/ 1675649 h 2508739"/>
                <a:gd name="connsiteX88" fmla="*/ 1322599 w 2961661"/>
                <a:gd name="connsiteY88" fmla="*/ 1857270 h 2508739"/>
                <a:gd name="connsiteX89" fmla="*/ 1354657 w 2961661"/>
                <a:gd name="connsiteY89" fmla="*/ 1901651 h 2508739"/>
                <a:gd name="connsiteX90" fmla="*/ 1373408 w 2961661"/>
                <a:gd name="connsiteY90" fmla="*/ 1893661 h 2508739"/>
                <a:gd name="connsiteX91" fmla="*/ 1397015 w 2961661"/>
                <a:gd name="connsiteY91" fmla="*/ 1880506 h 2508739"/>
                <a:gd name="connsiteX92" fmla="*/ 1483625 w 2961661"/>
                <a:gd name="connsiteY92" fmla="*/ 1622207 h 2508739"/>
                <a:gd name="connsiteX93" fmla="*/ 1498256 w 2961661"/>
                <a:gd name="connsiteY93" fmla="*/ 1728330 h 2508739"/>
                <a:gd name="connsiteX94" fmla="*/ 1595084 w 2961661"/>
                <a:gd name="connsiteY94" fmla="*/ 1708513 h 2508739"/>
                <a:gd name="connsiteX95" fmla="*/ 1495193 w 2961661"/>
                <a:gd name="connsiteY95" fmla="*/ 1764914 h 2508739"/>
                <a:gd name="connsiteX96" fmla="*/ 1437474 w 2961661"/>
                <a:gd name="connsiteY96" fmla="*/ 1890392 h 2508739"/>
                <a:gd name="connsiteX97" fmla="*/ 1382550 w 2961661"/>
                <a:gd name="connsiteY97" fmla="*/ 1934266 h 2508739"/>
                <a:gd name="connsiteX98" fmla="*/ 1584840 w 2961661"/>
                <a:gd name="connsiteY98" fmla="*/ 1794258 h 2508739"/>
                <a:gd name="connsiteX99" fmla="*/ 1528503 w 2961661"/>
                <a:gd name="connsiteY99" fmla="*/ 1881956 h 2508739"/>
                <a:gd name="connsiteX100" fmla="*/ 1608757 w 2961661"/>
                <a:gd name="connsiteY100" fmla="*/ 1899737 h 2508739"/>
                <a:gd name="connsiteX101" fmla="*/ 1626707 w 2961661"/>
                <a:gd name="connsiteY101" fmla="*/ 1911709 h 2508739"/>
                <a:gd name="connsiteX102" fmla="*/ 1584910 w 2961661"/>
                <a:gd name="connsiteY102" fmla="*/ 1896562 h 2508739"/>
                <a:gd name="connsiteX103" fmla="*/ 1512210 w 2961661"/>
                <a:gd name="connsiteY103" fmla="*/ 1898686 h 2508739"/>
                <a:gd name="connsiteX104" fmla="*/ 1419561 w 2961661"/>
                <a:gd name="connsiteY104" fmla="*/ 1957878 h 2508739"/>
                <a:gd name="connsiteX105" fmla="*/ 1485529 w 2961661"/>
                <a:gd name="connsiteY105" fmla="*/ 1996005 h 2508739"/>
                <a:gd name="connsiteX106" fmla="*/ 1547919 w 2961661"/>
                <a:gd name="connsiteY106" fmla="*/ 2008587 h 2508739"/>
                <a:gd name="connsiteX107" fmla="*/ 1576621 w 2961661"/>
                <a:gd name="connsiteY107" fmla="*/ 2003610 h 2508739"/>
                <a:gd name="connsiteX108" fmla="*/ 1563857 w 2961661"/>
                <a:gd name="connsiteY108" fmla="*/ 2011321 h 2508739"/>
                <a:gd name="connsiteX109" fmla="*/ 1504680 w 2961661"/>
                <a:gd name="connsiteY109" fmla="*/ 2013662 h 2508739"/>
                <a:gd name="connsiteX110" fmla="*/ 1555118 w 2961661"/>
                <a:gd name="connsiteY110" fmla="*/ 2083560 h 2508739"/>
                <a:gd name="connsiteX111" fmla="*/ 1421041 w 2961661"/>
                <a:gd name="connsiteY111" fmla="*/ 1981854 h 2508739"/>
                <a:gd name="connsiteX112" fmla="*/ 1412449 w 2961661"/>
                <a:gd name="connsiteY112" fmla="*/ 1979415 h 2508739"/>
                <a:gd name="connsiteX113" fmla="*/ 1431157 w 2961661"/>
                <a:gd name="connsiteY113" fmla="*/ 2004121 h 2508739"/>
                <a:gd name="connsiteX114" fmla="*/ 1503588 w 2961661"/>
                <a:gd name="connsiteY114" fmla="*/ 2117276 h 2508739"/>
                <a:gd name="connsiteX115" fmla="*/ 1048599 w 2961661"/>
                <a:gd name="connsiteY115" fmla="*/ 1849521 h 2508739"/>
                <a:gd name="connsiteX116" fmla="*/ 1028791 w 2961661"/>
                <a:gd name="connsiteY116" fmla="*/ 1814654 h 2508739"/>
                <a:gd name="connsiteX117" fmla="*/ 1009762 w 2961661"/>
                <a:gd name="connsiteY117" fmla="*/ 1868494 h 2508739"/>
                <a:gd name="connsiteX118" fmla="*/ 1026558 w 2961661"/>
                <a:gd name="connsiteY118" fmla="*/ 2107847 h 2508739"/>
                <a:gd name="connsiteX119" fmla="*/ 952763 w 2961661"/>
                <a:gd name="connsiteY119" fmla="*/ 1943962 h 2508739"/>
                <a:gd name="connsiteX120" fmla="*/ 686235 w 2961661"/>
                <a:gd name="connsiteY120" fmla="*/ 2063111 h 2508739"/>
                <a:gd name="connsiteX121" fmla="*/ 947131 w 2961661"/>
                <a:gd name="connsiteY121" fmla="*/ 1892722 h 2508739"/>
                <a:gd name="connsiteX122" fmla="*/ 984944 w 2961661"/>
                <a:gd name="connsiteY122" fmla="*/ 1744277 h 2508739"/>
                <a:gd name="connsiteX123" fmla="*/ 647643 w 2961661"/>
                <a:gd name="connsiteY123" fmla="*/ 1813338 h 2508739"/>
                <a:gd name="connsiteX124" fmla="*/ 431462 w 2961661"/>
                <a:gd name="connsiteY124" fmla="*/ 2117331 h 2508739"/>
                <a:gd name="connsiteX125" fmla="*/ 572388 w 2961661"/>
                <a:gd name="connsiteY125" fmla="*/ 1817666 h 2508739"/>
                <a:gd name="connsiteX126" fmla="*/ 236946 w 2961661"/>
                <a:gd name="connsiteY126" fmla="*/ 1795719 h 2508739"/>
                <a:gd name="connsiteX127" fmla="*/ 850080 w 2961661"/>
                <a:gd name="connsiteY127" fmla="*/ 1731499 h 2508739"/>
                <a:gd name="connsiteX128" fmla="*/ 996813 w 2961661"/>
                <a:gd name="connsiteY128" fmla="*/ 1660073 h 2508739"/>
                <a:gd name="connsiteX129" fmla="*/ 996889 w 2961661"/>
                <a:gd name="connsiteY129" fmla="*/ 1658942 h 2508739"/>
                <a:gd name="connsiteX130" fmla="*/ 939371 w 2961661"/>
                <a:gd name="connsiteY130" fmla="*/ 1669839 h 2508739"/>
                <a:gd name="connsiteX131" fmla="*/ 778457 w 2961661"/>
                <a:gd name="connsiteY131" fmla="*/ 1688325 h 2508739"/>
                <a:gd name="connsiteX132" fmla="*/ 344974 w 2961661"/>
                <a:gd name="connsiteY132" fmla="*/ 1621780 h 2508739"/>
                <a:gd name="connsiteX133" fmla="*/ 0 w 2961661"/>
                <a:gd name="connsiteY133" fmla="*/ 1705412 h 2508739"/>
                <a:gd name="connsiteX134" fmla="*/ 246534 w 2961661"/>
                <a:gd name="connsiteY134" fmla="*/ 1581241 h 2508739"/>
                <a:gd name="connsiteX135" fmla="*/ 8720 w 2961661"/>
                <a:gd name="connsiteY135" fmla="*/ 1427539 h 2508739"/>
                <a:gd name="connsiteX136" fmla="*/ 835679 w 2961661"/>
                <a:gd name="connsiteY136" fmla="*/ 1613976 h 2508739"/>
                <a:gd name="connsiteX137" fmla="*/ 916766 w 2961661"/>
                <a:gd name="connsiteY137" fmla="*/ 1593995 h 2508739"/>
                <a:gd name="connsiteX138" fmla="*/ 1011885 w 2961661"/>
                <a:gd name="connsiteY138" fmla="*/ 1563094 h 2508739"/>
                <a:gd name="connsiteX139" fmla="*/ 1018889 w 2961661"/>
                <a:gd name="connsiteY139" fmla="*/ 1565233 h 2508739"/>
                <a:gd name="connsiteX140" fmla="*/ 1031821 w 2961661"/>
                <a:gd name="connsiteY140" fmla="*/ 1568008 h 2508739"/>
                <a:gd name="connsiteX141" fmla="*/ 1091467 w 2961661"/>
                <a:gd name="connsiteY141" fmla="*/ 1500821 h 2508739"/>
                <a:gd name="connsiteX142" fmla="*/ 1283436 w 2961661"/>
                <a:gd name="connsiteY142" fmla="*/ 1393640 h 2508739"/>
                <a:gd name="connsiteX143" fmla="*/ 1375770 w 2961661"/>
                <a:gd name="connsiteY143" fmla="*/ 1365714 h 2508739"/>
                <a:gd name="connsiteX144" fmla="*/ 1364551 w 2961661"/>
                <a:gd name="connsiteY144" fmla="*/ 1249951 h 2508739"/>
                <a:gd name="connsiteX145" fmla="*/ 1359733 w 2961661"/>
                <a:gd name="connsiteY145" fmla="*/ 1096805 h 2508739"/>
                <a:gd name="connsiteX146" fmla="*/ 1378373 w 2961661"/>
                <a:gd name="connsiteY146" fmla="*/ 801024 h 2508739"/>
                <a:gd name="connsiteX147" fmla="*/ 1383622 w 2961661"/>
                <a:gd name="connsiteY147" fmla="*/ 770041 h 2508739"/>
                <a:gd name="connsiteX148" fmla="*/ 1363125 w 2961661"/>
                <a:gd name="connsiteY148" fmla="*/ 772119 h 2508739"/>
                <a:gd name="connsiteX149" fmla="*/ 923757 w 2961661"/>
                <a:gd name="connsiteY149" fmla="*/ 587266 h 2508739"/>
                <a:gd name="connsiteX150" fmla="*/ 722536 w 2961661"/>
                <a:gd name="connsiteY150" fmla="*/ 2806 h 2508739"/>
                <a:gd name="connsiteX151" fmla="*/ 723196 w 2961661"/>
                <a:gd name="connsiteY151" fmla="*/ 0 h 2508739"/>
                <a:gd name="connsiteX0" fmla="*/ 1603396 w 2961661"/>
                <a:gd name="connsiteY0" fmla="*/ 1987437 h 2508739"/>
                <a:gd name="connsiteX1" fmla="*/ 1577497 w 2961661"/>
                <a:gd name="connsiteY1" fmla="*/ 2003459 h 2508739"/>
                <a:gd name="connsiteX2" fmla="*/ 1576621 w 2961661"/>
                <a:gd name="connsiteY2" fmla="*/ 2003610 h 2508739"/>
                <a:gd name="connsiteX3" fmla="*/ 1603396 w 2961661"/>
                <a:gd name="connsiteY3" fmla="*/ 1987437 h 2508739"/>
                <a:gd name="connsiteX4" fmla="*/ 1626707 w 2961661"/>
                <a:gd name="connsiteY4" fmla="*/ 1911709 h 2508739"/>
                <a:gd name="connsiteX5" fmla="*/ 1628426 w 2961661"/>
                <a:gd name="connsiteY5" fmla="*/ 1912333 h 2508739"/>
                <a:gd name="connsiteX6" fmla="*/ 1674189 w 2961661"/>
                <a:gd name="connsiteY6" fmla="*/ 1943383 h 2508739"/>
                <a:gd name="connsiteX7" fmla="*/ 1626707 w 2961661"/>
                <a:gd name="connsiteY7" fmla="*/ 1911709 h 2508739"/>
                <a:gd name="connsiteX8" fmla="*/ 1981270 w 2961661"/>
                <a:gd name="connsiteY8" fmla="*/ 1832366 h 2508739"/>
                <a:gd name="connsiteX9" fmla="*/ 2024217 w 2961661"/>
                <a:gd name="connsiteY9" fmla="*/ 1893107 h 2508739"/>
                <a:gd name="connsiteX10" fmla="*/ 2031005 w 2961661"/>
                <a:gd name="connsiteY10" fmla="*/ 1873238 h 2508739"/>
                <a:gd name="connsiteX11" fmla="*/ 2029319 w 2961661"/>
                <a:gd name="connsiteY11" fmla="*/ 1871987 h 2508739"/>
                <a:gd name="connsiteX12" fmla="*/ 1981270 w 2961661"/>
                <a:gd name="connsiteY12" fmla="*/ 1832366 h 2508739"/>
                <a:gd name="connsiteX13" fmla="*/ 1820978 w 2961661"/>
                <a:gd name="connsiteY13" fmla="*/ 1734441 h 2508739"/>
                <a:gd name="connsiteX14" fmla="*/ 1830034 w 2961661"/>
                <a:gd name="connsiteY14" fmla="*/ 1769520 h 2508739"/>
                <a:gd name="connsiteX15" fmla="*/ 1855008 w 2961661"/>
                <a:gd name="connsiteY15" fmla="*/ 1811978 h 2508739"/>
                <a:gd name="connsiteX16" fmla="*/ 1878947 w 2961661"/>
                <a:gd name="connsiteY16" fmla="*/ 1832307 h 2508739"/>
                <a:gd name="connsiteX17" fmla="*/ 1877824 w 2961661"/>
                <a:gd name="connsiteY17" fmla="*/ 1821768 h 2508739"/>
                <a:gd name="connsiteX18" fmla="*/ 1845570 w 2961661"/>
                <a:gd name="connsiteY18" fmla="*/ 1775150 h 2508739"/>
                <a:gd name="connsiteX19" fmla="*/ 1820978 w 2961661"/>
                <a:gd name="connsiteY19" fmla="*/ 1734441 h 2508739"/>
                <a:gd name="connsiteX20" fmla="*/ 723196 w 2961661"/>
                <a:gd name="connsiteY20" fmla="*/ 0 h 2508739"/>
                <a:gd name="connsiteX21" fmla="*/ 787558 w 2961661"/>
                <a:gd name="connsiteY21" fmla="*/ 68306 h 2508739"/>
                <a:gd name="connsiteX22" fmla="*/ 804724 w 2961661"/>
                <a:gd name="connsiteY22" fmla="*/ 111780 h 2508739"/>
                <a:gd name="connsiteX23" fmla="*/ 1045199 w 2961661"/>
                <a:gd name="connsiteY23" fmla="*/ 447854 h 2508739"/>
                <a:gd name="connsiteX24" fmla="*/ 1403968 w 2961661"/>
                <a:gd name="connsiteY24" fmla="*/ 550508 h 2508739"/>
                <a:gd name="connsiteX25" fmla="*/ 1435761 w 2961661"/>
                <a:gd name="connsiteY25" fmla="*/ 542158 h 2508739"/>
                <a:gd name="connsiteX26" fmla="*/ 1436099 w 2961661"/>
                <a:gd name="connsiteY26" fmla="*/ 541261 h 2508739"/>
                <a:gd name="connsiteX27" fmla="*/ 1478420 w 2961661"/>
                <a:gd name="connsiteY27" fmla="*/ 564609 h 2508739"/>
                <a:gd name="connsiteX28" fmla="*/ 1587906 w 2961661"/>
                <a:gd name="connsiteY28" fmla="*/ 595235 h 2508739"/>
                <a:gd name="connsiteX29" fmla="*/ 1701572 w 2961661"/>
                <a:gd name="connsiteY29" fmla="*/ 592899 h 2508739"/>
                <a:gd name="connsiteX30" fmla="*/ 1770882 w 2961661"/>
                <a:gd name="connsiteY30" fmla="*/ 583712 h 2508739"/>
                <a:gd name="connsiteX31" fmla="*/ 1781134 w 2961661"/>
                <a:gd name="connsiteY31" fmla="*/ 586405 h 2508739"/>
                <a:gd name="connsiteX32" fmla="*/ 2155776 w 2961661"/>
                <a:gd name="connsiteY32" fmla="*/ 471050 h 2508739"/>
                <a:gd name="connsiteX33" fmla="*/ 2367365 w 2961661"/>
                <a:gd name="connsiteY33" fmla="*/ 173578 h 2508739"/>
                <a:gd name="connsiteX34" fmla="*/ 2382745 w 2961661"/>
                <a:gd name="connsiteY34" fmla="*/ 133823 h 2508739"/>
                <a:gd name="connsiteX35" fmla="*/ 2463887 w 2961661"/>
                <a:gd name="connsiteY35" fmla="*/ 54789 h 2508739"/>
                <a:gd name="connsiteX36" fmla="*/ 2469880 w 2961661"/>
                <a:gd name="connsiteY36" fmla="*/ 127596 h 2508739"/>
                <a:gd name="connsiteX37" fmla="*/ 2261344 w 2961661"/>
                <a:gd name="connsiteY37" fmla="*/ 623162 h 2508739"/>
                <a:gd name="connsiteX38" fmla="*/ 1821976 w 2961661"/>
                <a:gd name="connsiteY38" fmla="*/ 808015 h 2508739"/>
                <a:gd name="connsiteX39" fmla="*/ 1749354 w 2961661"/>
                <a:gd name="connsiteY39" fmla="*/ 800651 h 2508739"/>
                <a:gd name="connsiteX40" fmla="*/ 1748438 w 2961661"/>
                <a:gd name="connsiteY40" fmla="*/ 840438 h 2508739"/>
                <a:gd name="connsiteX41" fmla="*/ 1810598 w 2961661"/>
                <a:gd name="connsiteY41" fmla="*/ 1333700 h 2508739"/>
                <a:gd name="connsiteX42" fmla="*/ 1818645 w 2961661"/>
                <a:gd name="connsiteY42" fmla="*/ 1353461 h 2508739"/>
                <a:gd name="connsiteX43" fmla="*/ 1915107 w 2961661"/>
                <a:gd name="connsiteY43" fmla="*/ 1476453 h 2508739"/>
                <a:gd name="connsiteX44" fmla="*/ 1947604 w 2961661"/>
                <a:gd name="connsiteY44" fmla="*/ 1511426 h 2508739"/>
                <a:gd name="connsiteX45" fmla="*/ 1955885 w 2961661"/>
                <a:gd name="connsiteY45" fmla="*/ 1519014 h 2508739"/>
                <a:gd name="connsiteX46" fmla="*/ 2428473 w 2961661"/>
                <a:gd name="connsiteY46" fmla="*/ 1589893 h 2508739"/>
                <a:gd name="connsiteX47" fmla="*/ 2262410 w 2961661"/>
                <a:gd name="connsiteY47" fmla="*/ 1634767 h 2508739"/>
                <a:gd name="connsiteX48" fmla="*/ 2349138 w 2961661"/>
                <a:gd name="connsiteY48" fmla="*/ 1773096 h 2508739"/>
                <a:gd name="connsiteX49" fmla="*/ 2200627 w 2961661"/>
                <a:gd name="connsiteY49" fmla="*/ 1638290 h 2508739"/>
                <a:gd name="connsiteX50" fmla="*/ 2077925 w 2961661"/>
                <a:gd name="connsiteY50" fmla="*/ 1626440 h 2508739"/>
                <a:gd name="connsiteX51" fmla="*/ 2052208 w 2961661"/>
                <a:gd name="connsiteY51" fmla="*/ 1618602 h 2508739"/>
                <a:gd name="connsiteX52" fmla="*/ 2062176 w 2961661"/>
                <a:gd name="connsiteY52" fmla="*/ 1628380 h 2508739"/>
                <a:gd name="connsiteX53" fmla="*/ 2314853 w 2961661"/>
                <a:gd name="connsiteY53" fmla="*/ 1909379 h 2508739"/>
                <a:gd name="connsiteX54" fmla="*/ 2167529 w 2961661"/>
                <a:gd name="connsiteY54" fmla="*/ 1885816 h 2508739"/>
                <a:gd name="connsiteX55" fmla="*/ 2161709 w 2961661"/>
                <a:gd name="connsiteY55" fmla="*/ 1883929 h 2508739"/>
                <a:gd name="connsiteX56" fmla="*/ 2216236 w 2961661"/>
                <a:gd name="connsiteY56" fmla="*/ 1924912 h 2508739"/>
                <a:gd name="connsiteX57" fmla="*/ 2961661 w 2961661"/>
                <a:gd name="connsiteY57" fmla="*/ 2107696 h 2508739"/>
                <a:gd name="connsiteX58" fmla="*/ 2679223 w 2961661"/>
                <a:gd name="connsiteY58" fmla="*/ 2127911 h 2508739"/>
                <a:gd name="connsiteX59" fmla="*/ 2835517 w 2961661"/>
                <a:gd name="connsiteY59" fmla="*/ 2355441 h 2508739"/>
                <a:gd name="connsiteX60" fmla="*/ 2573426 w 2961661"/>
                <a:gd name="connsiteY60" fmla="*/ 2116047 h 2508739"/>
                <a:gd name="connsiteX61" fmla="*/ 2161455 w 2961661"/>
                <a:gd name="connsiteY61" fmla="*/ 1965663 h 2508739"/>
                <a:gd name="connsiteX62" fmla="*/ 2081535 w 2961661"/>
                <a:gd name="connsiteY62" fmla="*/ 1910740 h 2508739"/>
                <a:gd name="connsiteX63" fmla="*/ 2034019 w 2961661"/>
                <a:gd name="connsiteY63" fmla="*/ 1875474 h 2508739"/>
                <a:gd name="connsiteX64" fmla="*/ 2030489 w 2961661"/>
                <a:gd name="connsiteY64" fmla="*/ 1891625 h 2508739"/>
                <a:gd name="connsiteX65" fmla="*/ 2027612 w 2961661"/>
                <a:gd name="connsiteY65" fmla="*/ 1897908 h 2508739"/>
                <a:gd name="connsiteX66" fmla="*/ 2077893 w 2961661"/>
                <a:gd name="connsiteY66" fmla="*/ 1969019 h 2508739"/>
                <a:gd name="connsiteX67" fmla="*/ 2584363 w 2961661"/>
                <a:gd name="connsiteY67" fmla="*/ 2320511 h 2508739"/>
                <a:gd name="connsiteX68" fmla="*/ 2279793 w 2961661"/>
                <a:gd name="connsiteY68" fmla="*/ 2178242 h 2508739"/>
                <a:gd name="connsiteX69" fmla="*/ 2259031 w 2961661"/>
                <a:gd name="connsiteY69" fmla="*/ 2508739 h 2508739"/>
                <a:gd name="connsiteX70" fmla="*/ 2215919 w 2961661"/>
                <a:gd name="connsiteY70" fmla="*/ 2138216 h 2508739"/>
                <a:gd name="connsiteX71" fmla="*/ 1953538 w 2961661"/>
                <a:gd name="connsiteY71" fmla="*/ 1915288 h 2508739"/>
                <a:gd name="connsiteX72" fmla="*/ 1915209 w 2961661"/>
                <a:gd name="connsiteY72" fmla="*/ 2063599 h 2508739"/>
                <a:gd name="connsiteX73" fmla="*/ 2061837 w 2961661"/>
                <a:gd name="connsiteY73" fmla="*/ 2338551 h 2508739"/>
                <a:gd name="connsiteX74" fmla="*/ 1885602 w 2961661"/>
                <a:gd name="connsiteY74" fmla="*/ 2105798 h 2508739"/>
                <a:gd name="connsiteX75" fmla="*/ 1742017 w 2961661"/>
                <a:gd name="connsiteY75" fmla="*/ 2213908 h 2508739"/>
                <a:gd name="connsiteX76" fmla="*/ 1887827 w 2961661"/>
                <a:gd name="connsiteY76" fmla="*/ 1915612 h 2508739"/>
                <a:gd name="connsiteX77" fmla="*/ 1879299 w 2961661"/>
                <a:gd name="connsiteY77" fmla="*/ 1835610 h 2508739"/>
                <a:gd name="connsiteX78" fmla="*/ 1863135 w 2961661"/>
                <a:gd name="connsiteY78" fmla="*/ 1824825 h 2508739"/>
                <a:gd name="connsiteX79" fmla="*/ 1797501 w 2961661"/>
                <a:gd name="connsiteY79" fmla="*/ 1706918 h 2508739"/>
                <a:gd name="connsiteX80" fmla="*/ 1710962 w 2961661"/>
                <a:gd name="connsiteY80" fmla="*/ 1796600 h 2508739"/>
                <a:gd name="connsiteX81" fmla="*/ 1761898 w 2961661"/>
                <a:gd name="connsiteY81" fmla="*/ 1717552 h 2508739"/>
                <a:gd name="connsiteX82" fmla="*/ 1776209 w 2961661"/>
                <a:gd name="connsiteY82" fmla="*/ 1682255 h 2508739"/>
                <a:gd name="connsiteX83" fmla="*/ 1708934 w 2961661"/>
                <a:gd name="connsiteY83" fmla="*/ 1614660 h 2508739"/>
                <a:gd name="connsiteX84" fmla="*/ 1670893 w 2961661"/>
                <a:gd name="connsiteY84" fmla="*/ 1564207 h 2508739"/>
                <a:gd name="connsiteX85" fmla="*/ 1638608 w 2961661"/>
                <a:gd name="connsiteY85" fmla="*/ 1563874 h 2508739"/>
                <a:gd name="connsiteX86" fmla="*/ 1237862 w 2961661"/>
                <a:gd name="connsiteY86" fmla="*/ 1675649 h 2508739"/>
                <a:gd name="connsiteX87" fmla="*/ 1322599 w 2961661"/>
                <a:gd name="connsiteY87" fmla="*/ 1857270 h 2508739"/>
                <a:gd name="connsiteX88" fmla="*/ 1354657 w 2961661"/>
                <a:gd name="connsiteY88" fmla="*/ 1901651 h 2508739"/>
                <a:gd name="connsiteX89" fmla="*/ 1373408 w 2961661"/>
                <a:gd name="connsiteY89" fmla="*/ 1893661 h 2508739"/>
                <a:gd name="connsiteX90" fmla="*/ 1397015 w 2961661"/>
                <a:gd name="connsiteY90" fmla="*/ 1880506 h 2508739"/>
                <a:gd name="connsiteX91" fmla="*/ 1483625 w 2961661"/>
                <a:gd name="connsiteY91" fmla="*/ 1622207 h 2508739"/>
                <a:gd name="connsiteX92" fmla="*/ 1498256 w 2961661"/>
                <a:gd name="connsiteY92" fmla="*/ 1728330 h 2508739"/>
                <a:gd name="connsiteX93" fmla="*/ 1595084 w 2961661"/>
                <a:gd name="connsiteY93" fmla="*/ 1708513 h 2508739"/>
                <a:gd name="connsiteX94" fmla="*/ 1495193 w 2961661"/>
                <a:gd name="connsiteY94" fmla="*/ 1764914 h 2508739"/>
                <a:gd name="connsiteX95" fmla="*/ 1437474 w 2961661"/>
                <a:gd name="connsiteY95" fmla="*/ 1890392 h 2508739"/>
                <a:gd name="connsiteX96" fmla="*/ 1382550 w 2961661"/>
                <a:gd name="connsiteY96" fmla="*/ 1934266 h 2508739"/>
                <a:gd name="connsiteX97" fmla="*/ 1584840 w 2961661"/>
                <a:gd name="connsiteY97" fmla="*/ 1794258 h 2508739"/>
                <a:gd name="connsiteX98" fmla="*/ 1528503 w 2961661"/>
                <a:gd name="connsiteY98" fmla="*/ 1881956 h 2508739"/>
                <a:gd name="connsiteX99" fmla="*/ 1608757 w 2961661"/>
                <a:gd name="connsiteY99" fmla="*/ 1899737 h 2508739"/>
                <a:gd name="connsiteX100" fmla="*/ 1626707 w 2961661"/>
                <a:gd name="connsiteY100" fmla="*/ 1911709 h 2508739"/>
                <a:gd name="connsiteX101" fmla="*/ 1584910 w 2961661"/>
                <a:gd name="connsiteY101" fmla="*/ 1896562 h 2508739"/>
                <a:gd name="connsiteX102" fmla="*/ 1512210 w 2961661"/>
                <a:gd name="connsiteY102" fmla="*/ 1898686 h 2508739"/>
                <a:gd name="connsiteX103" fmla="*/ 1419561 w 2961661"/>
                <a:gd name="connsiteY103" fmla="*/ 1957878 h 2508739"/>
                <a:gd name="connsiteX104" fmla="*/ 1485529 w 2961661"/>
                <a:gd name="connsiteY104" fmla="*/ 1996005 h 2508739"/>
                <a:gd name="connsiteX105" fmla="*/ 1547919 w 2961661"/>
                <a:gd name="connsiteY105" fmla="*/ 2008587 h 2508739"/>
                <a:gd name="connsiteX106" fmla="*/ 1576621 w 2961661"/>
                <a:gd name="connsiteY106" fmla="*/ 2003610 h 2508739"/>
                <a:gd name="connsiteX107" fmla="*/ 1563857 w 2961661"/>
                <a:gd name="connsiteY107" fmla="*/ 2011321 h 2508739"/>
                <a:gd name="connsiteX108" fmla="*/ 1504680 w 2961661"/>
                <a:gd name="connsiteY108" fmla="*/ 2013662 h 2508739"/>
                <a:gd name="connsiteX109" fmla="*/ 1555118 w 2961661"/>
                <a:gd name="connsiteY109" fmla="*/ 2083560 h 2508739"/>
                <a:gd name="connsiteX110" fmla="*/ 1421041 w 2961661"/>
                <a:gd name="connsiteY110" fmla="*/ 1981854 h 2508739"/>
                <a:gd name="connsiteX111" fmla="*/ 1412449 w 2961661"/>
                <a:gd name="connsiteY111" fmla="*/ 1979415 h 2508739"/>
                <a:gd name="connsiteX112" fmla="*/ 1431157 w 2961661"/>
                <a:gd name="connsiteY112" fmla="*/ 2004121 h 2508739"/>
                <a:gd name="connsiteX113" fmla="*/ 1503588 w 2961661"/>
                <a:gd name="connsiteY113" fmla="*/ 2117276 h 2508739"/>
                <a:gd name="connsiteX114" fmla="*/ 1048599 w 2961661"/>
                <a:gd name="connsiteY114" fmla="*/ 1849521 h 2508739"/>
                <a:gd name="connsiteX115" fmla="*/ 1028791 w 2961661"/>
                <a:gd name="connsiteY115" fmla="*/ 1814654 h 2508739"/>
                <a:gd name="connsiteX116" fmla="*/ 1009762 w 2961661"/>
                <a:gd name="connsiteY116" fmla="*/ 1868494 h 2508739"/>
                <a:gd name="connsiteX117" fmla="*/ 1026558 w 2961661"/>
                <a:gd name="connsiteY117" fmla="*/ 2107847 h 2508739"/>
                <a:gd name="connsiteX118" fmla="*/ 952763 w 2961661"/>
                <a:gd name="connsiteY118" fmla="*/ 1943962 h 2508739"/>
                <a:gd name="connsiteX119" fmla="*/ 686235 w 2961661"/>
                <a:gd name="connsiteY119" fmla="*/ 2063111 h 2508739"/>
                <a:gd name="connsiteX120" fmla="*/ 947131 w 2961661"/>
                <a:gd name="connsiteY120" fmla="*/ 1892722 h 2508739"/>
                <a:gd name="connsiteX121" fmla="*/ 984944 w 2961661"/>
                <a:gd name="connsiteY121" fmla="*/ 1744277 h 2508739"/>
                <a:gd name="connsiteX122" fmla="*/ 647643 w 2961661"/>
                <a:gd name="connsiteY122" fmla="*/ 1813338 h 2508739"/>
                <a:gd name="connsiteX123" fmla="*/ 431462 w 2961661"/>
                <a:gd name="connsiteY123" fmla="*/ 2117331 h 2508739"/>
                <a:gd name="connsiteX124" fmla="*/ 572388 w 2961661"/>
                <a:gd name="connsiteY124" fmla="*/ 1817666 h 2508739"/>
                <a:gd name="connsiteX125" fmla="*/ 236946 w 2961661"/>
                <a:gd name="connsiteY125" fmla="*/ 1795719 h 2508739"/>
                <a:gd name="connsiteX126" fmla="*/ 850080 w 2961661"/>
                <a:gd name="connsiteY126" fmla="*/ 1731499 h 2508739"/>
                <a:gd name="connsiteX127" fmla="*/ 996813 w 2961661"/>
                <a:gd name="connsiteY127" fmla="*/ 1660073 h 2508739"/>
                <a:gd name="connsiteX128" fmla="*/ 996889 w 2961661"/>
                <a:gd name="connsiteY128" fmla="*/ 1658942 h 2508739"/>
                <a:gd name="connsiteX129" fmla="*/ 939371 w 2961661"/>
                <a:gd name="connsiteY129" fmla="*/ 1669839 h 2508739"/>
                <a:gd name="connsiteX130" fmla="*/ 778457 w 2961661"/>
                <a:gd name="connsiteY130" fmla="*/ 1688325 h 2508739"/>
                <a:gd name="connsiteX131" fmla="*/ 344974 w 2961661"/>
                <a:gd name="connsiteY131" fmla="*/ 1621780 h 2508739"/>
                <a:gd name="connsiteX132" fmla="*/ 0 w 2961661"/>
                <a:gd name="connsiteY132" fmla="*/ 1705412 h 2508739"/>
                <a:gd name="connsiteX133" fmla="*/ 246534 w 2961661"/>
                <a:gd name="connsiteY133" fmla="*/ 1581241 h 2508739"/>
                <a:gd name="connsiteX134" fmla="*/ 8720 w 2961661"/>
                <a:gd name="connsiteY134" fmla="*/ 1427539 h 2508739"/>
                <a:gd name="connsiteX135" fmla="*/ 835679 w 2961661"/>
                <a:gd name="connsiteY135" fmla="*/ 1613976 h 2508739"/>
                <a:gd name="connsiteX136" fmla="*/ 916766 w 2961661"/>
                <a:gd name="connsiteY136" fmla="*/ 1593995 h 2508739"/>
                <a:gd name="connsiteX137" fmla="*/ 1011885 w 2961661"/>
                <a:gd name="connsiteY137" fmla="*/ 1563094 h 2508739"/>
                <a:gd name="connsiteX138" fmla="*/ 1018889 w 2961661"/>
                <a:gd name="connsiteY138" fmla="*/ 1565233 h 2508739"/>
                <a:gd name="connsiteX139" fmla="*/ 1031821 w 2961661"/>
                <a:gd name="connsiteY139" fmla="*/ 1568008 h 2508739"/>
                <a:gd name="connsiteX140" fmla="*/ 1091467 w 2961661"/>
                <a:gd name="connsiteY140" fmla="*/ 1500821 h 2508739"/>
                <a:gd name="connsiteX141" fmla="*/ 1283436 w 2961661"/>
                <a:gd name="connsiteY141" fmla="*/ 1393640 h 2508739"/>
                <a:gd name="connsiteX142" fmla="*/ 1375770 w 2961661"/>
                <a:gd name="connsiteY142" fmla="*/ 1365714 h 2508739"/>
                <a:gd name="connsiteX143" fmla="*/ 1364551 w 2961661"/>
                <a:gd name="connsiteY143" fmla="*/ 1249951 h 2508739"/>
                <a:gd name="connsiteX144" fmla="*/ 1359733 w 2961661"/>
                <a:gd name="connsiteY144" fmla="*/ 1096805 h 2508739"/>
                <a:gd name="connsiteX145" fmla="*/ 1378373 w 2961661"/>
                <a:gd name="connsiteY145" fmla="*/ 801024 h 2508739"/>
                <a:gd name="connsiteX146" fmla="*/ 1383622 w 2961661"/>
                <a:gd name="connsiteY146" fmla="*/ 770041 h 2508739"/>
                <a:gd name="connsiteX147" fmla="*/ 1363125 w 2961661"/>
                <a:gd name="connsiteY147" fmla="*/ 772119 h 2508739"/>
                <a:gd name="connsiteX148" fmla="*/ 923757 w 2961661"/>
                <a:gd name="connsiteY148" fmla="*/ 587266 h 2508739"/>
                <a:gd name="connsiteX149" fmla="*/ 722536 w 2961661"/>
                <a:gd name="connsiteY149" fmla="*/ 2806 h 2508739"/>
                <a:gd name="connsiteX150" fmla="*/ 723196 w 2961661"/>
                <a:gd name="connsiteY150" fmla="*/ 0 h 2508739"/>
                <a:gd name="connsiteX0" fmla="*/ 1603396 w 2961661"/>
                <a:gd name="connsiteY0" fmla="*/ 1987437 h 2508739"/>
                <a:gd name="connsiteX1" fmla="*/ 1577497 w 2961661"/>
                <a:gd name="connsiteY1" fmla="*/ 2003459 h 2508739"/>
                <a:gd name="connsiteX2" fmla="*/ 1576621 w 2961661"/>
                <a:gd name="connsiteY2" fmla="*/ 2003610 h 2508739"/>
                <a:gd name="connsiteX3" fmla="*/ 1603396 w 2961661"/>
                <a:gd name="connsiteY3" fmla="*/ 1987437 h 2508739"/>
                <a:gd name="connsiteX4" fmla="*/ 1626707 w 2961661"/>
                <a:gd name="connsiteY4" fmla="*/ 1911709 h 2508739"/>
                <a:gd name="connsiteX5" fmla="*/ 1628426 w 2961661"/>
                <a:gd name="connsiteY5" fmla="*/ 1912333 h 2508739"/>
                <a:gd name="connsiteX6" fmla="*/ 1674189 w 2961661"/>
                <a:gd name="connsiteY6" fmla="*/ 1943383 h 2508739"/>
                <a:gd name="connsiteX7" fmla="*/ 1626707 w 2961661"/>
                <a:gd name="connsiteY7" fmla="*/ 1911709 h 2508739"/>
                <a:gd name="connsiteX8" fmla="*/ 1981270 w 2961661"/>
                <a:gd name="connsiteY8" fmla="*/ 1832366 h 2508739"/>
                <a:gd name="connsiteX9" fmla="*/ 2024217 w 2961661"/>
                <a:gd name="connsiteY9" fmla="*/ 1893107 h 2508739"/>
                <a:gd name="connsiteX10" fmla="*/ 2031005 w 2961661"/>
                <a:gd name="connsiteY10" fmla="*/ 1873238 h 2508739"/>
                <a:gd name="connsiteX11" fmla="*/ 2029319 w 2961661"/>
                <a:gd name="connsiteY11" fmla="*/ 1871987 h 2508739"/>
                <a:gd name="connsiteX12" fmla="*/ 1981270 w 2961661"/>
                <a:gd name="connsiteY12" fmla="*/ 1832366 h 2508739"/>
                <a:gd name="connsiteX13" fmla="*/ 1820978 w 2961661"/>
                <a:gd name="connsiteY13" fmla="*/ 1734441 h 2508739"/>
                <a:gd name="connsiteX14" fmla="*/ 1830034 w 2961661"/>
                <a:gd name="connsiteY14" fmla="*/ 1769520 h 2508739"/>
                <a:gd name="connsiteX15" fmla="*/ 1855008 w 2961661"/>
                <a:gd name="connsiteY15" fmla="*/ 1811978 h 2508739"/>
                <a:gd name="connsiteX16" fmla="*/ 1878947 w 2961661"/>
                <a:gd name="connsiteY16" fmla="*/ 1832307 h 2508739"/>
                <a:gd name="connsiteX17" fmla="*/ 1877824 w 2961661"/>
                <a:gd name="connsiteY17" fmla="*/ 1821768 h 2508739"/>
                <a:gd name="connsiteX18" fmla="*/ 1845570 w 2961661"/>
                <a:gd name="connsiteY18" fmla="*/ 1775150 h 2508739"/>
                <a:gd name="connsiteX19" fmla="*/ 1820978 w 2961661"/>
                <a:gd name="connsiteY19" fmla="*/ 1734441 h 2508739"/>
                <a:gd name="connsiteX20" fmla="*/ 723196 w 2961661"/>
                <a:gd name="connsiteY20" fmla="*/ 0 h 2508739"/>
                <a:gd name="connsiteX21" fmla="*/ 787558 w 2961661"/>
                <a:gd name="connsiteY21" fmla="*/ 68306 h 2508739"/>
                <a:gd name="connsiteX22" fmla="*/ 804724 w 2961661"/>
                <a:gd name="connsiteY22" fmla="*/ 111780 h 2508739"/>
                <a:gd name="connsiteX23" fmla="*/ 1045199 w 2961661"/>
                <a:gd name="connsiteY23" fmla="*/ 447854 h 2508739"/>
                <a:gd name="connsiteX24" fmla="*/ 1403968 w 2961661"/>
                <a:gd name="connsiteY24" fmla="*/ 550508 h 2508739"/>
                <a:gd name="connsiteX25" fmla="*/ 1435761 w 2961661"/>
                <a:gd name="connsiteY25" fmla="*/ 542158 h 2508739"/>
                <a:gd name="connsiteX26" fmla="*/ 1436099 w 2961661"/>
                <a:gd name="connsiteY26" fmla="*/ 541261 h 2508739"/>
                <a:gd name="connsiteX27" fmla="*/ 1478420 w 2961661"/>
                <a:gd name="connsiteY27" fmla="*/ 564609 h 2508739"/>
                <a:gd name="connsiteX28" fmla="*/ 1587906 w 2961661"/>
                <a:gd name="connsiteY28" fmla="*/ 595235 h 2508739"/>
                <a:gd name="connsiteX29" fmla="*/ 1701572 w 2961661"/>
                <a:gd name="connsiteY29" fmla="*/ 592899 h 2508739"/>
                <a:gd name="connsiteX30" fmla="*/ 1770882 w 2961661"/>
                <a:gd name="connsiteY30" fmla="*/ 583712 h 2508739"/>
                <a:gd name="connsiteX31" fmla="*/ 1781134 w 2961661"/>
                <a:gd name="connsiteY31" fmla="*/ 586405 h 2508739"/>
                <a:gd name="connsiteX32" fmla="*/ 2155776 w 2961661"/>
                <a:gd name="connsiteY32" fmla="*/ 471050 h 2508739"/>
                <a:gd name="connsiteX33" fmla="*/ 2367365 w 2961661"/>
                <a:gd name="connsiteY33" fmla="*/ 173578 h 2508739"/>
                <a:gd name="connsiteX34" fmla="*/ 2382745 w 2961661"/>
                <a:gd name="connsiteY34" fmla="*/ 133823 h 2508739"/>
                <a:gd name="connsiteX35" fmla="*/ 2463887 w 2961661"/>
                <a:gd name="connsiteY35" fmla="*/ 54789 h 2508739"/>
                <a:gd name="connsiteX36" fmla="*/ 2469880 w 2961661"/>
                <a:gd name="connsiteY36" fmla="*/ 127596 h 2508739"/>
                <a:gd name="connsiteX37" fmla="*/ 2261344 w 2961661"/>
                <a:gd name="connsiteY37" fmla="*/ 623162 h 2508739"/>
                <a:gd name="connsiteX38" fmla="*/ 1821976 w 2961661"/>
                <a:gd name="connsiteY38" fmla="*/ 808015 h 2508739"/>
                <a:gd name="connsiteX39" fmla="*/ 1749354 w 2961661"/>
                <a:gd name="connsiteY39" fmla="*/ 800651 h 2508739"/>
                <a:gd name="connsiteX40" fmla="*/ 1748438 w 2961661"/>
                <a:gd name="connsiteY40" fmla="*/ 840438 h 2508739"/>
                <a:gd name="connsiteX41" fmla="*/ 1810598 w 2961661"/>
                <a:gd name="connsiteY41" fmla="*/ 1333700 h 2508739"/>
                <a:gd name="connsiteX42" fmla="*/ 1818645 w 2961661"/>
                <a:gd name="connsiteY42" fmla="*/ 1353461 h 2508739"/>
                <a:gd name="connsiteX43" fmla="*/ 1915107 w 2961661"/>
                <a:gd name="connsiteY43" fmla="*/ 1476453 h 2508739"/>
                <a:gd name="connsiteX44" fmla="*/ 1947604 w 2961661"/>
                <a:gd name="connsiteY44" fmla="*/ 1511426 h 2508739"/>
                <a:gd name="connsiteX45" fmla="*/ 1955885 w 2961661"/>
                <a:gd name="connsiteY45" fmla="*/ 1519014 h 2508739"/>
                <a:gd name="connsiteX46" fmla="*/ 2428473 w 2961661"/>
                <a:gd name="connsiteY46" fmla="*/ 1589893 h 2508739"/>
                <a:gd name="connsiteX47" fmla="*/ 2262410 w 2961661"/>
                <a:gd name="connsiteY47" fmla="*/ 1634767 h 2508739"/>
                <a:gd name="connsiteX48" fmla="*/ 2349138 w 2961661"/>
                <a:gd name="connsiteY48" fmla="*/ 1773096 h 2508739"/>
                <a:gd name="connsiteX49" fmla="*/ 2200627 w 2961661"/>
                <a:gd name="connsiteY49" fmla="*/ 1638290 h 2508739"/>
                <a:gd name="connsiteX50" fmla="*/ 2077925 w 2961661"/>
                <a:gd name="connsiteY50" fmla="*/ 1626440 h 2508739"/>
                <a:gd name="connsiteX51" fmla="*/ 2052208 w 2961661"/>
                <a:gd name="connsiteY51" fmla="*/ 1618602 h 2508739"/>
                <a:gd name="connsiteX52" fmla="*/ 2062176 w 2961661"/>
                <a:gd name="connsiteY52" fmla="*/ 1628380 h 2508739"/>
                <a:gd name="connsiteX53" fmla="*/ 2314853 w 2961661"/>
                <a:gd name="connsiteY53" fmla="*/ 1909379 h 2508739"/>
                <a:gd name="connsiteX54" fmla="*/ 2167529 w 2961661"/>
                <a:gd name="connsiteY54" fmla="*/ 1885816 h 2508739"/>
                <a:gd name="connsiteX55" fmla="*/ 2161709 w 2961661"/>
                <a:gd name="connsiteY55" fmla="*/ 1883929 h 2508739"/>
                <a:gd name="connsiteX56" fmla="*/ 2216236 w 2961661"/>
                <a:gd name="connsiteY56" fmla="*/ 1924912 h 2508739"/>
                <a:gd name="connsiteX57" fmla="*/ 2961661 w 2961661"/>
                <a:gd name="connsiteY57" fmla="*/ 2107696 h 2508739"/>
                <a:gd name="connsiteX58" fmla="*/ 2679223 w 2961661"/>
                <a:gd name="connsiteY58" fmla="*/ 2127911 h 2508739"/>
                <a:gd name="connsiteX59" fmla="*/ 2835517 w 2961661"/>
                <a:gd name="connsiteY59" fmla="*/ 2355441 h 2508739"/>
                <a:gd name="connsiteX60" fmla="*/ 2573426 w 2961661"/>
                <a:gd name="connsiteY60" fmla="*/ 2116047 h 2508739"/>
                <a:gd name="connsiteX61" fmla="*/ 2161455 w 2961661"/>
                <a:gd name="connsiteY61" fmla="*/ 1965663 h 2508739"/>
                <a:gd name="connsiteX62" fmla="*/ 2081535 w 2961661"/>
                <a:gd name="connsiteY62" fmla="*/ 1910740 h 2508739"/>
                <a:gd name="connsiteX63" fmla="*/ 2034019 w 2961661"/>
                <a:gd name="connsiteY63" fmla="*/ 1875474 h 2508739"/>
                <a:gd name="connsiteX64" fmla="*/ 2030489 w 2961661"/>
                <a:gd name="connsiteY64" fmla="*/ 1891625 h 2508739"/>
                <a:gd name="connsiteX65" fmla="*/ 2027612 w 2961661"/>
                <a:gd name="connsiteY65" fmla="*/ 1897908 h 2508739"/>
                <a:gd name="connsiteX66" fmla="*/ 2077893 w 2961661"/>
                <a:gd name="connsiteY66" fmla="*/ 1969019 h 2508739"/>
                <a:gd name="connsiteX67" fmla="*/ 2584363 w 2961661"/>
                <a:gd name="connsiteY67" fmla="*/ 2320511 h 2508739"/>
                <a:gd name="connsiteX68" fmla="*/ 2279793 w 2961661"/>
                <a:gd name="connsiteY68" fmla="*/ 2178242 h 2508739"/>
                <a:gd name="connsiteX69" fmla="*/ 2259031 w 2961661"/>
                <a:gd name="connsiteY69" fmla="*/ 2508739 h 2508739"/>
                <a:gd name="connsiteX70" fmla="*/ 2215919 w 2961661"/>
                <a:gd name="connsiteY70" fmla="*/ 2138216 h 2508739"/>
                <a:gd name="connsiteX71" fmla="*/ 1953538 w 2961661"/>
                <a:gd name="connsiteY71" fmla="*/ 1915288 h 2508739"/>
                <a:gd name="connsiteX72" fmla="*/ 1915209 w 2961661"/>
                <a:gd name="connsiteY72" fmla="*/ 2063599 h 2508739"/>
                <a:gd name="connsiteX73" fmla="*/ 2061837 w 2961661"/>
                <a:gd name="connsiteY73" fmla="*/ 2338551 h 2508739"/>
                <a:gd name="connsiteX74" fmla="*/ 1885602 w 2961661"/>
                <a:gd name="connsiteY74" fmla="*/ 2105798 h 2508739"/>
                <a:gd name="connsiteX75" fmla="*/ 1742017 w 2961661"/>
                <a:gd name="connsiteY75" fmla="*/ 2213908 h 2508739"/>
                <a:gd name="connsiteX76" fmla="*/ 1887827 w 2961661"/>
                <a:gd name="connsiteY76" fmla="*/ 1915612 h 2508739"/>
                <a:gd name="connsiteX77" fmla="*/ 1879299 w 2961661"/>
                <a:gd name="connsiteY77" fmla="*/ 1835610 h 2508739"/>
                <a:gd name="connsiteX78" fmla="*/ 1863135 w 2961661"/>
                <a:gd name="connsiteY78" fmla="*/ 1824825 h 2508739"/>
                <a:gd name="connsiteX79" fmla="*/ 1797501 w 2961661"/>
                <a:gd name="connsiteY79" fmla="*/ 1706918 h 2508739"/>
                <a:gd name="connsiteX80" fmla="*/ 1710962 w 2961661"/>
                <a:gd name="connsiteY80" fmla="*/ 1796600 h 2508739"/>
                <a:gd name="connsiteX81" fmla="*/ 1761898 w 2961661"/>
                <a:gd name="connsiteY81" fmla="*/ 1717552 h 2508739"/>
                <a:gd name="connsiteX82" fmla="*/ 1776209 w 2961661"/>
                <a:gd name="connsiteY82" fmla="*/ 1682255 h 2508739"/>
                <a:gd name="connsiteX83" fmla="*/ 1708934 w 2961661"/>
                <a:gd name="connsiteY83" fmla="*/ 1614660 h 2508739"/>
                <a:gd name="connsiteX84" fmla="*/ 1670893 w 2961661"/>
                <a:gd name="connsiteY84" fmla="*/ 1564207 h 2508739"/>
                <a:gd name="connsiteX85" fmla="*/ 1638608 w 2961661"/>
                <a:gd name="connsiteY85" fmla="*/ 1563874 h 2508739"/>
                <a:gd name="connsiteX86" fmla="*/ 1237862 w 2961661"/>
                <a:gd name="connsiteY86" fmla="*/ 1675649 h 2508739"/>
                <a:gd name="connsiteX87" fmla="*/ 1322599 w 2961661"/>
                <a:gd name="connsiteY87" fmla="*/ 1857270 h 2508739"/>
                <a:gd name="connsiteX88" fmla="*/ 1354657 w 2961661"/>
                <a:gd name="connsiteY88" fmla="*/ 1901651 h 2508739"/>
                <a:gd name="connsiteX89" fmla="*/ 1373408 w 2961661"/>
                <a:gd name="connsiteY89" fmla="*/ 1893661 h 2508739"/>
                <a:gd name="connsiteX90" fmla="*/ 1397015 w 2961661"/>
                <a:gd name="connsiteY90" fmla="*/ 1880506 h 2508739"/>
                <a:gd name="connsiteX91" fmla="*/ 1483625 w 2961661"/>
                <a:gd name="connsiteY91" fmla="*/ 1622207 h 2508739"/>
                <a:gd name="connsiteX92" fmla="*/ 1498256 w 2961661"/>
                <a:gd name="connsiteY92" fmla="*/ 1728330 h 2508739"/>
                <a:gd name="connsiteX93" fmla="*/ 1595084 w 2961661"/>
                <a:gd name="connsiteY93" fmla="*/ 1708513 h 2508739"/>
                <a:gd name="connsiteX94" fmla="*/ 1495193 w 2961661"/>
                <a:gd name="connsiteY94" fmla="*/ 1764914 h 2508739"/>
                <a:gd name="connsiteX95" fmla="*/ 1437474 w 2961661"/>
                <a:gd name="connsiteY95" fmla="*/ 1890392 h 2508739"/>
                <a:gd name="connsiteX96" fmla="*/ 1382550 w 2961661"/>
                <a:gd name="connsiteY96" fmla="*/ 1934266 h 2508739"/>
                <a:gd name="connsiteX97" fmla="*/ 1584840 w 2961661"/>
                <a:gd name="connsiteY97" fmla="*/ 1794258 h 2508739"/>
                <a:gd name="connsiteX98" fmla="*/ 1528503 w 2961661"/>
                <a:gd name="connsiteY98" fmla="*/ 1881956 h 2508739"/>
                <a:gd name="connsiteX99" fmla="*/ 1608757 w 2961661"/>
                <a:gd name="connsiteY99" fmla="*/ 1899737 h 2508739"/>
                <a:gd name="connsiteX100" fmla="*/ 1626707 w 2961661"/>
                <a:gd name="connsiteY100" fmla="*/ 1911709 h 2508739"/>
                <a:gd name="connsiteX101" fmla="*/ 1584910 w 2961661"/>
                <a:gd name="connsiteY101" fmla="*/ 1896562 h 2508739"/>
                <a:gd name="connsiteX102" fmla="*/ 1512210 w 2961661"/>
                <a:gd name="connsiteY102" fmla="*/ 1898686 h 2508739"/>
                <a:gd name="connsiteX103" fmla="*/ 1419561 w 2961661"/>
                <a:gd name="connsiteY103" fmla="*/ 1957878 h 2508739"/>
                <a:gd name="connsiteX104" fmla="*/ 1485529 w 2961661"/>
                <a:gd name="connsiteY104" fmla="*/ 1996005 h 2508739"/>
                <a:gd name="connsiteX105" fmla="*/ 1547919 w 2961661"/>
                <a:gd name="connsiteY105" fmla="*/ 2008587 h 2508739"/>
                <a:gd name="connsiteX106" fmla="*/ 1576621 w 2961661"/>
                <a:gd name="connsiteY106" fmla="*/ 2003610 h 2508739"/>
                <a:gd name="connsiteX107" fmla="*/ 1563857 w 2961661"/>
                <a:gd name="connsiteY107" fmla="*/ 2011321 h 2508739"/>
                <a:gd name="connsiteX108" fmla="*/ 1504680 w 2961661"/>
                <a:gd name="connsiteY108" fmla="*/ 2013662 h 2508739"/>
                <a:gd name="connsiteX109" fmla="*/ 1555118 w 2961661"/>
                <a:gd name="connsiteY109" fmla="*/ 2083560 h 2508739"/>
                <a:gd name="connsiteX110" fmla="*/ 1421041 w 2961661"/>
                <a:gd name="connsiteY110" fmla="*/ 1981854 h 2508739"/>
                <a:gd name="connsiteX111" fmla="*/ 1412449 w 2961661"/>
                <a:gd name="connsiteY111" fmla="*/ 1979415 h 2508739"/>
                <a:gd name="connsiteX112" fmla="*/ 1431157 w 2961661"/>
                <a:gd name="connsiteY112" fmla="*/ 2004121 h 2508739"/>
                <a:gd name="connsiteX113" fmla="*/ 1503588 w 2961661"/>
                <a:gd name="connsiteY113" fmla="*/ 2117276 h 2508739"/>
                <a:gd name="connsiteX114" fmla="*/ 1048599 w 2961661"/>
                <a:gd name="connsiteY114" fmla="*/ 1849521 h 2508739"/>
                <a:gd name="connsiteX115" fmla="*/ 1028791 w 2961661"/>
                <a:gd name="connsiteY115" fmla="*/ 1814654 h 2508739"/>
                <a:gd name="connsiteX116" fmla="*/ 1009762 w 2961661"/>
                <a:gd name="connsiteY116" fmla="*/ 1868494 h 2508739"/>
                <a:gd name="connsiteX117" fmla="*/ 1026558 w 2961661"/>
                <a:gd name="connsiteY117" fmla="*/ 2107847 h 2508739"/>
                <a:gd name="connsiteX118" fmla="*/ 952763 w 2961661"/>
                <a:gd name="connsiteY118" fmla="*/ 1943962 h 2508739"/>
                <a:gd name="connsiteX119" fmla="*/ 686235 w 2961661"/>
                <a:gd name="connsiteY119" fmla="*/ 2063111 h 2508739"/>
                <a:gd name="connsiteX120" fmla="*/ 947131 w 2961661"/>
                <a:gd name="connsiteY120" fmla="*/ 1892722 h 2508739"/>
                <a:gd name="connsiteX121" fmla="*/ 984944 w 2961661"/>
                <a:gd name="connsiteY121" fmla="*/ 1744277 h 2508739"/>
                <a:gd name="connsiteX122" fmla="*/ 647643 w 2961661"/>
                <a:gd name="connsiteY122" fmla="*/ 1813338 h 2508739"/>
                <a:gd name="connsiteX123" fmla="*/ 431462 w 2961661"/>
                <a:gd name="connsiteY123" fmla="*/ 2117331 h 2508739"/>
                <a:gd name="connsiteX124" fmla="*/ 572388 w 2961661"/>
                <a:gd name="connsiteY124" fmla="*/ 1817666 h 2508739"/>
                <a:gd name="connsiteX125" fmla="*/ 236946 w 2961661"/>
                <a:gd name="connsiteY125" fmla="*/ 1795719 h 2508739"/>
                <a:gd name="connsiteX126" fmla="*/ 850080 w 2961661"/>
                <a:gd name="connsiteY126" fmla="*/ 1731499 h 2508739"/>
                <a:gd name="connsiteX127" fmla="*/ 996813 w 2961661"/>
                <a:gd name="connsiteY127" fmla="*/ 1660073 h 2508739"/>
                <a:gd name="connsiteX128" fmla="*/ 996889 w 2961661"/>
                <a:gd name="connsiteY128" fmla="*/ 1658942 h 2508739"/>
                <a:gd name="connsiteX129" fmla="*/ 939371 w 2961661"/>
                <a:gd name="connsiteY129" fmla="*/ 1669839 h 2508739"/>
                <a:gd name="connsiteX130" fmla="*/ 778457 w 2961661"/>
                <a:gd name="connsiteY130" fmla="*/ 1688325 h 2508739"/>
                <a:gd name="connsiteX131" fmla="*/ 344974 w 2961661"/>
                <a:gd name="connsiteY131" fmla="*/ 1621780 h 2508739"/>
                <a:gd name="connsiteX132" fmla="*/ 0 w 2961661"/>
                <a:gd name="connsiteY132" fmla="*/ 1705412 h 2508739"/>
                <a:gd name="connsiteX133" fmla="*/ 246534 w 2961661"/>
                <a:gd name="connsiteY133" fmla="*/ 1581241 h 2508739"/>
                <a:gd name="connsiteX134" fmla="*/ 8720 w 2961661"/>
                <a:gd name="connsiteY134" fmla="*/ 1427539 h 2508739"/>
                <a:gd name="connsiteX135" fmla="*/ 835679 w 2961661"/>
                <a:gd name="connsiteY135" fmla="*/ 1613976 h 2508739"/>
                <a:gd name="connsiteX136" fmla="*/ 916766 w 2961661"/>
                <a:gd name="connsiteY136" fmla="*/ 1593995 h 2508739"/>
                <a:gd name="connsiteX137" fmla="*/ 1011885 w 2961661"/>
                <a:gd name="connsiteY137" fmla="*/ 1563094 h 2508739"/>
                <a:gd name="connsiteX138" fmla="*/ 1018889 w 2961661"/>
                <a:gd name="connsiteY138" fmla="*/ 1565233 h 2508739"/>
                <a:gd name="connsiteX139" fmla="*/ 1031821 w 2961661"/>
                <a:gd name="connsiteY139" fmla="*/ 1568008 h 2508739"/>
                <a:gd name="connsiteX140" fmla="*/ 1091467 w 2961661"/>
                <a:gd name="connsiteY140" fmla="*/ 1500821 h 2508739"/>
                <a:gd name="connsiteX141" fmla="*/ 1283436 w 2961661"/>
                <a:gd name="connsiteY141" fmla="*/ 1393640 h 2508739"/>
                <a:gd name="connsiteX142" fmla="*/ 1375770 w 2961661"/>
                <a:gd name="connsiteY142" fmla="*/ 1365714 h 2508739"/>
                <a:gd name="connsiteX143" fmla="*/ 1364551 w 2961661"/>
                <a:gd name="connsiteY143" fmla="*/ 1249951 h 2508739"/>
                <a:gd name="connsiteX144" fmla="*/ 1359733 w 2961661"/>
                <a:gd name="connsiteY144" fmla="*/ 1096805 h 2508739"/>
                <a:gd name="connsiteX145" fmla="*/ 1378373 w 2961661"/>
                <a:gd name="connsiteY145" fmla="*/ 801024 h 2508739"/>
                <a:gd name="connsiteX146" fmla="*/ 1383622 w 2961661"/>
                <a:gd name="connsiteY146" fmla="*/ 770041 h 2508739"/>
                <a:gd name="connsiteX147" fmla="*/ 1363125 w 2961661"/>
                <a:gd name="connsiteY147" fmla="*/ 772119 h 2508739"/>
                <a:gd name="connsiteX148" fmla="*/ 923757 w 2961661"/>
                <a:gd name="connsiteY148" fmla="*/ 587266 h 2508739"/>
                <a:gd name="connsiteX149" fmla="*/ 722536 w 2961661"/>
                <a:gd name="connsiteY149" fmla="*/ 2806 h 2508739"/>
                <a:gd name="connsiteX150" fmla="*/ 723196 w 2961661"/>
                <a:gd name="connsiteY150" fmla="*/ 0 h 2508739"/>
                <a:gd name="connsiteX0" fmla="*/ 1603396 w 2961661"/>
                <a:gd name="connsiteY0" fmla="*/ 1987437 h 2508739"/>
                <a:gd name="connsiteX1" fmla="*/ 1577497 w 2961661"/>
                <a:gd name="connsiteY1" fmla="*/ 2003459 h 2508739"/>
                <a:gd name="connsiteX2" fmla="*/ 1576621 w 2961661"/>
                <a:gd name="connsiteY2" fmla="*/ 2003610 h 2508739"/>
                <a:gd name="connsiteX3" fmla="*/ 1603396 w 2961661"/>
                <a:gd name="connsiteY3" fmla="*/ 1987437 h 2508739"/>
                <a:gd name="connsiteX4" fmla="*/ 1626707 w 2961661"/>
                <a:gd name="connsiteY4" fmla="*/ 1911709 h 2508739"/>
                <a:gd name="connsiteX5" fmla="*/ 1628426 w 2961661"/>
                <a:gd name="connsiteY5" fmla="*/ 1912333 h 2508739"/>
                <a:gd name="connsiteX6" fmla="*/ 1674189 w 2961661"/>
                <a:gd name="connsiteY6" fmla="*/ 1943383 h 2508739"/>
                <a:gd name="connsiteX7" fmla="*/ 1626707 w 2961661"/>
                <a:gd name="connsiteY7" fmla="*/ 1911709 h 2508739"/>
                <a:gd name="connsiteX8" fmla="*/ 1981270 w 2961661"/>
                <a:gd name="connsiteY8" fmla="*/ 1832366 h 2508739"/>
                <a:gd name="connsiteX9" fmla="*/ 2024217 w 2961661"/>
                <a:gd name="connsiteY9" fmla="*/ 1893107 h 2508739"/>
                <a:gd name="connsiteX10" fmla="*/ 2031005 w 2961661"/>
                <a:gd name="connsiteY10" fmla="*/ 1873238 h 2508739"/>
                <a:gd name="connsiteX11" fmla="*/ 2029319 w 2961661"/>
                <a:gd name="connsiteY11" fmla="*/ 1871987 h 2508739"/>
                <a:gd name="connsiteX12" fmla="*/ 1981270 w 2961661"/>
                <a:gd name="connsiteY12" fmla="*/ 1832366 h 2508739"/>
                <a:gd name="connsiteX13" fmla="*/ 1820978 w 2961661"/>
                <a:gd name="connsiteY13" fmla="*/ 1734441 h 2508739"/>
                <a:gd name="connsiteX14" fmla="*/ 1830034 w 2961661"/>
                <a:gd name="connsiteY14" fmla="*/ 1769520 h 2508739"/>
                <a:gd name="connsiteX15" fmla="*/ 1855008 w 2961661"/>
                <a:gd name="connsiteY15" fmla="*/ 1811978 h 2508739"/>
                <a:gd name="connsiteX16" fmla="*/ 1878947 w 2961661"/>
                <a:gd name="connsiteY16" fmla="*/ 1832307 h 2508739"/>
                <a:gd name="connsiteX17" fmla="*/ 1877824 w 2961661"/>
                <a:gd name="connsiteY17" fmla="*/ 1821768 h 2508739"/>
                <a:gd name="connsiteX18" fmla="*/ 1845570 w 2961661"/>
                <a:gd name="connsiteY18" fmla="*/ 1775150 h 2508739"/>
                <a:gd name="connsiteX19" fmla="*/ 1820978 w 2961661"/>
                <a:gd name="connsiteY19" fmla="*/ 1734441 h 2508739"/>
                <a:gd name="connsiteX20" fmla="*/ 723196 w 2961661"/>
                <a:gd name="connsiteY20" fmla="*/ 0 h 2508739"/>
                <a:gd name="connsiteX21" fmla="*/ 787558 w 2961661"/>
                <a:gd name="connsiteY21" fmla="*/ 68306 h 2508739"/>
                <a:gd name="connsiteX22" fmla="*/ 804724 w 2961661"/>
                <a:gd name="connsiteY22" fmla="*/ 111780 h 2508739"/>
                <a:gd name="connsiteX23" fmla="*/ 1045199 w 2961661"/>
                <a:gd name="connsiteY23" fmla="*/ 447854 h 2508739"/>
                <a:gd name="connsiteX24" fmla="*/ 1403968 w 2961661"/>
                <a:gd name="connsiteY24" fmla="*/ 550508 h 2508739"/>
                <a:gd name="connsiteX25" fmla="*/ 1435761 w 2961661"/>
                <a:gd name="connsiteY25" fmla="*/ 542158 h 2508739"/>
                <a:gd name="connsiteX26" fmla="*/ 1436099 w 2961661"/>
                <a:gd name="connsiteY26" fmla="*/ 541261 h 2508739"/>
                <a:gd name="connsiteX27" fmla="*/ 1478420 w 2961661"/>
                <a:gd name="connsiteY27" fmla="*/ 564609 h 2508739"/>
                <a:gd name="connsiteX28" fmla="*/ 1587906 w 2961661"/>
                <a:gd name="connsiteY28" fmla="*/ 595235 h 2508739"/>
                <a:gd name="connsiteX29" fmla="*/ 1701572 w 2961661"/>
                <a:gd name="connsiteY29" fmla="*/ 592899 h 2508739"/>
                <a:gd name="connsiteX30" fmla="*/ 1770882 w 2961661"/>
                <a:gd name="connsiteY30" fmla="*/ 583712 h 2508739"/>
                <a:gd name="connsiteX31" fmla="*/ 1781134 w 2961661"/>
                <a:gd name="connsiteY31" fmla="*/ 586405 h 2508739"/>
                <a:gd name="connsiteX32" fmla="*/ 2155776 w 2961661"/>
                <a:gd name="connsiteY32" fmla="*/ 471050 h 2508739"/>
                <a:gd name="connsiteX33" fmla="*/ 2367365 w 2961661"/>
                <a:gd name="connsiteY33" fmla="*/ 173578 h 2508739"/>
                <a:gd name="connsiteX34" fmla="*/ 2382745 w 2961661"/>
                <a:gd name="connsiteY34" fmla="*/ 133823 h 2508739"/>
                <a:gd name="connsiteX35" fmla="*/ 2463887 w 2961661"/>
                <a:gd name="connsiteY35" fmla="*/ 54789 h 2508739"/>
                <a:gd name="connsiteX36" fmla="*/ 2469880 w 2961661"/>
                <a:gd name="connsiteY36" fmla="*/ 127596 h 2508739"/>
                <a:gd name="connsiteX37" fmla="*/ 2261344 w 2961661"/>
                <a:gd name="connsiteY37" fmla="*/ 623162 h 2508739"/>
                <a:gd name="connsiteX38" fmla="*/ 1821976 w 2961661"/>
                <a:gd name="connsiteY38" fmla="*/ 808015 h 2508739"/>
                <a:gd name="connsiteX39" fmla="*/ 1749354 w 2961661"/>
                <a:gd name="connsiteY39" fmla="*/ 800651 h 2508739"/>
                <a:gd name="connsiteX40" fmla="*/ 1748438 w 2961661"/>
                <a:gd name="connsiteY40" fmla="*/ 840438 h 2508739"/>
                <a:gd name="connsiteX41" fmla="*/ 1810598 w 2961661"/>
                <a:gd name="connsiteY41" fmla="*/ 1333700 h 2508739"/>
                <a:gd name="connsiteX42" fmla="*/ 1818645 w 2961661"/>
                <a:gd name="connsiteY42" fmla="*/ 1353461 h 2508739"/>
                <a:gd name="connsiteX43" fmla="*/ 1915107 w 2961661"/>
                <a:gd name="connsiteY43" fmla="*/ 1476453 h 2508739"/>
                <a:gd name="connsiteX44" fmla="*/ 1947604 w 2961661"/>
                <a:gd name="connsiteY44" fmla="*/ 1511426 h 2508739"/>
                <a:gd name="connsiteX45" fmla="*/ 1955885 w 2961661"/>
                <a:gd name="connsiteY45" fmla="*/ 1519014 h 2508739"/>
                <a:gd name="connsiteX46" fmla="*/ 2428473 w 2961661"/>
                <a:gd name="connsiteY46" fmla="*/ 1589893 h 2508739"/>
                <a:gd name="connsiteX47" fmla="*/ 2262410 w 2961661"/>
                <a:gd name="connsiteY47" fmla="*/ 1634767 h 2508739"/>
                <a:gd name="connsiteX48" fmla="*/ 2349138 w 2961661"/>
                <a:gd name="connsiteY48" fmla="*/ 1773096 h 2508739"/>
                <a:gd name="connsiteX49" fmla="*/ 2200627 w 2961661"/>
                <a:gd name="connsiteY49" fmla="*/ 1638290 h 2508739"/>
                <a:gd name="connsiteX50" fmla="*/ 2077925 w 2961661"/>
                <a:gd name="connsiteY50" fmla="*/ 1626440 h 2508739"/>
                <a:gd name="connsiteX51" fmla="*/ 2052208 w 2961661"/>
                <a:gd name="connsiteY51" fmla="*/ 1618602 h 2508739"/>
                <a:gd name="connsiteX52" fmla="*/ 2062176 w 2961661"/>
                <a:gd name="connsiteY52" fmla="*/ 1628380 h 2508739"/>
                <a:gd name="connsiteX53" fmla="*/ 2314853 w 2961661"/>
                <a:gd name="connsiteY53" fmla="*/ 1909379 h 2508739"/>
                <a:gd name="connsiteX54" fmla="*/ 2167529 w 2961661"/>
                <a:gd name="connsiteY54" fmla="*/ 1885816 h 2508739"/>
                <a:gd name="connsiteX55" fmla="*/ 2161709 w 2961661"/>
                <a:gd name="connsiteY55" fmla="*/ 1883929 h 2508739"/>
                <a:gd name="connsiteX56" fmla="*/ 2216236 w 2961661"/>
                <a:gd name="connsiteY56" fmla="*/ 1924912 h 2508739"/>
                <a:gd name="connsiteX57" fmla="*/ 2961661 w 2961661"/>
                <a:gd name="connsiteY57" fmla="*/ 2107696 h 2508739"/>
                <a:gd name="connsiteX58" fmla="*/ 2679223 w 2961661"/>
                <a:gd name="connsiteY58" fmla="*/ 2127911 h 2508739"/>
                <a:gd name="connsiteX59" fmla="*/ 2835517 w 2961661"/>
                <a:gd name="connsiteY59" fmla="*/ 2355441 h 2508739"/>
                <a:gd name="connsiteX60" fmla="*/ 2573426 w 2961661"/>
                <a:gd name="connsiteY60" fmla="*/ 2116047 h 2508739"/>
                <a:gd name="connsiteX61" fmla="*/ 2161455 w 2961661"/>
                <a:gd name="connsiteY61" fmla="*/ 1965663 h 2508739"/>
                <a:gd name="connsiteX62" fmla="*/ 2081535 w 2961661"/>
                <a:gd name="connsiteY62" fmla="*/ 1910740 h 2508739"/>
                <a:gd name="connsiteX63" fmla="*/ 2034019 w 2961661"/>
                <a:gd name="connsiteY63" fmla="*/ 1875474 h 2508739"/>
                <a:gd name="connsiteX64" fmla="*/ 2030489 w 2961661"/>
                <a:gd name="connsiteY64" fmla="*/ 1891625 h 2508739"/>
                <a:gd name="connsiteX65" fmla="*/ 2027612 w 2961661"/>
                <a:gd name="connsiteY65" fmla="*/ 1897908 h 2508739"/>
                <a:gd name="connsiteX66" fmla="*/ 2077893 w 2961661"/>
                <a:gd name="connsiteY66" fmla="*/ 1969019 h 2508739"/>
                <a:gd name="connsiteX67" fmla="*/ 2584363 w 2961661"/>
                <a:gd name="connsiteY67" fmla="*/ 2320511 h 2508739"/>
                <a:gd name="connsiteX68" fmla="*/ 2279793 w 2961661"/>
                <a:gd name="connsiteY68" fmla="*/ 2178242 h 2508739"/>
                <a:gd name="connsiteX69" fmla="*/ 2259031 w 2961661"/>
                <a:gd name="connsiteY69" fmla="*/ 2508739 h 2508739"/>
                <a:gd name="connsiteX70" fmla="*/ 2215919 w 2961661"/>
                <a:gd name="connsiteY70" fmla="*/ 2138216 h 2508739"/>
                <a:gd name="connsiteX71" fmla="*/ 1953538 w 2961661"/>
                <a:gd name="connsiteY71" fmla="*/ 1915288 h 2508739"/>
                <a:gd name="connsiteX72" fmla="*/ 1915209 w 2961661"/>
                <a:gd name="connsiteY72" fmla="*/ 2063599 h 2508739"/>
                <a:gd name="connsiteX73" fmla="*/ 2061837 w 2961661"/>
                <a:gd name="connsiteY73" fmla="*/ 2338551 h 2508739"/>
                <a:gd name="connsiteX74" fmla="*/ 1885602 w 2961661"/>
                <a:gd name="connsiteY74" fmla="*/ 2105798 h 2508739"/>
                <a:gd name="connsiteX75" fmla="*/ 1742017 w 2961661"/>
                <a:gd name="connsiteY75" fmla="*/ 2213908 h 2508739"/>
                <a:gd name="connsiteX76" fmla="*/ 1887827 w 2961661"/>
                <a:gd name="connsiteY76" fmla="*/ 1915612 h 2508739"/>
                <a:gd name="connsiteX77" fmla="*/ 1879299 w 2961661"/>
                <a:gd name="connsiteY77" fmla="*/ 1835610 h 2508739"/>
                <a:gd name="connsiteX78" fmla="*/ 1863135 w 2961661"/>
                <a:gd name="connsiteY78" fmla="*/ 1824825 h 2508739"/>
                <a:gd name="connsiteX79" fmla="*/ 1797501 w 2961661"/>
                <a:gd name="connsiteY79" fmla="*/ 1706918 h 2508739"/>
                <a:gd name="connsiteX80" fmla="*/ 1710962 w 2961661"/>
                <a:gd name="connsiteY80" fmla="*/ 1796600 h 2508739"/>
                <a:gd name="connsiteX81" fmla="*/ 1761898 w 2961661"/>
                <a:gd name="connsiteY81" fmla="*/ 1717552 h 2508739"/>
                <a:gd name="connsiteX82" fmla="*/ 1776209 w 2961661"/>
                <a:gd name="connsiteY82" fmla="*/ 1682255 h 2508739"/>
                <a:gd name="connsiteX83" fmla="*/ 1708934 w 2961661"/>
                <a:gd name="connsiteY83" fmla="*/ 1614660 h 2508739"/>
                <a:gd name="connsiteX84" fmla="*/ 1670893 w 2961661"/>
                <a:gd name="connsiteY84" fmla="*/ 1564207 h 2508739"/>
                <a:gd name="connsiteX85" fmla="*/ 1638608 w 2961661"/>
                <a:gd name="connsiteY85" fmla="*/ 1563874 h 2508739"/>
                <a:gd name="connsiteX86" fmla="*/ 1237862 w 2961661"/>
                <a:gd name="connsiteY86" fmla="*/ 1675649 h 2508739"/>
                <a:gd name="connsiteX87" fmla="*/ 1322599 w 2961661"/>
                <a:gd name="connsiteY87" fmla="*/ 1857270 h 2508739"/>
                <a:gd name="connsiteX88" fmla="*/ 1354657 w 2961661"/>
                <a:gd name="connsiteY88" fmla="*/ 1901651 h 2508739"/>
                <a:gd name="connsiteX89" fmla="*/ 1373408 w 2961661"/>
                <a:gd name="connsiteY89" fmla="*/ 1893661 h 2508739"/>
                <a:gd name="connsiteX90" fmla="*/ 1397015 w 2961661"/>
                <a:gd name="connsiteY90" fmla="*/ 1880506 h 2508739"/>
                <a:gd name="connsiteX91" fmla="*/ 1483625 w 2961661"/>
                <a:gd name="connsiteY91" fmla="*/ 1622207 h 2508739"/>
                <a:gd name="connsiteX92" fmla="*/ 1498256 w 2961661"/>
                <a:gd name="connsiteY92" fmla="*/ 1728330 h 2508739"/>
                <a:gd name="connsiteX93" fmla="*/ 1595084 w 2961661"/>
                <a:gd name="connsiteY93" fmla="*/ 1708513 h 2508739"/>
                <a:gd name="connsiteX94" fmla="*/ 1495193 w 2961661"/>
                <a:gd name="connsiteY94" fmla="*/ 1764914 h 2508739"/>
                <a:gd name="connsiteX95" fmla="*/ 1437474 w 2961661"/>
                <a:gd name="connsiteY95" fmla="*/ 1890392 h 2508739"/>
                <a:gd name="connsiteX96" fmla="*/ 1382550 w 2961661"/>
                <a:gd name="connsiteY96" fmla="*/ 1934266 h 2508739"/>
                <a:gd name="connsiteX97" fmla="*/ 1584840 w 2961661"/>
                <a:gd name="connsiteY97" fmla="*/ 1794258 h 2508739"/>
                <a:gd name="connsiteX98" fmla="*/ 1528503 w 2961661"/>
                <a:gd name="connsiteY98" fmla="*/ 1881956 h 2508739"/>
                <a:gd name="connsiteX99" fmla="*/ 1608757 w 2961661"/>
                <a:gd name="connsiteY99" fmla="*/ 1899737 h 2508739"/>
                <a:gd name="connsiteX100" fmla="*/ 1626707 w 2961661"/>
                <a:gd name="connsiteY100" fmla="*/ 1911709 h 2508739"/>
                <a:gd name="connsiteX101" fmla="*/ 1584910 w 2961661"/>
                <a:gd name="connsiteY101" fmla="*/ 1896562 h 2508739"/>
                <a:gd name="connsiteX102" fmla="*/ 1512210 w 2961661"/>
                <a:gd name="connsiteY102" fmla="*/ 1898686 h 2508739"/>
                <a:gd name="connsiteX103" fmla="*/ 1419561 w 2961661"/>
                <a:gd name="connsiteY103" fmla="*/ 1957878 h 2508739"/>
                <a:gd name="connsiteX104" fmla="*/ 1485529 w 2961661"/>
                <a:gd name="connsiteY104" fmla="*/ 1996005 h 2508739"/>
                <a:gd name="connsiteX105" fmla="*/ 1547919 w 2961661"/>
                <a:gd name="connsiteY105" fmla="*/ 2008587 h 2508739"/>
                <a:gd name="connsiteX106" fmla="*/ 1576621 w 2961661"/>
                <a:gd name="connsiteY106" fmla="*/ 2003610 h 2508739"/>
                <a:gd name="connsiteX107" fmla="*/ 1563857 w 2961661"/>
                <a:gd name="connsiteY107" fmla="*/ 2011321 h 2508739"/>
                <a:gd name="connsiteX108" fmla="*/ 1504680 w 2961661"/>
                <a:gd name="connsiteY108" fmla="*/ 2013662 h 2508739"/>
                <a:gd name="connsiteX109" fmla="*/ 1555118 w 2961661"/>
                <a:gd name="connsiteY109" fmla="*/ 2083560 h 2508739"/>
                <a:gd name="connsiteX110" fmla="*/ 1421041 w 2961661"/>
                <a:gd name="connsiteY110" fmla="*/ 1981854 h 2508739"/>
                <a:gd name="connsiteX111" fmla="*/ 1412449 w 2961661"/>
                <a:gd name="connsiteY111" fmla="*/ 1979415 h 2508739"/>
                <a:gd name="connsiteX112" fmla="*/ 1431157 w 2961661"/>
                <a:gd name="connsiteY112" fmla="*/ 2004121 h 2508739"/>
                <a:gd name="connsiteX113" fmla="*/ 1503588 w 2961661"/>
                <a:gd name="connsiteY113" fmla="*/ 2117276 h 2508739"/>
                <a:gd name="connsiteX114" fmla="*/ 1048599 w 2961661"/>
                <a:gd name="connsiteY114" fmla="*/ 1849521 h 2508739"/>
                <a:gd name="connsiteX115" fmla="*/ 1028791 w 2961661"/>
                <a:gd name="connsiteY115" fmla="*/ 1814654 h 2508739"/>
                <a:gd name="connsiteX116" fmla="*/ 1009762 w 2961661"/>
                <a:gd name="connsiteY116" fmla="*/ 1868494 h 2508739"/>
                <a:gd name="connsiteX117" fmla="*/ 1026558 w 2961661"/>
                <a:gd name="connsiteY117" fmla="*/ 2107847 h 2508739"/>
                <a:gd name="connsiteX118" fmla="*/ 952763 w 2961661"/>
                <a:gd name="connsiteY118" fmla="*/ 1943962 h 2508739"/>
                <a:gd name="connsiteX119" fmla="*/ 686235 w 2961661"/>
                <a:gd name="connsiteY119" fmla="*/ 2063111 h 2508739"/>
                <a:gd name="connsiteX120" fmla="*/ 947131 w 2961661"/>
                <a:gd name="connsiteY120" fmla="*/ 1892722 h 2508739"/>
                <a:gd name="connsiteX121" fmla="*/ 984944 w 2961661"/>
                <a:gd name="connsiteY121" fmla="*/ 1744277 h 2508739"/>
                <a:gd name="connsiteX122" fmla="*/ 647643 w 2961661"/>
                <a:gd name="connsiteY122" fmla="*/ 1813338 h 2508739"/>
                <a:gd name="connsiteX123" fmla="*/ 431462 w 2961661"/>
                <a:gd name="connsiteY123" fmla="*/ 2117331 h 2508739"/>
                <a:gd name="connsiteX124" fmla="*/ 572388 w 2961661"/>
                <a:gd name="connsiteY124" fmla="*/ 1817666 h 2508739"/>
                <a:gd name="connsiteX125" fmla="*/ 236946 w 2961661"/>
                <a:gd name="connsiteY125" fmla="*/ 1795719 h 2508739"/>
                <a:gd name="connsiteX126" fmla="*/ 850080 w 2961661"/>
                <a:gd name="connsiteY126" fmla="*/ 1731499 h 2508739"/>
                <a:gd name="connsiteX127" fmla="*/ 996813 w 2961661"/>
                <a:gd name="connsiteY127" fmla="*/ 1660073 h 2508739"/>
                <a:gd name="connsiteX128" fmla="*/ 996889 w 2961661"/>
                <a:gd name="connsiteY128" fmla="*/ 1658942 h 2508739"/>
                <a:gd name="connsiteX129" fmla="*/ 939371 w 2961661"/>
                <a:gd name="connsiteY129" fmla="*/ 1669839 h 2508739"/>
                <a:gd name="connsiteX130" fmla="*/ 778457 w 2961661"/>
                <a:gd name="connsiteY130" fmla="*/ 1688325 h 2508739"/>
                <a:gd name="connsiteX131" fmla="*/ 344974 w 2961661"/>
                <a:gd name="connsiteY131" fmla="*/ 1621780 h 2508739"/>
                <a:gd name="connsiteX132" fmla="*/ 0 w 2961661"/>
                <a:gd name="connsiteY132" fmla="*/ 1705412 h 2508739"/>
                <a:gd name="connsiteX133" fmla="*/ 246534 w 2961661"/>
                <a:gd name="connsiteY133" fmla="*/ 1581241 h 2508739"/>
                <a:gd name="connsiteX134" fmla="*/ 8720 w 2961661"/>
                <a:gd name="connsiteY134" fmla="*/ 1427539 h 2508739"/>
                <a:gd name="connsiteX135" fmla="*/ 835679 w 2961661"/>
                <a:gd name="connsiteY135" fmla="*/ 1613976 h 2508739"/>
                <a:gd name="connsiteX136" fmla="*/ 916766 w 2961661"/>
                <a:gd name="connsiteY136" fmla="*/ 1593995 h 2508739"/>
                <a:gd name="connsiteX137" fmla="*/ 1011885 w 2961661"/>
                <a:gd name="connsiteY137" fmla="*/ 1563094 h 2508739"/>
                <a:gd name="connsiteX138" fmla="*/ 1018889 w 2961661"/>
                <a:gd name="connsiteY138" fmla="*/ 1565233 h 2508739"/>
                <a:gd name="connsiteX139" fmla="*/ 1031821 w 2961661"/>
                <a:gd name="connsiteY139" fmla="*/ 1568008 h 2508739"/>
                <a:gd name="connsiteX140" fmla="*/ 1091467 w 2961661"/>
                <a:gd name="connsiteY140" fmla="*/ 1500821 h 2508739"/>
                <a:gd name="connsiteX141" fmla="*/ 1283436 w 2961661"/>
                <a:gd name="connsiteY141" fmla="*/ 1393640 h 2508739"/>
                <a:gd name="connsiteX142" fmla="*/ 1375770 w 2961661"/>
                <a:gd name="connsiteY142" fmla="*/ 1365714 h 2508739"/>
                <a:gd name="connsiteX143" fmla="*/ 1364551 w 2961661"/>
                <a:gd name="connsiteY143" fmla="*/ 1249951 h 2508739"/>
                <a:gd name="connsiteX144" fmla="*/ 1359733 w 2961661"/>
                <a:gd name="connsiteY144" fmla="*/ 1096805 h 2508739"/>
                <a:gd name="connsiteX145" fmla="*/ 1378373 w 2961661"/>
                <a:gd name="connsiteY145" fmla="*/ 801024 h 2508739"/>
                <a:gd name="connsiteX146" fmla="*/ 1383622 w 2961661"/>
                <a:gd name="connsiteY146" fmla="*/ 770041 h 2508739"/>
                <a:gd name="connsiteX147" fmla="*/ 1363125 w 2961661"/>
                <a:gd name="connsiteY147" fmla="*/ 772119 h 2508739"/>
                <a:gd name="connsiteX148" fmla="*/ 923757 w 2961661"/>
                <a:gd name="connsiteY148" fmla="*/ 587266 h 2508739"/>
                <a:gd name="connsiteX149" fmla="*/ 722536 w 2961661"/>
                <a:gd name="connsiteY149" fmla="*/ 2806 h 2508739"/>
                <a:gd name="connsiteX150" fmla="*/ 723196 w 2961661"/>
                <a:gd name="connsiteY150" fmla="*/ 0 h 2508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</a:cxnLst>
              <a:rect l="l" t="t" r="r" b="b"/>
              <a:pathLst>
                <a:path w="2961661" h="2508739">
                  <a:moveTo>
                    <a:pt x="1603396" y="1987437"/>
                  </a:moveTo>
                  <a:cubicBezTo>
                    <a:pt x="1595594" y="1994867"/>
                    <a:pt x="1586852" y="2000070"/>
                    <a:pt x="1577497" y="2003459"/>
                  </a:cubicBezTo>
                  <a:lnTo>
                    <a:pt x="1576621" y="2003610"/>
                  </a:lnTo>
                  <a:lnTo>
                    <a:pt x="1603396" y="1987437"/>
                  </a:lnTo>
                  <a:close/>
                  <a:moveTo>
                    <a:pt x="1626707" y="1911709"/>
                  </a:moveTo>
                  <a:lnTo>
                    <a:pt x="1628426" y="1912333"/>
                  </a:lnTo>
                  <a:cubicBezTo>
                    <a:pt x="1643412" y="1919968"/>
                    <a:pt x="1658772" y="1930148"/>
                    <a:pt x="1674189" y="1943383"/>
                  </a:cubicBezTo>
                  <a:lnTo>
                    <a:pt x="1626707" y="1911709"/>
                  </a:lnTo>
                  <a:close/>
                  <a:moveTo>
                    <a:pt x="1981270" y="1832366"/>
                  </a:moveTo>
                  <a:lnTo>
                    <a:pt x="2024217" y="1893107"/>
                  </a:lnTo>
                  <a:lnTo>
                    <a:pt x="2031005" y="1873238"/>
                  </a:lnTo>
                  <a:lnTo>
                    <a:pt x="2029319" y="1871987"/>
                  </a:lnTo>
                  <a:cubicBezTo>
                    <a:pt x="2012094" y="1858647"/>
                    <a:pt x="1995564" y="1845163"/>
                    <a:pt x="1981270" y="1832366"/>
                  </a:cubicBezTo>
                  <a:close/>
                  <a:moveTo>
                    <a:pt x="1820978" y="1734441"/>
                  </a:moveTo>
                  <a:lnTo>
                    <a:pt x="1830034" y="1769520"/>
                  </a:lnTo>
                  <a:cubicBezTo>
                    <a:pt x="1836048" y="1784596"/>
                    <a:pt x="1844209" y="1798938"/>
                    <a:pt x="1855008" y="1811978"/>
                  </a:cubicBezTo>
                  <a:lnTo>
                    <a:pt x="1878947" y="1832307"/>
                  </a:lnTo>
                  <a:lnTo>
                    <a:pt x="1877824" y="1821768"/>
                  </a:lnTo>
                  <a:cubicBezTo>
                    <a:pt x="1867324" y="1806864"/>
                    <a:pt x="1856200" y="1791162"/>
                    <a:pt x="1845570" y="1775150"/>
                  </a:cubicBezTo>
                  <a:lnTo>
                    <a:pt x="1820978" y="1734441"/>
                  </a:lnTo>
                  <a:close/>
                  <a:moveTo>
                    <a:pt x="723196" y="0"/>
                  </a:moveTo>
                  <a:lnTo>
                    <a:pt x="787558" y="68306"/>
                  </a:lnTo>
                  <a:lnTo>
                    <a:pt x="804724" y="111780"/>
                  </a:lnTo>
                  <a:cubicBezTo>
                    <a:pt x="863845" y="239855"/>
                    <a:pt x="975745" y="380311"/>
                    <a:pt x="1045199" y="447854"/>
                  </a:cubicBezTo>
                  <a:cubicBezTo>
                    <a:pt x="1151036" y="550777"/>
                    <a:pt x="1290879" y="568772"/>
                    <a:pt x="1403968" y="550508"/>
                  </a:cubicBezTo>
                  <a:lnTo>
                    <a:pt x="1435761" y="542158"/>
                  </a:lnTo>
                  <a:lnTo>
                    <a:pt x="1436099" y="541261"/>
                  </a:lnTo>
                  <a:lnTo>
                    <a:pt x="1478420" y="564609"/>
                  </a:lnTo>
                  <a:cubicBezTo>
                    <a:pt x="1511368" y="579568"/>
                    <a:pt x="1548329" y="590217"/>
                    <a:pt x="1587906" y="595235"/>
                  </a:cubicBezTo>
                  <a:cubicBezTo>
                    <a:pt x="1627484" y="600252"/>
                    <a:pt x="1665932" y="599163"/>
                    <a:pt x="1701572" y="592899"/>
                  </a:cubicBezTo>
                  <a:lnTo>
                    <a:pt x="1770882" y="583712"/>
                  </a:lnTo>
                  <a:lnTo>
                    <a:pt x="1781134" y="586405"/>
                  </a:lnTo>
                  <a:cubicBezTo>
                    <a:pt x="1894220" y="604669"/>
                    <a:pt x="2052056" y="571329"/>
                    <a:pt x="2155776" y="471050"/>
                  </a:cubicBezTo>
                  <a:cubicBezTo>
                    <a:pt x="2220601" y="408378"/>
                    <a:pt x="2314415" y="288664"/>
                    <a:pt x="2367365" y="173578"/>
                  </a:cubicBezTo>
                  <a:lnTo>
                    <a:pt x="2382745" y="133823"/>
                  </a:lnTo>
                  <a:lnTo>
                    <a:pt x="2463887" y="54789"/>
                  </a:lnTo>
                  <a:lnTo>
                    <a:pt x="2469880" y="127596"/>
                  </a:lnTo>
                  <a:cubicBezTo>
                    <a:pt x="2471699" y="306531"/>
                    <a:pt x="2397425" y="489397"/>
                    <a:pt x="2261344" y="623162"/>
                  </a:cubicBezTo>
                  <a:cubicBezTo>
                    <a:pt x="2135776" y="746593"/>
                    <a:pt x="1976191" y="810237"/>
                    <a:pt x="1821976" y="808015"/>
                  </a:cubicBezTo>
                  <a:lnTo>
                    <a:pt x="1749354" y="800651"/>
                  </a:lnTo>
                  <a:cubicBezTo>
                    <a:pt x="1749048" y="813914"/>
                    <a:pt x="1748743" y="827176"/>
                    <a:pt x="1748438" y="840438"/>
                  </a:cubicBezTo>
                  <a:cubicBezTo>
                    <a:pt x="1732451" y="995954"/>
                    <a:pt x="1756034" y="1214859"/>
                    <a:pt x="1810598" y="1333700"/>
                  </a:cubicBezTo>
                  <a:lnTo>
                    <a:pt x="1818645" y="1353461"/>
                  </a:lnTo>
                  <a:cubicBezTo>
                    <a:pt x="1843041" y="1403910"/>
                    <a:pt x="1868842" y="1428315"/>
                    <a:pt x="1915107" y="1476453"/>
                  </a:cubicBezTo>
                  <a:lnTo>
                    <a:pt x="1947604" y="1511426"/>
                  </a:lnTo>
                  <a:lnTo>
                    <a:pt x="1955885" y="1519014"/>
                  </a:lnTo>
                  <a:cubicBezTo>
                    <a:pt x="2051504" y="1595405"/>
                    <a:pt x="2225107" y="1661489"/>
                    <a:pt x="2428473" y="1589893"/>
                  </a:cubicBezTo>
                  <a:cubicBezTo>
                    <a:pt x="2380773" y="1610650"/>
                    <a:pt x="2322515" y="1627285"/>
                    <a:pt x="2262410" y="1634767"/>
                  </a:cubicBezTo>
                  <a:cubicBezTo>
                    <a:pt x="2311976" y="1665432"/>
                    <a:pt x="2340970" y="1718835"/>
                    <a:pt x="2349138" y="1773096"/>
                  </a:cubicBezTo>
                  <a:cubicBezTo>
                    <a:pt x="2329004" y="1677587"/>
                    <a:pt x="2261434" y="1645851"/>
                    <a:pt x="2200627" y="1638290"/>
                  </a:cubicBezTo>
                  <a:cubicBezTo>
                    <a:pt x="2159833" y="1639110"/>
                    <a:pt x="2118290" y="1635590"/>
                    <a:pt x="2077925" y="1626440"/>
                  </a:cubicBezTo>
                  <a:lnTo>
                    <a:pt x="2052208" y="1618602"/>
                  </a:lnTo>
                  <a:lnTo>
                    <a:pt x="2062176" y="1628380"/>
                  </a:lnTo>
                  <a:cubicBezTo>
                    <a:pt x="2178326" y="1740802"/>
                    <a:pt x="2337961" y="1889904"/>
                    <a:pt x="2314853" y="1909379"/>
                  </a:cubicBezTo>
                  <a:cubicBezTo>
                    <a:pt x="2264843" y="1905295"/>
                    <a:pt x="2215554" y="1897367"/>
                    <a:pt x="2167529" y="1885816"/>
                  </a:cubicBezTo>
                  <a:lnTo>
                    <a:pt x="2161709" y="1883929"/>
                  </a:lnTo>
                  <a:lnTo>
                    <a:pt x="2216236" y="1924912"/>
                  </a:lnTo>
                  <a:cubicBezTo>
                    <a:pt x="2391312" y="2045027"/>
                    <a:pt x="2659805" y="2150790"/>
                    <a:pt x="2961661" y="2107696"/>
                  </a:cubicBezTo>
                  <a:cubicBezTo>
                    <a:pt x="2880961" y="2125081"/>
                    <a:pt x="2781926" y="2133489"/>
                    <a:pt x="2679223" y="2127911"/>
                  </a:cubicBezTo>
                  <a:cubicBezTo>
                    <a:pt x="2765917" y="2186724"/>
                    <a:pt x="2818557" y="2273324"/>
                    <a:pt x="2835517" y="2355441"/>
                  </a:cubicBezTo>
                  <a:cubicBezTo>
                    <a:pt x="2795789" y="2209315"/>
                    <a:pt x="2678150" y="2143956"/>
                    <a:pt x="2573426" y="2116047"/>
                  </a:cubicBezTo>
                  <a:cubicBezTo>
                    <a:pt x="2433553" y="2095941"/>
                    <a:pt x="2287598" y="2049466"/>
                    <a:pt x="2161455" y="1965663"/>
                  </a:cubicBezTo>
                  <a:cubicBezTo>
                    <a:pt x="2146431" y="1955705"/>
                    <a:pt x="2115678" y="1935178"/>
                    <a:pt x="2081535" y="1910740"/>
                  </a:cubicBezTo>
                  <a:lnTo>
                    <a:pt x="2034019" y="1875474"/>
                  </a:lnTo>
                  <a:lnTo>
                    <a:pt x="2030489" y="1891625"/>
                  </a:lnTo>
                  <a:lnTo>
                    <a:pt x="2027612" y="1897908"/>
                  </a:lnTo>
                  <a:lnTo>
                    <a:pt x="2077893" y="1969019"/>
                  </a:lnTo>
                  <a:cubicBezTo>
                    <a:pt x="2191434" y="2103870"/>
                    <a:pt x="2356865" y="2230240"/>
                    <a:pt x="2584363" y="2320511"/>
                  </a:cubicBezTo>
                  <a:cubicBezTo>
                    <a:pt x="2489257" y="2290405"/>
                    <a:pt x="2385644" y="2241853"/>
                    <a:pt x="2279793" y="2178242"/>
                  </a:cubicBezTo>
                  <a:cubicBezTo>
                    <a:pt x="2338225" y="2307681"/>
                    <a:pt x="2317884" y="2429690"/>
                    <a:pt x="2259031" y="2508739"/>
                  </a:cubicBezTo>
                  <a:cubicBezTo>
                    <a:pt x="2343366" y="2372335"/>
                    <a:pt x="2291633" y="2231734"/>
                    <a:pt x="2215919" y="2138216"/>
                  </a:cubicBezTo>
                  <a:cubicBezTo>
                    <a:pt x="2121572" y="2072501"/>
                    <a:pt x="2032460" y="2001301"/>
                    <a:pt x="1953538" y="1915288"/>
                  </a:cubicBezTo>
                  <a:cubicBezTo>
                    <a:pt x="1951668" y="1971537"/>
                    <a:pt x="1937265" y="2021020"/>
                    <a:pt x="1915209" y="2063599"/>
                  </a:cubicBezTo>
                  <a:cubicBezTo>
                    <a:pt x="1914466" y="2155552"/>
                    <a:pt x="1946017" y="2262168"/>
                    <a:pt x="2061837" y="2338551"/>
                  </a:cubicBezTo>
                  <a:cubicBezTo>
                    <a:pt x="1982902" y="2293164"/>
                    <a:pt x="1911208" y="2208281"/>
                    <a:pt x="1885602" y="2105798"/>
                  </a:cubicBezTo>
                  <a:cubicBezTo>
                    <a:pt x="1849191" y="2152635"/>
                    <a:pt x="1799786" y="2191533"/>
                    <a:pt x="1742017" y="2213908"/>
                  </a:cubicBezTo>
                  <a:cubicBezTo>
                    <a:pt x="1844932" y="2110161"/>
                    <a:pt x="1885768" y="2010821"/>
                    <a:pt x="1887827" y="1915612"/>
                  </a:cubicBezTo>
                  <a:lnTo>
                    <a:pt x="1879299" y="1835610"/>
                  </a:lnTo>
                  <a:lnTo>
                    <a:pt x="1863135" y="1824825"/>
                  </a:lnTo>
                  <a:cubicBezTo>
                    <a:pt x="1832114" y="1798148"/>
                    <a:pt x="1807099" y="1757342"/>
                    <a:pt x="1797501" y="1706918"/>
                  </a:cubicBezTo>
                  <a:cubicBezTo>
                    <a:pt x="1775136" y="1742936"/>
                    <a:pt x="1745322" y="1774954"/>
                    <a:pt x="1710962" y="1796600"/>
                  </a:cubicBezTo>
                  <a:cubicBezTo>
                    <a:pt x="1731827" y="1769191"/>
                    <a:pt x="1748637" y="1742876"/>
                    <a:pt x="1761898" y="1717552"/>
                  </a:cubicBezTo>
                  <a:lnTo>
                    <a:pt x="1776209" y="1682255"/>
                  </a:lnTo>
                  <a:lnTo>
                    <a:pt x="1708934" y="1614660"/>
                  </a:lnTo>
                  <a:lnTo>
                    <a:pt x="1670893" y="1564207"/>
                  </a:lnTo>
                  <a:lnTo>
                    <a:pt x="1638608" y="1563874"/>
                  </a:lnTo>
                  <a:cubicBezTo>
                    <a:pt x="1427772" y="1567322"/>
                    <a:pt x="1260366" y="1583416"/>
                    <a:pt x="1237862" y="1675649"/>
                  </a:cubicBezTo>
                  <a:cubicBezTo>
                    <a:pt x="1229424" y="1710237"/>
                    <a:pt x="1270308" y="1781710"/>
                    <a:pt x="1322599" y="1857270"/>
                  </a:cubicBezTo>
                  <a:lnTo>
                    <a:pt x="1354657" y="1901651"/>
                  </a:lnTo>
                  <a:lnTo>
                    <a:pt x="1373408" y="1893661"/>
                  </a:lnTo>
                  <a:cubicBezTo>
                    <a:pt x="1382620" y="1889234"/>
                    <a:pt x="1390619" y="1884808"/>
                    <a:pt x="1397015" y="1880506"/>
                  </a:cubicBezTo>
                  <a:cubicBezTo>
                    <a:pt x="1454611" y="1841902"/>
                    <a:pt x="1512290" y="1755832"/>
                    <a:pt x="1483625" y="1622207"/>
                  </a:cubicBezTo>
                  <a:cubicBezTo>
                    <a:pt x="1492908" y="1654420"/>
                    <a:pt x="1498618" y="1691847"/>
                    <a:pt x="1498256" y="1728330"/>
                  </a:cubicBezTo>
                  <a:cubicBezTo>
                    <a:pt x="1522343" y="1706353"/>
                    <a:pt x="1559336" y="1701303"/>
                    <a:pt x="1595084" y="1708513"/>
                  </a:cubicBezTo>
                  <a:cubicBezTo>
                    <a:pt x="1531664" y="1699159"/>
                    <a:pt x="1505330" y="1731336"/>
                    <a:pt x="1495193" y="1764914"/>
                  </a:cubicBezTo>
                  <a:cubicBezTo>
                    <a:pt x="1489201" y="1812561"/>
                    <a:pt x="1471742" y="1858125"/>
                    <a:pt x="1437474" y="1890392"/>
                  </a:cubicBezTo>
                  <a:cubicBezTo>
                    <a:pt x="1429331" y="1898085"/>
                    <a:pt x="1403885" y="1921793"/>
                    <a:pt x="1382550" y="1934266"/>
                  </a:cubicBezTo>
                  <a:cubicBezTo>
                    <a:pt x="1460922" y="1925259"/>
                    <a:pt x="1538108" y="1885075"/>
                    <a:pt x="1584840" y="1794258"/>
                  </a:cubicBezTo>
                  <a:cubicBezTo>
                    <a:pt x="1573540" y="1823977"/>
                    <a:pt x="1554309" y="1853786"/>
                    <a:pt x="1528503" y="1881956"/>
                  </a:cubicBezTo>
                  <a:cubicBezTo>
                    <a:pt x="1556355" y="1881868"/>
                    <a:pt x="1583790" y="1888646"/>
                    <a:pt x="1608757" y="1899737"/>
                  </a:cubicBezTo>
                  <a:lnTo>
                    <a:pt x="1626707" y="1911709"/>
                  </a:lnTo>
                  <a:lnTo>
                    <a:pt x="1584910" y="1896562"/>
                  </a:lnTo>
                  <a:cubicBezTo>
                    <a:pt x="1557069" y="1890464"/>
                    <a:pt x="1531991" y="1892524"/>
                    <a:pt x="1512210" y="1898686"/>
                  </a:cubicBezTo>
                  <a:cubicBezTo>
                    <a:pt x="1485243" y="1922325"/>
                    <a:pt x="1455762" y="1943164"/>
                    <a:pt x="1419561" y="1957878"/>
                  </a:cubicBezTo>
                  <a:cubicBezTo>
                    <a:pt x="1444323" y="1967727"/>
                    <a:pt x="1466365" y="1981036"/>
                    <a:pt x="1485529" y="1996005"/>
                  </a:cubicBezTo>
                  <a:cubicBezTo>
                    <a:pt x="1505746" y="2003635"/>
                    <a:pt x="1527408" y="2008923"/>
                    <a:pt x="1547919" y="2008587"/>
                  </a:cubicBezTo>
                  <a:lnTo>
                    <a:pt x="1576621" y="2003610"/>
                  </a:lnTo>
                  <a:lnTo>
                    <a:pt x="1563857" y="2011321"/>
                  </a:lnTo>
                  <a:cubicBezTo>
                    <a:pt x="1547035" y="2016132"/>
                    <a:pt x="1526942" y="2017354"/>
                    <a:pt x="1504680" y="2013662"/>
                  </a:cubicBezTo>
                  <a:cubicBezTo>
                    <a:pt x="1526006" y="2034553"/>
                    <a:pt x="1544108" y="2058880"/>
                    <a:pt x="1555118" y="2083560"/>
                  </a:cubicBezTo>
                  <a:cubicBezTo>
                    <a:pt x="1507424" y="2029180"/>
                    <a:pt x="1462930" y="1998122"/>
                    <a:pt x="1421041" y="1981854"/>
                  </a:cubicBezTo>
                  <a:lnTo>
                    <a:pt x="1412449" y="1979415"/>
                  </a:lnTo>
                  <a:lnTo>
                    <a:pt x="1431157" y="2004121"/>
                  </a:lnTo>
                  <a:cubicBezTo>
                    <a:pt x="1481807" y="2070552"/>
                    <a:pt x="1518590" y="2119203"/>
                    <a:pt x="1503588" y="2117276"/>
                  </a:cubicBezTo>
                  <a:cubicBezTo>
                    <a:pt x="1289469" y="2057063"/>
                    <a:pt x="1128610" y="1959221"/>
                    <a:pt x="1048599" y="1849521"/>
                  </a:cubicBezTo>
                  <a:lnTo>
                    <a:pt x="1028791" y="1814654"/>
                  </a:lnTo>
                  <a:lnTo>
                    <a:pt x="1009762" y="1868494"/>
                  </a:lnTo>
                  <a:cubicBezTo>
                    <a:pt x="996130" y="1935542"/>
                    <a:pt x="999725" y="2014194"/>
                    <a:pt x="1026558" y="2107847"/>
                  </a:cubicBezTo>
                  <a:cubicBezTo>
                    <a:pt x="986698" y="2060422"/>
                    <a:pt x="962124" y="2002543"/>
                    <a:pt x="952763" y="1943962"/>
                  </a:cubicBezTo>
                  <a:cubicBezTo>
                    <a:pt x="880978" y="2021457"/>
                    <a:pt x="777271" y="2061335"/>
                    <a:pt x="686235" y="2063111"/>
                  </a:cubicBezTo>
                  <a:cubicBezTo>
                    <a:pt x="824522" y="2051928"/>
                    <a:pt x="903511" y="1973672"/>
                    <a:pt x="947131" y="1892722"/>
                  </a:cubicBezTo>
                  <a:cubicBezTo>
                    <a:pt x="948299" y="1844783"/>
                    <a:pt x="959499" y="1794478"/>
                    <a:pt x="984944" y="1744277"/>
                  </a:cubicBezTo>
                  <a:cubicBezTo>
                    <a:pt x="874357" y="1781667"/>
                    <a:pt x="761975" y="1801166"/>
                    <a:pt x="647643" y="1813338"/>
                  </a:cubicBezTo>
                  <a:cubicBezTo>
                    <a:pt x="536255" y="1858849"/>
                    <a:pt x="423220" y="1957173"/>
                    <a:pt x="431462" y="2117331"/>
                  </a:cubicBezTo>
                  <a:cubicBezTo>
                    <a:pt x="417939" y="2019712"/>
                    <a:pt x="458854" y="1902981"/>
                    <a:pt x="572388" y="1817666"/>
                  </a:cubicBezTo>
                  <a:cubicBezTo>
                    <a:pt x="448987" y="1822455"/>
                    <a:pt x="334798" y="1815122"/>
                    <a:pt x="236946" y="1795719"/>
                  </a:cubicBezTo>
                  <a:cubicBezTo>
                    <a:pt x="479802" y="1826133"/>
                    <a:pt x="685640" y="1795023"/>
                    <a:pt x="850080" y="1731499"/>
                  </a:cubicBezTo>
                  <a:lnTo>
                    <a:pt x="996813" y="1660073"/>
                  </a:lnTo>
                  <a:cubicBezTo>
                    <a:pt x="996838" y="1659696"/>
                    <a:pt x="996864" y="1659319"/>
                    <a:pt x="996889" y="1658942"/>
                  </a:cubicBezTo>
                  <a:lnTo>
                    <a:pt x="939371" y="1669839"/>
                  </a:lnTo>
                  <a:cubicBezTo>
                    <a:pt x="874812" y="1680036"/>
                    <a:pt x="805401" y="1686084"/>
                    <a:pt x="778457" y="1688325"/>
                  </a:cubicBezTo>
                  <a:cubicBezTo>
                    <a:pt x="627549" y="1701040"/>
                    <a:pt x="477248" y="1671503"/>
                    <a:pt x="344974" y="1621780"/>
                  </a:cubicBezTo>
                  <a:cubicBezTo>
                    <a:pt x="239750" y="1595820"/>
                    <a:pt x="105177" y="1596466"/>
                    <a:pt x="0" y="1705412"/>
                  </a:cubicBezTo>
                  <a:cubicBezTo>
                    <a:pt x="54401" y="1641607"/>
                    <a:pt x="142234" y="1591048"/>
                    <a:pt x="246534" y="1581241"/>
                  </a:cubicBezTo>
                  <a:cubicBezTo>
                    <a:pt x="153836" y="1536682"/>
                    <a:pt x="71081" y="1481630"/>
                    <a:pt x="8720" y="1427539"/>
                  </a:cubicBezTo>
                  <a:cubicBezTo>
                    <a:pt x="287370" y="1636800"/>
                    <a:pt x="621434" y="1654675"/>
                    <a:pt x="835679" y="1613976"/>
                  </a:cubicBezTo>
                  <a:cubicBezTo>
                    <a:pt x="859509" y="1609476"/>
                    <a:pt x="886904" y="1602665"/>
                    <a:pt x="916766" y="1593995"/>
                  </a:cubicBezTo>
                  <a:lnTo>
                    <a:pt x="1011885" y="1563094"/>
                  </a:lnTo>
                  <a:lnTo>
                    <a:pt x="1018889" y="1565233"/>
                  </a:lnTo>
                  <a:lnTo>
                    <a:pt x="1031821" y="1568008"/>
                  </a:lnTo>
                  <a:lnTo>
                    <a:pt x="1091467" y="1500821"/>
                  </a:lnTo>
                  <a:cubicBezTo>
                    <a:pt x="1140256" y="1458347"/>
                    <a:pt x="1205439" y="1422007"/>
                    <a:pt x="1283436" y="1393640"/>
                  </a:cubicBezTo>
                  <a:lnTo>
                    <a:pt x="1375770" y="1365714"/>
                  </a:lnTo>
                  <a:lnTo>
                    <a:pt x="1364551" y="1249951"/>
                  </a:lnTo>
                  <a:cubicBezTo>
                    <a:pt x="1361393" y="1200484"/>
                    <a:pt x="1359734" y="1149266"/>
                    <a:pt x="1359733" y="1096805"/>
                  </a:cubicBezTo>
                  <a:cubicBezTo>
                    <a:pt x="1359734" y="991888"/>
                    <a:pt x="1366370" y="891936"/>
                    <a:pt x="1378373" y="801024"/>
                  </a:cubicBezTo>
                  <a:lnTo>
                    <a:pt x="1383622" y="770041"/>
                  </a:lnTo>
                  <a:lnTo>
                    <a:pt x="1363125" y="772119"/>
                  </a:lnTo>
                  <a:cubicBezTo>
                    <a:pt x="1208909" y="774341"/>
                    <a:pt x="1049324" y="710696"/>
                    <a:pt x="923757" y="587266"/>
                  </a:cubicBezTo>
                  <a:cubicBezTo>
                    <a:pt x="764996" y="431206"/>
                    <a:pt x="690362" y="208315"/>
                    <a:pt x="722536" y="2806"/>
                  </a:cubicBezTo>
                  <a:lnTo>
                    <a:pt x="723196" y="0"/>
                  </a:lnTo>
                  <a:close/>
                </a:path>
              </a:pathLst>
            </a:cu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4646515" y="3507747"/>
              <a:ext cx="820746" cy="603701"/>
              <a:chOff x="5499459" y="1315848"/>
              <a:chExt cx="3525618" cy="2593278"/>
            </a:xfrm>
            <a:solidFill>
              <a:srgbClr val="00B050"/>
            </a:solidFill>
          </p:grpSpPr>
          <p:sp>
            <p:nvSpPr>
              <p:cNvPr id="12" name="Freeform 11"/>
              <p:cNvSpPr>
                <a:spLocks/>
              </p:cNvSpPr>
              <p:nvPr/>
            </p:nvSpPr>
            <p:spPr bwMode="auto">
              <a:xfrm>
                <a:off x="5499459" y="2193333"/>
                <a:ext cx="1731470" cy="1551267"/>
              </a:xfrm>
              <a:custGeom>
                <a:avLst/>
                <a:gdLst>
                  <a:gd name="T0" fmla="*/ 0 w 52"/>
                  <a:gd name="T1" fmla="*/ 3 h 46"/>
                  <a:gd name="T2" fmla="*/ 13 w 52"/>
                  <a:gd name="T3" fmla="*/ 12 h 46"/>
                  <a:gd name="T4" fmla="*/ 23 w 52"/>
                  <a:gd name="T5" fmla="*/ 34 h 46"/>
                  <a:gd name="T6" fmla="*/ 42 w 52"/>
                  <a:gd name="T7" fmla="*/ 45 h 46"/>
                  <a:gd name="T8" fmla="*/ 27 w 52"/>
                  <a:gd name="T9" fmla="*/ 17 h 46"/>
                  <a:gd name="T10" fmla="*/ 45 w 52"/>
                  <a:gd name="T11" fmla="*/ 44 h 46"/>
                  <a:gd name="T12" fmla="*/ 50 w 52"/>
                  <a:gd name="T13" fmla="*/ 29 h 46"/>
                  <a:gd name="T14" fmla="*/ 0 w 52"/>
                  <a:gd name="T15" fmla="*/ 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2" h="46">
                    <a:moveTo>
                      <a:pt x="0" y="3"/>
                    </a:moveTo>
                    <a:cubicBezTo>
                      <a:pt x="6" y="5"/>
                      <a:pt x="10" y="7"/>
                      <a:pt x="13" y="12"/>
                    </a:cubicBezTo>
                    <a:cubicBezTo>
                      <a:pt x="18" y="20"/>
                      <a:pt x="19" y="26"/>
                      <a:pt x="23" y="34"/>
                    </a:cubicBezTo>
                    <a:cubicBezTo>
                      <a:pt x="28" y="44"/>
                      <a:pt x="38" y="46"/>
                      <a:pt x="42" y="45"/>
                    </a:cubicBezTo>
                    <a:cubicBezTo>
                      <a:pt x="42" y="36"/>
                      <a:pt x="36" y="24"/>
                      <a:pt x="27" y="17"/>
                    </a:cubicBezTo>
                    <a:cubicBezTo>
                      <a:pt x="38" y="24"/>
                      <a:pt x="44" y="33"/>
                      <a:pt x="45" y="44"/>
                    </a:cubicBezTo>
                    <a:cubicBezTo>
                      <a:pt x="45" y="44"/>
                      <a:pt x="52" y="39"/>
                      <a:pt x="50" y="29"/>
                    </a:cubicBezTo>
                    <a:cubicBezTo>
                      <a:pt x="46" y="5"/>
                      <a:pt x="18" y="0"/>
                      <a:pt x="0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Freeform 12"/>
              <p:cNvSpPr>
                <a:spLocks/>
              </p:cNvSpPr>
              <p:nvPr/>
            </p:nvSpPr>
            <p:spPr bwMode="auto">
              <a:xfrm>
                <a:off x="6964550" y="1315848"/>
                <a:ext cx="2060527" cy="2593278"/>
              </a:xfrm>
              <a:custGeom>
                <a:avLst/>
                <a:gdLst>
                  <a:gd name="T0" fmla="*/ 0 w 62"/>
                  <a:gd name="T1" fmla="*/ 38 h 77"/>
                  <a:gd name="T2" fmla="*/ 8 w 62"/>
                  <a:gd name="T3" fmla="*/ 56 h 77"/>
                  <a:gd name="T4" fmla="*/ 5 w 62"/>
                  <a:gd name="T5" fmla="*/ 70 h 77"/>
                  <a:gd name="T6" fmla="*/ 10 w 62"/>
                  <a:gd name="T7" fmla="*/ 74 h 77"/>
                  <a:gd name="T8" fmla="*/ 29 w 62"/>
                  <a:gd name="T9" fmla="*/ 29 h 77"/>
                  <a:gd name="T10" fmla="*/ 13 w 62"/>
                  <a:gd name="T11" fmla="*/ 75 h 77"/>
                  <a:gd name="T12" fmla="*/ 39 w 62"/>
                  <a:gd name="T13" fmla="*/ 52 h 77"/>
                  <a:gd name="T14" fmla="*/ 46 w 62"/>
                  <a:gd name="T15" fmla="*/ 18 h 77"/>
                  <a:gd name="T16" fmla="*/ 62 w 62"/>
                  <a:gd name="T17" fmla="*/ 0 h 77"/>
                  <a:gd name="T18" fmla="*/ 0 w 62"/>
                  <a:gd name="T19" fmla="*/ 38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2" h="77">
                    <a:moveTo>
                      <a:pt x="0" y="38"/>
                    </a:moveTo>
                    <a:cubicBezTo>
                      <a:pt x="5" y="43"/>
                      <a:pt x="7" y="48"/>
                      <a:pt x="8" y="56"/>
                    </a:cubicBezTo>
                    <a:cubicBezTo>
                      <a:pt x="9" y="61"/>
                      <a:pt x="7" y="66"/>
                      <a:pt x="5" y="70"/>
                    </a:cubicBezTo>
                    <a:cubicBezTo>
                      <a:pt x="6" y="73"/>
                      <a:pt x="10" y="74"/>
                      <a:pt x="10" y="74"/>
                    </a:cubicBezTo>
                    <a:cubicBezTo>
                      <a:pt x="11" y="56"/>
                      <a:pt x="14" y="42"/>
                      <a:pt x="29" y="29"/>
                    </a:cubicBezTo>
                    <a:cubicBezTo>
                      <a:pt x="17" y="42"/>
                      <a:pt x="12" y="62"/>
                      <a:pt x="13" y="75"/>
                    </a:cubicBezTo>
                    <a:cubicBezTo>
                      <a:pt x="21" y="77"/>
                      <a:pt x="35" y="69"/>
                      <a:pt x="39" y="52"/>
                    </a:cubicBezTo>
                    <a:cubicBezTo>
                      <a:pt x="43" y="39"/>
                      <a:pt x="41" y="30"/>
                      <a:pt x="46" y="18"/>
                    </a:cubicBezTo>
                    <a:cubicBezTo>
                      <a:pt x="50" y="9"/>
                      <a:pt x="55" y="5"/>
                      <a:pt x="62" y="0"/>
                    </a:cubicBezTo>
                    <a:cubicBezTo>
                      <a:pt x="40" y="1"/>
                      <a:pt x="8" y="13"/>
                      <a:pt x="0" y="3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43" name="Group 142"/>
            <p:cNvGrpSpPr/>
            <p:nvPr/>
          </p:nvGrpSpPr>
          <p:grpSpPr>
            <a:xfrm>
              <a:off x="3053868" y="3394648"/>
              <a:ext cx="420481" cy="420482"/>
              <a:chOff x="7144279" y="2887135"/>
              <a:chExt cx="481012" cy="481013"/>
            </a:xfrm>
            <a:solidFill>
              <a:schemeClr val="bg1"/>
            </a:solidFill>
          </p:grpSpPr>
          <p:sp>
            <p:nvSpPr>
              <p:cNvPr id="144" name="Freeform 143"/>
              <p:cNvSpPr>
                <a:spLocks noEditPoints="1"/>
              </p:cNvSpPr>
              <p:nvPr/>
            </p:nvSpPr>
            <p:spPr bwMode="auto">
              <a:xfrm>
                <a:off x="7144279" y="2887135"/>
                <a:ext cx="481012" cy="481013"/>
              </a:xfrm>
              <a:custGeom>
                <a:avLst/>
                <a:gdLst>
                  <a:gd name="T0" fmla="*/ 109 w 128"/>
                  <a:gd name="T1" fmla="*/ 48 h 128"/>
                  <a:gd name="T2" fmla="*/ 114 w 128"/>
                  <a:gd name="T3" fmla="*/ 33 h 128"/>
                  <a:gd name="T4" fmla="*/ 105 w 128"/>
                  <a:gd name="T5" fmla="*/ 15 h 128"/>
                  <a:gd name="T6" fmla="*/ 95 w 128"/>
                  <a:gd name="T7" fmla="*/ 14 h 128"/>
                  <a:gd name="T8" fmla="*/ 80 w 128"/>
                  <a:gd name="T9" fmla="*/ 19 h 128"/>
                  <a:gd name="T10" fmla="*/ 69 w 128"/>
                  <a:gd name="T11" fmla="*/ 0 h 128"/>
                  <a:gd name="T12" fmla="*/ 51 w 128"/>
                  <a:gd name="T13" fmla="*/ 6 h 128"/>
                  <a:gd name="T14" fmla="*/ 43 w 128"/>
                  <a:gd name="T15" fmla="*/ 21 h 128"/>
                  <a:gd name="T16" fmla="*/ 28 w 128"/>
                  <a:gd name="T17" fmla="*/ 13 h 128"/>
                  <a:gd name="T18" fmla="*/ 15 w 128"/>
                  <a:gd name="T19" fmla="*/ 23 h 128"/>
                  <a:gd name="T20" fmla="*/ 21 w 128"/>
                  <a:gd name="T21" fmla="*/ 43 h 128"/>
                  <a:gd name="T22" fmla="*/ 6 w 128"/>
                  <a:gd name="T23" fmla="*/ 51 h 128"/>
                  <a:gd name="T24" fmla="*/ 0 w 128"/>
                  <a:gd name="T25" fmla="*/ 69 h 128"/>
                  <a:gd name="T26" fmla="*/ 19 w 128"/>
                  <a:gd name="T27" fmla="*/ 80 h 128"/>
                  <a:gd name="T28" fmla="*/ 14 w 128"/>
                  <a:gd name="T29" fmla="*/ 95 h 128"/>
                  <a:gd name="T30" fmla="*/ 23 w 128"/>
                  <a:gd name="T31" fmla="*/ 113 h 128"/>
                  <a:gd name="T32" fmla="*/ 33 w 128"/>
                  <a:gd name="T33" fmla="*/ 114 h 128"/>
                  <a:gd name="T34" fmla="*/ 48 w 128"/>
                  <a:gd name="T35" fmla="*/ 109 h 128"/>
                  <a:gd name="T36" fmla="*/ 59 w 128"/>
                  <a:gd name="T37" fmla="*/ 128 h 128"/>
                  <a:gd name="T38" fmla="*/ 77 w 128"/>
                  <a:gd name="T39" fmla="*/ 122 h 128"/>
                  <a:gd name="T40" fmla="*/ 85 w 128"/>
                  <a:gd name="T41" fmla="*/ 107 h 128"/>
                  <a:gd name="T42" fmla="*/ 100 w 128"/>
                  <a:gd name="T43" fmla="*/ 115 h 128"/>
                  <a:gd name="T44" fmla="*/ 113 w 128"/>
                  <a:gd name="T45" fmla="*/ 105 h 128"/>
                  <a:gd name="T46" fmla="*/ 107 w 128"/>
                  <a:gd name="T47" fmla="*/ 85 h 128"/>
                  <a:gd name="T48" fmla="*/ 122 w 128"/>
                  <a:gd name="T49" fmla="*/ 77 h 128"/>
                  <a:gd name="T50" fmla="*/ 128 w 128"/>
                  <a:gd name="T51" fmla="*/ 59 h 128"/>
                  <a:gd name="T52" fmla="*/ 108 w 128"/>
                  <a:gd name="T53" fmla="*/ 72 h 128"/>
                  <a:gd name="T54" fmla="*/ 100 w 128"/>
                  <a:gd name="T55" fmla="*/ 81 h 128"/>
                  <a:gd name="T56" fmla="*/ 107 w 128"/>
                  <a:gd name="T57" fmla="*/ 100 h 128"/>
                  <a:gd name="T58" fmla="*/ 89 w 128"/>
                  <a:gd name="T59" fmla="*/ 101 h 128"/>
                  <a:gd name="T60" fmla="*/ 81 w 128"/>
                  <a:gd name="T61" fmla="*/ 100 h 128"/>
                  <a:gd name="T62" fmla="*/ 72 w 128"/>
                  <a:gd name="T63" fmla="*/ 108 h 128"/>
                  <a:gd name="T64" fmla="*/ 59 w 128"/>
                  <a:gd name="T65" fmla="*/ 120 h 128"/>
                  <a:gd name="T66" fmla="*/ 51 w 128"/>
                  <a:gd name="T67" fmla="*/ 102 h 128"/>
                  <a:gd name="T68" fmla="*/ 43 w 128"/>
                  <a:gd name="T69" fmla="*/ 99 h 128"/>
                  <a:gd name="T70" fmla="*/ 28 w 128"/>
                  <a:gd name="T71" fmla="*/ 107 h 128"/>
                  <a:gd name="T72" fmla="*/ 27 w 128"/>
                  <a:gd name="T73" fmla="*/ 89 h 128"/>
                  <a:gd name="T74" fmla="*/ 26 w 128"/>
                  <a:gd name="T75" fmla="*/ 77 h 128"/>
                  <a:gd name="T76" fmla="*/ 8 w 128"/>
                  <a:gd name="T77" fmla="*/ 69 h 128"/>
                  <a:gd name="T78" fmla="*/ 20 w 128"/>
                  <a:gd name="T79" fmla="*/ 56 h 128"/>
                  <a:gd name="T80" fmla="*/ 28 w 128"/>
                  <a:gd name="T81" fmla="*/ 47 h 128"/>
                  <a:gd name="T82" fmla="*/ 21 w 128"/>
                  <a:gd name="T83" fmla="*/ 28 h 128"/>
                  <a:gd name="T84" fmla="*/ 39 w 128"/>
                  <a:gd name="T85" fmla="*/ 27 h 128"/>
                  <a:gd name="T86" fmla="*/ 47 w 128"/>
                  <a:gd name="T87" fmla="*/ 28 h 128"/>
                  <a:gd name="T88" fmla="*/ 56 w 128"/>
                  <a:gd name="T89" fmla="*/ 20 h 128"/>
                  <a:gd name="T90" fmla="*/ 69 w 128"/>
                  <a:gd name="T91" fmla="*/ 8 h 128"/>
                  <a:gd name="T92" fmla="*/ 77 w 128"/>
                  <a:gd name="T93" fmla="*/ 26 h 128"/>
                  <a:gd name="T94" fmla="*/ 85 w 128"/>
                  <a:gd name="T95" fmla="*/ 29 h 128"/>
                  <a:gd name="T96" fmla="*/ 100 w 128"/>
                  <a:gd name="T97" fmla="*/ 21 h 128"/>
                  <a:gd name="T98" fmla="*/ 101 w 128"/>
                  <a:gd name="T99" fmla="*/ 39 h 128"/>
                  <a:gd name="T100" fmla="*/ 102 w 128"/>
                  <a:gd name="T101" fmla="*/ 51 h 128"/>
                  <a:gd name="T102" fmla="*/ 120 w 128"/>
                  <a:gd name="T103" fmla="*/ 59 h 128"/>
                  <a:gd name="T104" fmla="*/ 108 w 128"/>
                  <a:gd name="T105" fmla="*/ 72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28" h="128">
                    <a:moveTo>
                      <a:pt x="122" y="51"/>
                    </a:moveTo>
                    <a:cubicBezTo>
                      <a:pt x="109" y="48"/>
                      <a:pt x="109" y="48"/>
                      <a:pt x="109" y="48"/>
                    </a:cubicBezTo>
                    <a:cubicBezTo>
                      <a:pt x="109" y="46"/>
                      <a:pt x="108" y="45"/>
                      <a:pt x="107" y="43"/>
                    </a:cubicBezTo>
                    <a:cubicBezTo>
                      <a:pt x="114" y="33"/>
                      <a:pt x="114" y="33"/>
                      <a:pt x="114" y="33"/>
                    </a:cubicBezTo>
                    <a:cubicBezTo>
                      <a:pt x="116" y="30"/>
                      <a:pt x="116" y="25"/>
                      <a:pt x="113" y="23"/>
                    </a:cubicBezTo>
                    <a:cubicBezTo>
                      <a:pt x="105" y="15"/>
                      <a:pt x="105" y="15"/>
                      <a:pt x="105" y="15"/>
                    </a:cubicBezTo>
                    <a:cubicBezTo>
                      <a:pt x="104" y="13"/>
                      <a:pt x="102" y="13"/>
                      <a:pt x="100" y="13"/>
                    </a:cubicBezTo>
                    <a:cubicBezTo>
                      <a:pt x="98" y="13"/>
                      <a:pt x="97" y="13"/>
                      <a:pt x="95" y="14"/>
                    </a:cubicBezTo>
                    <a:cubicBezTo>
                      <a:pt x="85" y="21"/>
                      <a:pt x="85" y="21"/>
                      <a:pt x="85" y="21"/>
                    </a:cubicBezTo>
                    <a:cubicBezTo>
                      <a:pt x="83" y="20"/>
                      <a:pt x="82" y="19"/>
                      <a:pt x="80" y="19"/>
                    </a:cubicBezTo>
                    <a:cubicBezTo>
                      <a:pt x="77" y="6"/>
                      <a:pt x="77" y="6"/>
                      <a:pt x="77" y="6"/>
                    </a:cubicBezTo>
                    <a:cubicBezTo>
                      <a:pt x="77" y="3"/>
                      <a:pt x="73" y="0"/>
                      <a:pt x="69" y="0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5" y="0"/>
                      <a:pt x="51" y="3"/>
                      <a:pt x="51" y="6"/>
                    </a:cubicBezTo>
                    <a:cubicBezTo>
                      <a:pt x="48" y="19"/>
                      <a:pt x="48" y="19"/>
                      <a:pt x="48" y="19"/>
                    </a:cubicBezTo>
                    <a:cubicBezTo>
                      <a:pt x="46" y="19"/>
                      <a:pt x="45" y="20"/>
                      <a:pt x="43" y="21"/>
                    </a:cubicBezTo>
                    <a:cubicBezTo>
                      <a:pt x="33" y="14"/>
                      <a:pt x="33" y="14"/>
                      <a:pt x="33" y="14"/>
                    </a:cubicBezTo>
                    <a:cubicBezTo>
                      <a:pt x="31" y="13"/>
                      <a:pt x="30" y="13"/>
                      <a:pt x="28" y="13"/>
                    </a:cubicBezTo>
                    <a:cubicBezTo>
                      <a:pt x="26" y="13"/>
                      <a:pt x="24" y="13"/>
                      <a:pt x="23" y="15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2" y="25"/>
                      <a:pt x="12" y="30"/>
                      <a:pt x="14" y="33"/>
                    </a:cubicBezTo>
                    <a:cubicBezTo>
                      <a:pt x="21" y="43"/>
                      <a:pt x="21" y="43"/>
                      <a:pt x="21" y="43"/>
                    </a:cubicBezTo>
                    <a:cubicBezTo>
                      <a:pt x="20" y="45"/>
                      <a:pt x="19" y="46"/>
                      <a:pt x="19" y="48"/>
                    </a:cubicBezTo>
                    <a:cubicBezTo>
                      <a:pt x="6" y="51"/>
                      <a:pt x="6" y="51"/>
                      <a:pt x="6" y="51"/>
                    </a:cubicBezTo>
                    <a:cubicBezTo>
                      <a:pt x="3" y="51"/>
                      <a:pt x="0" y="55"/>
                      <a:pt x="0" y="59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73"/>
                      <a:pt x="3" y="77"/>
                      <a:pt x="6" y="77"/>
                    </a:cubicBezTo>
                    <a:cubicBezTo>
                      <a:pt x="19" y="80"/>
                      <a:pt x="19" y="80"/>
                      <a:pt x="19" y="80"/>
                    </a:cubicBezTo>
                    <a:cubicBezTo>
                      <a:pt x="19" y="82"/>
                      <a:pt x="20" y="83"/>
                      <a:pt x="21" y="85"/>
                    </a:cubicBezTo>
                    <a:cubicBezTo>
                      <a:pt x="14" y="95"/>
                      <a:pt x="14" y="95"/>
                      <a:pt x="14" y="95"/>
                    </a:cubicBezTo>
                    <a:cubicBezTo>
                      <a:pt x="12" y="98"/>
                      <a:pt x="12" y="103"/>
                      <a:pt x="15" y="105"/>
                    </a:cubicBezTo>
                    <a:cubicBezTo>
                      <a:pt x="23" y="113"/>
                      <a:pt x="23" y="113"/>
                      <a:pt x="23" y="113"/>
                    </a:cubicBezTo>
                    <a:cubicBezTo>
                      <a:pt x="24" y="115"/>
                      <a:pt x="26" y="115"/>
                      <a:pt x="28" y="115"/>
                    </a:cubicBezTo>
                    <a:cubicBezTo>
                      <a:pt x="30" y="115"/>
                      <a:pt x="31" y="115"/>
                      <a:pt x="33" y="114"/>
                    </a:cubicBezTo>
                    <a:cubicBezTo>
                      <a:pt x="43" y="107"/>
                      <a:pt x="43" y="107"/>
                      <a:pt x="43" y="107"/>
                    </a:cubicBezTo>
                    <a:cubicBezTo>
                      <a:pt x="45" y="108"/>
                      <a:pt x="46" y="109"/>
                      <a:pt x="48" y="109"/>
                    </a:cubicBezTo>
                    <a:cubicBezTo>
                      <a:pt x="51" y="122"/>
                      <a:pt x="51" y="122"/>
                      <a:pt x="51" y="122"/>
                    </a:cubicBezTo>
                    <a:cubicBezTo>
                      <a:pt x="51" y="125"/>
                      <a:pt x="55" y="128"/>
                      <a:pt x="59" y="128"/>
                    </a:cubicBezTo>
                    <a:cubicBezTo>
                      <a:pt x="69" y="128"/>
                      <a:pt x="69" y="128"/>
                      <a:pt x="69" y="128"/>
                    </a:cubicBezTo>
                    <a:cubicBezTo>
                      <a:pt x="73" y="128"/>
                      <a:pt x="77" y="125"/>
                      <a:pt x="77" y="122"/>
                    </a:cubicBezTo>
                    <a:cubicBezTo>
                      <a:pt x="80" y="109"/>
                      <a:pt x="80" y="109"/>
                      <a:pt x="80" y="109"/>
                    </a:cubicBezTo>
                    <a:cubicBezTo>
                      <a:pt x="82" y="109"/>
                      <a:pt x="83" y="108"/>
                      <a:pt x="85" y="107"/>
                    </a:cubicBezTo>
                    <a:cubicBezTo>
                      <a:pt x="95" y="114"/>
                      <a:pt x="95" y="114"/>
                      <a:pt x="95" y="114"/>
                    </a:cubicBezTo>
                    <a:cubicBezTo>
                      <a:pt x="97" y="115"/>
                      <a:pt x="98" y="115"/>
                      <a:pt x="100" y="115"/>
                    </a:cubicBezTo>
                    <a:cubicBezTo>
                      <a:pt x="102" y="115"/>
                      <a:pt x="104" y="115"/>
                      <a:pt x="105" y="113"/>
                    </a:cubicBezTo>
                    <a:cubicBezTo>
                      <a:pt x="113" y="105"/>
                      <a:pt x="113" y="105"/>
                      <a:pt x="113" y="105"/>
                    </a:cubicBezTo>
                    <a:cubicBezTo>
                      <a:pt x="116" y="103"/>
                      <a:pt x="116" y="98"/>
                      <a:pt x="114" y="95"/>
                    </a:cubicBezTo>
                    <a:cubicBezTo>
                      <a:pt x="107" y="85"/>
                      <a:pt x="107" y="85"/>
                      <a:pt x="107" y="85"/>
                    </a:cubicBezTo>
                    <a:cubicBezTo>
                      <a:pt x="108" y="83"/>
                      <a:pt x="109" y="82"/>
                      <a:pt x="109" y="80"/>
                    </a:cubicBezTo>
                    <a:cubicBezTo>
                      <a:pt x="122" y="77"/>
                      <a:pt x="122" y="77"/>
                      <a:pt x="122" y="77"/>
                    </a:cubicBezTo>
                    <a:cubicBezTo>
                      <a:pt x="125" y="77"/>
                      <a:pt x="128" y="73"/>
                      <a:pt x="128" y="69"/>
                    </a:cubicBezTo>
                    <a:cubicBezTo>
                      <a:pt x="128" y="59"/>
                      <a:pt x="128" y="59"/>
                      <a:pt x="128" y="59"/>
                    </a:cubicBezTo>
                    <a:cubicBezTo>
                      <a:pt x="128" y="55"/>
                      <a:pt x="125" y="51"/>
                      <a:pt x="122" y="51"/>
                    </a:cubicBezTo>
                    <a:close/>
                    <a:moveTo>
                      <a:pt x="108" y="72"/>
                    </a:moveTo>
                    <a:cubicBezTo>
                      <a:pt x="105" y="72"/>
                      <a:pt x="103" y="74"/>
                      <a:pt x="102" y="77"/>
                    </a:cubicBezTo>
                    <a:cubicBezTo>
                      <a:pt x="101" y="79"/>
                      <a:pt x="101" y="80"/>
                      <a:pt x="100" y="81"/>
                    </a:cubicBezTo>
                    <a:cubicBezTo>
                      <a:pt x="99" y="84"/>
                      <a:pt x="99" y="87"/>
                      <a:pt x="101" y="89"/>
                    </a:cubicBezTo>
                    <a:cubicBezTo>
                      <a:pt x="107" y="100"/>
                      <a:pt x="107" y="100"/>
                      <a:pt x="107" y="100"/>
                    </a:cubicBezTo>
                    <a:cubicBezTo>
                      <a:pt x="100" y="107"/>
                      <a:pt x="100" y="107"/>
                      <a:pt x="100" y="107"/>
                    </a:cubicBezTo>
                    <a:cubicBezTo>
                      <a:pt x="89" y="101"/>
                      <a:pt x="89" y="101"/>
                      <a:pt x="89" y="101"/>
                    </a:cubicBezTo>
                    <a:cubicBezTo>
                      <a:pt x="88" y="100"/>
                      <a:pt x="86" y="99"/>
                      <a:pt x="85" y="99"/>
                    </a:cubicBezTo>
                    <a:cubicBezTo>
                      <a:pt x="84" y="99"/>
                      <a:pt x="83" y="99"/>
                      <a:pt x="81" y="100"/>
                    </a:cubicBezTo>
                    <a:cubicBezTo>
                      <a:pt x="80" y="101"/>
                      <a:pt x="79" y="101"/>
                      <a:pt x="77" y="102"/>
                    </a:cubicBezTo>
                    <a:cubicBezTo>
                      <a:pt x="74" y="103"/>
                      <a:pt x="72" y="105"/>
                      <a:pt x="72" y="108"/>
                    </a:cubicBezTo>
                    <a:cubicBezTo>
                      <a:pt x="69" y="120"/>
                      <a:pt x="69" y="120"/>
                      <a:pt x="69" y="120"/>
                    </a:cubicBezTo>
                    <a:cubicBezTo>
                      <a:pt x="59" y="120"/>
                      <a:pt x="59" y="120"/>
                      <a:pt x="59" y="120"/>
                    </a:cubicBezTo>
                    <a:cubicBezTo>
                      <a:pt x="56" y="108"/>
                      <a:pt x="56" y="108"/>
                      <a:pt x="56" y="108"/>
                    </a:cubicBezTo>
                    <a:cubicBezTo>
                      <a:pt x="56" y="105"/>
                      <a:pt x="54" y="103"/>
                      <a:pt x="51" y="102"/>
                    </a:cubicBezTo>
                    <a:cubicBezTo>
                      <a:pt x="49" y="101"/>
                      <a:pt x="48" y="101"/>
                      <a:pt x="47" y="100"/>
                    </a:cubicBezTo>
                    <a:cubicBezTo>
                      <a:pt x="45" y="99"/>
                      <a:pt x="44" y="99"/>
                      <a:pt x="43" y="99"/>
                    </a:cubicBezTo>
                    <a:cubicBezTo>
                      <a:pt x="42" y="99"/>
                      <a:pt x="40" y="100"/>
                      <a:pt x="39" y="101"/>
                    </a:cubicBezTo>
                    <a:cubicBezTo>
                      <a:pt x="28" y="107"/>
                      <a:pt x="28" y="107"/>
                      <a:pt x="28" y="107"/>
                    </a:cubicBezTo>
                    <a:cubicBezTo>
                      <a:pt x="21" y="100"/>
                      <a:pt x="21" y="100"/>
                      <a:pt x="21" y="100"/>
                    </a:cubicBezTo>
                    <a:cubicBezTo>
                      <a:pt x="27" y="89"/>
                      <a:pt x="27" y="89"/>
                      <a:pt x="27" y="89"/>
                    </a:cubicBezTo>
                    <a:cubicBezTo>
                      <a:pt x="29" y="87"/>
                      <a:pt x="29" y="84"/>
                      <a:pt x="28" y="81"/>
                    </a:cubicBezTo>
                    <a:cubicBezTo>
                      <a:pt x="27" y="80"/>
                      <a:pt x="27" y="79"/>
                      <a:pt x="26" y="77"/>
                    </a:cubicBezTo>
                    <a:cubicBezTo>
                      <a:pt x="25" y="74"/>
                      <a:pt x="23" y="72"/>
                      <a:pt x="20" y="72"/>
                    </a:cubicBezTo>
                    <a:cubicBezTo>
                      <a:pt x="8" y="69"/>
                      <a:pt x="8" y="69"/>
                      <a:pt x="8" y="69"/>
                    </a:cubicBezTo>
                    <a:cubicBezTo>
                      <a:pt x="8" y="59"/>
                      <a:pt x="8" y="59"/>
                      <a:pt x="8" y="59"/>
                    </a:cubicBezTo>
                    <a:cubicBezTo>
                      <a:pt x="20" y="56"/>
                      <a:pt x="20" y="56"/>
                      <a:pt x="20" y="56"/>
                    </a:cubicBezTo>
                    <a:cubicBezTo>
                      <a:pt x="23" y="56"/>
                      <a:pt x="25" y="54"/>
                      <a:pt x="26" y="51"/>
                    </a:cubicBezTo>
                    <a:cubicBezTo>
                      <a:pt x="27" y="49"/>
                      <a:pt x="27" y="48"/>
                      <a:pt x="28" y="47"/>
                    </a:cubicBezTo>
                    <a:cubicBezTo>
                      <a:pt x="29" y="44"/>
                      <a:pt x="29" y="41"/>
                      <a:pt x="27" y="39"/>
                    </a:cubicBezTo>
                    <a:cubicBezTo>
                      <a:pt x="21" y="28"/>
                      <a:pt x="21" y="28"/>
                      <a:pt x="21" y="28"/>
                    </a:cubicBezTo>
                    <a:cubicBezTo>
                      <a:pt x="28" y="21"/>
                      <a:pt x="28" y="21"/>
                      <a:pt x="28" y="21"/>
                    </a:cubicBezTo>
                    <a:cubicBezTo>
                      <a:pt x="39" y="27"/>
                      <a:pt x="39" y="27"/>
                      <a:pt x="39" y="27"/>
                    </a:cubicBezTo>
                    <a:cubicBezTo>
                      <a:pt x="40" y="28"/>
                      <a:pt x="42" y="29"/>
                      <a:pt x="43" y="29"/>
                    </a:cubicBezTo>
                    <a:cubicBezTo>
                      <a:pt x="44" y="29"/>
                      <a:pt x="45" y="29"/>
                      <a:pt x="47" y="28"/>
                    </a:cubicBezTo>
                    <a:cubicBezTo>
                      <a:pt x="48" y="27"/>
                      <a:pt x="49" y="27"/>
                      <a:pt x="51" y="26"/>
                    </a:cubicBezTo>
                    <a:cubicBezTo>
                      <a:pt x="54" y="25"/>
                      <a:pt x="56" y="23"/>
                      <a:pt x="56" y="20"/>
                    </a:cubicBezTo>
                    <a:cubicBezTo>
                      <a:pt x="59" y="8"/>
                      <a:pt x="59" y="8"/>
                      <a:pt x="59" y="8"/>
                    </a:cubicBezTo>
                    <a:cubicBezTo>
                      <a:pt x="69" y="8"/>
                      <a:pt x="69" y="8"/>
                      <a:pt x="69" y="8"/>
                    </a:cubicBezTo>
                    <a:cubicBezTo>
                      <a:pt x="72" y="20"/>
                      <a:pt x="72" y="20"/>
                      <a:pt x="72" y="20"/>
                    </a:cubicBezTo>
                    <a:cubicBezTo>
                      <a:pt x="72" y="23"/>
                      <a:pt x="74" y="25"/>
                      <a:pt x="77" y="26"/>
                    </a:cubicBezTo>
                    <a:cubicBezTo>
                      <a:pt x="79" y="27"/>
                      <a:pt x="80" y="27"/>
                      <a:pt x="81" y="28"/>
                    </a:cubicBezTo>
                    <a:cubicBezTo>
                      <a:pt x="83" y="29"/>
                      <a:pt x="84" y="29"/>
                      <a:pt x="85" y="29"/>
                    </a:cubicBezTo>
                    <a:cubicBezTo>
                      <a:pt x="86" y="29"/>
                      <a:pt x="88" y="28"/>
                      <a:pt x="89" y="27"/>
                    </a:cubicBezTo>
                    <a:cubicBezTo>
                      <a:pt x="100" y="21"/>
                      <a:pt x="100" y="21"/>
                      <a:pt x="100" y="21"/>
                    </a:cubicBezTo>
                    <a:cubicBezTo>
                      <a:pt x="107" y="28"/>
                      <a:pt x="107" y="28"/>
                      <a:pt x="107" y="28"/>
                    </a:cubicBezTo>
                    <a:cubicBezTo>
                      <a:pt x="101" y="39"/>
                      <a:pt x="101" y="39"/>
                      <a:pt x="101" y="39"/>
                    </a:cubicBezTo>
                    <a:cubicBezTo>
                      <a:pt x="99" y="41"/>
                      <a:pt x="99" y="44"/>
                      <a:pt x="100" y="47"/>
                    </a:cubicBezTo>
                    <a:cubicBezTo>
                      <a:pt x="101" y="48"/>
                      <a:pt x="101" y="49"/>
                      <a:pt x="102" y="51"/>
                    </a:cubicBezTo>
                    <a:cubicBezTo>
                      <a:pt x="103" y="54"/>
                      <a:pt x="105" y="56"/>
                      <a:pt x="108" y="56"/>
                    </a:cubicBezTo>
                    <a:cubicBezTo>
                      <a:pt x="120" y="59"/>
                      <a:pt x="120" y="59"/>
                      <a:pt x="120" y="59"/>
                    </a:cubicBezTo>
                    <a:cubicBezTo>
                      <a:pt x="120" y="69"/>
                      <a:pt x="120" y="69"/>
                      <a:pt x="120" y="69"/>
                    </a:cubicBezTo>
                    <a:lnTo>
                      <a:pt x="108" y="7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id-ID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44"/>
              <p:cNvSpPr>
                <a:spLocks noEditPoints="1"/>
              </p:cNvSpPr>
              <p:nvPr/>
            </p:nvSpPr>
            <p:spPr bwMode="auto">
              <a:xfrm>
                <a:off x="7280804" y="3022072"/>
                <a:ext cx="209550" cy="211138"/>
              </a:xfrm>
              <a:custGeom>
                <a:avLst/>
                <a:gdLst>
                  <a:gd name="T0" fmla="*/ 28 w 56"/>
                  <a:gd name="T1" fmla="*/ 0 h 56"/>
                  <a:gd name="T2" fmla="*/ 0 w 56"/>
                  <a:gd name="T3" fmla="*/ 28 h 56"/>
                  <a:gd name="T4" fmla="*/ 28 w 56"/>
                  <a:gd name="T5" fmla="*/ 56 h 56"/>
                  <a:gd name="T6" fmla="*/ 56 w 56"/>
                  <a:gd name="T7" fmla="*/ 28 h 56"/>
                  <a:gd name="T8" fmla="*/ 28 w 56"/>
                  <a:gd name="T9" fmla="*/ 0 h 56"/>
                  <a:gd name="T10" fmla="*/ 28 w 56"/>
                  <a:gd name="T11" fmla="*/ 53 h 56"/>
                  <a:gd name="T12" fmla="*/ 4 w 56"/>
                  <a:gd name="T13" fmla="*/ 28 h 56"/>
                  <a:gd name="T14" fmla="*/ 28 w 56"/>
                  <a:gd name="T15" fmla="*/ 4 h 56"/>
                  <a:gd name="T16" fmla="*/ 53 w 56"/>
                  <a:gd name="T17" fmla="*/ 28 h 56"/>
                  <a:gd name="T18" fmla="*/ 28 w 56"/>
                  <a:gd name="T19" fmla="*/ 53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13" y="0"/>
                      <a:pt x="0" y="13"/>
                      <a:pt x="0" y="28"/>
                    </a:cubicBezTo>
                    <a:cubicBezTo>
                      <a:pt x="0" y="43"/>
                      <a:pt x="13" y="56"/>
                      <a:pt x="28" y="56"/>
                    </a:cubicBezTo>
                    <a:cubicBezTo>
                      <a:pt x="43" y="56"/>
                      <a:pt x="56" y="43"/>
                      <a:pt x="56" y="28"/>
                    </a:cubicBezTo>
                    <a:cubicBezTo>
                      <a:pt x="56" y="13"/>
                      <a:pt x="43" y="0"/>
                      <a:pt x="28" y="0"/>
                    </a:cubicBezTo>
                    <a:close/>
                    <a:moveTo>
                      <a:pt x="28" y="53"/>
                    </a:moveTo>
                    <a:cubicBezTo>
                      <a:pt x="14" y="53"/>
                      <a:pt x="4" y="42"/>
                      <a:pt x="4" y="28"/>
                    </a:cubicBezTo>
                    <a:cubicBezTo>
                      <a:pt x="4" y="14"/>
                      <a:pt x="14" y="4"/>
                      <a:pt x="28" y="4"/>
                    </a:cubicBezTo>
                    <a:cubicBezTo>
                      <a:pt x="42" y="4"/>
                      <a:pt x="53" y="14"/>
                      <a:pt x="53" y="28"/>
                    </a:cubicBezTo>
                    <a:cubicBezTo>
                      <a:pt x="53" y="42"/>
                      <a:pt x="42" y="53"/>
                      <a:pt x="28" y="5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id-ID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45"/>
              <p:cNvSpPr>
                <a:spLocks noEditPoints="1"/>
              </p:cNvSpPr>
              <p:nvPr/>
            </p:nvSpPr>
            <p:spPr bwMode="auto">
              <a:xfrm>
                <a:off x="7325254" y="3066522"/>
                <a:ext cx="120650" cy="120650"/>
              </a:xfrm>
              <a:custGeom>
                <a:avLst/>
                <a:gdLst>
                  <a:gd name="T0" fmla="*/ 16 w 32"/>
                  <a:gd name="T1" fmla="*/ 0 h 32"/>
                  <a:gd name="T2" fmla="*/ 0 w 32"/>
                  <a:gd name="T3" fmla="*/ 16 h 32"/>
                  <a:gd name="T4" fmla="*/ 16 w 32"/>
                  <a:gd name="T5" fmla="*/ 32 h 32"/>
                  <a:gd name="T6" fmla="*/ 32 w 32"/>
                  <a:gd name="T7" fmla="*/ 16 h 32"/>
                  <a:gd name="T8" fmla="*/ 16 w 32"/>
                  <a:gd name="T9" fmla="*/ 0 h 32"/>
                  <a:gd name="T10" fmla="*/ 16 w 32"/>
                  <a:gd name="T11" fmla="*/ 28 h 32"/>
                  <a:gd name="T12" fmla="*/ 4 w 32"/>
                  <a:gd name="T13" fmla="*/ 16 h 32"/>
                  <a:gd name="T14" fmla="*/ 16 w 32"/>
                  <a:gd name="T15" fmla="*/ 4 h 32"/>
                  <a:gd name="T16" fmla="*/ 28 w 32"/>
                  <a:gd name="T17" fmla="*/ 16 h 32"/>
                  <a:gd name="T18" fmla="*/ 16 w 32"/>
                  <a:gd name="T19" fmla="*/ 28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2" h="32">
                    <a:moveTo>
                      <a:pt x="16" y="0"/>
                    </a:moveTo>
                    <a:cubicBezTo>
                      <a:pt x="7" y="0"/>
                      <a:pt x="0" y="7"/>
                      <a:pt x="0" y="16"/>
                    </a:cubicBezTo>
                    <a:cubicBezTo>
                      <a:pt x="0" y="25"/>
                      <a:pt x="7" y="32"/>
                      <a:pt x="16" y="32"/>
                    </a:cubicBezTo>
                    <a:cubicBezTo>
                      <a:pt x="25" y="32"/>
                      <a:pt x="32" y="25"/>
                      <a:pt x="32" y="16"/>
                    </a:cubicBezTo>
                    <a:cubicBezTo>
                      <a:pt x="32" y="7"/>
                      <a:pt x="25" y="0"/>
                      <a:pt x="16" y="0"/>
                    </a:cubicBezTo>
                    <a:close/>
                    <a:moveTo>
                      <a:pt x="16" y="28"/>
                    </a:moveTo>
                    <a:cubicBezTo>
                      <a:pt x="9" y="28"/>
                      <a:pt x="4" y="23"/>
                      <a:pt x="4" y="16"/>
                    </a:cubicBezTo>
                    <a:cubicBezTo>
                      <a:pt x="4" y="9"/>
                      <a:pt x="9" y="4"/>
                      <a:pt x="16" y="4"/>
                    </a:cubicBezTo>
                    <a:cubicBezTo>
                      <a:pt x="23" y="4"/>
                      <a:pt x="28" y="9"/>
                      <a:pt x="28" y="16"/>
                    </a:cubicBezTo>
                    <a:cubicBezTo>
                      <a:pt x="28" y="23"/>
                      <a:pt x="23" y="28"/>
                      <a:pt x="16" y="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id-ID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47" name="Group 146"/>
            <p:cNvGrpSpPr/>
            <p:nvPr/>
          </p:nvGrpSpPr>
          <p:grpSpPr>
            <a:xfrm>
              <a:off x="6539611" y="3428239"/>
              <a:ext cx="321548" cy="367658"/>
              <a:chOff x="3326341" y="2887135"/>
              <a:chExt cx="420687" cy="481013"/>
            </a:xfrm>
            <a:solidFill>
              <a:schemeClr val="bg1"/>
            </a:solidFill>
          </p:grpSpPr>
          <p:sp>
            <p:nvSpPr>
              <p:cNvPr id="148" name="Freeform 53"/>
              <p:cNvSpPr>
                <a:spLocks noEditPoints="1"/>
              </p:cNvSpPr>
              <p:nvPr/>
            </p:nvSpPr>
            <p:spPr bwMode="auto">
              <a:xfrm>
                <a:off x="3326341" y="2887135"/>
                <a:ext cx="420687" cy="481013"/>
              </a:xfrm>
              <a:custGeom>
                <a:avLst/>
                <a:gdLst>
                  <a:gd name="T0" fmla="*/ 112 w 112"/>
                  <a:gd name="T1" fmla="*/ 27 h 128"/>
                  <a:gd name="T2" fmla="*/ 100 w 112"/>
                  <a:gd name="T3" fmla="*/ 16 h 128"/>
                  <a:gd name="T4" fmla="*/ 88 w 112"/>
                  <a:gd name="T5" fmla="*/ 16 h 128"/>
                  <a:gd name="T6" fmla="*/ 88 w 112"/>
                  <a:gd name="T7" fmla="*/ 12 h 128"/>
                  <a:gd name="T8" fmla="*/ 88 w 112"/>
                  <a:gd name="T9" fmla="*/ 12 h 128"/>
                  <a:gd name="T10" fmla="*/ 76 w 112"/>
                  <a:gd name="T11" fmla="*/ 0 h 128"/>
                  <a:gd name="T12" fmla="*/ 36 w 112"/>
                  <a:gd name="T13" fmla="*/ 0 h 128"/>
                  <a:gd name="T14" fmla="*/ 24 w 112"/>
                  <a:gd name="T15" fmla="*/ 12 h 128"/>
                  <a:gd name="T16" fmla="*/ 24 w 112"/>
                  <a:gd name="T17" fmla="*/ 12 h 128"/>
                  <a:gd name="T18" fmla="*/ 24 w 112"/>
                  <a:gd name="T19" fmla="*/ 16 h 128"/>
                  <a:gd name="T20" fmla="*/ 12 w 112"/>
                  <a:gd name="T21" fmla="*/ 16 h 128"/>
                  <a:gd name="T22" fmla="*/ 0 w 112"/>
                  <a:gd name="T23" fmla="*/ 27 h 128"/>
                  <a:gd name="T24" fmla="*/ 0 w 112"/>
                  <a:gd name="T25" fmla="*/ 27 h 128"/>
                  <a:gd name="T26" fmla="*/ 0 w 112"/>
                  <a:gd name="T27" fmla="*/ 32 h 128"/>
                  <a:gd name="T28" fmla="*/ 0 w 112"/>
                  <a:gd name="T29" fmla="*/ 36 h 128"/>
                  <a:gd name="T30" fmla="*/ 8 w 112"/>
                  <a:gd name="T31" fmla="*/ 44 h 128"/>
                  <a:gd name="T32" fmla="*/ 8 w 112"/>
                  <a:gd name="T33" fmla="*/ 44 h 128"/>
                  <a:gd name="T34" fmla="*/ 8 w 112"/>
                  <a:gd name="T35" fmla="*/ 112 h 128"/>
                  <a:gd name="T36" fmla="*/ 24 w 112"/>
                  <a:gd name="T37" fmla="*/ 128 h 128"/>
                  <a:gd name="T38" fmla="*/ 88 w 112"/>
                  <a:gd name="T39" fmla="*/ 128 h 128"/>
                  <a:gd name="T40" fmla="*/ 104 w 112"/>
                  <a:gd name="T41" fmla="*/ 112 h 128"/>
                  <a:gd name="T42" fmla="*/ 104 w 112"/>
                  <a:gd name="T43" fmla="*/ 44 h 128"/>
                  <a:gd name="T44" fmla="*/ 104 w 112"/>
                  <a:gd name="T45" fmla="*/ 44 h 128"/>
                  <a:gd name="T46" fmla="*/ 112 w 112"/>
                  <a:gd name="T47" fmla="*/ 36 h 128"/>
                  <a:gd name="T48" fmla="*/ 112 w 112"/>
                  <a:gd name="T49" fmla="*/ 32 h 128"/>
                  <a:gd name="T50" fmla="*/ 112 w 112"/>
                  <a:gd name="T51" fmla="*/ 27 h 128"/>
                  <a:gd name="T52" fmla="*/ 32 w 112"/>
                  <a:gd name="T53" fmla="*/ 12 h 128"/>
                  <a:gd name="T54" fmla="*/ 36 w 112"/>
                  <a:gd name="T55" fmla="*/ 8 h 128"/>
                  <a:gd name="T56" fmla="*/ 76 w 112"/>
                  <a:gd name="T57" fmla="*/ 8 h 128"/>
                  <a:gd name="T58" fmla="*/ 80 w 112"/>
                  <a:gd name="T59" fmla="*/ 12 h 128"/>
                  <a:gd name="T60" fmla="*/ 80 w 112"/>
                  <a:gd name="T61" fmla="*/ 16 h 128"/>
                  <a:gd name="T62" fmla="*/ 32 w 112"/>
                  <a:gd name="T63" fmla="*/ 16 h 128"/>
                  <a:gd name="T64" fmla="*/ 32 w 112"/>
                  <a:gd name="T65" fmla="*/ 12 h 128"/>
                  <a:gd name="T66" fmla="*/ 96 w 112"/>
                  <a:gd name="T67" fmla="*/ 112 h 128"/>
                  <a:gd name="T68" fmla="*/ 88 w 112"/>
                  <a:gd name="T69" fmla="*/ 120 h 128"/>
                  <a:gd name="T70" fmla="*/ 24 w 112"/>
                  <a:gd name="T71" fmla="*/ 120 h 128"/>
                  <a:gd name="T72" fmla="*/ 16 w 112"/>
                  <a:gd name="T73" fmla="*/ 112 h 128"/>
                  <a:gd name="T74" fmla="*/ 16 w 112"/>
                  <a:gd name="T75" fmla="*/ 44 h 128"/>
                  <a:gd name="T76" fmla="*/ 96 w 112"/>
                  <a:gd name="T77" fmla="*/ 44 h 128"/>
                  <a:gd name="T78" fmla="*/ 96 w 112"/>
                  <a:gd name="T79" fmla="*/ 112 h 128"/>
                  <a:gd name="T80" fmla="*/ 104 w 112"/>
                  <a:gd name="T81" fmla="*/ 32 h 128"/>
                  <a:gd name="T82" fmla="*/ 104 w 112"/>
                  <a:gd name="T83" fmla="*/ 36 h 128"/>
                  <a:gd name="T84" fmla="*/ 8 w 112"/>
                  <a:gd name="T85" fmla="*/ 36 h 128"/>
                  <a:gd name="T86" fmla="*/ 8 w 112"/>
                  <a:gd name="T87" fmla="*/ 32 h 128"/>
                  <a:gd name="T88" fmla="*/ 8 w 112"/>
                  <a:gd name="T89" fmla="*/ 28 h 128"/>
                  <a:gd name="T90" fmla="*/ 12 w 112"/>
                  <a:gd name="T91" fmla="*/ 24 h 128"/>
                  <a:gd name="T92" fmla="*/ 100 w 112"/>
                  <a:gd name="T93" fmla="*/ 24 h 128"/>
                  <a:gd name="T94" fmla="*/ 104 w 112"/>
                  <a:gd name="T95" fmla="*/ 28 h 128"/>
                  <a:gd name="T96" fmla="*/ 104 w 112"/>
                  <a:gd name="T97" fmla="*/ 32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12" h="128">
                    <a:moveTo>
                      <a:pt x="112" y="27"/>
                    </a:moveTo>
                    <a:cubicBezTo>
                      <a:pt x="112" y="21"/>
                      <a:pt x="106" y="16"/>
                      <a:pt x="100" y="16"/>
                    </a:cubicBezTo>
                    <a:cubicBezTo>
                      <a:pt x="88" y="16"/>
                      <a:pt x="88" y="16"/>
                      <a:pt x="88" y="16"/>
                    </a:cubicBezTo>
                    <a:cubicBezTo>
                      <a:pt x="88" y="12"/>
                      <a:pt x="88" y="12"/>
                      <a:pt x="88" y="12"/>
                    </a:cubicBezTo>
                    <a:cubicBezTo>
                      <a:pt x="88" y="12"/>
                      <a:pt x="88" y="12"/>
                      <a:pt x="88" y="12"/>
                    </a:cubicBezTo>
                    <a:cubicBezTo>
                      <a:pt x="88" y="5"/>
                      <a:pt x="83" y="0"/>
                      <a:pt x="76" y="0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29" y="0"/>
                      <a:pt x="24" y="5"/>
                      <a:pt x="24" y="12"/>
                    </a:cubicBezTo>
                    <a:cubicBezTo>
                      <a:pt x="24" y="12"/>
                      <a:pt x="24" y="12"/>
                      <a:pt x="24" y="12"/>
                    </a:cubicBezTo>
                    <a:cubicBezTo>
                      <a:pt x="24" y="16"/>
                      <a:pt x="24" y="16"/>
                      <a:pt x="24" y="16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6" y="16"/>
                      <a:pt x="0" y="21"/>
                      <a:pt x="0" y="27"/>
                    </a:cubicBezTo>
                    <a:cubicBezTo>
                      <a:pt x="0" y="27"/>
                      <a:pt x="0" y="27"/>
                      <a:pt x="0" y="27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0" y="36"/>
                      <a:pt x="0" y="36"/>
                      <a:pt x="0" y="36"/>
                    </a:cubicBezTo>
                    <a:cubicBezTo>
                      <a:pt x="0" y="40"/>
                      <a:pt x="4" y="44"/>
                      <a:pt x="8" y="44"/>
                    </a:cubicBezTo>
                    <a:cubicBezTo>
                      <a:pt x="8" y="44"/>
                      <a:pt x="8" y="44"/>
                      <a:pt x="8" y="44"/>
                    </a:cubicBezTo>
                    <a:cubicBezTo>
                      <a:pt x="8" y="112"/>
                      <a:pt x="8" y="112"/>
                      <a:pt x="8" y="112"/>
                    </a:cubicBezTo>
                    <a:cubicBezTo>
                      <a:pt x="8" y="121"/>
                      <a:pt x="15" y="128"/>
                      <a:pt x="24" y="128"/>
                    </a:cubicBezTo>
                    <a:cubicBezTo>
                      <a:pt x="88" y="128"/>
                      <a:pt x="88" y="128"/>
                      <a:pt x="88" y="128"/>
                    </a:cubicBezTo>
                    <a:cubicBezTo>
                      <a:pt x="97" y="128"/>
                      <a:pt x="104" y="121"/>
                      <a:pt x="104" y="112"/>
                    </a:cubicBezTo>
                    <a:cubicBezTo>
                      <a:pt x="104" y="44"/>
                      <a:pt x="104" y="44"/>
                      <a:pt x="104" y="44"/>
                    </a:cubicBezTo>
                    <a:cubicBezTo>
                      <a:pt x="104" y="44"/>
                      <a:pt x="104" y="44"/>
                      <a:pt x="104" y="44"/>
                    </a:cubicBezTo>
                    <a:cubicBezTo>
                      <a:pt x="108" y="44"/>
                      <a:pt x="112" y="40"/>
                      <a:pt x="112" y="36"/>
                    </a:cubicBezTo>
                    <a:cubicBezTo>
                      <a:pt x="112" y="32"/>
                      <a:pt x="112" y="32"/>
                      <a:pt x="112" y="32"/>
                    </a:cubicBezTo>
                    <a:cubicBezTo>
                      <a:pt x="112" y="27"/>
                      <a:pt x="112" y="27"/>
                      <a:pt x="112" y="27"/>
                    </a:cubicBezTo>
                    <a:close/>
                    <a:moveTo>
                      <a:pt x="32" y="12"/>
                    </a:moveTo>
                    <a:cubicBezTo>
                      <a:pt x="32" y="10"/>
                      <a:pt x="34" y="8"/>
                      <a:pt x="36" y="8"/>
                    </a:cubicBezTo>
                    <a:cubicBezTo>
                      <a:pt x="76" y="8"/>
                      <a:pt x="76" y="8"/>
                      <a:pt x="76" y="8"/>
                    </a:cubicBezTo>
                    <a:cubicBezTo>
                      <a:pt x="78" y="8"/>
                      <a:pt x="80" y="10"/>
                      <a:pt x="80" y="12"/>
                    </a:cubicBezTo>
                    <a:cubicBezTo>
                      <a:pt x="80" y="16"/>
                      <a:pt x="80" y="16"/>
                      <a:pt x="80" y="16"/>
                    </a:cubicBezTo>
                    <a:cubicBezTo>
                      <a:pt x="32" y="16"/>
                      <a:pt x="32" y="16"/>
                      <a:pt x="32" y="16"/>
                    </a:cubicBezTo>
                    <a:lnTo>
                      <a:pt x="32" y="12"/>
                    </a:lnTo>
                    <a:close/>
                    <a:moveTo>
                      <a:pt x="96" y="112"/>
                    </a:moveTo>
                    <a:cubicBezTo>
                      <a:pt x="96" y="116"/>
                      <a:pt x="92" y="120"/>
                      <a:pt x="88" y="120"/>
                    </a:cubicBezTo>
                    <a:cubicBezTo>
                      <a:pt x="24" y="120"/>
                      <a:pt x="24" y="120"/>
                      <a:pt x="24" y="120"/>
                    </a:cubicBezTo>
                    <a:cubicBezTo>
                      <a:pt x="20" y="120"/>
                      <a:pt x="16" y="116"/>
                      <a:pt x="16" y="112"/>
                    </a:cubicBezTo>
                    <a:cubicBezTo>
                      <a:pt x="16" y="44"/>
                      <a:pt x="16" y="44"/>
                      <a:pt x="16" y="44"/>
                    </a:cubicBezTo>
                    <a:cubicBezTo>
                      <a:pt x="96" y="44"/>
                      <a:pt x="96" y="44"/>
                      <a:pt x="96" y="44"/>
                    </a:cubicBezTo>
                    <a:lnTo>
                      <a:pt x="96" y="112"/>
                    </a:lnTo>
                    <a:close/>
                    <a:moveTo>
                      <a:pt x="104" y="32"/>
                    </a:moveTo>
                    <a:cubicBezTo>
                      <a:pt x="104" y="36"/>
                      <a:pt x="104" y="36"/>
                      <a:pt x="104" y="36"/>
                    </a:cubicBezTo>
                    <a:cubicBezTo>
                      <a:pt x="8" y="36"/>
                      <a:pt x="8" y="36"/>
                      <a:pt x="8" y="36"/>
                    </a:cubicBezTo>
                    <a:cubicBezTo>
                      <a:pt x="8" y="32"/>
                      <a:pt x="8" y="32"/>
                      <a:pt x="8" y="32"/>
                    </a:cubicBezTo>
                    <a:cubicBezTo>
                      <a:pt x="8" y="28"/>
                      <a:pt x="8" y="28"/>
                      <a:pt x="8" y="28"/>
                    </a:cubicBezTo>
                    <a:cubicBezTo>
                      <a:pt x="8" y="26"/>
                      <a:pt x="10" y="24"/>
                      <a:pt x="12" y="24"/>
                    </a:cubicBezTo>
                    <a:cubicBezTo>
                      <a:pt x="100" y="24"/>
                      <a:pt x="100" y="24"/>
                      <a:pt x="100" y="24"/>
                    </a:cubicBezTo>
                    <a:cubicBezTo>
                      <a:pt x="102" y="24"/>
                      <a:pt x="104" y="26"/>
                      <a:pt x="104" y="28"/>
                    </a:cubicBezTo>
                    <a:lnTo>
                      <a:pt x="104" y="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54"/>
              <p:cNvSpPr>
                <a:spLocks noEditPoints="1"/>
              </p:cNvSpPr>
              <p:nvPr/>
            </p:nvSpPr>
            <p:spPr bwMode="auto">
              <a:xfrm>
                <a:off x="3416829" y="3082397"/>
                <a:ext cx="60325" cy="225425"/>
              </a:xfrm>
              <a:custGeom>
                <a:avLst/>
                <a:gdLst>
                  <a:gd name="T0" fmla="*/ 4 w 16"/>
                  <a:gd name="T1" fmla="*/ 60 h 60"/>
                  <a:gd name="T2" fmla="*/ 12 w 16"/>
                  <a:gd name="T3" fmla="*/ 60 h 60"/>
                  <a:gd name="T4" fmla="*/ 16 w 16"/>
                  <a:gd name="T5" fmla="*/ 56 h 60"/>
                  <a:gd name="T6" fmla="*/ 16 w 16"/>
                  <a:gd name="T7" fmla="*/ 4 h 60"/>
                  <a:gd name="T8" fmla="*/ 12 w 16"/>
                  <a:gd name="T9" fmla="*/ 0 h 60"/>
                  <a:gd name="T10" fmla="*/ 4 w 16"/>
                  <a:gd name="T11" fmla="*/ 0 h 60"/>
                  <a:gd name="T12" fmla="*/ 0 w 16"/>
                  <a:gd name="T13" fmla="*/ 4 h 60"/>
                  <a:gd name="T14" fmla="*/ 0 w 16"/>
                  <a:gd name="T15" fmla="*/ 56 h 60"/>
                  <a:gd name="T16" fmla="*/ 4 w 16"/>
                  <a:gd name="T17" fmla="*/ 60 h 60"/>
                  <a:gd name="T18" fmla="*/ 4 w 16"/>
                  <a:gd name="T19" fmla="*/ 4 h 60"/>
                  <a:gd name="T20" fmla="*/ 12 w 16"/>
                  <a:gd name="T21" fmla="*/ 4 h 60"/>
                  <a:gd name="T22" fmla="*/ 12 w 16"/>
                  <a:gd name="T23" fmla="*/ 56 h 60"/>
                  <a:gd name="T24" fmla="*/ 4 w 16"/>
                  <a:gd name="T25" fmla="*/ 56 h 60"/>
                  <a:gd name="T26" fmla="*/ 4 w 16"/>
                  <a:gd name="T27" fmla="*/ 4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6" h="60">
                    <a:moveTo>
                      <a:pt x="4" y="60"/>
                    </a:moveTo>
                    <a:cubicBezTo>
                      <a:pt x="12" y="60"/>
                      <a:pt x="12" y="60"/>
                      <a:pt x="12" y="60"/>
                    </a:cubicBezTo>
                    <a:cubicBezTo>
                      <a:pt x="14" y="60"/>
                      <a:pt x="16" y="58"/>
                      <a:pt x="16" y="56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2"/>
                      <a:pt x="14" y="0"/>
                      <a:pt x="12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0" y="58"/>
                      <a:pt x="2" y="60"/>
                      <a:pt x="4" y="60"/>
                    </a:cubicBezTo>
                    <a:close/>
                    <a:moveTo>
                      <a:pt x="4" y="4"/>
                    </a:moveTo>
                    <a:cubicBezTo>
                      <a:pt x="12" y="4"/>
                      <a:pt x="12" y="4"/>
                      <a:pt x="12" y="4"/>
                    </a:cubicBezTo>
                    <a:cubicBezTo>
                      <a:pt x="12" y="56"/>
                      <a:pt x="12" y="56"/>
                      <a:pt x="12" y="56"/>
                    </a:cubicBezTo>
                    <a:cubicBezTo>
                      <a:pt x="4" y="56"/>
                      <a:pt x="4" y="56"/>
                      <a:pt x="4" y="56"/>
                    </a:cubicBezTo>
                    <a:lnTo>
                      <a:pt x="4" y="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55"/>
              <p:cNvSpPr>
                <a:spLocks noEditPoints="1"/>
              </p:cNvSpPr>
              <p:nvPr/>
            </p:nvSpPr>
            <p:spPr bwMode="auto">
              <a:xfrm>
                <a:off x="3507316" y="3082397"/>
                <a:ext cx="58737" cy="225425"/>
              </a:xfrm>
              <a:custGeom>
                <a:avLst/>
                <a:gdLst>
                  <a:gd name="T0" fmla="*/ 4 w 16"/>
                  <a:gd name="T1" fmla="*/ 60 h 60"/>
                  <a:gd name="T2" fmla="*/ 12 w 16"/>
                  <a:gd name="T3" fmla="*/ 60 h 60"/>
                  <a:gd name="T4" fmla="*/ 16 w 16"/>
                  <a:gd name="T5" fmla="*/ 56 h 60"/>
                  <a:gd name="T6" fmla="*/ 16 w 16"/>
                  <a:gd name="T7" fmla="*/ 4 h 60"/>
                  <a:gd name="T8" fmla="*/ 12 w 16"/>
                  <a:gd name="T9" fmla="*/ 0 h 60"/>
                  <a:gd name="T10" fmla="*/ 4 w 16"/>
                  <a:gd name="T11" fmla="*/ 0 h 60"/>
                  <a:gd name="T12" fmla="*/ 0 w 16"/>
                  <a:gd name="T13" fmla="*/ 4 h 60"/>
                  <a:gd name="T14" fmla="*/ 0 w 16"/>
                  <a:gd name="T15" fmla="*/ 56 h 60"/>
                  <a:gd name="T16" fmla="*/ 4 w 16"/>
                  <a:gd name="T17" fmla="*/ 60 h 60"/>
                  <a:gd name="T18" fmla="*/ 4 w 16"/>
                  <a:gd name="T19" fmla="*/ 4 h 60"/>
                  <a:gd name="T20" fmla="*/ 12 w 16"/>
                  <a:gd name="T21" fmla="*/ 4 h 60"/>
                  <a:gd name="T22" fmla="*/ 12 w 16"/>
                  <a:gd name="T23" fmla="*/ 56 h 60"/>
                  <a:gd name="T24" fmla="*/ 4 w 16"/>
                  <a:gd name="T25" fmla="*/ 56 h 60"/>
                  <a:gd name="T26" fmla="*/ 4 w 16"/>
                  <a:gd name="T27" fmla="*/ 4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6" h="60">
                    <a:moveTo>
                      <a:pt x="4" y="60"/>
                    </a:moveTo>
                    <a:cubicBezTo>
                      <a:pt x="12" y="60"/>
                      <a:pt x="12" y="60"/>
                      <a:pt x="12" y="60"/>
                    </a:cubicBezTo>
                    <a:cubicBezTo>
                      <a:pt x="14" y="60"/>
                      <a:pt x="16" y="58"/>
                      <a:pt x="16" y="56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2"/>
                      <a:pt x="14" y="0"/>
                      <a:pt x="12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0" y="58"/>
                      <a:pt x="2" y="60"/>
                      <a:pt x="4" y="60"/>
                    </a:cubicBezTo>
                    <a:close/>
                    <a:moveTo>
                      <a:pt x="4" y="4"/>
                    </a:moveTo>
                    <a:cubicBezTo>
                      <a:pt x="12" y="4"/>
                      <a:pt x="12" y="4"/>
                      <a:pt x="12" y="4"/>
                    </a:cubicBezTo>
                    <a:cubicBezTo>
                      <a:pt x="12" y="56"/>
                      <a:pt x="12" y="56"/>
                      <a:pt x="12" y="56"/>
                    </a:cubicBezTo>
                    <a:cubicBezTo>
                      <a:pt x="4" y="56"/>
                      <a:pt x="4" y="56"/>
                      <a:pt x="4" y="56"/>
                    </a:cubicBezTo>
                    <a:lnTo>
                      <a:pt x="4" y="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56"/>
              <p:cNvSpPr>
                <a:spLocks noEditPoints="1"/>
              </p:cNvSpPr>
              <p:nvPr/>
            </p:nvSpPr>
            <p:spPr bwMode="auto">
              <a:xfrm>
                <a:off x="3596216" y="3082397"/>
                <a:ext cx="60325" cy="225425"/>
              </a:xfrm>
              <a:custGeom>
                <a:avLst/>
                <a:gdLst>
                  <a:gd name="T0" fmla="*/ 4 w 16"/>
                  <a:gd name="T1" fmla="*/ 60 h 60"/>
                  <a:gd name="T2" fmla="*/ 12 w 16"/>
                  <a:gd name="T3" fmla="*/ 60 h 60"/>
                  <a:gd name="T4" fmla="*/ 16 w 16"/>
                  <a:gd name="T5" fmla="*/ 56 h 60"/>
                  <a:gd name="T6" fmla="*/ 16 w 16"/>
                  <a:gd name="T7" fmla="*/ 4 h 60"/>
                  <a:gd name="T8" fmla="*/ 12 w 16"/>
                  <a:gd name="T9" fmla="*/ 0 h 60"/>
                  <a:gd name="T10" fmla="*/ 4 w 16"/>
                  <a:gd name="T11" fmla="*/ 0 h 60"/>
                  <a:gd name="T12" fmla="*/ 0 w 16"/>
                  <a:gd name="T13" fmla="*/ 4 h 60"/>
                  <a:gd name="T14" fmla="*/ 0 w 16"/>
                  <a:gd name="T15" fmla="*/ 56 h 60"/>
                  <a:gd name="T16" fmla="*/ 4 w 16"/>
                  <a:gd name="T17" fmla="*/ 60 h 60"/>
                  <a:gd name="T18" fmla="*/ 4 w 16"/>
                  <a:gd name="T19" fmla="*/ 4 h 60"/>
                  <a:gd name="T20" fmla="*/ 12 w 16"/>
                  <a:gd name="T21" fmla="*/ 4 h 60"/>
                  <a:gd name="T22" fmla="*/ 12 w 16"/>
                  <a:gd name="T23" fmla="*/ 56 h 60"/>
                  <a:gd name="T24" fmla="*/ 4 w 16"/>
                  <a:gd name="T25" fmla="*/ 56 h 60"/>
                  <a:gd name="T26" fmla="*/ 4 w 16"/>
                  <a:gd name="T27" fmla="*/ 4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6" h="60">
                    <a:moveTo>
                      <a:pt x="4" y="60"/>
                    </a:moveTo>
                    <a:cubicBezTo>
                      <a:pt x="12" y="60"/>
                      <a:pt x="12" y="60"/>
                      <a:pt x="12" y="60"/>
                    </a:cubicBezTo>
                    <a:cubicBezTo>
                      <a:pt x="14" y="60"/>
                      <a:pt x="16" y="58"/>
                      <a:pt x="16" y="56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2"/>
                      <a:pt x="14" y="0"/>
                      <a:pt x="12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0" y="58"/>
                      <a:pt x="2" y="60"/>
                      <a:pt x="4" y="60"/>
                    </a:cubicBezTo>
                    <a:close/>
                    <a:moveTo>
                      <a:pt x="4" y="4"/>
                    </a:moveTo>
                    <a:cubicBezTo>
                      <a:pt x="12" y="4"/>
                      <a:pt x="12" y="4"/>
                      <a:pt x="12" y="4"/>
                    </a:cubicBezTo>
                    <a:cubicBezTo>
                      <a:pt x="12" y="56"/>
                      <a:pt x="12" y="56"/>
                      <a:pt x="12" y="56"/>
                    </a:cubicBezTo>
                    <a:cubicBezTo>
                      <a:pt x="4" y="56"/>
                      <a:pt x="4" y="56"/>
                      <a:pt x="4" y="56"/>
                    </a:cubicBezTo>
                    <a:lnTo>
                      <a:pt x="4" y="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52" name="Group 151"/>
            <p:cNvGrpSpPr/>
            <p:nvPr/>
          </p:nvGrpSpPr>
          <p:grpSpPr>
            <a:xfrm>
              <a:off x="5449226" y="2421323"/>
              <a:ext cx="310736" cy="416140"/>
              <a:chOff x="5280554" y="3849160"/>
              <a:chExt cx="360362" cy="482600"/>
            </a:xfrm>
            <a:solidFill>
              <a:schemeClr val="bg1"/>
            </a:solidFill>
          </p:grpSpPr>
          <p:sp>
            <p:nvSpPr>
              <p:cNvPr id="153" name="Freeform 37"/>
              <p:cNvSpPr>
                <a:spLocks noEditPoints="1"/>
              </p:cNvSpPr>
              <p:nvPr/>
            </p:nvSpPr>
            <p:spPr bwMode="auto">
              <a:xfrm>
                <a:off x="5280554" y="3849160"/>
                <a:ext cx="360362" cy="482600"/>
              </a:xfrm>
              <a:custGeom>
                <a:avLst/>
                <a:gdLst>
                  <a:gd name="T0" fmla="*/ 84 w 96"/>
                  <a:gd name="T1" fmla="*/ 52 h 128"/>
                  <a:gd name="T2" fmla="*/ 84 w 96"/>
                  <a:gd name="T3" fmla="*/ 36 h 128"/>
                  <a:gd name="T4" fmla="*/ 48 w 96"/>
                  <a:gd name="T5" fmla="*/ 0 h 128"/>
                  <a:gd name="T6" fmla="*/ 12 w 96"/>
                  <a:gd name="T7" fmla="*/ 36 h 128"/>
                  <a:gd name="T8" fmla="*/ 12 w 96"/>
                  <a:gd name="T9" fmla="*/ 52 h 128"/>
                  <a:gd name="T10" fmla="*/ 0 w 96"/>
                  <a:gd name="T11" fmla="*/ 64 h 128"/>
                  <a:gd name="T12" fmla="*/ 0 w 96"/>
                  <a:gd name="T13" fmla="*/ 76 h 128"/>
                  <a:gd name="T14" fmla="*/ 0 w 96"/>
                  <a:gd name="T15" fmla="*/ 80 h 128"/>
                  <a:gd name="T16" fmla="*/ 0 w 96"/>
                  <a:gd name="T17" fmla="*/ 88 h 128"/>
                  <a:gd name="T18" fmla="*/ 0 w 96"/>
                  <a:gd name="T19" fmla="*/ 92 h 128"/>
                  <a:gd name="T20" fmla="*/ 36 w 96"/>
                  <a:gd name="T21" fmla="*/ 128 h 128"/>
                  <a:gd name="T22" fmla="*/ 60 w 96"/>
                  <a:gd name="T23" fmla="*/ 128 h 128"/>
                  <a:gd name="T24" fmla="*/ 96 w 96"/>
                  <a:gd name="T25" fmla="*/ 92 h 128"/>
                  <a:gd name="T26" fmla="*/ 96 w 96"/>
                  <a:gd name="T27" fmla="*/ 88 h 128"/>
                  <a:gd name="T28" fmla="*/ 96 w 96"/>
                  <a:gd name="T29" fmla="*/ 80 h 128"/>
                  <a:gd name="T30" fmla="*/ 96 w 96"/>
                  <a:gd name="T31" fmla="*/ 76 h 128"/>
                  <a:gd name="T32" fmla="*/ 96 w 96"/>
                  <a:gd name="T33" fmla="*/ 64 h 128"/>
                  <a:gd name="T34" fmla="*/ 84 w 96"/>
                  <a:gd name="T35" fmla="*/ 52 h 128"/>
                  <a:gd name="T36" fmla="*/ 20 w 96"/>
                  <a:gd name="T37" fmla="*/ 36 h 128"/>
                  <a:gd name="T38" fmla="*/ 48 w 96"/>
                  <a:gd name="T39" fmla="*/ 8 h 128"/>
                  <a:gd name="T40" fmla="*/ 76 w 96"/>
                  <a:gd name="T41" fmla="*/ 36 h 128"/>
                  <a:gd name="T42" fmla="*/ 76 w 96"/>
                  <a:gd name="T43" fmla="*/ 52 h 128"/>
                  <a:gd name="T44" fmla="*/ 68 w 96"/>
                  <a:gd name="T45" fmla="*/ 52 h 128"/>
                  <a:gd name="T46" fmla="*/ 68 w 96"/>
                  <a:gd name="T47" fmla="*/ 36 h 128"/>
                  <a:gd name="T48" fmla="*/ 48 w 96"/>
                  <a:gd name="T49" fmla="*/ 16 h 128"/>
                  <a:gd name="T50" fmla="*/ 28 w 96"/>
                  <a:gd name="T51" fmla="*/ 36 h 128"/>
                  <a:gd name="T52" fmla="*/ 28 w 96"/>
                  <a:gd name="T53" fmla="*/ 52 h 128"/>
                  <a:gd name="T54" fmla="*/ 20 w 96"/>
                  <a:gd name="T55" fmla="*/ 52 h 128"/>
                  <a:gd name="T56" fmla="*/ 20 w 96"/>
                  <a:gd name="T57" fmla="*/ 36 h 128"/>
                  <a:gd name="T58" fmla="*/ 64 w 96"/>
                  <a:gd name="T59" fmla="*/ 36 h 128"/>
                  <a:gd name="T60" fmla="*/ 64 w 96"/>
                  <a:gd name="T61" fmla="*/ 36 h 128"/>
                  <a:gd name="T62" fmla="*/ 64 w 96"/>
                  <a:gd name="T63" fmla="*/ 52 h 128"/>
                  <a:gd name="T64" fmla="*/ 32 w 96"/>
                  <a:gd name="T65" fmla="*/ 52 h 128"/>
                  <a:gd name="T66" fmla="*/ 32 w 96"/>
                  <a:gd name="T67" fmla="*/ 36 h 128"/>
                  <a:gd name="T68" fmla="*/ 32 w 96"/>
                  <a:gd name="T69" fmla="*/ 36 h 128"/>
                  <a:gd name="T70" fmla="*/ 48 w 96"/>
                  <a:gd name="T71" fmla="*/ 20 h 128"/>
                  <a:gd name="T72" fmla="*/ 64 w 96"/>
                  <a:gd name="T73" fmla="*/ 36 h 128"/>
                  <a:gd name="T74" fmla="*/ 88 w 96"/>
                  <a:gd name="T75" fmla="*/ 76 h 128"/>
                  <a:gd name="T76" fmla="*/ 88 w 96"/>
                  <a:gd name="T77" fmla="*/ 80 h 128"/>
                  <a:gd name="T78" fmla="*/ 88 w 96"/>
                  <a:gd name="T79" fmla="*/ 88 h 128"/>
                  <a:gd name="T80" fmla="*/ 88 w 96"/>
                  <a:gd name="T81" fmla="*/ 92 h 128"/>
                  <a:gd name="T82" fmla="*/ 60 w 96"/>
                  <a:gd name="T83" fmla="*/ 120 h 128"/>
                  <a:gd name="T84" fmla="*/ 36 w 96"/>
                  <a:gd name="T85" fmla="*/ 120 h 128"/>
                  <a:gd name="T86" fmla="*/ 8 w 96"/>
                  <a:gd name="T87" fmla="*/ 92 h 128"/>
                  <a:gd name="T88" fmla="*/ 8 w 96"/>
                  <a:gd name="T89" fmla="*/ 88 h 128"/>
                  <a:gd name="T90" fmla="*/ 8 w 96"/>
                  <a:gd name="T91" fmla="*/ 80 h 128"/>
                  <a:gd name="T92" fmla="*/ 8 w 96"/>
                  <a:gd name="T93" fmla="*/ 76 h 128"/>
                  <a:gd name="T94" fmla="*/ 8 w 96"/>
                  <a:gd name="T95" fmla="*/ 64 h 128"/>
                  <a:gd name="T96" fmla="*/ 12 w 96"/>
                  <a:gd name="T97" fmla="*/ 60 h 128"/>
                  <a:gd name="T98" fmla="*/ 20 w 96"/>
                  <a:gd name="T99" fmla="*/ 60 h 128"/>
                  <a:gd name="T100" fmla="*/ 76 w 96"/>
                  <a:gd name="T101" fmla="*/ 60 h 128"/>
                  <a:gd name="T102" fmla="*/ 84 w 96"/>
                  <a:gd name="T103" fmla="*/ 60 h 128"/>
                  <a:gd name="T104" fmla="*/ 88 w 96"/>
                  <a:gd name="T105" fmla="*/ 64 h 128"/>
                  <a:gd name="T106" fmla="*/ 88 w 96"/>
                  <a:gd name="T107" fmla="*/ 76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96" h="128">
                    <a:moveTo>
                      <a:pt x="84" y="52"/>
                    </a:moveTo>
                    <a:cubicBezTo>
                      <a:pt x="84" y="36"/>
                      <a:pt x="84" y="36"/>
                      <a:pt x="84" y="36"/>
                    </a:cubicBezTo>
                    <a:cubicBezTo>
                      <a:pt x="84" y="16"/>
                      <a:pt x="68" y="0"/>
                      <a:pt x="48" y="0"/>
                    </a:cubicBezTo>
                    <a:cubicBezTo>
                      <a:pt x="28" y="0"/>
                      <a:pt x="12" y="16"/>
                      <a:pt x="12" y="36"/>
                    </a:cubicBezTo>
                    <a:cubicBezTo>
                      <a:pt x="12" y="52"/>
                      <a:pt x="12" y="52"/>
                      <a:pt x="12" y="52"/>
                    </a:cubicBezTo>
                    <a:cubicBezTo>
                      <a:pt x="5" y="52"/>
                      <a:pt x="0" y="57"/>
                      <a:pt x="0" y="64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112"/>
                      <a:pt x="16" y="128"/>
                      <a:pt x="36" y="128"/>
                    </a:cubicBezTo>
                    <a:cubicBezTo>
                      <a:pt x="60" y="128"/>
                      <a:pt x="60" y="128"/>
                      <a:pt x="60" y="128"/>
                    </a:cubicBezTo>
                    <a:cubicBezTo>
                      <a:pt x="80" y="128"/>
                      <a:pt x="96" y="112"/>
                      <a:pt x="96" y="92"/>
                    </a:cubicBezTo>
                    <a:cubicBezTo>
                      <a:pt x="96" y="88"/>
                      <a:pt x="96" y="88"/>
                      <a:pt x="96" y="88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96" y="76"/>
                      <a:pt x="96" y="76"/>
                      <a:pt x="96" y="76"/>
                    </a:cubicBezTo>
                    <a:cubicBezTo>
                      <a:pt x="96" y="64"/>
                      <a:pt x="96" y="64"/>
                      <a:pt x="96" y="64"/>
                    </a:cubicBezTo>
                    <a:cubicBezTo>
                      <a:pt x="96" y="57"/>
                      <a:pt x="91" y="52"/>
                      <a:pt x="84" y="52"/>
                    </a:cubicBezTo>
                    <a:close/>
                    <a:moveTo>
                      <a:pt x="20" y="36"/>
                    </a:moveTo>
                    <a:cubicBezTo>
                      <a:pt x="20" y="21"/>
                      <a:pt x="33" y="8"/>
                      <a:pt x="48" y="8"/>
                    </a:cubicBezTo>
                    <a:cubicBezTo>
                      <a:pt x="63" y="8"/>
                      <a:pt x="76" y="21"/>
                      <a:pt x="76" y="36"/>
                    </a:cubicBezTo>
                    <a:cubicBezTo>
                      <a:pt x="76" y="52"/>
                      <a:pt x="76" y="52"/>
                      <a:pt x="76" y="52"/>
                    </a:cubicBezTo>
                    <a:cubicBezTo>
                      <a:pt x="68" y="52"/>
                      <a:pt x="68" y="52"/>
                      <a:pt x="68" y="52"/>
                    </a:cubicBezTo>
                    <a:cubicBezTo>
                      <a:pt x="68" y="36"/>
                      <a:pt x="68" y="36"/>
                      <a:pt x="68" y="36"/>
                    </a:cubicBezTo>
                    <a:cubicBezTo>
                      <a:pt x="68" y="25"/>
                      <a:pt x="59" y="16"/>
                      <a:pt x="48" y="16"/>
                    </a:cubicBezTo>
                    <a:cubicBezTo>
                      <a:pt x="37" y="16"/>
                      <a:pt x="28" y="25"/>
                      <a:pt x="28" y="36"/>
                    </a:cubicBezTo>
                    <a:cubicBezTo>
                      <a:pt x="28" y="52"/>
                      <a:pt x="28" y="52"/>
                      <a:pt x="28" y="52"/>
                    </a:cubicBezTo>
                    <a:cubicBezTo>
                      <a:pt x="20" y="52"/>
                      <a:pt x="20" y="52"/>
                      <a:pt x="20" y="52"/>
                    </a:cubicBezTo>
                    <a:lnTo>
                      <a:pt x="20" y="36"/>
                    </a:lnTo>
                    <a:close/>
                    <a:moveTo>
                      <a:pt x="64" y="36"/>
                    </a:moveTo>
                    <a:cubicBezTo>
                      <a:pt x="64" y="36"/>
                      <a:pt x="64" y="36"/>
                      <a:pt x="64" y="36"/>
                    </a:cubicBezTo>
                    <a:cubicBezTo>
                      <a:pt x="64" y="52"/>
                      <a:pt x="64" y="52"/>
                      <a:pt x="64" y="52"/>
                    </a:cubicBezTo>
                    <a:cubicBezTo>
                      <a:pt x="32" y="52"/>
                      <a:pt x="32" y="52"/>
                      <a:pt x="32" y="52"/>
                    </a:cubicBezTo>
                    <a:cubicBezTo>
                      <a:pt x="32" y="36"/>
                      <a:pt x="32" y="36"/>
                      <a:pt x="32" y="36"/>
                    </a:cubicBezTo>
                    <a:cubicBezTo>
                      <a:pt x="32" y="36"/>
                      <a:pt x="32" y="36"/>
                      <a:pt x="32" y="36"/>
                    </a:cubicBezTo>
                    <a:cubicBezTo>
                      <a:pt x="32" y="27"/>
                      <a:pt x="39" y="20"/>
                      <a:pt x="48" y="20"/>
                    </a:cubicBezTo>
                    <a:cubicBezTo>
                      <a:pt x="57" y="20"/>
                      <a:pt x="64" y="27"/>
                      <a:pt x="64" y="36"/>
                    </a:cubicBezTo>
                    <a:close/>
                    <a:moveTo>
                      <a:pt x="88" y="76"/>
                    </a:moveTo>
                    <a:cubicBezTo>
                      <a:pt x="88" y="80"/>
                      <a:pt x="88" y="80"/>
                      <a:pt x="88" y="80"/>
                    </a:cubicBezTo>
                    <a:cubicBezTo>
                      <a:pt x="88" y="88"/>
                      <a:pt x="88" y="88"/>
                      <a:pt x="88" y="88"/>
                    </a:cubicBezTo>
                    <a:cubicBezTo>
                      <a:pt x="88" y="92"/>
                      <a:pt x="88" y="92"/>
                      <a:pt x="88" y="92"/>
                    </a:cubicBezTo>
                    <a:cubicBezTo>
                      <a:pt x="88" y="107"/>
                      <a:pt x="75" y="120"/>
                      <a:pt x="60" y="120"/>
                    </a:cubicBezTo>
                    <a:cubicBezTo>
                      <a:pt x="36" y="120"/>
                      <a:pt x="36" y="120"/>
                      <a:pt x="36" y="120"/>
                    </a:cubicBezTo>
                    <a:cubicBezTo>
                      <a:pt x="21" y="120"/>
                      <a:pt x="8" y="107"/>
                      <a:pt x="8" y="92"/>
                    </a:cubicBezTo>
                    <a:cubicBezTo>
                      <a:pt x="8" y="88"/>
                      <a:pt x="8" y="88"/>
                      <a:pt x="8" y="88"/>
                    </a:cubicBezTo>
                    <a:cubicBezTo>
                      <a:pt x="8" y="80"/>
                      <a:pt x="8" y="80"/>
                      <a:pt x="8" y="80"/>
                    </a:cubicBezTo>
                    <a:cubicBezTo>
                      <a:pt x="8" y="76"/>
                      <a:pt x="8" y="76"/>
                      <a:pt x="8" y="76"/>
                    </a:cubicBezTo>
                    <a:cubicBezTo>
                      <a:pt x="8" y="64"/>
                      <a:pt x="8" y="64"/>
                      <a:pt x="8" y="64"/>
                    </a:cubicBezTo>
                    <a:cubicBezTo>
                      <a:pt x="8" y="62"/>
                      <a:pt x="10" y="60"/>
                      <a:pt x="12" y="60"/>
                    </a:cubicBezTo>
                    <a:cubicBezTo>
                      <a:pt x="15" y="60"/>
                      <a:pt x="17" y="60"/>
                      <a:pt x="20" y="60"/>
                    </a:cubicBezTo>
                    <a:cubicBezTo>
                      <a:pt x="76" y="60"/>
                      <a:pt x="76" y="60"/>
                      <a:pt x="76" y="60"/>
                    </a:cubicBezTo>
                    <a:cubicBezTo>
                      <a:pt x="79" y="60"/>
                      <a:pt x="81" y="60"/>
                      <a:pt x="84" y="60"/>
                    </a:cubicBezTo>
                    <a:cubicBezTo>
                      <a:pt x="86" y="60"/>
                      <a:pt x="88" y="62"/>
                      <a:pt x="88" y="64"/>
                    </a:cubicBezTo>
                    <a:lnTo>
                      <a:pt x="88" y="7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38"/>
              <p:cNvSpPr>
                <a:spLocks/>
              </p:cNvSpPr>
              <p:nvPr/>
            </p:nvSpPr>
            <p:spPr bwMode="auto">
              <a:xfrm>
                <a:off x="5431366" y="4136497"/>
                <a:ext cx="60325" cy="88900"/>
              </a:xfrm>
              <a:custGeom>
                <a:avLst/>
                <a:gdLst>
                  <a:gd name="T0" fmla="*/ 8 w 16"/>
                  <a:gd name="T1" fmla="*/ 0 h 24"/>
                  <a:gd name="T2" fmla="*/ 0 w 16"/>
                  <a:gd name="T3" fmla="*/ 8 h 24"/>
                  <a:gd name="T4" fmla="*/ 3 w 16"/>
                  <a:gd name="T5" fmla="*/ 19 h 24"/>
                  <a:gd name="T6" fmla="*/ 8 w 16"/>
                  <a:gd name="T7" fmla="*/ 24 h 24"/>
                  <a:gd name="T8" fmla="*/ 13 w 16"/>
                  <a:gd name="T9" fmla="*/ 19 h 24"/>
                  <a:gd name="T10" fmla="*/ 16 w 16"/>
                  <a:gd name="T11" fmla="*/ 8 h 24"/>
                  <a:gd name="T12" fmla="*/ 8 w 16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" h="24">
                    <a:moveTo>
                      <a:pt x="8" y="0"/>
                    </a:moveTo>
                    <a:cubicBezTo>
                      <a:pt x="4" y="0"/>
                      <a:pt x="0" y="4"/>
                      <a:pt x="0" y="8"/>
                    </a:cubicBezTo>
                    <a:cubicBezTo>
                      <a:pt x="0" y="10"/>
                      <a:pt x="1" y="15"/>
                      <a:pt x="3" y="19"/>
                    </a:cubicBezTo>
                    <a:cubicBezTo>
                      <a:pt x="4" y="22"/>
                      <a:pt x="5" y="24"/>
                      <a:pt x="8" y="24"/>
                    </a:cubicBezTo>
                    <a:cubicBezTo>
                      <a:pt x="11" y="24"/>
                      <a:pt x="12" y="22"/>
                      <a:pt x="13" y="19"/>
                    </a:cubicBezTo>
                    <a:cubicBezTo>
                      <a:pt x="15" y="15"/>
                      <a:pt x="16" y="10"/>
                      <a:pt x="16" y="8"/>
                    </a:cubicBezTo>
                    <a:cubicBezTo>
                      <a:pt x="16" y="4"/>
                      <a:pt x="12" y="0"/>
                      <a:pt x="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5" name="Freeform 34"/>
            <p:cNvSpPr>
              <a:spLocks noEditPoints="1"/>
            </p:cNvSpPr>
            <p:nvPr/>
          </p:nvSpPr>
          <p:spPr bwMode="auto">
            <a:xfrm>
              <a:off x="3887799" y="2083792"/>
              <a:ext cx="396838" cy="385428"/>
            </a:xfrm>
            <a:custGeom>
              <a:avLst/>
              <a:gdLst>
                <a:gd name="T0" fmla="*/ 94 w 132"/>
                <a:gd name="T1" fmla="*/ 0 h 128"/>
                <a:gd name="T2" fmla="*/ 56 w 132"/>
                <a:gd name="T3" fmla="*/ 27 h 128"/>
                <a:gd name="T4" fmla="*/ 55 w 132"/>
                <a:gd name="T5" fmla="*/ 27 h 128"/>
                <a:gd name="T6" fmla="*/ 14 w 132"/>
                <a:gd name="T7" fmla="*/ 69 h 128"/>
                <a:gd name="T8" fmla="*/ 1 w 132"/>
                <a:gd name="T9" fmla="*/ 110 h 128"/>
                <a:gd name="T10" fmla="*/ 14 w 132"/>
                <a:gd name="T11" fmla="*/ 128 h 128"/>
                <a:gd name="T12" fmla="*/ 53 w 132"/>
                <a:gd name="T13" fmla="*/ 118 h 128"/>
                <a:gd name="T14" fmla="*/ 120 w 132"/>
                <a:gd name="T15" fmla="*/ 53 h 128"/>
                <a:gd name="T16" fmla="*/ 64 w 132"/>
                <a:gd name="T17" fmla="*/ 95 h 128"/>
                <a:gd name="T18" fmla="*/ 99 w 132"/>
                <a:gd name="T19" fmla="*/ 47 h 128"/>
                <a:gd name="T20" fmla="*/ 95 w 132"/>
                <a:gd name="T21" fmla="*/ 67 h 128"/>
                <a:gd name="T22" fmla="*/ 64 w 132"/>
                <a:gd name="T23" fmla="*/ 98 h 128"/>
                <a:gd name="T24" fmla="*/ 59 w 132"/>
                <a:gd name="T25" fmla="*/ 81 h 128"/>
                <a:gd name="T26" fmla="*/ 46 w 132"/>
                <a:gd name="T27" fmla="*/ 68 h 128"/>
                <a:gd name="T28" fmla="*/ 92 w 132"/>
                <a:gd name="T29" fmla="*/ 36 h 128"/>
                <a:gd name="T30" fmla="*/ 59 w 132"/>
                <a:gd name="T31" fmla="*/ 81 h 128"/>
                <a:gd name="T32" fmla="*/ 30 w 132"/>
                <a:gd name="T33" fmla="*/ 64 h 128"/>
                <a:gd name="T34" fmla="*/ 80 w 132"/>
                <a:gd name="T35" fmla="*/ 29 h 128"/>
                <a:gd name="T36" fmla="*/ 17 w 132"/>
                <a:gd name="T37" fmla="*/ 119 h 128"/>
                <a:gd name="T38" fmla="*/ 8 w 132"/>
                <a:gd name="T39" fmla="*/ 114 h 128"/>
                <a:gd name="T40" fmla="*/ 13 w 132"/>
                <a:gd name="T41" fmla="*/ 96 h 128"/>
                <a:gd name="T42" fmla="*/ 32 w 132"/>
                <a:gd name="T43" fmla="*/ 116 h 128"/>
                <a:gd name="T44" fmla="*/ 35 w 132"/>
                <a:gd name="T45" fmla="*/ 115 h 128"/>
                <a:gd name="T46" fmla="*/ 14 w 132"/>
                <a:gd name="T47" fmla="*/ 92 h 128"/>
                <a:gd name="T48" fmla="*/ 19 w 132"/>
                <a:gd name="T49" fmla="*/ 75 h 128"/>
                <a:gd name="T50" fmla="*/ 52 w 132"/>
                <a:gd name="T51" fmla="*/ 110 h 128"/>
                <a:gd name="T52" fmla="*/ 35 w 132"/>
                <a:gd name="T53" fmla="*/ 115 h 128"/>
                <a:gd name="T54" fmla="*/ 108 w 132"/>
                <a:gd name="T55" fmla="*/ 54 h 128"/>
                <a:gd name="T56" fmla="*/ 98 w 132"/>
                <a:gd name="T57" fmla="*/ 30 h 128"/>
                <a:gd name="T58" fmla="*/ 81 w 132"/>
                <a:gd name="T59" fmla="*/ 13 h 128"/>
                <a:gd name="T60" fmla="*/ 112 w 132"/>
                <a:gd name="T61" fmla="*/ 16 h 128"/>
                <a:gd name="T62" fmla="*/ 115 w 132"/>
                <a:gd name="T63" fmla="*/ 47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32" h="128">
                  <a:moveTo>
                    <a:pt x="118" y="10"/>
                  </a:moveTo>
                  <a:cubicBezTo>
                    <a:pt x="111" y="4"/>
                    <a:pt x="102" y="0"/>
                    <a:pt x="94" y="0"/>
                  </a:cubicBezTo>
                  <a:cubicBezTo>
                    <a:pt x="87" y="0"/>
                    <a:pt x="80" y="3"/>
                    <a:pt x="75" y="8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6" y="27"/>
                    <a:pt x="56" y="27"/>
                    <a:pt x="55" y="27"/>
                  </a:cubicBezTo>
                  <a:cubicBezTo>
                    <a:pt x="55" y="27"/>
                    <a:pt x="55" y="27"/>
                    <a:pt x="55" y="27"/>
                  </a:cubicBezTo>
                  <a:cubicBezTo>
                    <a:pt x="55" y="27"/>
                    <a:pt x="55" y="27"/>
                    <a:pt x="55" y="27"/>
                  </a:cubicBezTo>
                  <a:cubicBezTo>
                    <a:pt x="14" y="69"/>
                    <a:pt x="14" y="69"/>
                    <a:pt x="14" y="69"/>
                  </a:cubicBezTo>
                  <a:cubicBezTo>
                    <a:pt x="12" y="71"/>
                    <a:pt x="11" y="73"/>
                    <a:pt x="10" y="76"/>
                  </a:cubicBezTo>
                  <a:cubicBezTo>
                    <a:pt x="1" y="110"/>
                    <a:pt x="1" y="110"/>
                    <a:pt x="1" y="110"/>
                  </a:cubicBezTo>
                  <a:cubicBezTo>
                    <a:pt x="1" y="110"/>
                    <a:pt x="0" y="113"/>
                    <a:pt x="0" y="114"/>
                  </a:cubicBezTo>
                  <a:cubicBezTo>
                    <a:pt x="0" y="122"/>
                    <a:pt x="6" y="128"/>
                    <a:pt x="14" y="128"/>
                  </a:cubicBezTo>
                  <a:cubicBezTo>
                    <a:pt x="16" y="128"/>
                    <a:pt x="19" y="127"/>
                    <a:pt x="19" y="127"/>
                  </a:cubicBezTo>
                  <a:cubicBezTo>
                    <a:pt x="53" y="118"/>
                    <a:pt x="53" y="118"/>
                    <a:pt x="53" y="118"/>
                  </a:cubicBezTo>
                  <a:cubicBezTo>
                    <a:pt x="55" y="118"/>
                    <a:pt x="57" y="116"/>
                    <a:pt x="59" y="114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32" y="42"/>
                    <a:pt x="130" y="23"/>
                    <a:pt x="118" y="10"/>
                  </a:cubicBezTo>
                  <a:close/>
                  <a:moveTo>
                    <a:pt x="64" y="95"/>
                  </a:moveTo>
                  <a:cubicBezTo>
                    <a:pt x="64" y="92"/>
                    <a:pt x="63" y="88"/>
                    <a:pt x="61" y="85"/>
                  </a:cubicBezTo>
                  <a:cubicBezTo>
                    <a:pt x="99" y="47"/>
                    <a:pt x="99" y="47"/>
                    <a:pt x="99" y="47"/>
                  </a:cubicBezTo>
                  <a:cubicBezTo>
                    <a:pt x="101" y="54"/>
                    <a:pt x="100" y="62"/>
                    <a:pt x="95" y="67"/>
                  </a:cubicBezTo>
                  <a:cubicBezTo>
                    <a:pt x="95" y="67"/>
                    <a:pt x="95" y="67"/>
                    <a:pt x="95" y="67"/>
                  </a:cubicBezTo>
                  <a:cubicBezTo>
                    <a:pt x="95" y="67"/>
                    <a:pt x="95" y="67"/>
                    <a:pt x="95" y="67"/>
                  </a:cubicBezTo>
                  <a:cubicBezTo>
                    <a:pt x="64" y="98"/>
                    <a:pt x="64" y="98"/>
                    <a:pt x="64" y="98"/>
                  </a:cubicBezTo>
                  <a:cubicBezTo>
                    <a:pt x="64" y="97"/>
                    <a:pt x="64" y="96"/>
                    <a:pt x="64" y="95"/>
                  </a:cubicBezTo>
                  <a:close/>
                  <a:moveTo>
                    <a:pt x="59" y="81"/>
                  </a:moveTo>
                  <a:cubicBezTo>
                    <a:pt x="58" y="79"/>
                    <a:pt x="56" y="76"/>
                    <a:pt x="54" y="74"/>
                  </a:cubicBezTo>
                  <a:cubicBezTo>
                    <a:pt x="51" y="72"/>
                    <a:pt x="49" y="70"/>
                    <a:pt x="46" y="68"/>
                  </a:cubicBezTo>
                  <a:cubicBezTo>
                    <a:pt x="84" y="30"/>
                    <a:pt x="84" y="30"/>
                    <a:pt x="84" y="30"/>
                  </a:cubicBezTo>
                  <a:cubicBezTo>
                    <a:pt x="87" y="31"/>
                    <a:pt x="90" y="33"/>
                    <a:pt x="92" y="36"/>
                  </a:cubicBezTo>
                  <a:cubicBezTo>
                    <a:pt x="94" y="38"/>
                    <a:pt x="96" y="40"/>
                    <a:pt x="97" y="43"/>
                  </a:cubicBezTo>
                  <a:lnTo>
                    <a:pt x="59" y="81"/>
                  </a:lnTo>
                  <a:close/>
                  <a:moveTo>
                    <a:pt x="42" y="66"/>
                  </a:moveTo>
                  <a:cubicBezTo>
                    <a:pt x="38" y="65"/>
                    <a:pt x="34" y="64"/>
                    <a:pt x="30" y="64"/>
                  </a:cubicBezTo>
                  <a:cubicBezTo>
                    <a:pt x="61" y="33"/>
                    <a:pt x="61" y="33"/>
                    <a:pt x="61" y="33"/>
                  </a:cubicBezTo>
                  <a:cubicBezTo>
                    <a:pt x="66" y="28"/>
                    <a:pt x="73" y="27"/>
                    <a:pt x="80" y="29"/>
                  </a:cubicBezTo>
                  <a:lnTo>
                    <a:pt x="42" y="66"/>
                  </a:lnTo>
                  <a:close/>
                  <a:moveTo>
                    <a:pt x="17" y="119"/>
                  </a:moveTo>
                  <a:cubicBezTo>
                    <a:pt x="16" y="120"/>
                    <a:pt x="15" y="120"/>
                    <a:pt x="14" y="120"/>
                  </a:cubicBezTo>
                  <a:cubicBezTo>
                    <a:pt x="11" y="120"/>
                    <a:pt x="8" y="117"/>
                    <a:pt x="8" y="114"/>
                  </a:cubicBezTo>
                  <a:cubicBezTo>
                    <a:pt x="8" y="113"/>
                    <a:pt x="8" y="112"/>
                    <a:pt x="8" y="112"/>
                  </a:cubicBezTo>
                  <a:cubicBezTo>
                    <a:pt x="13" y="96"/>
                    <a:pt x="13" y="96"/>
                    <a:pt x="13" y="96"/>
                  </a:cubicBezTo>
                  <a:cubicBezTo>
                    <a:pt x="17" y="96"/>
                    <a:pt x="22" y="98"/>
                    <a:pt x="26" y="102"/>
                  </a:cubicBezTo>
                  <a:cubicBezTo>
                    <a:pt x="30" y="106"/>
                    <a:pt x="32" y="111"/>
                    <a:pt x="32" y="116"/>
                  </a:cubicBezTo>
                  <a:lnTo>
                    <a:pt x="17" y="119"/>
                  </a:lnTo>
                  <a:close/>
                  <a:moveTo>
                    <a:pt x="35" y="115"/>
                  </a:moveTo>
                  <a:cubicBezTo>
                    <a:pt x="35" y="109"/>
                    <a:pt x="33" y="104"/>
                    <a:pt x="29" y="99"/>
                  </a:cubicBezTo>
                  <a:cubicBezTo>
                    <a:pt x="25" y="95"/>
                    <a:pt x="19" y="93"/>
                    <a:pt x="14" y="92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18" y="77"/>
                    <a:pt x="19" y="76"/>
                    <a:pt x="19" y="75"/>
                  </a:cubicBezTo>
                  <a:cubicBezTo>
                    <a:pt x="27" y="69"/>
                    <a:pt x="40" y="71"/>
                    <a:pt x="48" y="80"/>
                  </a:cubicBezTo>
                  <a:cubicBezTo>
                    <a:pt x="57" y="89"/>
                    <a:pt x="59" y="102"/>
                    <a:pt x="52" y="110"/>
                  </a:cubicBezTo>
                  <a:cubicBezTo>
                    <a:pt x="51" y="110"/>
                    <a:pt x="51" y="111"/>
                    <a:pt x="50" y="111"/>
                  </a:cubicBezTo>
                  <a:lnTo>
                    <a:pt x="35" y="115"/>
                  </a:lnTo>
                  <a:close/>
                  <a:moveTo>
                    <a:pt x="115" y="47"/>
                  </a:moveTo>
                  <a:cubicBezTo>
                    <a:pt x="108" y="54"/>
                    <a:pt x="108" y="54"/>
                    <a:pt x="108" y="54"/>
                  </a:cubicBezTo>
                  <a:cubicBezTo>
                    <a:pt x="108" y="53"/>
                    <a:pt x="108" y="52"/>
                    <a:pt x="108" y="51"/>
                  </a:cubicBezTo>
                  <a:cubicBezTo>
                    <a:pt x="107" y="43"/>
                    <a:pt x="104" y="36"/>
                    <a:pt x="98" y="30"/>
                  </a:cubicBezTo>
                  <a:cubicBezTo>
                    <a:pt x="91" y="24"/>
                    <a:pt x="83" y="20"/>
                    <a:pt x="74" y="20"/>
                  </a:cubicBezTo>
                  <a:cubicBezTo>
                    <a:pt x="81" y="13"/>
                    <a:pt x="81" y="13"/>
                    <a:pt x="81" y="13"/>
                  </a:cubicBezTo>
                  <a:cubicBezTo>
                    <a:pt x="84" y="10"/>
                    <a:pt x="89" y="8"/>
                    <a:pt x="94" y="8"/>
                  </a:cubicBezTo>
                  <a:cubicBezTo>
                    <a:pt x="100" y="8"/>
                    <a:pt x="107" y="11"/>
                    <a:pt x="112" y="16"/>
                  </a:cubicBezTo>
                  <a:cubicBezTo>
                    <a:pt x="117" y="21"/>
                    <a:pt x="120" y="27"/>
                    <a:pt x="120" y="33"/>
                  </a:cubicBezTo>
                  <a:cubicBezTo>
                    <a:pt x="120" y="38"/>
                    <a:pt x="118" y="43"/>
                    <a:pt x="115" y="4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81577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14:prism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TREE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DIAG 02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3</a:t>
            </a:fld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4" name="Line 5"/>
          <p:cNvSpPr>
            <a:spLocks noChangeShapeType="1"/>
          </p:cNvSpPr>
          <p:nvPr/>
        </p:nvSpPr>
        <p:spPr bwMode="auto">
          <a:xfrm>
            <a:off x="747184" y="-874184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5" name="Line 6"/>
          <p:cNvSpPr>
            <a:spLocks noChangeShapeType="1"/>
          </p:cNvSpPr>
          <p:nvPr/>
        </p:nvSpPr>
        <p:spPr bwMode="auto">
          <a:xfrm>
            <a:off x="747184" y="-874184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3" name="Freeform 52"/>
          <p:cNvSpPr/>
          <p:nvPr/>
        </p:nvSpPr>
        <p:spPr>
          <a:xfrm>
            <a:off x="4455159" y="2791484"/>
            <a:ext cx="4198423" cy="3149600"/>
          </a:xfrm>
          <a:custGeom>
            <a:avLst/>
            <a:gdLst/>
            <a:ahLst/>
            <a:cxnLst/>
            <a:rect l="l" t="t" r="r" b="b"/>
            <a:pathLst>
              <a:path w="3148817" h="2362200">
                <a:moveTo>
                  <a:pt x="1233657" y="0"/>
                </a:moveTo>
                <a:lnTo>
                  <a:pt x="1325097" y="0"/>
                </a:lnTo>
                <a:lnTo>
                  <a:pt x="1375865" y="590179"/>
                </a:lnTo>
                <a:lnTo>
                  <a:pt x="1514029" y="502028"/>
                </a:lnTo>
                <a:lnTo>
                  <a:pt x="1553697" y="299720"/>
                </a:lnTo>
                <a:lnTo>
                  <a:pt x="1579097" y="314960"/>
                </a:lnTo>
                <a:lnTo>
                  <a:pt x="1562673" y="470992"/>
                </a:lnTo>
                <a:lnTo>
                  <a:pt x="1636432" y="423932"/>
                </a:lnTo>
                <a:lnTo>
                  <a:pt x="2081578" y="320040"/>
                </a:lnTo>
                <a:lnTo>
                  <a:pt x="2092177" y="381310"/>
                </a:lnTo>
                <a:lnTo>
                  <a:pt x="1668228" y="490530"/>
                </a:lnTo>
                <a:lnTo>
                  <a:pt x="1388629" y="738559"/>
                </a:lnTo>
                <a:lnTo>
                  <a:pt x="1437936" y="1311752"/>
                </a:lnTo>
                <a:lnTo>
                  <a:pt x="1854410" y="1208082"/>
                </a:lnTo>
                <a:lnTo>
                  <a:pt x="2056617" y="914400"/>
                </a:lnTo>
                <a:lnTo>
                  <a:pt x="2076937" y="934720"/>
                </a:lnTo>
                <a:lnTo>
                  <a:pt x="1970257" y="1102360"/>
                </a:lnTo>
                <a:lnTo>
                  <a:pt x="1965926" y="1180323"/>
                </a:lnTo>
                <a:lnTo>
                  <a:pt x="2442389" y="1061720"/>
                </a:lnTo>
                <a:lnTo>
                  <a:pt x="3112590" y="609600"/>
                </a:lnTo>
                <a:lnTo>
                  <a:pt x="3148817" y="685800"/>
                </a:lnTo>
                <a:lnTo>
                  <a:pt x="2406162" y="1188720"/>
                </a:lnTo>
                <a:lnTo>
                  <a:pt x="1772189" y="1330960"/>
                </a:lnTo>
                <a:lnTo>
                  <a:pt x="1742543" y="1345058"/>
                </a:lnTo>
                <a:lnTo>
                  <a:pt x="1848337" y="1478280"/>
                </a:lnTo>
                <a:lnTo>
                  <a:pt x="2635737" y="1559560"/>
                </a:lnTo>
                <a:lnTo>
                  <a:pt x="2635737" y="1584960"/>
                </a:lnTo>
                <a:lnTo>
                  <a:pt x="1817857" y="1529080"/>
                </a:lnTo>
                <a:lnTo>
                  <a:pt x="1686147" y="1371878"/>
                </a:lnTo>
                <a:lnTo>
                  <a:pt x="1452660" y="1482912"/>
                </a:lnTo>
                <a:lnTo>
                  <a:pt x="1528297" y="2362200"/>
                </a:lnTo>
                <a:lnTo>
                  <a:pt x="913617" y="2357120"/>
                </a:lnTo>
                <a:lnTo>
                  <a:pt x="1071097" y="1965960"/>
                </a:lnTo>
                <a:lnTo>
                  <a:pt x="1104788" y="1558513"/>
                </a:lnTo>
                <a:lnTo>
                  <a:pt x="0" y="1231805"/>
                </a:lnTo>
                <a:lnTo>
                  <a:pt x="0" y="1157050"/>
                </a:lnTo>
                <a:lnTo>
                  <a:pt x="759638" y="1344535"/>
                </a:lnTo>
                <a:lnTo>
                  <a:pt x="700257" y="1193800"/>
                </a:lnTo>
                <a:lnTo>
                  <a:pt x="497057" y="1102360"/>
                </a:lnTo>
                <a:lnTo>
                  <a:pt x="522457" y="1076960"/>
                </a:lnTo>
                <a:lnTo>
                  <a:pt x="720577" y="1163320"/>
                </a:lnTo>
                <a:lnTo>
                  <a:pt x="813617" y="1357858"/>
                </a:lnTo>
                <a:lnTo>
                  <a:pt x="1115224" y="1432297"/>
                </a:lnTo>
                <a:lnTo>
                  <a:pt x="1157825" y="917094"/>
                </a:lnTo>
                <a:lnTo>
                  <a:pt x="608817" y="396240"/>
                </a:lnTo>
                <a:lnTo>
                  <a:pt x="659617" y="345440"/>
                </a:lnTo>
                <a:lnTo>
                  <a:pt x="1168387" y="789366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35000">
                <a:schemeClr val="accent2"/>
              </a:gs>
              <a:gs pos="100000">
                <a:schemeClr val="accent4"/>
              </a:gs>
            </a:gsLst>
            <a:path path="circle">
              <a:fillToRect l="100000" t="100000"/>
            </a:path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5D3EA92-24FF-45DC-A74C-B7ED04597695}"/>
              </a:ext>
            </a:extLst>
          </p:cNvPr>
          <p:cNvGrpSpPr/>
          <p:nvPr/>
        </p:nvGrpSpPr>
        <p:grpSpPr>
          <a:xfrm>
            <a:off x="6945007" y="2335256"/>
            <a:ext cx="4080623" cy="1167884"/>
            <a:chOff x="6945007" y="2335256"/>
            <a:chExt cx="4080623" cy="1167884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A324C97-B61E-4E4F-AA4B-72D71100CBAB}"/>
                </a:ext>
              </a:extLst>
            </p:cNvPr>
            <p:cNvGrpSpPr/>
            <p:nvPr/>
          </p:nvGrpSpPr>
          <p:grpSpPr>
            <a:xfrm>
              <a:off x="6945007" y="2382153"/>
              <a:ext cx="1120987" cy="1120987"/>
              <a:chOff x="6945007" y="2382153"/>
              <a:chExt cx="1120987" cy="1120987"/>
            </a:xfrm>
          </p:grpSpPr>
          <p:sp>
            <p:nvSpPr>
              <p:cNvPr id="25" name="Oval 24"/>
              <p:cNvSpPr>
                <a:spLocks noChangeAspect="1"/>
              </p:cNvSpPr>
              <p:nvPr/>
            </p:nvSpPr>
            <p:spPr>
              <a:xfrm>
                <a:off x="6945007" y="2382153"/>
                <a:ext cx="1120987" cy="1120987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3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32" name="Freeform 161"/>
              <p:cNvSpPr>
                <a:spLocks noEditPoints="1"/>
              </p:cNvSpPr>
              <p:nvPr/>
            </p:nvSpPr>
            <p:spPr bwMode="auto">
              <a:xfrm>
                <a:off x="7314379" y="2721674"/>
                <a:ext cx="377319" cy="376199"/>
              </a:xfrm>
              <a:custGeom>
                <a:avLst/>
                <a:gdLst>
                  <a:gd name="T0" fmla="*/ 185 w 185"/>
                  <a:gd name="T1" fmla="*/ 72 h 185"/>
                  <a:gd name="T2" fmla="*/ 183 w 185"/>
                  <a:gd name="T3" fmla="*/ 51 h 185"/>
                  <a:gd name="T4" fmla="*/ 94 w 185"/>
                  <a:gd name="T5" fmla="*/ 0 h 185"/>
                  <a:gd name="T6" fmla="*/ 92 w 185"/>
                  <a:gd name="T7" fmla="*/ 0 h 185"/>
                  <a:gd name="T8" fmla="*/ 90 w 185"/>
                  <a:gd name="T9" fmla="*/ 0 h 185"/>
                  <a:gd name="T10" fmla="*/ 2 w 185"/>
                  <a:gd name="T11" fmla="*/ 51 h 185"/>
                  <a:gd name="T12" fmla="*/ 0 w 185"/>
                  <a:gd name="T13" fmla="*/ 72 h 185"/>
                  <a:gd name="T14" fmla="*/ 16 w 185"/>
                  <a:gd name="T15" fmla="*/ 76 h 185"/>
                  <a:gd name="T16" fmla="*/ 12 w 185"/>
                  <a:gd name="T17" fmla="*/ 152 h 185"/>
                  <a:gd name="T18" fmla="*/ 8 w 185"/>
                  <a:gd name="T19" fmla="*/ 155 h 185"/>
                  <a:gd name="T20" fmla="*/ 0 w 185"/>
                  <a:gd name="T21" fmla="*/ 180 h 185"/>
                  <a:gd name="T22" fmla="*/ 4 w 185"/>
                  <a:gd name="T23" fmla="*/ 185 h 185"/>
                  <a:gd name="T24" fmla="*/ 185 w 185"/>
                  <a:gd name="T25" fmla="*/ 181 h 185"/>
                  <a:gd name="T26" fmla="*/ 185 w 185"/>
                  <a:gd name="T27" fmla="*/ 180 h 185"/>
                  <a:gd name="T28" fmla="*/ 176 w 185"/>
                  <a:gd name="T29" fmla="*/ 155 h 185"/>
                  <a:gd name="T30" fmla="*/ 168 w 185"/>
                  <a:gd name="T31" fmla="*/ 152 h 185"/>
                  <a:gd name="T32" fmla="*/ 181 w 185"/>
                  <a:gd name="T33" fmla="*/ 76 h 185"/>
                  <a:gd name="T34" fmla="*/ 165 w 185"/>
                  <a:gd name="T35" fmla="*/ 50 h 185"/>
                  <a:gd name="T36" fmla="*/ 92 w 185"/>
                  <a:gd name="T37" fmla="*/ 9 h 185"/>
                  <a:gd name="T38" fmla="*/ 175 w 185"/>
                  <a:gd name="T39" fmla="*/ 177 h 185"/>
                  <a:gd name="T40" fmla="*/ 15 w 185"/>
                  <a:gd name="T41" fmla="*/ 160 h 185"/>
                  <a:gd name="T42" fmla="*/ 25 w 185"/>
                  <a:gd name="T43" fmla="*/ 152 h 185"/>
                  <a:gd name="T44" fmla="*/ 42 w 185"/>
                  <a:gd name="T45" fmla="*/ 76 h 185"/>
                  <a:gd name="T46" fmla="*/ 25 w 185"/>
                  <a:gd name="T47" fmla="*/ 152 h 185"/>
                  <a:gd name="T48" fmla="*/ 50 w 185"/>
                  <a:gd name="T49" fmla="*/ 76 h 185"/>
                  <a:gd name="T50" fmla="*/ 67 w 185"/>
                  <a:gd name="T51" fmla="*/ 152 h 185"/>
                  <a:gd name="T52" fmla="*/ 75 w 185"/>
                  <a:gd name="T53" fmla="*/ 152 h 185"/>
                  <a:gd name="T54" fmla="*/ 109 w 185"/>
                  <a:gd name="T55" fmla="*/ 76 h 185"/>
                  <a:gd name="T56" fmla="*/ 75 w 185"/>
                  <a:gd name="T57" fmla="*/ 152 h 185"/>
                  <a:gd name="T58" fmla="*/ 118 w 185"/>
                  <a:gd name="T59" fmla="*/ 76 h 185"/>
                  <a:gd name="T60" fmla="*/ 135 w 185"/>
                  <a:gd name="T61" fmla="*/ 152 h 185"/>
                  <a:gd name="T62" fmla="*/ 143 w 185"/>
                  <a:gd name="T63" fmla="*/ 152 h 185"/>
                  <a:gd name="T64" fmla="*/ 160 w 185"/>
                  <a:gd name="T65" fmla="*/ 76 h 185"/>
                  <a:gd name="T66" fmla="*/ 143 w 185"/>
                  <a:gd name="T67" fmla="*/ 152 h 185"/>
                  <a:gd name="T68" fmla="*/ 8 w 185"/>
                  <a:gd name="T69" fmla="*/ 59 h 185"/>
                  <a:gd name="T70" fmla="*/ 177 w 185"/>
                  <a:gd name="T71" fmla="*/ 67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85" h="185">
                    <a:moveTo>
                      <a:pt x="181" y="76"/>
                    </a:moveTo>
                    <a:cubicBezTo>
                      <a:pt x="183" y="76"/>
                      <a:pt x="185" y="74"/>
                      <a:pt x="185" y="72"/>
                    </a:cubicBezTo>
                    <a:cubicBezTo>
                      <a:pt x="185" y="55"/>
                      <a:pt x="185" y="55"/>
                      <a:pt x="185" y="55"/>
                    </a:cubicBezTo>
                    <a:cubicBezTo>
                      <a:pt x="185" y="53"/>
                      <a:pt x="184" y="52"/>
                      <a:pt x="183" y="51"/>
                    </a:cubicBezTo>
                    <a:cubicBezTo>
                      <a:pt x="183" y="51"/>
                      <a:pt x="183" y="51"/>
                      <a:pt x="183" y="51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4" y="0"/>
                      <a:pt x="93" y="0"/>
                      <a:pt x="92" y="0"/>
                    </a:cubicBezTo>
                    <a:cubicBezTo>
                      <a:pt x="92" y="0"/>
                      <a:pt x="91" y="0"/>
                      <a:pt x="90" y="0"/>
                    </a:cubicBezTo>
                    <a:cubicBezTo>
                      <a:pt x="90" y="0"/>
                      <a:pt x="90" y="0"/>
                      <a:pt x="90" y="0"/>
                    </a:cubicBezTo>
                    <a:cubicBezTo>
                      <a:pt x="2" y="51"/>
                      <a:pt x="2" y="51"/>
                      <a:pt x="2" y="51"/>
                    </a:cubicBezTo>
                    <a:cubicBezTo>
                      <a:pt x="2" y="51"/>
                      <a:pt x="2" y="51"/>
                      <a:pt x="2" y="51"/>
                    </a:cubicBezTo>
                    <a:cubicBezTo>
                      <a:pt x="0" y="52"/>
                      <a:pt x="0" y="53"/>
                      <a:pt x="0" y="55"/>
                    </a:cubicBezTo>
                    <a:cubicBezTo>
                      <a:pt x="0" y="72"/>
                      <a:pt x="0" y="72"/>
                      <a:pt x="0" y="72"/>
                    </a:cubicBezTo>
                    <a:cubicBezTo>
                      <a:pt x="0" y="74"/>
                      <a:pt x="1" y="76"/>
                      <a:pt x="4" y="76"/>
                    </a:cubicBezTo>
                    <a:cubicBezTo>
                      <a:pt x="16" y="76"/>
                      <a:pt x="16" y="76"/>
                      <a:pt x="16" y="76"/>
                    </a:cubicBezTo>
                    <a:cubicBezTo>
                      <a:pt x="16" y="152"/>
                      <a:pt x="16" y="152"/>
                      <a:pt x="16" y="152"/>
                    </a:cubicBezTo>
                    <a:cubicBezTo>
                      <a:pt x="12" y="152"/>
                      <a:pt x="12" y="152"/>
                      <a:pt x="12" y="152"/>
                    </a:cubicBezTo>
                    <a:cubicBezTo>
                      <a:pt x="10" y="152"/>
                      <a:pt x="9" y="153"/>
                      <a:pt x="8" y="155"/>
                    </a:cubicBezTo>
                    <a:cubicBezTo>
                      <a:pt x="8" y="155"/>
                      <a:pt x="8" y="155"/>
                      <a:pt x="8" y="155"/>
                    </a:cubicBezTo>
                    <a:cubicBezTo>
                      <a:pt x="0" y="180"/>
                      <a:pt x="0" y="180"/>
                      <a:pt x="0" y="180"/>
                    </a:cubicBezTo>
                    <a:cubicBezTo>
                      <a:pt x="0" y="180"/>
                      <a:pt x="0" y="180"/>
                      <a:pt x="0" y="180"/>
                    </a:cubicBezTo>
                    <a:cubicBezTo>
                      <a:pt x="0" y="180"/>
                      <a:pt x="0" y="181"/>
                      <a:pt x="0" y="181"/>
                    </a:cubicBezTo>
                    <a:cubicBezTo>
                      <a:pt x="0" y="184"/>
                      <a:pt x="1" y="185"/>
                      <a:pt x="4" y="185"/>
                    </a:cubicBezTo>
                    <a:cubicBezTo>
                      <a:pt x="181" y="185"/>
                      <a:pt x="181" y="185"/>
                      <a:pt x="181" y="185"/>
                    </a:cubicBezTo>
                    <a:cubicBezTo>
                      <a:pt x="183" y="185"/>
                      <a:pt x="185" y="184"/>
                      <a:pt x="185" y="181"/>
                    </a:cubicBezTo>
                    <a:cubicBezTo>
                      <a:pt x="185" y="181"/>
                      <a:pt x="185" y="180"/>
                      <a:pt x="185" y="180"/>
                    </a:cubicBezTo>
                    <a:cubicBezTo>
                      <a:pt x="185" y="180"/>
                      <a:pt x="185" y="180"/>
                      <a:pt x="185" y="180"/>
                    </a:cubicBezTo>
                    <a:cubicBezTo>
                      <a:pt x="176" y="155"/>
                      <a:pt x="176" y="155"/>
                      <a:pt x="176" y="155"/>
                    </a:cubicBezTo>
                    <a:cubicBezTo>
                      <a:pt x="176" y="155"/>
                      <a:pt x="176" y="155"/>
                      <a:pt x="176" y="155"/>
                    </a:cubicBezTo>
                    <a:cubicBezTo>
                      <a:pt x="176" y="153"/>
                      <a:pt x="174" y="152"/>
                      <a:pt x="172" y="152"/>
                    </a:cubicBezTo>
                    <a:cubicBezTo>
                      <a:pt x="168" y="152"/>
                      <a:pt x="168" y="152"/>
                      <a:pt x="168" y="152"/>
                    </a:cubicBezTo>
                    <a:cubicBezTo>
                      <a:pt x="168" y="76"/>
                      <a:pt x="168" y="76"/>
                      <a:pt x="168" y="76"/>
                    </a:cubicBezTo>
                    <a:lnTo>
                      <a:pt x="181" y="76"/>
                    </a:lnTo>
                    <a:close/>
                    <a:moveTo>
                      <a:pt x="92" y="9"/>
                    </a:moveTo>
                    <a:cubicBezTo>
                      <a:pt x="165" y="50"/>
                      <a:pt x="165" y="50"/>
                      <a:pt x="165" y="50"/>
                    </a:cubicBezTo>
                    <a:cubicBezTo>
                      <a:pt x="20" y="50"/>
                      <a:pt x="20" y="50"/>
                      <a:pt x="20" y="50"/>
                    </a:cubicBezTo>
                    <a:lnTo>
                      <a:pt x="92" y="9"/>
                    </a:lnTo>
                    <a:close/>
                    <a:moveTo>
                      <a:pt x="169" y="160"/>
                    </a:moveTo>
                    <a:cubicBezTo>
                      <a:pt x="175" y="177"/>
                      <a:pt x="175" y="177"/>
                      <a:pt x="175" y="177"/>
                    </a:cubicBezTo>
                    <a:cubicBezTo>
                      <a:pt x="10" y="177"/>
                      <a:pt x="10" y="177"/>
                      <a:pt x="10" y="177"/>
                    </a:cubicBezTo>
                    <a:cubicBezTo>
                      <a:pt x="15" y="160"/>
                      <a:pt x="15" y="160"/>
                      <a:pt x="15" y="160"/>
                    </a:cubicBezTo>
                    <a:lnTo>
                      <a:pt x="169" y="160"/>
                    </a:lnTo>
                    <a:close/>
                    <a:moveTo>
                      <a:pt x="25" y="152"/>
                    </a:moveTo>
                    <a:cubicBezTo>
                      <a:pt x="25" y="76"/>
                      <a:pt x="25" y="76"/>
                      <a:pt x="25" y="76"/>
                    </a:cubicBezTo>
                    <a:cubicBezTo>
                      <a:pt x="42" y="76"/>
                      <a:pt x="42" y="76"/>
                      <a:pt x="42" y="76"/>
                    </a:cubicBezTo>
                    <a:cubicBezTo>
                      <a:pt x="42" y="152"/>
                      <a:pt x="42" y="152"/>
                      <a:pt x="42" y="152"/>
                    </a:cubicBezTo>
                    <a:lnTo>
                      <a:pt x="25" y="152"/>
                    </a:lnTo>
                    <a:close/>
                    <a:moveTo>
                      <a:pt x="50" y="152"/>
                    </a:moveTo>
                    <a:cubicBezTo>
                      <a:pt x="50" y="76"/>
                      <a:pt x="50" y="76"/>
                      <a:pt x="50" y="76"/>
                    </a:cubicBezTo>
                    <a:cubicBezTo>
                      <a:pt x="67" y="76"/>
                      <a:pt x="67" y="76"/>
                      <a:pt x="67" y="76"/>
                    </a:cubicBezTo>
                    <a:cubicBezTo>
                      <a:pt x="67" y="152"/>
                      <a:pt x="67" y="152"/>
                      <a:pt x="67" y="152"/>
                    </a:cubicBezTo>
                    <a:lnTo>
                      <a:pt x="50" y="152"/>
                    </a:lnTo>
                    <a:close/>
                    <a:moveTo>
                      <a:pt x="75" y="152"/>
                    </a:moveTo>
                    <a:cubicBezTo>
                      <a:pt x="75" y="76"/>
                      <a:pt x="75" y="76"/>
                      <a:pt x="75" y="76"/>
                    </a:cubicBezTo>
                    <a:cubicBezTo>
                      <a:pt x="109" y="76"/>
                      <a:pt x="109" y="76"/>
                      <a:pt x="109" y="76"/>
                    </a:cubicBezTo>
                    <a:cubicBezTo>
                      <a:pt x="109" y="152"/>
                      <a:pt x="109" y="152"/>
                      <a:pt x="109" y="152"/>
                    </a:cubicBezTo>
                    <a:lnTo>
                      <a:pt x="75" y="152"/>
                    </a:lnTo>
                    <a:close/>
                    <a:moveTo>
                      <a:pt x="118" y="152"/>
                    </a:moveTo>
                    <a:cubicBezTo>
                      <a:pt x="118" y="76"/>
                      <a:pt x="118" y="76"/>
                      <a:pt x="118" y="76"/>
                    </a:cubicBezTo>
                    <a:cubicBezTo>
                      <a:pt x="135" y="76"/>
                      <a:pt x="135" y="76"/>
                      <a:pt x="135" y="76"/>
                    </a:cubicBezTo>
                    <a:cubicBezTo>
                      <a:pt x="135" y="152"/>
                      <a:pt x="135" y="152"/>
                      <a:pt x="135" y="152"/>
                    </a:cubicBezTo>
                    <a:lnTo>
                      <a:pt x="118" y="152"/>
                    </a:lnTo>
                    <a:close/>
                    <a:moveTo>
                      <a:pt x="143" y="152"/>
                    </a:moveTo>
                    <a:cubicBezTo>
                      <a:pt x="143" y="76"/>
                      <a:pt x="143" y="76"/>
                      <a:pt x="143" y="76"/>
                    </a:cubicBezTo>
                    <a:cubicBezTo>
                      <a:pt x="160" y="76"/>
                      <a:pt x="160" y="76"/>
                      <a:pt x="160" y="76"/>
                    </a:cubicBezTo>
                    <a:cubicBezTo>
                      <a:pt x="160" y="152"/>
                      <a:pt x="160" y="152"/>
                      <a:pt x="160" y="152"/>
                    </a:cubicBezTo>
                    <a:lnTo>
                      <a:pt x="143" y="152"/>
                    </a:lnTo>
                    <a:close/>
                    <a:moveTo>
                      <a:pt x="8" y="67"/>
                    </a:moveTo>
                    <a:cubicBezTo>
                      <a:pt x="8" y="59"/>
                      <a:pt x="8" y="59"/>
                      <a:pt x="8" y="59"/>
                    </a:cubicBezTo>
                    <a:cubicBezTo>
                      <a:pt x="177" y="59"/>
                      <a:pt x="177" y="59"/>
                      <a:pt x="177" y="59"/>
                    </a:cubicBezTo>
                    <a:cubicBezTo>
                      <a:pt x="177" y="67"/>
                      <a:pt x="177" y="67"/>
                      <a:pt x="177" y="67"/>
                    </a:cubicBezTo>
                    <a:lnTo>
                      <a:pt x="8" y="67"/>
                    </a:lnTo>
                    <a:close/>
                  </a:path>
                </a:pathLst>
              </a:cu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p:grpSp>
        <p:sp>
          <p:nvSpPr>
            <p:cNvPr id="34" name="TextBox 33"/>
            <p:cNvSpPr txBox="1"/>
            <p:nvPr/>
          </p:nvSpPr>
          <p:spPr>
            <a:xfrm>
              <a:off x="8145594" y="2335256"/>
              <a:ext cx="288003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  <a:ea typeface="Roboto Light" panose="02000000000000000000" pitchFamily="2" charset="0"/>
                </a:rPr>
                <a:t>TREE SERVICE ONE</a:t>
              </a:r>
              <a:endParaRPr lang="en-US" sz="6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  <a:ea typeface="Roboto Light" panose="02000000000000000000" pitchFamily="2" charset="0"/>
              </a:endParaRPr>
            </a:p>
            <a:p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Dessert tiramisu sweet cotton</a:t>
              </a:r>
              <a:endPara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0FFB07E-631A-4BC0-8C10-25B7E9290818}"/>
              </a:ext>
            </a:extLst>
          </p:cNvPr>
          <p:cNvGrpSpPr/>
          <p:nvPr/>
        </p:nvGrpSpPr>
        <p:grpSpPr>
          <a:xfrm>
            <a:off x="8065993" y="3236300"/>
            <a:ext cx="2846180" cy="1203960"/>
            <a:chOff x="8065993" y="3236300"/>
            <a:chExt cx="2846180" cy="1203960"/>
          </a:xfrm>
        </p:grpSpPr>
        <p:sp>
          <p:nvSpPr>
            <p:cNvPr id="28" name="Oval 27"/>
            <p:cNvSpPr>
              <a:spLocks noChangeAspect="1"/>
            </p:cNvSpPr>
            <p:nvPr/>
          </p:nvSpPr>
          <p:spPr>
            <a:xfrm>
              <a:off x="8065993" y="3236300"/>
              <a:ext cx="1203960" cy="120396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30" name="Freeform 142"/>
            <p:cNvSpPr>
              <a:spLocks noEditPoints="1"/>
            </p:cNvSpPr>
            <p:nvPr/>
          </p:nvSpPr>
          <p:spPr bwMode="auto">
            <a:xfrm>
              <a:off x="8491645" y="3640483"/>
              <a:ext cx="382916" cy="380677"/>
            </a:xfrm>
            <a:custGeom>
              <a:avLst/>
              <a:gdLst>
                <a:gd name="T0" fmla="*/ 187 w 188"/>
                <a:gd name="T1" fmla="*/ 146 h 187"/>
                <a:gd name="T2" fmla="*/ 128 w 188"/>
                <a:gd name="T3" fmla="*/ 88 h 187"/>
                <a:gd name="T4" fmla="*/ 132 w 188"/>
                <a:gd name="T5" fmla="*/ 84 h 187"/>
                <a:gd name="T6" fmla="*/ 132 w 188"/>
                <a:gd name="T7" fmla="*/ 60 h 187"/>
                <a:gd name="T8" fmla="*/ 79 w 188"/>
                <a:gd name="T9" fmla="*/ 6 h 187"/>
                <a:gd name="T10" fmla="*/ 55 w 188"/>
                <a:gd name="T11" fmla="*/ 6 h 187"/>
                <a:gd name="T12" fmla="*/ 7 w 188"/>
                <a:gd name="T13" fmla="*/ 54 h 187"/>
                <a:gd name="T14" fmla="*/ 7 w 188"/>
                <a:gd name="T15" fmla="*/ 78 h 187"/>
                <a:gd name="T16" fmla="*/ 61 w 188"/>
                <a:gd name="T17" fmla="*/ 131 h 187"/>
                <a:gd name="T18" fmla="*/ 85 w 188"/>
                <a:gd name="T19" fmla="*/ 131 h 187"/>
                <a:gd name="T20" fmla="*/ 89 w 188"/>
                <a:gd name="T21" fmla="*/ 127 h 187"/>
                <a:gd name="T22" fmla="*/ 113 w 188"/>
                <a:gd name="T23" fmla="*/ 152 h 187"/>
                <a:gd name="T24" fmla="*/ 116 w 188"/>
                <a:gd name="T25" fmla="*/ 153 h 187"/>
                <a:gd name="T26" fmla="*/ 129 w 188"/>
                <a:gd name="T27" fmla="*/ 153 h 187"/>
                <a:gd name="T28" fmla="*/ 129 w 188"/>
                <a:gd name="T29" fmla="*/ 166 h 187"/>
                <a:gd name="T30" fmla="*/ 133 w 188"/>
                <a:gd name="T31" fmla="*/ 170 h 187"/>
                <a:gd name="T32" fmla="*/ 146 w 188"/>
                <a:gd name="T33" fmla="*/ 170 h 187"/>
                <a:gd name="T34" fmla="*/ 146 w 188"/>
                <a:gd name="T35" fmla="*/ 183 h 187"/>
                <a:gd name="T36" fmla="*/ 150 w 188"/>
                <a:gd name="T37" fmla="*/ 187 h 187"/>
                <a:gd name="T38" fmla="*/ 184 w 188"/>
                <a:gd name="T39" fmla="*/ 187 h 187"/>
                <a:gd name="T40" fmla="*/ 188 w 188"/>
                <a:gd name="T41" fmla="*/ 183 h 187"/>
                <a:gd name="T42" fmla="*/ 188 w 188"/>
                <a:gd name="T43" fmla="*/ 149 h 187"/>
                <a:gd name="T44" fmla="*/ 187 w 188"/>
                <a:gd name="T45" fmla="*/ 146 h 187"/>
                <a:gd name="T46" fmla="*/ 179 w 188"/>
                <a:gd name="T47" fmla="*/ 179 h 187"/>
                <a:gd name="T48" fmla="*/ 154 w 188"/>
                <a:gd name="T49" fmla="*/ 179 h 187"/>
                <a:gd name="T50" fmla="*/ 154 w 188"/>
                <a:gd name="T51" fmla="*/ 166 h 187"/>
                <a:gd name="T52" fmla="*/ 150 w 188"/>
                <a:gd name="T53" fmla="*/ 162 h 187"/>
                <a:gd name="T54" fmla="*/ 137 w 188"/>
                <a:gd name="T55" fmla="*/ 162 h 187"/>
                <a:gd name="T56" fmla="*/ 137 w 188"/>
                <a:gd name="T57" fmla="*/ 149 h 187"/>
                <a:gd name="T58" fmla="*/ 133 w 188"/>
                <a:gd name="T59" fmla="*/ 145 h 187"/>
                <a:gd name="T60" fmla="*/ 118 w 188"/>
                <a:gd name="T61" fmla="*/ 145 h 187"/>
                <a:gd name="T62" fmla="*/ 92 w 188"/>
                <a:gd name="T63" fmla="*/ 118 h 187"/>
                <a:gd name="T64" fmla="*/ 89 w 188"/>
                <a:gd name="T65" fmla="*/ 117 h 187"/>
                <a:gd name="T66" fmla="*/ 85 w 188"/>
                <a:gd name="T67" fmla="*/ 119 h 187"/>
                <a:gd name="T68" fmla="*/ 79 w 188"/>
                <a:gd name="T69" fmla="*/ 126 h 187"/>
                <a:gd name="T70" fmla="*/ 67 w 188"/>
                <a:gd name="T71" fmla="*/ 126 h 187"/>
                <a:gd name="T72" fmla="*/ 13 w 188"/>
                <a:gd name="T73" fmla="*/ 72 h 187"/>
                <a:gd name="T74" fmla="*/ 13 w 188"/>
                <a:gd name="T75" fmla="*/ 60 h 187"/>
                <a:gd name="T76" fmla="*/ 61 w 188"/>
                <a:gd name="T77" fmla="*/ 12 h 187"/>
                <a:gd name="T78" fmla="*/ 73 w 188"/>
                <a:gd name="T79" fmla="*/ 12 h 187"/>
                <a:gd name="T80" fmla="*/ 126 w 188"/>
                <a:gd name="T81" fmla="*/ 66 h 187"/>
                <a:gd name="T82" fmla="*/ 126 w 188"/>
                <a:gd name="T83" fmla="*/ 78 h 187"/>
                <a:gd name="T84" fmla="*/ 120 w 188"/>
                <a:gd name="T85" fmla="*/ 85 h 187"/>
                <a:gd name="T86" fmla="*/ 118 w 188"/>
                <a:gd name="T87" fmla="*/ 88 h 187"/>
                <a:gd name="T88" fmla="*/ 119 w 188"/>
                <a:gd name="T89" fmla="*/ 91 h 187"/>
                <a:gd name="T90" fmla="*/ 179 w 188"/>
                <a:gd name="T91" fmla="*/ 151 h 187"/>
                <a:gd name="T92" fmla="*/ 179 w 188"/>
                <a:gd name="T93" fmla="*/ 179 h 187"/>
                <a:gd name="T94" fmla="*/ 61 w 188"/>
                <a:gd name="T95" fmla="*/ 44 h 187"/>
                <a:gd name="T96" fmla="*/ 44 w 188"/>
                <a:gd name="T97" fmla="*/ 61 h 187"/>
                <a:gd name="T98" fmla="*/ 61 w 188"/>
                <a:gd name="T99" fmla="*/ 77 h 187"/>
                <a:gd name="T100" fmla="*/ 78 w 188"/>
                <a:gd name="T101" fmla="*/ 61 h 187"/>
                <a:gd name="T102" fmla="*/ 61 w 188"/>
                <a:gd name="T103" fmla="*/ 44 h 187"/>
                <a:gd name="T104" fmla="*/ 61 w 188"/>
                <a:gd name="T105" fmla="*/ 69 h 187"/>
                <a:gd name="T106" fmla="*/ 53 w 188"/>
                <a:gd name="T107" fmla="*/ 61 h 187"/>
                <a:gd name="T108" fmla="*/ 61 w 188"/>
                <a:gd name="T109" fmla="*/ 52 h 187"/>
                <a:gd name="T110" fmla="*/ 70 w 188"/>
                <a:gd name="T111" fmla="*/ 61 h 187"/>
                <a:gd name="T112" fmla="*/ 61 w 188"/>
                <a:gd name="T113" fmla="*/ 69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88" h="187">
                  <a:moveTo>
                    <a:pt x="187" y="146"/>
                  </a:moveTo>
                  <a:cubicBezTo>
                    <a:pt x="128" y="88"/>
                    <a:pt x="128" y="88"/>
                    <a:pt x="128" y="88"/>
                  </a:cubicBezTo>
                  <a:cubicBezTo>
                    <a:pt x="132" y="84"/>
                    <a:pt x="132" y="84"/>
                    <a:pt x="132" y="84"/>
                  </a:cubicBezTo>
                  <a:cubicBezTo>
                    <a:pt x="139" y="77"/>
                    <a:pt x="139" y="67"/>
                    <a:pt x="132" y="60"/>
                  </a:cubicBezTo>
                  <a:cubicBezTo>
                    <a:pt x="79" y="6"/>
                    <a:pt x="79" y="6"/>
                    <a:pt x="79" y="6"/>
                  </a:cubicBezTo>
                  <a:cubicBezTo>
                    <a:pt x="72" y="0"/>
                    <a:pt x="61" y="0"/>
                    <a:pt x="55" y="6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61"/>
                    <a:pt x="0" y="71"/>
                    <a:pt x="7" y="78"/>
                  </a:cubicBezTo>
                  <a:cubicBezTo>
                    <a:pt x="61" y="131"/>
                    <a:pt x="61" y="131"/>
                    <a:pt x="61" y="131"/>
                  </a:cubicBezTo>
                  <a:cubicBezTo>
                    <a:pt x="67" y="138"/>
                    <a:pt x="78" y="138"/>
                    <a:pt x="85" y="131"/>
                  </a:cubicBezTo>
                  <a:cubicBezTo>
                    <a:pt x="89" y="127"/>
                    <a:pt x="89" y="127"/>
                    <a:pt x="89" y="127"/>
                  </a:cubicBezTo>
                  <a:cubicBezTo>
                    <a:pt x="113" y="152"/>
                    <a:pt x="113" y="152"/>
                    <a:pt x="113" y="152"/>
                  </a:cubicBezTo>
                  <a:cubicBezTo>
                    <a:pt x="114" y="153"/>
                    <a:pt x="115" y="153"/>
                    <a:pt x="116" y="153"/>
                  </a:cubicBezTo>
                  <a:cubicBezTo>
                    <a:pt x="129" y="153"/>
                    <a:pt x="129" y="153"/>
                    <a:pt x="129" y="153"/>
                  </a:cubicBezTo>
                  <a:cubicBezTo>
                    <a:pt x="129" y="166"/>
                    <a:pt x="129" y="166"/>
                    <a:pt x="129" y="166"/>
                  </a:cubicBezTo>
                  <a:cubicBezTo>
                    <a:pt x="129" y="168"/>
                    <a:pt x="131" y="170"/>
                    <a:pt x="133" y="170"/>
                  </a:cubicBezTo>
                  <a:cubicBezTo>
                    <a:pt x="146" y="170"/>
                    <a:pt x="146" y="170"/>
                    <a:pt x="146" y="170"/>
                  </a:cubicBezTo>
                  <a:cubicBezTo>
                    <a:pt x="146" y="183"/>
                    <a:pt x="146" y="183"/>
                    <a:pt x="146" y="183"/>
                  </a:cubicBezTo>
                  <a:cubicBezTo>
                    <a:pt x="146" y="185"/>
                    <a:pt x="148" y="187"/>
                    <a:pt x="150" y="187"/>
                  </a:cubicBezTo>
                  <a:cubicBezTo>
                    <a:pt x="184" y="187"/>
                    <a:pt x="184" y="187"/>
                    <a:pt x="184" y="187"/>
                  </a:cubicBezTo>
                  <a:cubicBezTo>
                    <a:pt x="186" y="187"/>
                    <a:pt x="188" y="185"/>
                    <a:pt x="188" y="183"/>
                  </a:cubicBezTo>
                  <a:cubicBezTo>
                    <a:pt x="188" y="149"/>
                    <a:pt x="188" y="149"/>
                    <a:pt x="188" y="149"/>
                  </a:cubicBezTo>
                  <a:cubicBezTo>
                    <a:pt x="188" y="148"/>
                    <a:pt x="187" y="147"/>
                    <a:pt x="187" y="146"/>
                  </a:cubicBezTo>
                  <a:close/>
                  <a:moveTo>
                    <a:pt x="179" y="179"/>
                  </a:moveTo>
                  <a:cubicBezTo>
                    <a:pt x="154" y="179"/>
                    <a:pt x="154" y="179"/>
                    <a:pt x="154" y="179"/>
                  </a:cubicBezTo>
                  <a:cubicBezTo>
                    <a:pt x="154" y="166"/>
                    <a:pt x="154" y="166"/>
                    <a:pt x="154" y="166"/>
                  </a:cubicBezTo>
                  <a:cubicBezTo>
                    <a:pt x="154" y="164"/>
                    <a:pt x="152" y="162"/>
                    <a:pt x="150" y="162"/>
                  </a:cubicBezTo>
                  <a:cubicBezTo>
                    <a:pt x="137" y="162"/>
                    <a:pt x="137" y="162"/>
                    <a:pt x="137" y="162"/>
                  </a:cubicBezTo>
                  <a:cubicBezTo>
                    <a:pt x="137" y="149"/>
                    <a:pt x="137" y="149"/>
                    <a:pt x="137" y="149"/>
                  </a:cubicBezTo>
                  <a:cubicBezTo>
                    <a:pt x="137" y="147"/>
                    <a:pt x="135" y="145"/>
                    <a:pt x="133" y="145"/>
                  </a:cubicBezTo>
                  <a:cubicBezTo>
                    <a:pt x="118" y="145"/>
                    <a:pt x="118" y="145"/>
                    <a:pt x="118" y="145"/>
                  </a:cubicBezTo>
                  <a:cubicBezTo>
                    <a:pt x="92" y="118"/>
                    <a:pt x="92" y="118"/>
                    <a:pt x="92" y="118"/>
                  </a:cubicBezTo>
                  <a:cubicBezTo>
                    <a:pt x="91" y="118"/>
                    <a:pt x="90" y="117"/>
                    <a:pt x="89" y="117"/>
                  </a:cubicBezTo>
                  <a:cubicBezTo>
                    <a:pt x="87" y="117"/>
                    <a:pt x="86" y="118"/>
                    <a:pt x="85" y="119"/>
                  </a:cubicBezTo>
                  <a:cubicBezTo>
                    <a:pt x="79" y="126"/>
                    <a:pt x="79" y="126"/>
                    <a:pt x="79" y="126"/>
                  </a:cubicBezTo>
                  <a:cubicBezTo>
                    <a:pt x="75" y="129"/>
                    <a:pt x="70" y="129"/>
                    <a:pt x="67" y="126"/>
                  </a:cubicBezTo>
                  <a:cubicBezTo>
                    <a:pt x="13" y="72"/>
                    <a:pt x="13" y="72"/>
                    <a:pt x="13" y="72"/>
                  </a:cubicBezTo>
                  <a:cubicBezTo>
                    <a:pt x="10" y="69"/>
                    <a:pt x="10" y="63"/>
                    <a:pt x="13" y="60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4" y="9"/>
                    <a:pt x="69" y="9"/>
                    <a:pt x="73" y="12"/>
                  </a:cubicBezTo>
                  <a:cubicBezTo>
                    <a:pt x="126" y="66"/>
                    <a:pt x="126" y="66"/>
                    <a:pt x="126" y="66"/>
                  </a:cubicBezTo>
                  <a:cubicBezTo>
                    <a:pt x="130" y="69"/>
                    <a:pt x="130" y="75"/>
                    <a:pt x="126" y="78"/>
                  </a:cubicBezTo>
                  <a:cubicBezTo>
                    <a:pt x="120" y="85"/>
                    <a:pt x="120" y="85"/>
                    <a:pt x="120" y="85"/>
                  </a:cubicBezTo>
                  <a:cubicBezTo>
                    <a:pt x="119" y="85"/>
                    <a:pt x="118" y="86"/>
                    <a:pt x="118" y="88"/>
                  </a:cubicBezTo>
                  <a:cubicBezTo>
                    <a:pt x="118" y="89"/>
                    <a:pt x="119" y="90"/>
                    <a:pt x="119" y="91"/>
                  </a:cubicBezTo>
                  <a:cubicBezTo>
                    <a:pt x="179" y="151"/>
                    <a:pt x="179" y="151"/>
                    <a:pt x="179" y="151"/>
                  </a:cubicBezTo>
                  <a:lnTo>
                    <a:pt x="179" y="179"/>
                  </a:lnTo>
                  <a:close/>
                  <a:moveTo>
                    <a:pt x="61" y="44"/>
                  </a:moveTo>
                  <a:cubicBezTo>
                    <a:pt x="52" y="44"/>
                    <a:pt x="44" y="51"/>
                    <a:pt x="44" y="61"/>
                  </a:cubicBezTo>
                  <a:cubicBezTo>
                    <a:pt x="44" y="70"/>
                    <a:pt x="52" y="77"/>
                    <a:pt x="61" y="77"/>
                  </a:cubicBezTo>
                  <a:cubicBezTo>
                    <a:pt x="71" y="77"/>
                    <a:pt x="78" y="70"/>
                    <a:pt x="78" y="61"/>
                  </a:cubicBezTo>
                  <a:cubicBezTo>
                    <a:pt x="78" y="51"/>
                    <a:pt x="71" y="44"/>
                    <a:pt x="61" y="44"/>
                  </a:cubicBezTo>
                  <a:close/>
                  <a:moveTo>
                    <a:pt x="61" y="69"/>
                  </a:moveTo>
                  <a:cubicBezTo>
                    <a:pt x="57" y="69"/>
                    <a:pt x="53" y="65"/>
                    <a:pt x="53" y="61"/>
                  </a:cubicBezTo>
                  <a:cubicBezTo>
                    <a:pt x="53" y="56"/>
                    <a:pt x="57" y="52"/>
                    <a:pt x="61" y="52"/>
                  </a:cubicBezTo>
                  <a:cubicBezTo>
                    <a:pt x="66" y="52"/>
                    <a:pt x="70" y="56"/>
                    <a:pt x="70" y="61"/>
                  </a:cubicBezTo>
                  <a:cubicBezTo>
                    <a:pt x="70" y="65"/>
                    <a:pt x="66" y="69"/>
                    <a:pt x="61" y="69"/>
                  </a:cubicBez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9370185" y="3425562"/>
              <a:ext cx="154198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  <a:ea typeface="Roboto Light" panose="02000000000000000000" pitchFamily="2" charset="0"/>
                </a:rPr>
                <a:t>SERVICE</a:t>
              </a:r>
              <a:endParaRPr lang="en-US" sz="6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  <a:ea typeface="Roboto Light" panose="02000000000000000000" pitchFamily="2" charset="0"/>
              </a:endParaRPr>
            </a:p>
            <a:p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Dessert tiramisu sweet cotton</a:t>
              </a:r>
              <a:endPara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759FCF02-3C0F-461D-896B-814ADA458582}"/>
              </a:ext>
            </a:extLst>
          </p:cNvPr>
          <p:cNvGrpSpPr/>
          <p:nvPr/>
        </p:nvGrpSpPr>
        <p:grpSpPr>
          <a:xfrm>
            <a:off x="2023403" y="2503087"/>
            <a:ext cx="3616044" cy="1486747"/>
            <a:chOff x="2023403" y="2503087"/>
            <a:chExt cx="3616044" cy="1486747"/>
          </a:xfrm>
        </p:grpSpPr>
        <p:sp>
          <p:nvSpPr>
            <p:cNvPr id="26" name="Oval 25"/>
            <p:cNvSpPr>
              <a:spLocks noChangeAspect="1"/>
            </p:cNvSpPr>
            <p:nvPr/>
          </p:nvSpPr>
          <p:spPr>
            <a:xfrm>
              <a:off x="4152700" y="2503087"/>
              <a:ext cx="1486747" cy="1486747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33" name="Freeform 165"/>
            <p:cNvSpPr>
              <a:spLocks noEditPoints="1"/>
            </p:cNvSpPr>
            <p:nvPr/>
          </p:nvSpPr>
          <p:spPr bwMode="auto">
            <a:xfrm>
              <a:off x="4706295" y="3056682"/>
              <a:ext cx="379557" cy="379557"/>
            </a:xfrm>
            <a:custGeom>
              <a:avLst/>
              <a:gdLst>
                <a:gd name="T0" fmla="*/ 186 w 186"/>
                <a:gd name="T1" fmla="*/ 148 h 186"/>
                <a:gd name="T2" fmla="*/ 180 w 186"/>
                <a:gd name="T3" fmla="*/ 137 h 186"/>
                <a:gd name="T4" fmla="*/ 135 w 186"/>
                <a:gd name="T5" fmla="*/ 106 h 186"/>
                <a:gd name="T6" fmla="*/ 118 w 186"/>
                <a:gd name="T7" fmla="*/ 118 h 186"/>
                <a:gd name="T8" fmla="*/ 111 w 186"/>
                <a:gd name="T9" fmla="*/ 121 h 186"/>
                <a:gd name="T10" fmla="*/ 104 w 186"/>
                <a:gd name="T11" fmla="*/ 118 h 186"/>
                <a:gd name="T12" fmla="*/ 69 w 186"/>
                <a:gd name="T13" fmla="*/ 82 h 186"/>
                <a:gd name="T14" fmla="*/ 68 w 186"/>
                <a:gd name="T15" fmla="*/ 68 h 186"/>
                <a:gd name="T16" fmla="*/ 78 w 186"/>
                <a:gd name="T17" fmla="*/ 58 h 186"/>
                <a:gd name="T18" fmla="*/ 77 w 186"/>
                <a:gd name="T19" fmla="*/ 42 h 186"/>
                <a:gd name="T20" fmla="*/ 47 w 186"/>
                <a:gd name="T21" fmla="*/ 4 h 186"/>
                <a:gd name="T22" fmla="*/ 0 w 186"/>
                <a:gd name="T23" fmla="*/ 44 h 186"/>
                <a:gd name="T24" fmla="*/ 4 w 186"/>
                <a:gd name="T25" fmla="*/ 64 h 186"/>
                <a:gd name="T26" fmla="*/ 123 w 186"/>
                <a:gd name="T27" fmla="*/ 182 h 186"/>
                <a:gd name="T28" fmla="*/ 186 w 186"/>
                <a:gd name="T29" fmla="*/ 148 h 186"/>
                <a:gd name="T30" fmla="*/ 142 w 186"/>
                <a:gd name="T31" fmla="*/ 177 h 186"/>
                <a:gd name="T32" fmla="*/ 125 w 186"/>
                <a:gd name="T33" fmla="*/ 173 h 186"/>
                <a:gd name="T34" fmla="*/ 12 w 186"/>
                <a:gd name="T35" fmla="*/ 60 h 186"/>
                <a:gd name="T36" fmla="*/ 38 w 186"/>
                <a:gd name="T37" fmla="*/ 9 h 186"/>
                <a:gd name="T38" fmla="*/ 42 w 186"/>
                <a:gd name="T39" fmla="*/ 11 h 186"/>
                <a:gd name="T40" fmla="*/ 70 w 186"/>
                <a:gd name="T41" fmla="*/ 47 h 186"/>
                <a:gd name="T42" fmla="*/ 72 w 186"/>
                <a:gd name="T43" fmla="*/ 51 h 186"/>
                <a:gd name="T44" fmla="*/ 62 w 186"/>
                <a:gd name="T45" fmla="*/ 62 h 186"/>
                <a:gd name="T46" fmla="*/ 56 w 186"/>
                <a:gd name="T47" fmla="*/ 75 h 186"/>
                <a:gd name="T48" fmla="*/ 61 w 186"/>
                <a:gd name="T49" fmla="*/ 87 h 186"/>
                <a:gd name="T50" fmla="*/ 100 w 186"/>
                <a:gd name="T51" fmla="*/ 125 h 186"/>
                <a:gd name="T52" fmla="*/ 123 w 186"/>
                <a:gd name="T53" fmla="*/ 125 h 186"/>
                <a:gd name="T54" fmla="*/ 133 w 186"/>
                <a:gd name="T55" fmla="*/ 115 h 186"/>
                <a:gd name="T56" fmla="*/ 138 w 186"/>
                <a:gd name="T57" fmla="*/ 115 h 186"/>
                <a:gd name="T58" fmla="*/ 175 w 186"/>
                <a:gd name="T59" fmla="*/ 144 h 186"/>
                <a:gd name="T60" fmla="*/ 176 w 186"/>
                <a:gd name="T61" fmla="*/ 145 h 186"/>
                <a:gd name="T62" fmla="*/ 177 w 186"/>
                <a:gd name="T63" fmla="*/ 149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86" h="186">
                  <a:moveTo>
                    <a:pt x="186" y="148"/>
                  </a:moveTo>
                  <a:cubicBezTo>
                    <a:pt x="186" y="148"/>
                    <a:pt x="186" y="148"/>
                    <a:pt x="186" y="148"/>
                  </a:cubicBezTo>
                  <a:cubicBezTo>
                    <a:pt x="186" y="144"/>
                    <a:pt x="184" y="141"/>
                    <a:pt x="182" y="139"/>
                  </a:cubicBezTo>
                  <a:cubicBezTo>
                    <a:pt x="181" y="138"/>
                    <a:pt x="181" y="138"/>
                    <a:pt x="180" y="137"/>
                  </a:cubicBezTo>
                  <a:cubicBezTo>
                    <a:pt x="144" y="109"/>
                    <a:pt x="144" y="109"/>
                    <a:pt x="144" y="109"/>
                  </a:cubicBezTo>
                  <a:cubicBezTo>
                    <a:pt x="142" y="107"/>
                    <a:pt x="139" y="106"/>
                    <a:pt x="135" y="106"/>
                  </a:cubicBezTo>
                  <a:cubicBezTo>
                    <a:pt x="132" y="106"/>
                    <a:pt x="130" y="107"/>
                    <a:pt x="128" y="108"/>
                  </a:cubicBezTo>
                  <a:cubicBezTo>
                    <a:pt x="118" y="118"/>
                    <a:pt x="118" y="118"/>
                    <a:pt x="118" y="118"/>
                  </a:cubicBezTo>
                  <a:cubicBezTo>
                    <a:pt x="118" y="118"/>
                    <a:pt x="118" y="118"/>
                    <a:pt x="118" y="118"/>
                  </a:cubicBezTo>
                  <a:cubicBezTo>
                    <a:pt x="116" y="120"/>
                    <a:pt x="114" y="121"/>
                    <a:pt x="111" y="121"/>
                  </a:cubicBezTo>
                  <a:cubicBezTo>
                    <a:pt x="108" y="121"/>
                    <a:pt x="106" y="120"/>
                    <a:pt x="104" y="117"/>
                  </a:cubicBezTo>
                  <a:cubicBezTo>
                    <a:pt x="104" y="118"/>
                    <a:pt x="104" y="118"/>
                    <a:pt x="104" y="118"/>
                  </a:cubicBezTo>
                  <a:cubicBezTo>
                    <a:pt x="90" y="108"/>
                    <a:pt x="78" y="96"/>
                    <a:pt x="68" y="82"/>
                  </a:cubicBezTo>
                  <a:cubicBezTo>
                    <a:pt x="68" y="82"/>
                    <a:pt x="68" y="82"/>
                    <a:pt x="69" y="82"/>
                  </a:cubicBezTo>
                  <a:cubicBezTo>
                    <a:pt x="66" y="80"/>
                    <a:pt x="65" y="78"/>
                    <a:pt x="65" y="75"/>
                  </a:cubicBezTo>
                  <a:cubicBezTo>
                    <a:pt x="65" y="72"/>
                    <a:pt x="66" y="70"/>
                    <a:pt x="68" y="68"/>
                  </a:cubicBezTo>
                  <a:cubicBezTo>
                    <a:pt x="68" y="68"/>
                    <a:pt x="68" y="68"/>
                    <a:pt x="68" y="68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6"/>
                    <a:pt x="80" y="54"/>
                    <a:pt x="80" y="51"/>
                  </a:cubicBezTo>
                  <a:cubicBezTo>
                    <a:pt x="80" y="47"/>
                    <a:pt x="79" y="44"/>
                    <a:pt x="77" y="42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8" y="5"/>
                    <a:pt x="48" y="5"/>
                    <a:pt x="47" y="4"/>
                  </a:cubicBezTo>
                  <a:cubicBezTo>
                    <a:pt x="45" y="2"/>
                    <a:pt x="42" y="0"/>
                    <a:pt x="38" y="0"/>
                  </a:cubicBezTo>
                  <a:cubicBezTo>
                    <a:pt x="21" y="0"/>
                    <a:pt x="0" y="20"/>
                    <a:pt x="0" y="44"/>
                  </a:cubicBezTo>
                  <a:cubicBezTo>
                    <a:pt x="0" y="51"/>
                    <a:pt x="2" y="58"/>
                    <a:pt x="5" y="63"/>
                  </a:cubicBezTo>
                  <a:cubicBezTo>
                    <a:pt x="4" y="64"/>
                    <a:pt x="4" y="64"/>
                    <a:pt x="4" y="64"/>
                  </a:cubicBezTo>
                  <a:cubicBezTo>
                    <a:pt x="30" y="114"/>
                    <a:pt x="72" y="156"/>
                    <a:pt x="123" y="182"/>
                  </a:cubicBezTo>
                  <a:cubicBezTo>
                    <a:pt x="123" y="182"/>
                    <a:pt x="123" y="182"/>
                    <a:pt x="123" y="182"/>
                  </a:cubicBezTo>
                  <a:cubicBezTo>
                    <a:pt x="128" y="184"/>
                    <a:pt x="135" y="186"/>
                    <a:pt x="142" y="186"/>
                  </a:cubicBezTo>
                  <a:cubicBezTo>
                    <a:pt x="166" y="186"/>
                    <a:pt x="186" y="165"/>
                    <a:pt x="186" y="148"/>
                  </a:cubicBezTo>
                  <a:cubicBezTo>
                    <a:pt x="186" y="148"/>
                    <a:pt x="186" y="148"/>
                    <a:pt x="186" y="148"/>
                  </a:cubicBezTo>
                  <a:close/>
                  <a:moveTo>
                    <a:pt x="142" y="177"/>
                  </a:moveTo>
                  <a:cubicBezTo>
                    <a:pt x="136" y="177"/>
                    <a:pt x="131" y="176"/>
                    <a:pt x="126" y="174"/>
                  </a:cubicBezTo>
                  <a:cubicBezTo>
                    <a:pt x="126" y="174"/>
                    <a:pt x="125" y="174"/>
                    <a:pt x="125" y="173"/>
                  </a:cubicBezTo>
                  <a:cubicBezTo>
                    <a:pt x="77" y="149"/>
                    <a:pt x="37" y="109"/>
                    <a:pt x="13" y="61"/>
                  </a:cubicBezTo>
                  <a:cubicBezTo>
                    <a:pt x="13" y="61"/>
                    <a:pt x="12" y="60"/>
                    <a:pt x="12" y="60"/>
                  </a:cubicBezTo>
                  <a:cubicBezTo>
                    <a:pt x="10" y="55"/>
                    <a:pt x="9" y="50"/>
                    <a:pt x="9" y="44"/>
                  </a:cubicBezTo>
                  <a:cubicBezTo>
                    <a:pt x="9" y="24"/>
                    <a:pt x="27" y="9"/>
                    <a:pt x="38" y="9"/>
                  </a:cubicBezTo>
                  <a:cubicBezTo>
                    <a:pt x="40" y="9"/>
                    <a:pt x="41" y="9"/>
                    <a:pt x="41" y="10"/>
                  </a:cubicBezTo>
                  <a:cubicBezTo>
                    <a:pt x="41" y="10"/>
                    <a:pt x="41" y="10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70" y="47"/>
                    <a:pt x="70" y="47"/>
                    <a:pt x="70" y="47"/>
                  </a:cubicBezTo>
                  <a:cubicBezTo>
                    <a:pt x="70" y="47"/>
                    <a:pt x="70" y="48"/>
                    <a:pt x="71" y="48"/>
                  </a:cubicBezTo>
                  <a:cubicBezTo>
                    <a:pt x="71" y="48"/>
                    <a:pt x="72" y="49"/>
                    <a:pt x="72" y="51"/>
                  </a:cubicBezTo>
                  <a:cubicBezTo>
                    <a:pt x="72" y="52"/>
                    <a:pt x="72" y="52"/>
                    <a:pt x="71" y="53"/>
                  </a:cubicBezTo>
                  <a:cubicBezTo>
                    <a:pt x="62" y="62"/>
                    <a:pt x="62" y="62"/>
                    <a:pt x="62" y="62"/>
                  </a:cubicBezTo>
                  <a:cubicBezTo>
                    <a:pt x="62" y="62"/>
                    <a:pt x="62" y="62"/>
                    <a:pt x="62" y="62"/>
                  </a:cubicBezTo>
                  <a:cubicBezTo>
                    <a:pt x="58" y="66"/>
                    <a:pt x="56" y="70"/>
                    <a:pt x="56" y="75"/>
                  </a:cubicBezTo>
                  <a:cubicBezTo>
                    <a:pt x="56" y="79"/>
                    <a:pt x="58" y="83"/>
                    <a:pt x="61" y="86"/>
                  </a:cubicBezTo>
                  <a:cubicBezTo>
                    <a:pt x="61" y="86"/>
                    <a:pt x="61" y="87"/>
                    <a:pt x="61" y="87"/>
                  </a:cubicBezTo>
                  <a:cubicBezTo>
                    <a:pt x="72" y="101"/>
                    <a:pt x="85" y="114"/>
                    <a:pt x="99" y="125"/>
                  </a:cubicBezTo>
                  <a:cubicBezTo>
                    <a:pt x="99" y="125"/>
                    <a:pt x="100" y="125"/>
                    <a:pt x="100" y="125"/>
                  </a:cubicBezTo>
                  <a:cubicBezTo>
                    <a:pt x="103" y="128"/>
                    <a:pt x="107" y="129"/>
                    <a:pt x="111" y="129"/>
                  </a:cubicBezTo>
                  <a:cubicBezTo>
                    <a:pt x="116" y="129"/>
                    <a:pt x="120" y="128"/>
                    <a:pt x="123" y="125"/>
                  </a:cubicBezTo>
                  <a:cubicBezTo>
                    <a:pt x="123" y="124"/>
                    <a:pt x="123" y="124"/>
                    <a:pt x="124" y="124"/>
                  </a:cubicBezTo>
                  <a:cubicBezTo>
                    <a:pt x="133" y="115"/>
                    <a:pt x="133" y="115"/>
                    <a:pt x="133" y="115"/>
                  </a:cubicBezTo>
                  <a:cubicBezTo>
                    <a:pt x="134" y="114"/>
                    <a:pt x="134" y="114"/>
                    <a:pt x="135" y="114"/>
                  </a:cubicBezTo>
                  <a:cubicBezTo>
                    <a:pt x="137" y="114"/>
                    <a:pt x="138" y="115"/>
                    <a:pt x="138" y="115"/>
                  </a:cubicBezTo>
                  <a:cubicBezTo>
                    <a:pt x="138" y="116"/>
                    <a:pt x="139" y="116"/>
                    <a:pt x="139" y="116"/>
                  </a:cubicBezTo>
                  <a:cubicBezTo>
                    <a:pt x="175" y="144"/>
                    <a:pt x="175" y="144"/>
                    <a:pt x="175" y="144"/>
                  </a:cubicBezTo>
                  <a:cubicBezTo>
                    <a:pt x="175" y="144"/>
                    <a:pt x="175" y="144"/>
                    <a:pt x="175" y="144"/>
                  </a:cubicBezTo>
                  <a:cubicBezTo>
                    <a:pt x="176" y="145"/>
                    <a:pt x="176" y="145"/>
                    <a:pt x="176" y="145"/>
                  </a:cubicBezTo>
                  <a:cubicBezTo>
                    <a:pt x="177" y="145"/>
                    <a:pt x="177" y="146"/>
                    <a:pt x="177" y="148"/>
                  </a:cubicBezTo>
                  <a:cubicBezTo>
                    <a:pt x="177" y="148"/>
                    <a:pt x="177" y="148"/>
                    <a:pt x="177" y="149"/>
                  </a:cubicBezTo>
                  <a:cubicBezTo>
                    <a:pt x="177" y="160"/>
                    <a:pt x="162" y="177"/>
                    <a:pt x="142" y="177"/>
                  </a:cubicBez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2023403" y="2876595"/>
              <a:ext cx="1988743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  <a:ea typeface="Roboto Light" panose="02000000000000000000" pitchFamily="2" charset="0"/>
                </a:rPr>
                <a:t>TREE SERVICE ONE</a:t>
              </a:r>
              <a:endParaRPr lang="en-US" sz="6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  <a:ea typeface="Roboto Light" panose="02000000000000000000" pitchFamily="2" charset="0"/>
              </a:endParaRPr>
            </a:p>
            <a:p>
              <a:pPr algn="r"/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Dessert tiramisu sweet cotton</a:t>
              </a:r>
              <a:endPara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2B6B53F-C6F7-487A-AB78-17C6F2066E2E}"/>
              </a:ext>
            </a:extLst>
          </p:cNvPr>
          <p:cNvGrpSpPr/>
          <p:nvPr/>
        </p:nvGrpSpPr>
        <p:grpSpPr>
          <a:xfrm>
            <a:off x="1726155" y="3838280"/>
            <a:ext cx="3311320" cy="1203960"/>
            <a:chOff x="1726155" y="3838280"/>
            <a:chExt cx="3311320" cy="1203960"/>
          </a:xfrm>
        </p:grpSpPr>
        <p:sp>
          <p:nvSpPr>
            <p:cNvPr id="27" name="Oval 26"/>
            <p:cNvSpPr>
              <a:spLocks noChangeAspect="1"/>
            </p:cNvSpPr>
            <p:nvPr/>
          </p:nvSpPr>
          <p:spPr>
            <a:xfrm>
              <a:off x="3833515" y="3838280"/>
              <a:ext cx="1203960" cy="120396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9" name="Freeform 124"/>
            <p:cNvSpPr>
              <a:spLocks noEditPoints="1"/>
            </p:cNvSpPr>
            <p:nvPr/>
          </p:nvSpPr>
          <p:spPr bwMode="auto">
            <a:xfrm>
              <a:off x="4246275" y="4224971"/>
              <a:ext cx="378439" cy="377319"/>
            </a:xfrm>
            <a:custGeom>
              <a:avLst/>
              <a:gdLst>
                <a:gd name="T0" fmla="*/ 41 w 186"/>
                <a:gd name="T1" fmla="*/ 125 h 185"/>
                <a:gd name="T2" fmla="*/ 45 w 186"/>
                <a:gd name="T3" fmla="*/ 121 h 185"/>
                <a:gd name="T4" fmla="*/ 46 w 186"/>
                <a:gd name="T5" fmla="*/ 118 h 185"/>
                <a:gd name="T6" fmla="*/ 42 w 186"/>
                <a:gd name="T7" fmla="*/ 114 h 185"/>
                <a:gd name="T8" fmla="*/ 39 w 186"/>
                <a:gd name="T9" fmla="*/ 115 h 185"/>
                <a:gd name="T10" fmla="*/ 35 w 186"/>
                <a:gd name="T11" fmla="*/ 119 h 185"/>
                <a:gd name="T12" fmla="*/ 34 w 186"/>
                <a:gd name="T13" fmla="*/ 122 h 185"/>
                <a:gd name="T14" fmla="*/ 38 w 186"/>
                <a:gd name="T15" fmla="*/ 126 h 185"/>
                <a:gd name="T16" fmla="*/ 41 w 186"/>
                <a:gd name="T17" fmla="*/ 125 h 185"/>
                <a:gd name="T18" fmla="*/ 67 w 186"/>
                <a:gd name="T19" fmla="*/ 122 h 185"/>
                <a:gd name="T20" fmla="*/ 63 w 186"/>
                <a:gd name="T21" fmla="*/ 118 h 185"/>
                <a:gd name="T22" fmla="*/ 60 w 186"/>
                <a:gd name="T23" fmla="*/ 119 h 185"/>
                <a:gd name="T24" fmla="*/ 18 w 186"/>
                <a:gd name="T25" fmla="*/ 161 h 185"/>
                <a:gd name="T26" fmla="*/ 17 w 186"/>
                <a:gd name="T27" fmla="*/ 164 h 185"/>
                <a:gd name="T28" fmla="*/ 21 w 186"/>
                <a:gd name="T29" fmla="*/ 168 h 185"/>
                <a:gd name="T30" fmla="*/ 24 w 186"/>
                <a:gd name="T31" fmla="*/ 167 h 185"/>
                <a:gd name="T32" fmla="*/ 66 w 186"/>
                <a:gd name="T33" fmla="*/ 125 h 185"/>
                <a:gd name="T34" fmla="*/ 67 w 186"/>
                <a:gd name="T35" fmla="*/ 122 h 185"/>
                <a:gd name="T36" fmla="*/ 186 w 186"/>
                <a:gd name="T37" fmla="*/ 4 h 185"/>
                <a:gd name="T38" fmla="*/ 181 w 186"/>
                <a:gd name="T39" fmla="*/ 0 h 185"/>
                <a:gd name="T40" fmla="*/ 180 w 186"/>
                <a:gd name="T41" fmla="*/ 0 h 185"/>
                <a:gd name="T42" fmla="*/ 180 w 186"/>
                <a:gd name="T43" fmla="*/ 0 h 185"/>
                <a:gd name="T44" fmla="*/ 3 w 186"/>
                <a:gd name="T45" fmla="*/ 76 h 185"/>
                <a:gd name="T46" fmla="*/ 2 w 186"/>
                <a:gd name="T47" fmla="*/ 76 h 185"/>
                <a:gd name="T48" fmla="*/ 2 w 186"/>
                <a:gd name="T49" fmla="*/ 76 h 185"/>
                <a:gd name="T50" fmla="*/ 2 w 186"/>
                <a:gd name="T51" fmla="*/ 76 h 185"/>
                <a:gd name="T52" fmla="*/ 0 w 186"/>
                <a:gd name="T53" fmla="*/ 80 h 185"/>
                <a:gd name="T54" fmla="*/ 3 w 186"/>
                <a:gd name="T55" fmla="*/ 84 h 185"/>
                <a:gd name="T56" fmla="*/ 3 w 186"/>
                <a:gd name="T57" fmla="*/ 84 h 185"/>
                <a:gd name="T58" fmla="*/ 73 w 186"/>
                <a:gd name="T59" fmla="*/ 113 h 185"/>
                <a:gd name="T60" fmla="*/ 101 w 186"/>
                <a:gd name="T61" fmla="*/ 182 h 185"/>
                <a:gd name="T62" fmla="*/ 101 w 186"/>
                <a:gd name="T63" fmla="*/ 182 h 185"/>
                <a:gd name="T64" fmla="*/ 105 w 186"/>
                <a:gd name="T65" fmla="*/ 185 h 185"/>
                <a:gd name="T66" fmla="*/ 109 w 186"/>
                <a:gd name="T67" fmla="*/ 183 h 185"/>
                <a:gd name="T68" fmla="*/ 109 w 186"/>
                <a:gd name="T69" fmla="*/ 183 h 185"/>
                <a:gd name="T70" fmla="*/ 109 w 186"/>
                <a:gd name="T71" fmla="*/ 183 h 185"/>
                <a:gd name="T72" fmla="*/ 109 w 186"/>
                <a:gd name="T73" fmla="*/ 183 h 185"/>
                <a:gd name="T74" fmla="*/ 185 w 186"/>
                <a:gd name="T75" fmla="*/ 6 h 185"/>
                <a:gd name="T76" fmla="*/ 185 w 186"/>
                <a:gd name="T77" fmla="*/ 6 h 185"/>
                <a:gd name="T78" fmla="*/ 186 w 186"/>
                <a:gd name="T79" fmla="*/ 4 h 185"/>
                <a:gd name="T80" fmla="*/ 15 w 186"/>
                <a:gd name="T81" fmla="*/ 80 h 185"/>
                <a:gd name="T82" fmla="*/ 163 w 186"/>
                <a:gd name="T83" fmla="*/ 16 h 185"/>
                <a:gd name="T84" fmla="*/ 75 w 186"/>
                <a:gd name="T85" fmla="*/ 104 h 185"/>
                <a:gd name="T86" fmla="*/ 15 w 186"/>
                <a:gd name="T87" fmla="*/ 80 h 185"/>
                <a:gd name="T88" fmla="*/ 105 w 186"/>
                <a:gd name="T89" fmla="*/ 170 h 185"/>
                <a:gd name="T90" fmla="*/ 81 w 186"/>
                <a:gd name="T91" fmla="*/ 110 h 185"/>
                <a:gd name="T92" fmla="*/ 169 w 186"/>
                <a:gd name="T93" fmla="*/ 22 h 185"/>
                <a:gd name="T94" fmla="*/ 105 w 186"/>
                <a:gd name="T95" fmla="*/ 170 h 185"/>
                <a:gd name="T96" fmla="*/ 67 w 186"/>
                <a:gd name="T97" fmla="*/ 139 h 185"/>
                <a:gd name="T98" fmla="*/ 64 w 186"/>
                <a:gd name="T99" fmla="*/ 140 h 185"/>
                <a:gd name="T100" fmla="*/ 52 w 186"/>
                <a:gd name="T101" fmla="*/ 153 h 185"/>
                <a:gd name="T102" fmla="*/ 51 w 186"/>
                <a:gd name="T103" fmla="*/ 156 h 185"/>
                <a:gd name="T104" fmla="*/ 55 w 186"/>
                <a:gd name="T105" fmla="*/ 160 h 185"/>
                <a:gd name="T106" fmla="*/ 58 w 186"/>
                <a:gd name="T107" fmla="*/ 159 h 185"/>
                <a:gd name="T108" fmla="*/ 70 w 186"/>
                <a:gd name="T109" fmla="*/ 146 h 185"/>
                <a:gd name="T110" fmla="*/ 72 w 186"/>
                <a:gd name="T111" fmla="*/ 143 h 185"/>
                <a:gd name="T112" fmla="*/ 67 w 186"/>
                <a:gd name="T113" fmla="*/ 139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86" h="185">
                  <a:moveTo>
                    <a:pt x="41" y="125"/>
                  </a:moveTo>
                  <a:cubicBezTo>
                    <a:pt x="45" y="121"/>
                    <a:pt x="45" y="121"/>
                    <a:pt x="45" y="121"/>
                  </a:cubicBezTo>
                  <a:cubicBezTo>
                    <a:pt x="46" y="120"/>
                    <a:pt x="46" y="119"/>
                    <a:pt x="46" y="118"/>
                  </a:cubicBezTo>
                  <a:cubicBezTo>
                    <a:pt x="46" y="116"/>
                    <a:pt x="44" y="114"/>
                    <a:pt x="42" y="114"/>
                  </a:cubicBezTo>
                  <a:cubicBezTo>
                    <a:pt x="41" y="114"/>
                    <a:pt x="40" y="114"/>
                    <a:pt x="39" y="115"/>
                  </a:cubicBezTo>
                  <a:cubicBezTo>
                    <a:pt x="35" y="119"/>
                    <a:pt x="35" y="119"/>
                    <a:pt x="35" y="119"/>
                  </a:cubicBezTo>
                  <a:cubicBezTo>
                    <a:pt x="34" y="120"/>
                    <a:pt x="34" y="121"/>
                    <a:pt x="34" y="122"/>
                  </a:cubicBezTo>
                  <a:cubicBezTo>
                    <a:pt x="34" y="124"/>
                    <a:pt x="36" y="126"/>
                    <a:pt x="38" y="126"/>
                  </a:cubicBezTo>
                  <a:cubicBezTo>
                    <a:pt x="39" y="126"/>
                    <a:pt x="40" y="126"/>
                    <a:pt x="41" y="125"/>
                  </a:cubicBezTo>
                  <a:close/>
                  <a:moveTo>
                    <a:pt x="67" y="122"/>
                  </a:moveTo>
                  <a:cubicBezTo>
                    <a:pt x="67" y="120"/>
                    <a:pt x="66" y="118"/>
                    <a:pt x="63" y="118"/>
                  </a:cubicBezTo>
                  <a:cubicBezTo>
                    <a:pt x="62" y="118"/>
                    <a:pt x="61" y="118"/>
                    <a:pt x="60" y="119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17" y="162"/>
                    <a:pt x="17" y="163"/>
                    <a:pt x="17" y="164"/>
                  </a:cubicBezTo>
                  <a:cubicBezTo>
                    <a:pt x="17" y="167"/>
                    <a:pt x="19" y="168"/>
                    <a:pt x="21" y="168"/>
                  </a:cubicBezTo>
                  <a:cubicBezTo>
                    <a:pt x="22" y="168"/>
                    <a:pt x="23" y="168"/>
                    <a:pt x="24" y="167"/>
                  </a:cubicBezTo>
                  <a:cubicBezTo>
                    <a:pt x="66" y="125"/>
                    <a:pt x="66" y="125"/>
                    <a:pt x="66" y="125"/>
                  </a:cubicBezTo>
                  <a:cubicBezTo>
                    <a:pt x="67" y="124"/>
                    <a:pt x="67" y="123"/>
                    <a:pt x="67" y="122"/>
                  </a:cubicBezTo>
                  <a:close/>
                  <a:moveTo>
                    <a:pt x="186" y="4"/>
                  </a:moveTo>
                  <a:cubicBezTo>
                    <a:pt x="186" y="2"/>
                    <a:pt x="184" y="0"/>
                    <a:pt x="181" y="0"/>
                  </a:cubicBezTo>
                  <a:cubicBezTo>
                    <a:pt x="181" y="0"/>
                    <a:pt x="180" y="0"/>
                    <a:pt x="180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3" y="76"/>
                    <a:pt x="3" y="76"/>
                    <a:pt x="3" y="76"/>
                  </a:cubicBezTo>
                  <a:cubicBezTo>
                    <a:pt x="3" y="76"/>
                    <a:pt x="3" y="76"/>
                    <a:pt x="2" y="76"/>
                  </a:cubicBezTo>
                  <a:cubicBezTo>
                    <a:pt x="2" y="76"/>
                    <a:pt x="2" y="76"/>
                    <a:pt x="2" y="76"/>
                  </a:cubicBezTo>
                  <a:cubicBezTo>
                    <a:pt x="2" y="76"/>
                    <a:pt x="2" y="76"/>
                    <a:pt x="2" y="76"/>
                  </a:cubicBezTo>
                  <a:cubicBezTo>
                    <a:pt x="1" y="77"/>
                    <a:pt x="0" y="78"/>
                    <a:pt x="0" y="80"/>
                  </a:cubicBezTo>
                  <a:cubicBezTo>
                    <a:pt x="0" y="82"/>
                    <a:pt x="1" y="83"/>
                    <a:pt x="3" y="84"/>
                  </a:cubicBezTo>
                  <a:cubicBezTo>
                    <a:pt x="3" y="84"/>
                    <a:pt x="3" y="84"/>
                    <a:pt x="3" y="84"/>
                  </a:cubicBezTo>
                  <a:cubicBezTo>
                    <a:pt x="73" y="113"/>
                    <a:pt x="73" y="113"/>
                    <a:pt x="73" y="113"/>
                  </a:cubicBezTo>
                  <a:cubicBezTo>
                    <a:pt x="101" y="182"/>
                    <a:pt x="101" y="182"/>
                    <a:pt x="101" y="182"/>
                  </a:cubicBezTo>
                  <a:cubicBezTo>
                    <a:pt x="101" y="182"/>
                    <a:pt x="101" y="182"/>
                    <a:pt x="101" y="182"/>
                  </a:cubicBezTo>
                  <a:cubicBezTo>
                    <a:pt x="102" y="184"/>
                    <a:pt x="103" y="185"/>
                    <a:pt x="105" y="185"/>
                  </a:cubicBezTo>
                  <a:cubicBezTo>
                    <a:pt x="107" y="185"/>
                    <a:pt x="109" y="184"/>
                    <a:pt x="109" y="183"/>
                  </a:cubicBezTo>
                  <a:cubicBezTo>
                    <a:pt x="109" y="183"/>
                    <a:pt x="109" y="183"/>
                    <a:pt x="109" y="183"/>
                  </a:cubicBezTo>
                  <a:cubicBezTo>
                    <a:pt x="109" y="183"/>
                    <a:pt x="109" y="183"/>
                    <a:pt x="109" y="183"/>
                  </a:cubicBezTo>
                  <a:cubicBezTo>
                    <a:pt x="109" y="183"/>
                    <a:pt x="109" y="183"/>
                    <a:pt x="109" y="183"/>
                  </a:cubicBezTo>
                  <a:cubicBezTo>
                    <a:pt x="185" y="6"/>
                    <a:pt x="185" y="6"/>
                    <a:pt x="185" y="6"/>
                  </a:cubicBezTo>
                  <a:cubicBezTo>
                    <a:pt x="185" y="6"/>
                    <a:pt x="185" y="6"/>
                    <a:pt x="185" y="6"/>
                  </a:cubicBezTo>
                  <a:cubicBezTo>
                    <a:pt x="185" y="5"/>
                    <a:pt x="186" y="5"/>
                    <a:pt x="186" y="4"/>
                  </a:cubicBezTo>
                  <a:close/>
                  <a:moveTo>
                    <a:pt x="15" y="80"/>
                  </a:moveTo>
                  <a:cubicBezTo>
                    <a:pt x="163" y="16"/>
                    <a:pt x="163" y="16"/>
                    <a:pt x="163" y="16"/>
                  </a:cubicBezTo>
                  <a:cubicBezTo>
                    <a:pt x="75" y="104"/>
                    <a:pt x="75" y="104"/>
                    <a:pt x="75" y="104"/>
                  </a:cubicBezTo>
                  <a:lnTo>
                    <a:pt x="15" y="80"/>
                  </a:lnTo>
                  <a:close/>
                  <a:moveTo>
                    <a:pt x="105" y="170"/>
                  </a:moveTo>
                  <a:cubicBezTo>
                    <a:pt x="81" y="110"/>
                    <a:pt x="81" y="110"/>
                    <a:pt x="81" y="110"/>
                  </a:cubicBezTo>
                  <a:cubicBezTo>
                    <a:pt x="169" y="22"/>
                    <a:pt x="169" y="22"/>
                    <a:pt x="169" y="22"/>
                  </a:cubicBezTo>
                  <a:lnTo>
                    <a:pt x="105" y="170"/>
                  </a:lnTo>
                  <a:close/>
                  <a:moveTo>
                    <a:pt x="67" y="139"/>
                  </a:moveTo>
                  <a:cubicBezTo>
                    <a:pt x="66" y="139"/>
                    <a:pt x="65" y="139"/>
                    <a:pt x="64" y="140"/>
                  </a:cubicBezTo>
                  <a:cubicBezTo>
                    <a:pt x="52" y="153"/>
                    <a:pt x="52" y="153"/>
                    <a:pt x="52" y="153"/>
                  </a:cubicBezTo>
                  <a:cubicBezTo>
                    <a:pt x="51" y="154"/>
                    <a:pt x="51" y="155"/>
                    <a:pt x="51" y="156"/>
                  </a:cubicBezTo>
                  <a:cubicBezTo>
                    <a:pt x="51" y="158"/>
                    <a:pt x="52" y="160"/>
                    <a:pt x="55" y="160"/>
                  </a:cubicBezTo>
                  <a:cubicBezTo>
                    <a:pt x="56" y="160"/>
                    <a:pt x="57" y="160"/>
                    <a:pt x="58" y="159"/>
                  </a:cubicBezTo>
                  <a:cubicBezTo>
                    <a:pt x="70" y="146"/>
                    <a:pt x="70" y="146"/>
                    <a:pt x="70" y="146"/>
                  </a:cubicBezTo>
                  <a:cubicBezTo>
                    <a:pt x="71" y="145"/>
                    <a:pt x="72" y="144"/>
                    <a:pt x="72" y="143"/>
                  </a:cubicBezTo>
                  <a:cubicBezTo>
                    <a:pt x="72" y="141"/>
                    <a:pt x="70" y="139"/>
                    <a:pt x="67" y="139"/>
                  </a:cubicBez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726155" y="4055539"/>
              <a:ext cx="1933701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  <a:ea typeface="Roboto Light" panose="02000000000000000000" pitchFamily="2" charset="0"/>
                </a:rPr>
                <a:t>TREE SERVICE </a:t>
              </a:r>
              <a:r>
                <a:rPr lang="en-US" sz="1400" b="1" kern="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  <a:ea typeface="Roboto Light" panose="02000000000000000000" pitchFamily="2" charset="0"/>
                </a:rPr>
                <a:t>ONE</a:t>
              </a:r>
              <a:endParaRPr lang="en-US" sz="667" b="1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  <a:ea typeface="Roboto Light" panose="02000000000000000000" pitchFamily="2" charset="0"/>
              </a:endParaRPr>
            </a:p>
            <a:p>
              <a:pPr algn="r"/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Dessert tiramisu sweet cotton</a:t>
              </a:r>
              <a:endPara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A089D40-76EA-48B3-87CA-E1399F7CA01C}"/>
              </a:ext>
            </a:extLst>
          </p:cNvPr>
          <p:cNvGrpSpPr/>
          <p:nvPr/>
        </p:nvGrpSpPr>
        <p:grpSpPr>
          <a:xfrm>
            <a:off x="5233371" y="1063013"/>
            <a:ext cx="3826223" cy="1768240"/>
            <a:chOff x="5233371" y="1063013"/>
            <a:chExt cx="3826223" cy="1768240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D060BA84-B831-4B61-814D-D78F94A25C4C}"/>
                </a:ext>
              </a:extLst>
            </p:cNvPr>
            <p:cNvGrpSpPr/>
            <p:nvPr/>
          </p:nvGrpSpPr>
          <p:grpSpPr>
            <a:xfrm>
              <a:off x="5233371" y="1063013"/>
              <a:ext cx="1835755" cy="1768240"/>
              <a:chOff x="5233371" y="1063013"/>
              <a:chExt cx="1835755" cy="1768240"/>
            </a:xfrm>
          </p:grpSpPr>
          <p:sp>
            <p:nvSpPr>
              <p:cNvPr id="9" name="Oval 8"/>
              <p:cNvSpPr>
                <a:spLocks noChangeAspect="1"/>
              </p:cNvSpPr>
              <p:nvPr/>
            </p:nvSpPr>
            <p:spPr>
              <a:xfrm>
                <a:off x="5265027" y="1063013"/>
                <a:ext cx="1768240" cy="1768240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31" name="Freeform 151"/>
              <p:cNvSpPr>
                <a:spLocks noEditPoints="1"/>
              </p:cNvSpPr>
              <p:nvPr/>
            </p:nvSpPr>
            <p:spPr bwMode="auto">
              <a:xfrm>
                <a:off x="5965561" y="1481817"/>
                <a:ext cx="377319" cy="378439"/>
              </a:xfrm>
              <a:custGeom>
                <a:avLst/>
                <a:gdLst>
                  <a:gd name="T0" fmla="*/ 92 w 185"/>
                  <a:gd name="T1" fmla="*/ 0 h 186"/>
                  <a:gd name="T2" fmla="*/ 0 w 185"/>
                  <a:gd name="T3" fmla="*/ 93 h 186"/>
                  <a:gd name="T4" fmla="*/ 92 w 185"/>
                  <a:gd name="T5" fmla="*/ 186 h 186"/>
                  <a:gd name="T6" fmla="*/ 185 w 185"/>
                  <a:gd name="T7" fmla="*/ 93 h 186"/>
                  <a:gd name="T8" fmla="*/ 92 w 185"/>
                  <a:gd name="T9" fmla="*/ 0 h 186"/>
                  <a:gd name="T10" fmla="*/ 92 w 185"/>
                  <a:gd name="T11" fmla="*/ 178 h 186"/>
                  <a:gd name="T12" fmla="*/ 37 w 185"/>
                  <a:gd name="T13" fmla="*/ 157 h 186"/>
                  <a:gd name="T14" fmla="*/ 67 w 185"/>
                  <a:gd name="T15" fmla="*/ 139 h 186"/>
                  <a:gd name="T16" fmla="*/ 80 w 185"/>
                  <a:gd name="T17" fmla="*/ 108 h 186"/>
                  <a:gd name="T18" fmla="*/ 77 w 185"/>
                  <a:gd name="T19" fmla="*/ 101 h 186"/>
                  <a:gd name="T20" fmla="*/ 67 w 185"/>
                  <a:gd name="T21" fmla="*/ 63 h 186"/>
                  <a:gd name="T22" fmla="*/ 88 w 185"/>
                  <a:gd name="T23" fmla="*/ 37 h 186"/>
                  <a:gd name="T24" fmla="*/ 101 w 185"/>
                  <a:gd name="T25" fmla="*/ 35 h 186"/>
                  <a:gd name="T26" fmla="*/ 105 w 185"/>
                  <a:gd name="T27" fmla="*/ 34 h 186"/>
                  <a:gd name="T28" fmla="*/ 122 w 185"/>
                  <a:gd name="T29" fmla="*/ 64 h 186"/>
                  <a:gd name="T30" fmla="*/ 113 w 185"/>
                  <a:gd name="T31" fmla="*/ 100 h 186"/>
                  <a:gd name="T32" fmla="*/ 109 w 185"/>
                  <a:gd name="T33" fmla="*/ 108 h 186"/>
                  <a:gd name="T34" fmla="*/ 107 w 185"/>
                  <a:gd name="T35" fmla="*/ 124 h 186"/>
                  <a:gd name="T36" fmla="*/ 126 w 185"/>
                  <a:gd name="T37" fmla="*/ 141 h 186"/>
                  <a:gd name="T38" fmla="*/ 148 w 185"/>
                  <a:gd name="T39" fmla="*/ 157 h 186"/>
                  <a:gd name="T40" fmla="*/ 92 w 185"/>
                  <a:gd name="T41" fmla="*/ 178 h 186"/>
                  <a:gd name="T42" fmla="*/ 154 w 185"/>
                  <a:gd name="T43" fmla="*/ 151 h 186"/>
                  <a:gd name="T44" fmla="*/ 129 w 185"/>
                  <a:gd name="T45" fmla="*/ 133 h 186"/>
                  <a:gd name="T46" fmla="*/ 115 w 185"/>
                  <a:gd name="T47" fmla="*/ 121 h 186"/>
                  <a:gd name="T48" fmla="*/ 117 w 185"/>
                  <a:gd name="T49" fmla="*/ 111 h 186"/>
                  <a:gd name="T50" fmla="*/ 121 w 185"/>
                  <a:gd name="T51" fmla="*/ 104 h 186"/>
                  <a:gd name="T52" fmla="*/ 130 w 185"/>
                  <a:gd name="T53" fmla="*/ 64 h 186"/>
                  <a:gd name="T54" fmla="*/ 105 w 185"/>
                  <a:gd name="T55" fmla="*/ 26 h 186"/>
                  <a:gd name="T56" fmla="*/ 98 w 185"/>
                  <a:gd name="T57" fmla="*/ 27 h 186"/>
                  <a:gd name="T58" fmla="*/ 88 w 185"/>
                  <a:gd name="T59" fmla="*/ 29 h 186"/>
                  <a:gd name="T60" fmla="*/ 59 w 185"/>
                  <a:gd name="T61" fmla="*/ 63 h 186"/>
                  <a:gd name="T62" fmla="*/ 69 w 185"/>
                  <a:gd name="T63" fmla="*/ 105 h 186"/>
                  <a:gd name="T64" fmla="*/ 73 w 185"/>
                  <a:gd name="T65" fmla="*/ 111 h 186"/>
                  <a:gd name="T66" fmla="*/ 63 w 185"/>
                  <a:gd name="T67" fmla="*/ 131 h 186"/>
                  <a:gd name="T68" fmla="*/ 31 w 185"/>
                  <a:gd name="T69" fmla="*/ 151 h 186"/>
                  <a:gd name="T70" fmla="*/ 8 w 185"/>
                  <a:gd name="T71" fmla="*/ 93 h 186"/>
                  <a:gd name="T72" fmla="*/ 92 w 185"/>
                  <a:gd name="T73" fmla="*/ 9 h 186"/>
                  <a:gd name="T74" fmla="*/ 177 w 185"/>
                  <a:gd name="T75" fmla="*/ 93 h 186"/>
                  <a:gd name="T76" fmla="*/ 154 w 185"/>
                  <a:gd name="T77" fmla="*/ 151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85" h="186">
                    <a:moveTo>
                      <a:pt x="92" y="0"/>
                    </a:moveTo>
                    <a:cubicBezTo>
                      <a:pt x="41" y="0"/>
                      <a:pt x="0" y="42"/>
                      <a:pt x="0" y="93"/>
                    </a:cubicBezTo>
                    <a:cubicBezTo>
                      <a:pt x="0" y="145"/>
                      <a:pt x="41" y="186"/>
                      <a:pt x="92" y="186"/>
                    </a:cubicBezTo>
                    <a:cubicBezTo>
                      <a:pt x="144" y="186"/>
                      <a:pt x="185" y="145"/>
                      <a:pt x="185" y="93"/>
                    </a:cubicBezTo>
                    <a:cubicBezTo>
                      <a:pt x="185" y="42"/>
                      <a:pt x="144" y="0"/>
                      <a:pt x="92" y="0"/>
                    </a:cubicBezTo>
                    <a:close/>
                    <a:moveTo>
                      <a:pt x="92" y="178"/>
                    </a:moveTo>
                    <a:cubicBezTo>
                      <a:pt x="71" y="178"/>
                      <a:pt x="52" y="170"/>
                      <a:pt x="37" y="157"/>
                    </a:cubicBezTo>
                    <a:cubicBezTo>
                      <a:pt x="49" y="147"/>
                      <a:pt x="54" y="145"/>
                      <a:pt x="67" y="139"/>
                    </a:cubicBezTo>
                    <a:cubicBezTo>
                      <a:pt x="81" y="133"/>
                      <a:pt x="86" y="121"/>
                      <a:pt x="80" y="108"/>
                    </a:cubicBezTo>
                    <a:cubicBezTo>
                      <a:pt x="79" y="105"/>
                      <a:pt x="78" y="103"/>
                      <a:pt x="77" y="101"/>
                    </a:cubicBezTo>
                    <a:cubicBezTo>
                      <a:pt x="72" y="93"/>
                      <a:pt x="67" y="84"/>
                      <a:pt x="67" y="63"/>
                    </a:cubicBezTo>
                    <a:cubicBezTo>
                      <a:pt x="67" y="38"/>
                      <a:pt x="79" y="38"/>
                      <a:pt x="88" y="37"/>
                    </a:cubicBezTo>
                    <a:cubicBezTo>
                      <a:pt x="95" y="37"/>
                      <a:pt x="98" y="36"/>
                      <a:pt x="101" y="35"/>
                    </a:cubicBezTo>
                    <a:cubicBezTo>
                      <a:pt x="102" y="35"/>
                      <a:pt x="103" y="34"/>
                      <a:pt x="105" y="34"/>
                    </a:cubicBezTo>
                    <a:cubicBezTo>
                      <a:pt x="113" y="34"/>
                      <a:pt x="122" y="42"/>
                      <a:pt x="122" y="64"/>
                    </a:cubicBezTo>
                    <a:cubicBezTo>
                      <a:pt x="122" y="85"/>
                      <a:pt x="118" y="91"/>
                      <a:pt x="113" y="100"/>
                    </a:cubicBezTo>
                    <a:cubicBezTo>
                      <a:pt x="112" y="102"/>
                      <a:pt x="111" y="105"/>
                      <a:pt x="109" y="108"/>
                    </a:cubicBezTo>
                    <a:cubicBezTo>
                      <a:pt x="106" y="114"/>
                      <a:pt x="106" y="119"/>
                      <a:pt x="107" y="124"/>
                    </a:cubicBezTo>
                    <a:cubicBezTo>
                      <a:pt x="110" y="130"/>
                      <a:pt x="116" y="136"/>
                      <a:pt x="126" y="141"/>
                    </a:cubicBezTo>
                    <a:cubicBezTo>
                      <a:pt x="134" y="145"/>
                      <a:pt x="143" y="152"/>
                      <a:pt x="148" y="157"/>
                    </a:cubicBezTo>
                    <a:cubicBezTo>
                      <a:pt x="133" y="170"/>
                      <a:pt x="114" y="178"/>
                      <a:pt x="92" y="178"/>
                    </a:cubicBezTo>
                    <a:close/>
                    <a:moveTo>
                      <a:pt x="154" y="151"/>
                    </a:moveTo>
                    <a:cubicBezTo>
                      <a:pt x="149" y="146"/>
                      <a:pt x="139" y="137"/>
                      <a:pt x="129" y="133"/>
                    </a:cubicBezTo>
                    <a:cubicBezTo>
                      <a:pt x="121" y="129"/>
                      <a:pt x="117" y="125"/>
                      <a:pt x="115" y="121"/>
                    </a:cubicBezTo>
                    <a:cubicBezTo>
                      <a:pt x="114" y="118"/>
                      <a:pt x="115" y="115"/>
                      <a:pt x="117" y="111"/>
                    </a:cubicBezTo>
                    <a:cubicBezTo>
                      <a:pt x="118" y="108"/>
                      <a:pt x="120" y="106"/>
                      <a:pt x="121" y="104"/>
                    </a:cubicBezTo>
                    <a:cubicBezTo>
                      <a:pt x="126" y="94"/>
                      <a:pt x="130" y="88"/>
                      <a:pt x="130" y="64"/>
                    </a:cubicBezTo>
                    <a:cubicBezTo>
                      <a:pt x="130" y="28"/>
                      <a:pt x="109" y="26"/>
                      <a:pt x="105" y="26"/>
                    </a:cubicBezTo>
                    <a:cubicBezTo>
                      <a:pt x="102" y="26"/>
                      <a:pt x="100" y="27"/>
                      <a:pt x="98" y="27"/>
                    </a:cubicBezTo>
                    <a:cubicBezTo>
                      <a:pt x="96" y="28"/>
                      <a:pt x="93" y="29"/>
                      <a:pt x="88" y="29"/>
                    </a:cubicBezTo>
                    <a:cubicBezTo>
                      <a:pt x="78" y="29"/>
                      <a:pt x="59" y="29"/>
                      <a:pt x="59" y="63"/>
                    </a:cubicBezTo>
                    <a:cubicBezTo>
                      <a:pt x="59" y="86"/>
                      <a:pt x="65" y="96"/>
                      <a:pt x="69" y="105"/>
                    </a:cubicBezTo>
                    <a:cubicBezTo>
                      <a:pt x="71" y="107"/>
                      <a:pt x="72" y="109"/>
                      <a:pt x="73" y="111"/>
                    </a:cubicBezTo>
                    <a:cubicBezTo>
                      <a:pt x="77" y="120"/>
                      <a:pt x="74" y="127"/>
                      <a:pt x="63" y="131"/>
                    </a:cubicBezTo>
                    <a:cubicBezTo>
                      <a:pt x="50" y="137"/>
                      <a:pt x="44" y="140"/>
                      <a:pt x="31" y="151"/>
                    </a:cubicBezTo>
                    <a:cubicBezTo>
                      <a:pt x="17" y="136"/>
                      <a:pt x="8" y="116"/>
                      <a:pt x="8" y="93"/>
                    </a:cubicBezTo>
                    <a:cubicBezTo>
                      <a:pt x="8" y="47"/>
                      <a:pt x="46" y="9"/>
                      <a:pt x="92" y="9"/>
                    </a:cubicBezTo>
                    <a:cubicBezTo>
                      <a:pt x="139" y="9"/>
                      <a:pt x="177" y="47"/>
                      <a:pt x="177" y="93"/>
                    </a:cubicBezTo>
                    <a:cubicBezTo>
                      <a:pt x="177" y="116"/>
                      <a:pt x="168" y="136"/>
                      <a:pt x="154" y="151"/>
                    </a:cubicBezTo>
                    <a:close/>
                  </a:path>
                </a:pathLst>
              </a:cu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5233371" y="1971072"/>
                <a:ext cx="183575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Raleway" panose="020B0003030101060003" pitchFamily="34" charset="0"/>
                    <a:ea typeface="Roboto Light" panose="02000000000000000000" pitchFamily="2" charset="0"/>
                  </a:rPr>
                  <a:t>TREE SERVICE </a:t>
                </a:r>
              </a:p>
              <a:p>
                <a:pPr algn="ctr"/>
                <a:r>
                  <a:rPr lang="en-US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Calibri Light" panose="020F0302020204030204" pitchFamily="34" charset="0"/>
                    <a:ea typeface="Roboto Light" panose="02000000000000000000" pitchFamily="2" charset="0"/>
                  </a:rPr>
                  <a:t>Dessert tiramisu</a:t>
                </a:r>
                <a:endParaRPr lang="en-US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endParaRPr>
              </a:p>
            </p:txBody>
          </p:sp>
        </p:grp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B8A3285-37DE-4D53-A862-5FFF0E4D735D}"/>
                </a:ext>
              </a:extLst>
            </p:cNvPr>
            <p:cNvSpPr txBox="1"/>
            <p:nvPr/>
          </p:nvSpPr>
          <p:spPr>
            <a:xfrm>
              <a:off x="7024545" y="1125568"/>
              <a:ext cx="2035049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  <a:ea typeface="Roboto Light" panose="02000000000000000000" pitchFamily="2" charset="0"/>
                </a:rPr>
                <a:t>TREE SERVICE ONE</a:t>
              </a:r>
              <a:endParaRPr lang="en-US" sz="6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  <a:ea typeface="Roboto Light" panose="02000000000000000000" pitchFamily="2" charset="0"/>
              </a:endParaRPr>
            </a:p>
            <a:p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Dessert tiramisu sweet cotton</a:t>
              </a:r>
              <a:endPara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761636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Shape 678"/>
          <p:cNvSpPr/>
          <p:nvPr/>
        </p:nvSpPr>
        <p:spPr>
          <a:xfrm>
            <a:off x="453560" y="926415"/>
            <a:ext cx="1392657" cy="10524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24" h="21599" extrusionOk="0">
                <a:moveTo>
                  <a:pt x="9998" y="0"/>
                </a:moveTo>
                <a:cubicBezTo>
                  <a:pt x="8290" y="0"/>
                  <a:pt x="6583" y="898"/>
                  <a:pt x="5280" y="2695"/>
                </a:cubicBezTo>
                <a:cubicBezTo>
                  <a:pt x="4945" y="3157"/>
                  <a:pt x="4653" y="3657"/>
                  <a:pt x="4404" y="4183"/>
                </a:cubicBezTo>
                <a:cubicBezTo>
                  <a:pt x="4392" y="4208"/>
                  <a:pt x="4384" y="4235"/>
                  <a:pt x="4373" y="4260"/>
                </a:cubicBezTo>
                <a:cubicBezTo>
                  <a:pt x="3891" y="5302"/>
                  <a:pt x="3576" y="6445"/>
                  <a:pt x="3429" y="7623"/>
                </a:cubicBezTo>
                <a:cubicBezTo>
                  <a:pt x="3428" y="7624"/>
                  <a:pt x="3429" y="7625"/>
                  <a:pt x="3429" y="7625"/>
                </a:cubicBezTo>
                <a:cubicBezTo>
                  <a:pt x="3353" y="8227"/>
                  <a:pt x="3322" y="8835"/>
                  <a:pt x="3334" y="9444"/>
                </a:cubicBezTo>
                <a:cubicBezTo>
                  <a:pt x="2594" y="9714"/>
                  <a:pt x="1894" y="10243"/>
                  <a:pt x="1314" y="11042"/>
                </a:cubicBezTo>
                <a:cubicBezTo>
                  <a:pt x="-438" y="13459"/>
                  <a:pt x="-438" y="17375"/>
                  <a:pt x="1314" y="19792"/>
                </a:cubicBezTo>
                <a:cubicBezTo>
                  <a:pt x="2134" y="20922"/>
                  <a:pt x="3192" y="21516"/>
                  <a:pt x="4265" y="21589"/>
                </a:cubicBezTo>
                <a:lnTo>
                  <a:pt x="4265" y="21598"/>
                </a:lnTo>
                <a:lnTo>
                  <a:pt x="4385" y="21598"/>
                </a:lnTo>
                <a:cubicBezTo>
                  <a:pt x="4453" y="21600"/>
                  <a:pt x="4520" y="21600"/>
                  <a:pt x="4588" y="21598"/>
                </a:cubicBezTo>
                <a:lnTo>
                  <a:pt x="16136" y="21598"/>
                </a:lnTo>
                <a:cubicBezTo>
                  <a:pt x="16204" y="21600"/>
                  <a:pt x="16271" y="21600"/>
                  <a:pt x="16339" y="21598"/>
                </a:cubicBezTo>
                <a:lnTo>
                  <a:pt x="16392" y="21598"/>
                </a:lnTo>
                <a:lnTo>
                  <a:pt x="16392" y="21594"/>
                </a:lnTo>
                <a:cubicBezTo>
                  <a:pt x="17488" y="21543"/>
                  <a:pt x="18573" y="20945"/>
                  <a:pt x="19410" y="19792"/>
                </a:cubicBezTo>
                <a:cubicBezTo>
                  <a:pt x="21162" y="17375"/>
                  <a:pt x="21162" y="13459"/>
                  <a:pt x="19410" y="11042"/>
                </a:cubicBezTo>
                <a:cubicBezTo>
                  <a:pt x="18644" y="9985"/>
                  <a:pt x="17669" y="9391"/>
                  <a:pt x="16668" y="9259"/>
                </a:cubicBezTo>
                <a:cubicBezTo>
                  <a:pt x="16668" y="9255"/>
                  <a:pt x="16668" y="9252"/>
                  <a:pt x="16668" y="9248"/>
                </a:cubicBezTo>
                <a:cubicBezTo>
                  <a:pt x="16672" y="8065"/>
                  <a:pt x="16513" y="6881"/>
                  <a:pt x="16188" y="5766"/>
                </a:cubicBezTo>
                <a:cubicBezTo>
                  <a:pt x="16188" y="5764"/>
                  <a:pt x="16186" y="5762"/>
                  <a:pt x="16186" y="5759"/>
                </a:cubicBezTo>
                <a:cubicBezTo>
                  <a:pt x="15860" y="4644"/>
                  <a:pt x="15371" y="3599"/>
                  <a:pt x="14715" y="2695"/>
                </a:cubicBezTo>
                <a:cubicBezTo>
                  <a:pt x="13412" y="898"/>
                  <a:pt x="11705" y="0"/>
                  <a:pt x="9998" y="0"/>
                </a:cubicBez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 sz="3200"/>
            </a:pPr>
            <a:endParaRPr sz="4267" dirty="0">
              <a:solidFill>
                <a:srgbClr val="35B0D5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TREE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DIAG 03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737600" y="6278258"/>
            <a:ext cx="2844800" cy="365125"/>
          </a:xfrm>
        </p:spPr>
        <p:txBody>
          <a:bodyPr/>
          <a:lstStyle/>
          <a:p>
            <a:fld id="{D60D1EDE-7116-2443-9BDD-368CE5B37660}" type="slidenum">
              <a:rPr lang="en-US" smtClean="0"/>
              <a:t>4</a:t>
            </a:fld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4ACE61E-9F4C-4F51-AE95-8F8A58DF2E90}"/>
              </a:ext>
            </a:extLst>
          </p:cNvPr>
          <p:cNvGrpSpPr/>
          <p:nvPr/>
        </p:nvGrpSpPr>
        <p:grpSpPr>
          <a:xfrm>
            <a:off x="1313351" y="1508341"/>
            <a:ext cx="1549101" cy="5349660"/>
            <a:chOff x="1313351" y="1508341"/>
            <a:chExt cx="1549101" cy="5349660"/>
          </a:xfrm>
        </p:grpSpPr>
        <p:grpSp>
          <p:nvGrpSpPr>
            <p:cNvPr id="44" name="Group 43"/>
            <p:cNvGrpSpPr/>
            <p:nvPr/>
          </p:nvGrpSpPr>
          <p:grpSpPr>
            <a:xfrm>
              <a:off x="1409125" y="1508341"/>
              <a:ext cx="1331384" cy="1564217"/>
              <a:chOff x="6294438" y="328614"/>
              <a:chExt cx="998538" cy="1173163"/>
            </a:xfrm>
          </p:grpSpPr>
          <p:sp>
            <p:nvSpPr>
              <p:cNvPr id="45" name="Freeform 18"/>
              <p:cNvSpPr>
                <a:spLocks/>
              </p:cNvSpPr>
              <p:nvPr/>
            </p:nvSpPr>
            <p:spPr bwMode="auto">
              <a:xfrm>
                <a:off x="6607176" y="817564"/>
                <a:ext cx="374650" cy="684213"/>
              </a:xfrm>
              <a:custGeom>
                <a:avLst/>
                <a:gdLst>
                  <a:gd name="T0" fmla="*/ 130 w 164"/>
                  <a:gd name="T1" fmla="*/ 299 h 299"/>
                  <a:gd name="T2" fmla="*/ 123 w 164"/>
                  <a:gd name="T3" fmla="*/ 132 h 299"/>
                  <a:gd name="T4" fmla="*/ 161 w 164"/>
                  <a:gd name="T5" fmla="*/ 47 h 299"/>
                  <a:gd name="T6" fmla="*/ 143 w 164"/>
                  <a:gd name="T7" fmla="*/ 51 h 299"/>
                  <a:gd name="T8" fmla="*/ 108 w 164"/>
                  <a:gd name="T9" fmla="*/ 75 h 299"/>
                  <a:gd name="T10" fmla="*/ 80 w 164"/>
                  <a:gd name="T11" fmla="*/ 6 h 299"/>
                  <a:gd name="T12" fmla="*/ 77 w 164"/>
                  <a:gd name="T13" fmla="*/ 51 h 299"/>
                  <a:gd name="T14" fmla="*/ 48 w 164"/>
                  <a:gd name="T15" fmla="*/ 33 h 299"/>
                  <a:gd name="T16" fmla="*/ 27 w 164"/>
                  <a:gd name="T17" fmla="*/ 16 h 299"/>
                  <a:gd name="T18" fmla="*/ 52 w 164"/>
                  <a:gd name="T19" fmla="*/ 74 h 299"/>
                  <a:gd name="T20" fmla="*/ 10 w 164"/>
                  <a:gd name="T21" fmla="*/ 35 h 299"/>
                  <a:gd name="T22" fmla="*/ 9 w 164"/>
                  <a:gd name="T23" fmla="*/ 53 h 299"/>
                  <a:gd name="T24" fmla="*/ 43 w 164"/>
                  <a:gd name="T25" fmla="*/ 93 h 299"/>
                  <a:gd name="T26" fmla="*/ 10 w 164"/>
                  <a:gd name="T27" fmla="*/ 75 h 299"/>
                  <a:gd name="T28" fmla="*/ 20 w 164"/>
                  <a:gd name="T29" fmla="*/ 97 h 299"/>
                  <a:gd name="T30" fmla="*/ 71 w 164"/>
                  <a:gd name="T31" fmla="*/ 161 h 299"/>
                  <a:gd name="T32" fmla="*/ 62 w 164"/>
                  <a:gd name="T33" fmla="*/ 299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64" h="299">
                    <a:moveTo>
                      <a:pt x="130" y="299"/>
                    </a:moveTo>
                    <a:cubicBezTo>
                      <a:pt x="130" y="299"/>
                      <a:pt x="107" y="195"/>
                      <a:pt x="123" y="132"/>
                    </a:cubicBezTo>
                    <a:cubicBezTo>
                      <a:pt x="139" y="70"/>
                      <a:pt x="164" y="57"/>
                      <a:pt x="161" y="47"/>
                    </a:cubicBezTo>
                    <a:cubicBezTo>
                      <a:pt x="159" y="38"/>
                      <a:pt x="147" y="42"/>
                      <a:pt x="143" y="51"/>
                    </a:cubicBezTo>
                    <a:cubicBezTo>
                      <a:pt x="139" y="60"/>
                      <a:pt x="123" y="78"/>
                      <a:pt x="108" y="75"/>
                    </a:cubicBezTo>
                    <a:cubicBezTo>
                      <a:pt x="94" y="72"/>
                      <a:pt x="91" y="12"/>
                      <a:pt x="80" y="6"/>
                    </a:cubicBezTo>
                    <a:cubicBezTo>
                      <a:pt x="70" y="0"/>
                      <a:pt x="73" y="27"/>
                      <a:pt x="77" y="51"/>
                    </a:cubicBezTo>
                    <a:cubicBezTo>
                      <a:pt x="81" y="75"/>
                      <a:pt x="60" y="62"/>
                      <a:pt x="48" y="33"/>
                    </a:cubicBezTo>
                    <a:cubicBezTo>
                      <a:pt x="36" y="4"/>
                      <a:pt x="28" y="12"/>
                      <a:pt x="27" y="16"/>
                    </a:cubicBezTo>
                    <a:cubicBezTo>
                      <a:pt x="25" y="20"/>
                      <a:pt x="54" y="72"/>
                      <a:pt x="52" y="74"/>
                    </a:cubicBezTo>
                    <a:cubicBezTo>
                      <a:pt x="49" y="77"/>
                      <a:pt x="13" y="34"/>
                      <a:pt x="10" y="35"/>
                    </a:cubicBezTo>
                    <a:cubicBezTo>
                      <a:pt x="6" y="36"/>
                      <a:pt x="0" y="39"/>
                      <a:pt x="9" y="53"/>
                    </a:cubicBezTo>
                    <a:cubicBezTo>
                      <a:pt x="17" y="66"/>
                      <a:pt x="44" y="89"/>
                      <a:pt x="43" y="93"/>
                    </a:cubicBezTo>
                    <a:cubicBezTo>
                      <a:pt x="41" y="97"/>
                      <a:pt x="18" y="76"/>
                      <a:pt x="10" y="75"/>
                    </a:cubicBezTo>
                    <a:cubicBezTo>
                      <a:pt x="2" y="75"/>
                      <a:pt x="5" y="86"/>
                      <a:pt x="20" y="97"/>
                    </a:cubicBezTo>
                    <a:cubicBezTo>
                      <a:pt x="34" y="108"/>
                      <a:pt x="71" y="121"/>
                      <a:pt x="71" y="161"/>
                    </a:cubicBezTo>
                    <a:cubicBezTo>
                      <a:pt x="72" y="201"/>
                      <a:pt x="62" y="299"/>
                      <a:pt x="62" y="299"/>
                    </a:cubicBezTo>
                  </a:path>
                </a:pathLst>
              </a:custGeom>
              <a:solidFill>
                <a:srgbClr val="A2772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46" name="Freeform 19"/>
              <p:cNvSpPr>
                <a:spLocks/>
              </p:cNvSpPr>
              <p:nvPr/>
            </p:nvSpPr>
            <p:spPr bwMode="auto">
              <a:xfrm>
                <a:off x="6700838" y="604839"/>
                <a:ext cx="166688" cy="198438"/>
              </a:xfrm>
              <a:custGeom>
                <a:avLst/>
                <a:gdLst>
                  <a:gd name="T0" fmla="*/ 32 w 73"/>
                  <a:gd name="T1" fmla="*/ 87 h 87"/>
                  <a:gd name="T2" fmla="*/ 1 w 73"/>
                  <a:gd name="T3" fmla="*/ 50 h 87"/>
                  <a:gd name="T4" fmla="*/ 14 w 73"/>
                  <a:gd name="T5" fmla="*/ 0 h 87"/>
                  <a:gd name="T6" fmla="*/ 32 w 73"/>
                  <a:gd name="T7" fmla="*/ 87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3" h="87">
                    <a:moveTo>
                      <a:pt x="32" y="87"/>
                    </a:moveTo>
                    <a:cubicBezTo>
                      <a:pt x="32" y="87"/>
                      <a:pt x="3" y="78"/>
                      <a:pt x="1" y="50"/>
                    </a:cubicBezTo>
                    <a:cubicBezTo>
                      <a:pt x="0" y="23"/>
                      <a:pt x="14" y="0"/>
                      <a:pt x="14" y="0"/>
                    </a:cubicBezTo>
                    <a:cubicBezTo>
                      <a:pt x="14" y="0"/>
                      <a:pt x="73" y="39"/>
                      <a:pt x="32" y="87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47" name="Freeform 20"/>
              <p:cNvSpPr>
                <a:spLocks/>
              </p:cNvSpPr>
              <p:nvPr/>
            </p:nvSpPr>
            <p:spPr bwMode="auto">
              <a:xfrm>
                <a:off x="6567488" y="676276"/>
                <a:ext cx="133350" cy="139700"/>
              </a:xfrm>
              <a:custGeom>
                <a:avLst/>
                <a:gdLst>
                  <a:gd name="T0" fmla="*/ 38 w 58"/>
                  <a:gd name="T1" fmla="*/ 61 h 61"/>
                  <a:gd name="T2" fmla="*/ 7 w 58"/>
                  <a:gd name="T3" fmla="*/ 41 h 61"/>
                  <a:gd name="T4" fmla="*/ 5 w 58"/>
                  <a:gd name="T5" fmla="*/ 0 h 61"/>
                  <a:gd name="T6" fmla="*/ 38 w 58"/>
                  <a:gd name="T7" fmla="*/ 61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8" h="61">
                    <a:moveTo>
                      <a:pt x="38" y="61"/>
                    </a:moveTo>
                    <a:cubicBezTo>
                      <a:pt x="38" y="61"/>
                      <a:pt x="14" y="61"/>
                      <a:pt x="7" y="41"/>
                    </a:cubicBezTo>
                    <a:cubicBezTo>
                      <a:pt x="0" y="20"/>
                      <a:pt x="5" y="0"/>
                      <a:pt x="5" y="0"/>
                    </a:cubicBezTo>
                    <a:cubicBezTo>
                      <a:pt x="5" y="0"/>
                      <a:pt x="58" y="17"/>
                      <a:pt x="38" y="61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48" name="Freeform 21"/>
              <p:cNvSpPr>
                <a:spLocks/>
              </p:cNvSpPr>
              <p:nvPr/>
            </p:nvSpPr>
            <p:spPr bwMode="auto">
              <a:xfrm>
                <a:off x="6810376" y="531814"/>
                <a:ext cx="141288" cy="155575"/>
              </a:xfrm>
              <a:custGeom>
                <a:avLst/>
                <a:gdLst>
                  <a:gd name="T0" fmla="*/ 17 w 62"/>
                  <a:gd name="T1" fmla="*/ 68 h 68"/>
                  <a:gd name="T2" fmla="*/ 9 w 62"/>
                  <a:gd name="T3" fmla="*/ 31 h 68"/>
                  <a:gd name="T4" fmla="*/ 36 w 62"/>
                  <a:gd name="T5" fmla="*/ 0 h 68"/>
                  <a:gd name="T6" fmla="*/ 17 w 62"/>
                  <a:gd name="T7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2" h="68">
                    <a:moveTo>
                      <a:pt x="17" y="68"/>
                    </a:moveTo>
                    <a:cubicBezTo>
                      <a:pt x="17" y="68"/>
                      <a:pt x="0" y="51"/>
                      <a:pt x="9" y="31"/>
                    </a:cubicBezTo>
                    <a:cubicBezTo>
                      <a:pt x="18" y="11"/>
                      <a:pt x="36" y="0"/>
                      <a:pt x="36" y="0"/>
                    </a:cubicBezTo>
                    <a:cubicBezTo>
                      <a:pt x="36" y="0"/>
                      <a:pt x="62" y="50"/>
                      <a:pt x="17" y="68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49" name="Freeform 22"/>
              <p:cNvSpPr>
                <a:spLocks/>
              </p:cNvSpPr>
              <p:nvPr/>
            </p:nvSpPr>
            <p:spPr bwMode="auto">
              <a:xfrm>
                <a:off x="6513513" y="795339"/>
                <a:ext cx="104775" cy="106363"/>
              </a:xfrm>
              <a:custGeom>
                <a:avLst/>
                <a:gdLst>
                  <a:gd name="T0" fmla="*/ 42 w 46"/>
                  <a:gd name="T1" fmla="*/ 41 h 47"/>
                  <a:gd name="T2" fmla="*/ 12 w 46"/>
                  <a:gd name="T3" fmla="*/ 32 h 47"/>
                  <a:gd name="T4" fmla="*/ 0 w 46"/>
                  <a:gd name="T5" fmla="*/ 0 h 47"/>
                  <a:gd name="T6" fmla="*/ 42 w 46"/>
                  <a:gd name="T7" fmla="*/ 4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7">
                    <a:moveTo>
                      <a:pt x="42" y="41"/>
                    </a:moveTo>
                    <a:cubicBezTo>
                      <a:pt x="42" y="41"/>
                      <a:pt x="23" y="47"/>
                      <a:pt x="12" y="32"/>
                    </a:cubicBezTo>
                    <a:cubicBezTo>
                      <a:pt x="1" y="18"/>
                      <a:pt x="0" y="0"/>
                      <a:pt x="0" y="0"/>
                    </a:cubicBezTo>
                    <a:cubicBezTo>
                      <a:pt x="0" y="0"/>
                      <a:pt x="46" y="1"/>
                      <a:pt x="42" y="41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50" name="Freeform 23"/>
              <p:cNvSpPr>
                <a:spLocks/>
              </p:cNvSpPr>
              <p:nvPr/>
            </p:nvSpPr>
            <p:spPr bwMode="auto">
              <a:xfrm>
                <a:off x="6483351" y="901701"/>
                <a:ext cx="128588" cy="117475"/>
              </a:xfrm>
              <a:custGeom>
                <a:avLst/>
                <a:gdLst>
                  <a:gd name="T0" fmla="*/ 56 w 56"/>
                  <a:gd name="T1" fmla="*/ 38 h 51"/>
                  <a:gd name="T2" fmla="*/ 25 w 56"/>
                  <a:gd name="T3" fmla="*/ 44 h 51"/>
                  <a:gd name="T4" fmla="*/ 0 w 56"/>
                  <a:gd name="T5" fmla="*/ 20 h 51"/>
                  <a:gd name="T6" fmla="*/ 56 w 56"/>
                  <a:gd name="T7" fmla="*/ 3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6" h="51">
                    <a:moveTo>
                      <a:pt x="56" y="38"/>
                    </a:moveTo>
                    <a:cubicBezTo>
                      <a:pt x="56" y="38"/>
                      <a:pt x="42" y="51"/>
                      <a:pt x="25" y="44"/>
                    </a:cubicBezTo>
                    <a:cubicBezTo>
                      <a:pt x="9" y="36"/>
                      <a:pt x="0" y="20"/>
                      <a:pt x="0" y="20"/>
                    </a:cubicBezTo>
                    <a:cubicBezTo>
                      <a:pt x="0" y="20"/>
                      <a:pt x="42" y="0"/>
                      <a:pt x="56" y="38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51" name="Freeform 24"/>
              <p:cNvSpPr>
                <a:spLocks/>
              </p:cNvSpPr>
              <p:nvPr/>
            </p:nvSpPr>
            <p:spPr bwMode="auto">
              <a:xfrm>
                <a:off x="6510338" y="1009651"/>
                <a:ext cx="127000" cy="109538"/>
              </a:xfrm>
              <a:custGeom>
                <a:avLst/>
                <a:gdLst>
                  <a:gd name="T0" fmla="*/ 55 w 55"/>
                  <a:gd name="T1" fmla="*/ 21 h 48"/>
                  <a:gd name="T2" fmla="*/ 34 w 55"/>
                  <a:gd name="T3" fmla="*/ 44 h 48"/>
                  <a:gd name="T4" fmla="*/ 0 w 55"/>
                  <a:gd name="T5" fmla="*/ 41 h 48"/>
                  <a:gd name="T6" fmla="*/ 55 w 55"/>
                  <a:gd name="T7" fmla="*/ 21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5" h="48">
                    <a:moveTo>
                      <a:pt x="55" y="21"/>
                    </a:moveTo>
                    <a:cubicBezTo>
                      <a:pt x="55" y="21"/>
                      <a:pt x="52" y="41"/>
                      <a:pt x="34" y="44"/>
                    </a:cubicBezTo>
                    <a:cubicBezTo>
                      <a:pt x="17" y="48"/>
                      <a:pt x="0" y="41"/>
                      <a:pt x="0" y="41"/>
                    </a:cubicBezTo>
                    <a:cubicBezTo>
                      <a:pt x="0" y="41"/>
                      <a:pt x="20" y="0"/>
                      <a:pt x="55" y="21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52" name="Freeform 25"/>
              <p:cNvSpPr>
                <a:spLocks/>
              </p:cNvSpPr>
              <p:nvPr/>
            </p:nvSpPr>
            <p:spPr bwMode="auto">
              <a:xfrm>
                <a:off x="6399213" y="971551"/>
                <a:ext cx="128588" cy="111125"/>
              </a:xfrm>
              <a:custGeom>
                <a:avLst/>
                <a:gdLst>
                  <a:gd name="T0" fmla="*/ 56 w 56"/>
                  <a:gd name="T1" fmla="*/ 24 h 49"/>
                  <a:gd name="T2" fmla="*/ 34 w 56"/>
                  <a:gd name="T3" fmla="*/ 46 h 49"/>
                  <a:gd name="T4" fmla="*/ 0 w 56"/>
                  <a:gd name="T5" fmla="*/ 41 h 49"/>
                  <a:gd name="T6" fmla="*/ 56 w 56"/>
                  <a:gd name="T7" fmla="*/ 24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6" h="49">
                    <a:moveTo>
                      <a:pt x="56" y="24"/>
                    </a:moveTo>
                    <a:cubicBezTo>
                      <a:pt x="56" y="24"/>
                      <a:pt x="52" y="43"/>
                      <a:pt x="34" y="46"/>
                    </a:cubicBezTo>
                    <a:cubicBezTo>
                      <a:pt x="16" y="49"/>
                      <a:pt x="0" y="41"/>
                      <a:pt x="0" y="41"/>
                    </a:cubicBezTo>
                    <a:cubicBezTo>
                      <a:pt x="0" y="41"/>
                      <a:pt x="22" y="0"/>
                      <a:pt x="56" y="24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53" name="Freeform 26"/>
              <p:cNvSpPr>
                <a:spLocks/>
              </p:cNvSpPr>
              <p:nvPr/>
            </p:nvSpPr>
            <p:spPr bwMode="auto">
              <a:xfrm>
                <a:off x="6410326" y="811214"/>
                <a:ext cx="128588" cy="119063"/>
              </a:xfrm>
              <a:custGeom>
                <a:avLst/>
                <a:gdLst>
                  <a:gd name="T0" fmla="*/ 56 w 56"/>
                  <a:gd name="T1" fmla="*/ 38 h 52"/>
                  <a:gd name="T2" fmla="*/ 25 w 56"/>
                  <a:gd name="T3" fmla="*/ 44 h 52"/>
                  <a:gd name="T4" fmla="*/ 0 w 56"/>
                  <a:gd name="T5" fmla="*/ 22 h 52"/>
                  <a:gd name="T6" fmla="*/ 56 w 56"/>
                  <a:gd name="T7" fmla="*/ 38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6" h="52">
                    <a:moveTo>
                      <a:pt x="56" y="38"/>
                    </a:moveTo>
                    <a:cubicBezTo>
                      <a:pt x="56" y="38"/>
                      <a:pt x="42" y="52"/>
                      <a:pt x="25" y="44"/>
                    </a:cubicBezTo>
                    <a:cubicBezTo>
                      <a:pt x="9" y="37"/>
                      <a:pt x="0" y="22"/>
                      <a:pt x="0" y="22"/>
                    </a:cubicBezTo>
                    <a:cubicBezTo>
                      <a:pt x="0" y="22"/>
                      <a:pt x="40" y="0"/>
                      <a:pt x="56" y="38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54" name="Freeform 27"/>
              <p:cNvSpPr>
                <a:spLocks/>
              </p:cNvSpPr>
              <p:nvPr/>
            </p:nvSpPr>
            <p:spPr bwMode="auto">
              <a:xfrm>
                <a:off x="6362701" y="898526"/>
                <a:ext cx="109538" cy="93663"/>
              </a:xfrm>
              <a:custGeom>
                <a:avLst/>
                <a:gdLst>
                  <a:gd name="T0" fmla="*/ 48 w 48"/>
                  <a:gd name="T1" fmla="*/ 26 h 41"/>
                  <a:gd name="T2" fmla="*/ 26 w 48"/>
                  <a:gd name="T3" fmla="*/ 39 h 41"/>
                  <a:gd name="T4" fmla="*/ 0 w 48"/>
                  <a:gd name="T5" fmla="*/ 28 h 41"/>
                  <a:gd name="T6" fmla="*/ 48 w 48"/>
                  <a:gd name="T7" fmla="*/ 26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41">
                    <a:moveTo>
                      <a:pt x="48" y="26"/>
                    </a:moveTo>
                    <a:cubicBezTo>
                      <a:pt x="48" y="26"/>
                      <a:pt x="41" y="41"/>
                      <a:pt x="26" y="39"/>
                    </a:cubicBezTo>
                    <a:cubicBezTo>
                      <a:pt x="11" y="37"/>
                      <a:pt x="0" y="28"/>
                      <a:pt x="0" y="28"/>
                    </a:cubicBezTo>
                    <a:cubicBezTo>
                      <a:pt x="0" y="28"/>
                      <a:pt x="27" y="0"/>
                      <a:pt x="48" y="26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55" name="Freeform 28"/>
              <p:cNvSpPr>
                <a:spLocks/>
              </p:cNvSpPr>
              <p:nvPr/>
            </p:nvSpPr>
            <p:spPr bwMode="auto">
              <a:xfrm>
                <a:off x="6450013" y="668339"/>
                <a:ext cx="88900" cy="95250"/>
              </a:xfrm>
              <a:custGeom>
                <a:avLst/>
                <a:gdLst>
                  <a:gd name="T0" fmla="*/ 39 w 39"/>
                  <a:gd name="T1" fmla="*/ 34 h 41"/>
                  <a:gd name="T2" fmla="*/ 13 w 39"/>
                  <a:gd name="T3" fmla="*/ 30 h 41"/>
                  <a:gd name="T4" fmla="*/ 0 w 39"/>
                  <a:gd name="T5" fmla="*/ 6 h 41"/>
                  <a:gd name="T6" fmla="*/ 39 w 39"/>
                  <a:gd name="T7" fmla="*/ 34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9" h="41">
                    <a:moveTo>
                      <a:pt x="39" y="34"/>
                    </a:moveTo>
                    <a:cubicBezTo>
                      <a:pt x="39" y="34"/>
                      <a:pt x="24" y="41"/>
                      <a:pt x="13" y="30"/>
                    </a:cubicBezTo>
                    <a:cubicBezTo>
                      <a:pt x="3" y="20"/>
                      <a:pt x="0" y="6"/>
                      <a:pt x="0" y="6"/>
                    </a:cubicBezTo>
                    <a:cubicBezTo>
                      <a:pt x="0" y="6"/>
                      <a:pt x="37" y="0"/>
                      <a:pt x="39" y="34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56" name="Freeform 29"/>
              <p:cNvSpPr>
                <a:spLocks/>
              </p:cNvSpPr>
              <p:nvPr/>
            </p:nvSpPr>
            <p:spPr bwMode="auto">
              <a:xfrm>
                <a:off x="6367463" y="604839"/>
                <a:ext cx="69850" cy="73025"/>
              </a:xfrm>
              <a:custGeom>
                <a:avLst/>
                <a:gdLst>
                  <a:gd name="T0" fmla="*/ 31 w 31"/>
                  <a:gd name="T1" fmla="*/ 27 h 32"/>
                  <a:gd name="T2" fmla="*/ 11 w 31"/>
                  <a:gd name="T3" fmla="*/ 24 h 32"/>
                  <a:gd name="T4" fmla="*/ 0 w 31"/>
                  <a:gd name="T5" fmla="*/ 4 h 32"/>
                  <a:gd name="T6" fmla="*/ 31 w 31"/>
                  <a:gd name="T7" fmla="*/ 27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1" h="32">
                    <a:moveTo>
                      <a:pt x="31" y="27"/>
                    </a:moveTo>
                    <a:cubicBezTo>
                      <a:pt x="31" y="27"/>
                      <a:pt x="19" y="32"/>
                      <a:pt x="11" y="24"/>
                    </a:cubicBezTo>
                    <a:cubicBezTo>
                      <a:pt x="2" y="16"/>
                      <a:pt x="0" y="4"/>
                      <a:pt x="0" y="4"/>
                    </a:cubicBezTo>
                    <a:cubicBezTo>
                      <a:pt x="0" y="4"/>
                      <a:pt x="30" y="0"/>
                      <a:pt x="31" y="27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57" name="Freeform 30"/>
              <p:cNvSpPr>
                <a:spLocks/>
              </p:cNvSpPr>
              <p:nvPr/>
            </p:nvSpPr>
            <p:spPr bwMode="auto">
              <a:xfrm>
                <a:off x="6492876" y="574676"/>
                <a:ext cx="87313" cy="92075"/>
              </a:xfrm>
              <a:custGeom>
                <a:avLst/>
                <a:gdLst>
                  <a:gd name="T0" fmla="*/ 32 w 38"/>
                  <a:gd name="T1" fmla="*/ 36 h 40"/>
                  <a:gd name="T2" fmla="*/ 8 w 38"/>
                  <a:gd name="T3" fmla="*/ 27 h 40"/>
                  <a:gd name="T4" fmla="*/ 0 w 38"/>
                  <a:gd name="T5" fmla="*/ 0 h 40"/>
                  <a:gd name="T6" fmla="*/ 32 w 38"/>
                  <a:gd name="T7" fmla="*/ 36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" h="40">
                    <a:moveTo>
                      <a:pt x="32" y="36"/>
                    </a:moveTo>
                    <a:cubicBezTo>
                      <a:pt x="32" y="36"/>
                      <a:pt x="16" y="40"/>
                      <a:pt x="8" y="27"/>
                    </a:cubicBezTo>
                    <a:cubicBezTo>
                      <a:pt x="0" y="15"/>
                      <a:pt x="0" y="0"/>
                      <a:pt x="0" y="0"/>
                    </a:cubicBezTo>
                    <a:cubicBezTo>
                      <a:pt x="0" y="0"/>
                      <a:pt x="38" y="4"/>
                      <a:pt x="32" y="36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58" name="Freeform 31"/>
              <p:cNvSpPr>
                <a:spLocks/>
              </p:cNvSpPr>
              <p:nvPr/>
            </p:nvSpPr>
            <p:spPr bwMode="auto">
              <a:xfrm>
                <a:off x="6503988" y="458789"/>
                <a:ext cx="87313" cy="92075"/>
              </a:xfrm>
              <a:custGeom>
                <a:avLst/>
                <a:gdLst>
                  <a:gd name="T0" fmla="*/ 31 w 38"/>
                  <a:gd name="T1" fmla="*/ 36 h 40"/>
                  <a:gd name="T2" fmla="*/ 8 w 38"/>
                  <a:gd name="T3" fmla="*/ 27 h 40"/>
                  <a:gd name="T4" fmla="*/ 0 w 38"/>
                  <a:gd name="T5" fmla="*/ 0 h 40"/>
                  <a:gd name="T6" fmla="*/ 31 w 38"/>
                  <a:gd name="T7" fmla="*/ 36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" h="40">
                    <a:moveTo>
                      <a:pt x="31" y="36"/>
                    </a:moveTo>
                    <a:cubicBezTo>
                      <a:pt x="31" y="36"/>
                      <a:pt x="15" y="40"/>
                      <a:pt x="8" y="27"/>
                    </a:cubicBezTo>
                    <a:cubicBezTo>
                      <a:pt x="0" y="14"/>
                      <a:pt x="0" y="0"/>
                      <a:pt x="0" y="0"/>
                    </a:cubicBezTo>
                    <a:cubicBezTo>
                      <a:pt x="0" y="0"/>
                      <a:pt x="38" y="3"/>
                      <a:pt x="31" y="36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59" name="Freeform 32"/>
              <p:cNvSpPr>
                <a:spLocks/>
              </p:cNvSpPr>
              <p:nvPr/>
            </p:nvSpPr>
            <p:spPr bwMode="auto">
              <a:xfrm>
                <a:off x="6743701" y="328614"/>
                <a:ext cx="98425" cy="103188"/>
              </a:xfrm>
              <a:custGeom>
                <a:avLst/>
                <a:gdLst>
                  <a:gd name="T0" fmla="*/ 11 w 43"/>
                  <a:gd name="T1" fmla="*/ 45 h 45"/>
                  <a:gd name="T2" fmla="*/ 7 w 43"/>
                  <a:gd name="T3" fmla="*/ 20 h 45"/>
                  <a:gd name="T4" fmla="*/ 27 w 43"/>
                  <a:gd name="T5" fmla="*/ 0 h 45"/>
                  <a:gd name="T6" fmla="*/ 11 w 43"/>
                  <a:gd name="T7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45">
                    <a:moveTo>
                      <a:pt x="11" y="45"/>
                    </a:moveTo>
                    <a:cubicBezTo>
                      <a:pt x="11" y="45"/>
                      <a:pt x="0" y="33"/>
                      <a:pt x="7" y="20"/>
                    </a:cubicBezTo>
                    <a:cubicBezTo>
                      <a:pt x="14" y="7"/>
                      <a:pt x="27" y="0"/>
                      <a:pt x="27" y="0"/>
                    </a:cubicBezTo>
                    <a:cubicBezTo>
                      <a:pt x="27" y="0"/>
                      <a:pt x="43" y="34"/>
                      <a:pt x="11" y="45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60" name="Freeform 33"/>
              <p:cNvSpPr>
                <a:spLocks/>
              </p:cNvSpPr>
              <p:nvPr/>
            </p:nvSpPr>
            <p:spPr bwMode="auto">
              <a:xfrm>
                <a:off x="7080251" y="579439"/>
                <a:ext cx="80963" cy="77788"/>
              </a:xfrm>
              <a:custGeom>
                <a:avLst/>
                <a:gdLst>
                  <a:gd name="T0" fmla="*/ 3 w 35"/>
                  <a:gd name="T1" fmla="*/ 29 h 34"/>
                  <a:gd name="T2" fmla="*/ 11 w 35"/>
                  <a:gd name="T3" fmla="*/ 8 h 34"/>
                  <a:gd name="T4" fmla="*/ 35 w 35"/>
                  <a:gd name="T5" fmla="*/ 0 h 34"/>
                  <a:gd name="T6" fmla="*/ 3 w 35"/>
                  <a:gd name="T7" fmla="*/ 29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34">
                    <a:moveTo>
                      <a:pt x="3" y="29"/>
                    </a:moveTo>
                    <a:cubicBezTo>
                      <a:pt x="3" y="29"/>
                      <a:pt x="0" y="15"/>
                      <a:pt x="11" y="8"/>
                    </a:cubicBezTo>
                    <a:cubicBezTo>
                      <a:pt x="22" y="0"/>
                      <a:pt x="35" y="0"/>
                      <a:pt x="35" y="0"/>
                    </a:cubicBezTo>
                    <a:cubicBezTo>
                      <a:pt x="35" y="0"/>
                      <a:pt x="33" y="34"/>
                      <a:pt x="3" y="29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61" name="Freeform 34"/>
              <p:cNvSpPr>
                <a:spLocks/>
              </p:cNvSpPr>
              <p:nvPr/>
            </p:nvSpPr>
            <p:spPr bwMode="auto">
              <a:xfrm>
                <a:off x="7213601" y="769939"/>
                <a:ext cx="79375" cy="77788"/>
              </a:xfrm>
              <a:custGeom>
                <a:avLst/>
                <a:gdLst>
                  <a:gd name="T0" fmla="*/ 3 w 35"/>
                  <a:gd name="T1" fmla="*/ 28 h 34"/>
                  <a:gd name="T2" fmla="*/ 11 w 35"/>
                  <a:gd name="T3" fmla="*/ 7 h 34"/>
                  <a:gd name="T4" fmla="*/ 35 w 35"/>
                  <a:gd name="T5" fmla="*/ 0 h 34"/>
                  <a:gd name="T6" fmla="*/ 3 w 35"/>
                  <a:gd name="T7" fmla="*/ 28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34">
                    <a:moveTo>
                      <a:pt x="3" y="28"/>
                    </a:moveTo>
                    <a:cubicBezTo>
                      <a:pt x="3" y="28"/>
                      <a:pt x="0" y="14"/>
                      <a:pt x="11" y="7"/>
                    </a:cubicBezTo>
                    <a:cubicBezTo>
                      <a:pt x="22" y="0"/>
                      <a:pt x="35" y="0"/>
                      <a:pt x="35" y="0"/>
                    </a:cubicBezTo>
                    <a:cubicBezTo>
                      <a:pt x="35" y="0"/>
                      <a:pt x="32" y="34"/>
                      <a:pt x="3" y="28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62" name="Freeform 35"/>
              <p:cNvSpPr>
                <a:spLocks/>
              </p:cNvSpPr>
              <p:nvPr/>
            </p:nvSpPr>
            <p:spPr bwMode="auto">
              <a:xfrm>
                <a:off x="6294438" y="781051"/>
                <a:ext cx="98425" cy="84138"/>
              </a:xfrm>
              <a:custGeom>
                <a:avLst/>
                <a:gdLst>
                  <a:gd name="T0" fmla="*/ 43 w 43"/>
                  <a:gd name="T1" fmla="*/ 25 h 37"/>
                  <a:gd name="T2" fmla="*/ 22 w 43"/>
                  <a:gd name="T3" fmla="*/ 34 h 37"/>
                  <a:gd name="T4" fmla="*/ 0 w 43"/>
                  <a:gd name="T5" fmla="*/ 21 h 37"/>
                  <a:gd name="T6" fmla="*/ 43 w 43"/>
                  <a:gd name="T7" fmla="*/ 2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37">
                    <a:moveTo>
                      <a:pt x="43" y="25"/>
                    </a:moveTo>
                    <a:cubicBezTo>
                      <a:pt x="43" y="25"/>
                      <a:pt x="35" y="37"/>
                      <a:pt x="22" y="34"/>
                    </a:cubicBezTo>
                    <a:cubicBezTo>
                      <a:pt x="9" y="31"/>
                      <a:pt x="0" y="21"/>
                      <a:pt x="0" y="21"/>
                    </a:cubicBezTo>
                    <a:cubicBezTo>
                      <a:pt x="0" y="21"/>
                      <a:pt x="27" y="0"/>
                      <a:pt x="43" y="25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63" name="Freeform 36"/>
              <p:cNvSpPr>
                <a:spLocks/>
              </p:cNvSpPr>
              <p:nvPr/>
            </p:nvSpPr>
            <p:spPr bwMode="auto">
              <a:xfrm>
                <a:off x="6748463" y="473076"/>
                <a:ext cx="88900" cy="109538"/>
              </a:xfrm>
              <a:custGeom>
                <a:avLst/>
                <a:gdLst>
                  <a:gd name="T0" fmla="*/ 15 w 39"/>
                  <a:gd name="T1" fmla="*/ 48 h 48"/>
                  <a:gd name="T2" fmla="*/ 1 w 39"/>
                  <a:gd name="T3" fmla="*/ 26 h 48"/>
                  <a:gd name="T4" fmla="*/ 11 w 39"/>
                  <a:gd name="T5" fmla="*/ 0 h 48"/>
                  <a:gd name="T6" fmla="*/ 15 w 39"/>
                  <a:gd name="T7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9" h="48">
                    <a:moveTo>
                      <a:pt x="15" y="48"/>
                    </a:moveTo>
                    <a:cubicBezTo>
                      <a:pt x="15" y="48"/>
                      <a:pt x="0" y="41"/>
                      <a:pt x="1" y="26"/>
                    </a:cubicBezTo>
                    <a:cubicBezTo>
                      <a:pt x="2" y="11"/>
                      <a:pt x="11" y="0"/>
                      <a:pt x="11" y="0"/>
                    </a:cubicBezTo>
                    <a:cubicBezTo>
                      <a:pt x="11" y="0"/>
                      <a:pt x="39" y="25"/>
                      <a:pt x="15" y="48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64" name="Freeform 37"/>
              <p:cNvSpPr>
                <a:spLocks/>
              </p:cNvSpPr>
              <p:nvPr/>
            </p:nvSpPr>
            <p:spPr bwMode="auto">
              <a:xfrm>
                <a:off x="6383338" y="733426"/>
                <a:ext cx="88900" cy="90488"/>
              </a:xfrm>
              <a:custGeom>
                <a:avLst/>
                <a:gdLst>
                  <a:gd name="T0" fmla="*/ 39 w 39"/>
                  <a:gd name="T1" fmla="*/ 33 h 40"/>
                  <a:gd name="T2" fmla="*/ 14 w 39"/>
                  <a:gd name="T3" fmla="*/ 30 h 40"/>
                  <a:gd name="T4" fmla="*/ 0 w 39"/>
                  <a:gd name="T5" fmla="*/ 5 h 40"/>
                  <a:gd name="T6" fmla="*/ 39 w 39"/>
                  <a:gd name="T7" fmla="*/ 33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9" h="40">
                    <a:moveTo>
                      <a:pt x="39" y="33"/>
                    </a:moveTo>
                    <a:cubicBezTo>
                      <a:pt x="39" y="33"/>
                      <a:pt x="24" y="40"/>
                      <a:pt x="14" y="30"/>
                    </a:cubicBezTo>
                    <a:cubicBezTo>
                      <a:pt x="3" y="19"/>
                      <a:pt x="0" y="5"/>
                      <a:pt x="0" y="5"/>
                    </a:cubicBezTo>
                    <a:cubicBezTo>
                      <a:pt x="0" y="5"/>
                      <a:pt x="38" y="0"/>
                      <a:pt x="39" y="33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65" name="Freeform 38"/>
              <p:cNvSpPr>
                <a:spLocks/>
              </p:cNvSpPr>
              <p:nvPr/>
            </p:nvSpPr>
            <p:spPr bwMode="auto">
              <a:xfrm>
                <a:off x="6597651" y="525464"/>
                <a:ext cx="128588" cy="155575"/>
              </a:xfrm>
              <a:custGeom>
                <a:avLst/>
                <a:gdLst>
                  <a:gd name="T0" fmla="*/ 25 w 56"/>
                  <a:gd name="T1" fmla="*/ 68 h 68"/>
                  <a:gd name="T2" fmla="*/ 1 w 56"/>
                  <a:gd name="T3" fmla="*/ 40 h 68"/>
                  <a:gd name="T4" fmla="*/ 11 w 56"/>
                  <a:gd name="T5" fmla="*/ 0 h 68"/>
                  <a:gd name="T6" fmla="*/ 25 w 56"/>
                  <a:gd name="T7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6" h="68">
                    <a:moveTo>
                      <a:pt x="25" y="68"/>
                    </a:moveTo>
                    <a:cubicBezTo>
                      <a:pt x="25" y="68"/>
                      <a:pt x="3" y="61"/>
                      <a:pt x="1" y="40"/>
                    </a:cubicBezTo>
                    <a:cubicBezTo>
                      <a:pt x="0" y="19"/>
                      <a:pt x="11" y="0"/>
                      <a:pt x="11" y="0"/>
                    </a:cubicBezTo>
                    <a:cubicBezTo>
                      <a:pt x="11" y="0"/>
                      <a:pt x="56" y="31"/>
                      <a:pt x="25" y="68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66" name="Freeform 39"/>
              <p:cNvSpPr>
                <a:spLocks/>
              </p:cNvSpPr>
              <p:nvPr/>
            </p:nvSpPr>
            <p:spPr bwMode="auto">
              <a:xfrm>
                <a:off x="6805613" y="687389"/>
                <a:ext cx="185738" cy="190500"/>
              </a:xfrm>
              <a:custGeom>
                <a:avLst/>
                <a:gdLst>
                  <a:gd name="T0" fmla="*/ 21 w 81"/>
                  <a:gd name="T1" fmla="*/ 83 h 83"/>
                  <a:gd name="T2" fmla="*/ 14 w 81"/>
                  <a:gd name="T3" fmla="*/ 36 h 83"/>
                  <a:gd name="T4" fmla="*/ 51 w 81"/>
                  <a:gd name="T5" fmla="*/ 0 h 83"/>
                  <a:gd name="T6" fmla="*/ 21 w 81"/>
                  <a:gd name="T7" fmla="*/ 83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1" h="83">
                    <a:moveTo>
                      <a:pt x="21" y="83"/>
                    </a:moveTo>
                    <a:cubicBezTo>
                      <a:pt x="21" y="83"/>
                      <a:pt x="0" y="60"/>
                      <a:pt x="14" y="36"/>
                    </a:cubicBezTo>
                    <a:cubicBezTo>
                      <a:pt x="27" y="12"/>
                      <a:pt x="51" y="0"/>
                      <a:pt x="51" y="0"/>
                    </a:cubicBezTo>
                    <a:cubicBezTo>
                      <a:pt x="51" y="0"/>
                      <a:pt x="81" y="65"/>
                      <a:pt x="21" y="83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67" name="Freeform 40"/>
              <p:cNvSpPr>
                <a:spLocks/>
              </p:cNvSpPr>
              <p:nvPr/>
            </p:nvSpPr>
            <p:spPr bwMode="auto">
              <a:xfrm>
                <a:off x="6945313" y="776289"/>
                <a:ext cx="119063" cy="117475"/>
              </a:xfrm>
              <a:custGeom>
                <a:avLst/>
                <a:gdLst>
                  <a:gd name="T0" fmla="*/ 10 w 52"/>
                  <a:gd name="T1" fmla="*/ 51 h 51"/>
                  <a:gd name="T2" fmla="*/ 12 w 52"/>
                  <a:gd name="T3" fmla="*/ 19 h 51"/>
                  <a:gd name="T4" fmla="*/ 42 w 52"/>
                  <a:gd name="T5" fmla="*/ 0 h 51"/>
                  <a:gd name="T6" fmla="*/ 10 w 52"/>
                  <a:gd name="T7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51">
                    <a:moveTo>
                      <a:pt x="10" y="51"/>
                    </a:moveTo>
                    <a:cubicBezTo>
                      <a:pt x="10" y="51"/>
                      <a:pt x="0" y="33"/>
                      <a:pt x="12" y="19"/>
                    </a:cubicBezTo>
                    <a:cubicBezTo>
                      <a:pt x="24" y="5"/>
                      <a:pt x="42" y="0"/>
                      <a:pt x="42" y="0"/>
                    </a:cubicBezTo>
                    <a:cubicBezTo>
                      <a:pt x="42" y="0"/>
                      <a:pt x="52" y="47"/>
                      <a:pt x="10" y="51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68" name="Freeform 41"/>
              <p:cNvSpPr>
                <a:spLocks/>
              </p:cNvSpPr>
              <p:nvPr/>
            </p:nvSpPr>
            <p:spPr bwMode="auto">
              <a:xfrm>
                <a:off x="7069138" y="781051"/>
                <a:ext cx="119063" cy="117475"/>
              </a:xfrm>
              <a:custGeom>
                <a:avLst/>
                <a:gdLst>
                  <a:gd name="T0" fmla="*/ 0 w 52"/>
                  <a:gd name="T1" fmla="*/ 33 h 51"/>
                  <a:gd name="T2" fmla="*/ 17 w 52"/>
                  <a:gd name="T3" fmla="*/ 7 h 51"/>
                  <a:gd name="T4" fmla="*/ 52 w 52"/>
                  <a:gd name="T5" fmla="*/ 5 h 51"/>
                  <a:gd name="T6" fmla="*/ 0 w 52"/>
                  <a:gd name="T7" fmla="*/ 33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51">
                    <a:moveTo>
                      <a:pt x="0" y="33"/>
                    </a:moveTo>
                    <a:cubicBezTo>
                      <a:pt x="0" y="33"/>
                      <a:pt x="0" y="13"/>
                      <a:pt x="17" y="7"/>
                    </a:cubicBezTo>
                    <a:cubicBezTo>
                      <a:pt x="35" y="0"/>
                      <a:pt x="52" y="5"/>
                      <a:pt x="52" y="5"/>
                    </a:cubicBezTo>
                    <a:cubicBezTo>
                      <a:pt x="52" y="5"/>
                      <a:pt x="38" y="51"/>
                      <a:pt x="0" y="33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69" name="Freeform 42"/>
              <p:cNvSpPr>
                <a:spLocks/>
              </p:cNvSpPr>
              <p:nvPr/>
            </p:nvSpPr>
            <p:spPr bwMode="auto">
              <a:xfrm>
                <a:off x="7054851" y="687389"/>
                <a:ext cx="122238" cy="115888"/>
              </a:xfrm>
              <a:custGeom>
                <a:avLst/>
                <a:gdLst>
                  <a:gd name="T0" fmla="*/ 0 w 53"/>
                  <a:gd name="T1" fmla="*/ 33 h 51"/>
                  <a:gd name="T2" fmla="*/ 18 w 53"/>
                  <a:gd name="T3" fmla="*/ 6 h 51"/>
                  <a:gd name="T4" fmla="*/ 53 w 53"/>
                  <a:gd name="T5" fmla="*/ 5 h 51"/>
                  <a:gd name="T6" fmla="*/ 0 w 53"/>
                  <a:gd name="T7" fmla="*/ 33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" h="51">
                    <a:moveTo>
                      <a:pt x="0" y="33"/>
                    </a:moveTo>
                    <a:cubicBezTo>
                      <a:pt x="0" y="33"/>
                      <a:pt x="0" y="12"/>
                      <a:pt x="18" y="6"/>
                    </a:cubicBezTo>
                    <a:cubicBezTo>
                      <a:pt x="35" y="0"/>
                      <a:pt x="53" y="5"/>
                      <a:pt x="53" y="5"/>
                    </a:cubicBezTo>
                    <a:cubicBezTo>
                      <a:pt x="53" y="5"/>
                      <a:pt x="38" y="51"/>
                      <a:pt x="0" y="33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70" name="Freeform 43"/>
              <p:cNvSpPr>
                <a:spLocks/>
              </p:cNvSpPr>
              <p:nvPr/>
            </p:nvSpPr>
            <p:spPr bwMode="auto">
              <a:xfrm>
                <a:off x="6956426" y="614364"/>
                <a:ext cx="119063" cy="114300"/>
              </a:xfrm>
              <a:custGeom>
                <a:avLst/>
                <a:gdLst>
                  <a:gd name="T0" fmla="*/ 11 w 52"/>
                  <a:gd name="T1" fmla="*/ 50 h 50"/>
                  <a:gd name="T2" fmla="*/ 12 w 52"/>
                  <a:gd name="T3" fmla="*/ 19 h 50"/>
                  <a:gd name="T4" fmla="*/ 42 w 52"/>
                  <a:gd name="T5" fmla="*/ 0 h 50"/>
                  <a:gd name="T6" fmla="*/ 11 w 52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50">
                    <a:moveTo>
                      <a:pt x="11" y="50"/>
                    </a:moveTo>
                    <a:cubicBezTo>
                      <a:pt x="11" y="50"/>
                      <a:pt x="0" y="33"/>
                      <a:pt x="12" y="19"/>
                    </a:cubicBezTo>
                    <a:cubicBezTo>
                      <a:pt x="24" y="5"/>
                      <a:pt x="42" y="0"/>
                      <a:pt x="42" y="0"/>
                    </a:cubicBezTo>
                    <a:cubicBezTo>
                      <a:pt x="42" y="0"/>
                      <a:pt x="52" y="46"/>
                      <a:pt x="11" y="50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71" name="Freeform 44"/>
              <p:cNvSpPr>
                <a:spLocks/>
              </p:cNvSpPr>
              <p:nvPr/>
            </p:nvSpPr>
            <p:spPr bwMode="auto">
              <a:xfrm>
                <a:off x="6931026" y="493714"/>
                <a:ext cx="119063" cy="115888"/>
              </a:xfrm>
              <a:custGeom>
                <a:avLst/>
                <a:gdLst>
                  <a:gd name="T0" fmla="*/ 11 w 52"/>
                  <a:gd name="T1" fmla="*/ 51 h 51"/>
                  <a:gd name="T2" fmla="*/ 12 w 52"/>
                  <a:gd name="T3" fmla="*/ 19 h 51"/>
                  <a:gd name="T4" fmla="*/ 42 w 52"/>
                  <a:gd name="T5" fmla="*/ 0 h 51"/>
                  <a:gd name="T6" fmla="*/ 11 w 52"/>
                  <a:gd name="T7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51">
                    <a:moveTo>
                      <a:pt x="11" y="51"/>
                    </a:moveTo>
                    <a:cubicBezTo>
                      <a:pt x="11" y="51"/>
                      <a:pt x="0" y="33"/>
                      <a:pt x="12" y="19"/>
                    </a:cubicBezTo>
                    <a:cubicBezTo>
                      <a:pt x="24" y="5"/>
                      <a:pt x="42" y="0"/>
                      <a:pt x="42" y="0"/>
                    </a:cubicBezTo>
                    <a:cubicBezTo>
                      <a:pt x="42" y="0"/>
                      <a:pt x="52" y="47"/>
                      <a:pt x="11" y="51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72" name="Freeform 45"/>
              <p:cNvSpPr>
                <a:spLocks/>
              </p:cNvSpPr>
              <p:nvPr/>
            </p:nvSpPr>
            <p:spPr bwMode="auto">
              <a:xfrm>
                <a:off x="6819901" y="395289"/>
                <a:ext cx="115888" cy="115888"/>
              </a:xfrm>
              <a:custGeom>
                <a:avLst/>
                <a:gdLst>
                  <a:gd name="T0" fmla="*/ 10 w 51"/>
                  <a:gd name="T1" fmla="*/ 51 h 51"/>
                  <a:gd name="T2" fmla="*/ 11 w 51"/>
                  <a:gd name="T3" fmla="*/ 19 h 51"/>
                  <a:gd name="T4" fmla="*/ 41 w 51"/>
                  <a:gd name="T5" fmla="*/ 0 h 51"/>
                  <a:gd name="T6" fmla="*/ 10 w 51"/>
                  <a:gd name="T7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" h="51">
                    <a:moveTo>
                      <a:pt x="10" y="51"/>
                    </a:moveTo>
                    <a:cubicBezTo>
                      <a:pt x="10" y="51"/>
                      <a:pt x="0" y="33"/>
                      <a:pt x="11" y="19"/>
                    </a:cubicBezTo>
                    <a:cubicBezTo>
                      <a:pt x="23" y="5"/>
                      <a:pt x="41" y="0"/>
                      <a:pt x="41" y="0"/>
                    </a:cubicBezTo>
                    <a:cubicBezTo>
                      <a:pt x="41" y="0"/>
                      <a:pt x="51" y="47"/>
                      <a:pt x="10" y="51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73" name="Freeform 46"/>
              <p:cNvSpPr>
                <a:spLocks/>
              </p:cNvSpPr>
              <p:nvPr/>
            </p:nvSpPr>
            <p:spPr bwMode="auto">
              <a:xfrm>
                <a:off x="6637338" y="369889"/>
                <a:ext cx="114300" cy="131763"/>
              </a:xfrm>
              <a:custGeom>
                <a:avLst/>
                <a:gdLst>
                  <a:gd name="T0" fmla="*/ 25 w 50"/>
                  <a:gd name="T1" fmla="*/ 58 h 58"/>
                  <a:gd name="T2" fmla="*/ 3 w 50"/>
                  <a:gd name="T3" fmla="*/ 35 h 58"/>
                  <a:gd name="T4" fmla="*/ 9 w 50"/>
                  <a:gd name="T5" fmla="*/ 0 h 58"/>
                  <a:gd name="T6" fmla="*/ 25 w 50"/>
                  <a:gd name="T7" fmla="*/ 5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0" h="58">
                    <a:moveTo>
                      <a:pt x="25" y="58"/>
                    </a:moveTo>
                    <a:cubicBezTo>
                      <a:pt x="25" y="58"/>
                      <a:pt x="5" y="53"/>
                      <a:pt x="3" y="35"/>
                    </a:cubicBezTo>
                    <a:cubicBezTo>
                      <a:pt x="0" y="17"/>
                      <a:pt x="9" y="0"/>
                      <a:pt x="9" y="0"/>
                    </a:cubicBezTo>
                    <a:cubicBezTo>
                      <a:pt x="9" y="0"/>
                      <a:pt x="50" y="24"/>
                      <a:pt x="25" y="58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74" name="Freeform 47"/>
              <p:cNvSpPr>
                <a:spLocks/>
              </p:cNvSpPr>
              <p:nvPr/>
            </p:nvSpPr>
            <p:spPr bwMode="auto">
              <a:xfrm>
                <a:off x="6975476" y="987426"/>
                <a:ext cx="131763" cy="111125"/>
              </a:xfrm>
              <a:custGeom>
                <a:avLst/>
                <a:gdLst>
                  <a:gd name="T0" fmla="*/ 0 w 58"/>
                  <a:gd name="T1" fmla="*/ 19 h 49"/>
                  <a:gd name="T2" fmla="*/ 25 w 58"/>
                  <a:gd name="T3" fmla="*/ 0 h 49"/>
                  <a:gd name="T4" fmla="*/ 58 w 58"/>
                  <a:gd name="T5" fmla="*/ 10 h 49"/>
                  <a:gd name="T6" fmla="*/ 0 w 58"/>
                  <a:gd name="T7" fmla="*/ 1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8" h="49">
                    <a:moveTo>
                      <a:pt x="0" y="19"/>
                    </a:moveTo>
                    <a:cubicBezTo>
                      <a:pt x="0" y="19"/>
                      <a:pt x="7" y="0"/>
                      <a:pt x="25" y="0"/>
                    </a:cubicBezTo>
                    <a:cubicBezTo>
                      <a:pt x="43" y="0"/>
                      <a:pt x="58" y="10"/>
                      <a:pt x="58" y="10"/>
                    </a:cubicBezTo>
                    <a:cubicBezTo>
                      <a:pt x="58" y="10"/>
                      <a:pt x="29" y="49"/>
                      <a:pt x="0" y="19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75" name="Freeform 48"/>
              <p:cNvSpPr>
                <a:spLocks/>
              </p:cNvSpPr>
              <p:nvPr/>
            </p:nvSpPr>
            <p:spPr bwMode="auto">
              <a:xfrm>
                <a:off x="6996113" y="895351"/>
                <a:ext cx="120650" cy="112713"/>
              </a:xfrm>
              <a:custGeom>
                <a:avLst/>
                <a:gdLst>
                  <a:gd name="T0" fmla="*/ 0 w 53"/>
                  <a:gd name="T1" fmla="*/ 20 h 49"/>
                  <a:gd name="T2" fmla="*/ 23 w 53"/>
                  <a:gd name="T3" fmla="*/ 0 h 49"/>
                  <a:gd name="T4" fmla="*/ 53 w 53"/>
                  <a:gd name="T5" fmla="*/ 11 h 49"/>
                  <a:gd name="T6" fmla="*/ 0 w 53"/>
                  <a:gd name="T7" fmla="*/ 2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" h="49">
                    <a:moveTo>
                      <a:pt x="0" y="20"/>
                    </a:moveTo>
                    <a:cubicBezTo>
                      <a:pt x="0" y="20"/>
                      <a:pt x="7" y="1"/>
                      <a:pt x="23" y="0"/>
                    </a:cubicBezTo>
                    <a:cubicBezTo>
                      <a:pt x="39" y="0"/>
                      <a:pt x="53" y="11"/>
                      <a:pt x="53" y="11"/>
                    </a:cubicBezTo>
                    <a:cubicBezTo>
                      <a:pt x="53" y="11"/>
                      <a:pt x="26" y="49"/>
                      <a:pt x="0" y="20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76" name="Freeform 49"/>
              <p:cNvSpPr>
                <a:spLocks/>
              </p:cNvSpPr>
              <p:nvPr/>
            </p:nvSpPr>
            <p:spPr bwMode="auto">
              <a:xfrm>
                <a:off x="7151688" y="860426"/>
                <a:ext cx="103188" cy="101600"/>
              </a:xfrm>
              <a:custGeom>
                <a:avLst/>
                <a:gdLst>
                  <a:gd name="T0" fmla="*/ 0 w 45"/>
                  <a:gd name="T1" fmla="*/ 15 h 44"/>
                  <a:gd name="T2" fmla="*/ 23 w 45"/>
                  <a:gd name="T3" fmla="*/ 4 h 44"/>
                  <a:gd name="T4" fmla="*/ 45 w 45"/>
                  <a:gd name="T5" fmla="*/ 19 h 44"/>
                  <a:gd name="T6" fmla="*/ 0 w 45"/>
                  <a:gd name="T7" fmla="*/ 15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5" h="44">
                    <a:moveTo>
                      <a:pt x="0" y="15"/>
                    </a:moveTo>
                    <a:cubicBezTo>
                      <a:pt x="0" y="15"/>
                      <a:pt x="10" y="0"/>
                      <a:pt x="23" y="4"/>
                    </a:cubicBezTo>
                    <a:cubicBezTo>
                      <a:pt x="37" y="8"/>
                      <a:pt x="45" y="19"/>
                      <a:pt x="45" y="19"/>
                    </a:cubicBezTo>
                    <a:cubicBezTo>
                      <a:pt x="45" y="19"/>
                      <a:pt x="15" y="44"/>
                      <a:pt x="0" y="15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77" name="Freeform 50"/>
              <p:cNvSpPr>
                <a:spLocks/>
              </p:cNvSpPr>
              <p:nvPr/>
            </p:nvSpPr>
            <p:spPr bwMode="auto">
              <a:xfrm>
                <a:off x="7137401" y="942976"/>
                <a:ext cx="103188" cy="101600"/>
              </a:xfrm>
              <a:custGeom>
                <a:avLst/>
                <a:gdLst>
                  <a:gd name="T0" fmla="*/ 0 w 45"/>
                  <a:gd name="T1" fmla="*/ 14 h 44"/>
                  <a:gd name="T2" fmla="*/ 23 w 45"/>
                  <a:gd name="T3" fmla="*/ 4 h 44"/>
                  <a:gd name="T4" fmla="*/ 45 w 45"/>
                  <a:gd name="T5" fmla="*/ 19 h 44"/>
                  <a:gd name="T6" fmla="*/ 0 w 45"/>
                  <a:gd name="T7" fmla="*/ 1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5" h="44">
                    <a:moveTo>
                      <a:pt x="0" y="14"/>
                    </a:moveTo>
                    <a:cubicBezTo>
                      <a:pt x="0" y="14"/>
                      <a:pt x="10" y="0"/>
                      <a:pt x="23" y="4"/>
                    </a:cubicBezTo>
                    <a:cubicBezTo>
                      <a:pt x="37" y="7"/>
                      <a:pt x="45" y="19"/>
                      <a:pt x="45" y="19"/>
                    </a:cubicBezTo>
                    <a:cubicBezTo>
                      <a:pt x="45" y="19"/>
                      <a:pt x="15" y="44"/>
                      <a:pt x="0" y="14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1313351" y="3066259"/>
              <a:ext cx="1549101" cy="3791742"/>
              <a:chOff x="1836764" y="1643463"/>
              <a:chExt cx="1161826" cy="2843806"/>
            </a:xfrm>
          </p:grpSpPr>
          <p:grpSp>
            <p:nvGrpSpPr>
              <p:cNvPr id="13" name="Group 12"/>
              <p:cNvGrpSpPr/>
              <p:nvPr/>
            </p:nvGrpSpPr>
            <p:grpSpPr>
              <a:xfrm>
                <a:off x="1836764" y="1643463"/>
                <a:ext cx="1161826" cy="2843806"/>
                <a:chOff x="1764255" y="1643463"/>
                <a:chExt cx="1161826" cy="2843806"/>
              </a:xfrm>
            </p:grpSpPr>
            <p:grpSp>
              <p:nvGrpSpPr>
                <p:cNvPr id="12" name="Group 11"/>
                <p:cNvGrpSpPr/>
                <p:nvPr/>
              </p:nvGrpSpPr>
              <p:grpSpPr>
                <a:xfrm>
                  <a:off x="1764255" y="1643463"/>
                  <a:ext cx="1161826" cy="2843806"/>
                  <a:chOff x="1764254" y="1643463"/>
                  <a:chExt cx="1409253" cy="2843806"/>
                </a:xfrm>
              </p:grpSpPr>
              <p:sp>
                <p:nvSpPr>
                  <p:cNvPr id="7" name="Rectangle 6"/>
                  <p:cNvSpPr/>
                  <p:nvPr/>
                </p:nvSpPr>
                <p:spPr>
                  <a:xfrm>
                    <a:off x="1764254" y="2183214"/>
                    <a:ext cx="1398495" cy="2304055"/>
                  </a:xfrm>
                  <a:prstGeom prst="rect">
                    <a:avLst/>
                  </a:prstGeom>
                  <a:solidFill>
                    <a:schemeClr val="accent1"/>
                  </a:solidFill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400"/>
                  </a:p>
                </p:txBody>
              </p:sp>
              <p:sp>
                <p:nvSpPr>
                  <p:cNvPr id="8" name="Oval 7"/>
                  <p:cNvSpPr/>
                  <p:nvPr/>
                </p:nvSpPr>
                <p:spPr>
                  <a:xfrm>
                    <a:off x="1764254" y="1643463"/>
                    <a:ext cx="1409253" cy="1208658"/>
                  </a:xfrm>
                  <a:prstGeom prst="ellipse">
                    <a:avLst/>
                  </a:prstGeom>
                  <a:solidFill>
                    <a:schemeClr val="accent1"/>
                  </a:solidFill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400"/>
                  </a:p>
                </p:txBody>
              </p:sp>
            </p:grpSp>
            <p:sp>
              <p:nvSpPr>
                <p:cNvPr id="11" name="Rectangle 10"/>
                <p:cNvSpPr/>
                <p:nvPr/>
              </p:nvSpPr>
              <p:spPr>
                <a:xfrm>
                  <a:off x="2159913" y="1654221"/>
                  <a:ext cx="370510" cy="99257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8000" b="1" dirty="0">
                      <a:solidFill>
                        <a:schemeClr val="accent1">
                          <a:lumMod val="50000"/>
                        </a:schemeClr>
                      </a:solidFill>
                      <a:latin typeface="Raleway"/>
                      <a:cs typeface="Raleway"/>
                    </a:rPr>
                    <a:t>1</a:t>
                  </a:r>
                  <a:endParaRPr lang="en-US" sz="2667" dirty="0">
                    <a:solidFill>
                      <a:schemeClr val="accent1">
                        <a:lumMod val="50000"/>
                      </a:schemeClr>
                    </a:solidFill>
                    <a:latin typeface="Raleway"/>
                    <a:cs typeface="Raleway"/>
                  </a:endParaRPr>
                </a:p>
              </p:txBody>
            </p:sp>
          </p:grpSp>
          <p:sp>
            <p:nvSpPr>
              <p:cNvPr id="10" name="Rectangle 9"/>
              <p:cNvSpPr/>
              <p:nvPr/>
            </p:nvSpPr>
            <p:spPr>
              <a:xfrm>
                <a:off x="1882136" y="2686676"/>
                <a:ext cx="1062212" cy="9927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133" b="1" dirty="0">
                    <a:solidFill>
                      <a:schemeClr val="bg1"/>
                    </a:solidFill>
                    <a:latin typeface="Raleway"/>
                    <a:cs typeface="Raleway"/>
                  </a:rPr>
                  <a:t>SUBTILE</a:t>
                </a:r>
              </a:p>
              <a:p>
                <a:pPr algn="ctr"/>
                <a:r>
                  <a:rPr lang="en-US" sz="1467" dirty="0">
                    <a:solidFill>
                      <a:schemeClr val="bg1"/>
                    </a:solidFill>
                    <a:latin typeface="Calibri Light" panose="020F0302020204030204" pitchFamily="34" charset="0"/>
                    <a:cs typeface="Raleway"/>
                  </a:rPr>
                  <a:t>We would love experiences. We would love to share.</a:t>
                </a:r>
              </a:p>
            </p:txBody>
          </p:sp>
        </p:grp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10128CF5-BE41-439F-A059-E4B402DA525D}"/>
              </a:ext>
            </a:extLst>
          </p:cNvPr>
          <p:cNvGrpSpPr/>
          <p:nvPr/>
        </p:nvGrpSpPr>
        <p:grpSpPr>
          <a:xfrm>
            <a:off x="2836283" y="1577718"/>
            <a:ext cx="1537276" cy="5280284"/>
            <a:chOff x="2836283" y="1577718"/>
            <a:chExt cx="1537276" cy="5280284"/>
          </a:xfrm>
        </p:grpSpPr>
        <p:grpSp>
          <p:nvGrpSpPr>
            <p:cNvPr id="78" name="Group 77"/>
            <p:cNvGrpSpPr/>
            <p:nvPr/>
          </p:nvGrpSpPr>
          <p:grpSpPr>
            <a:xfrm>
              <a:off x="2990482" y="1577718"/>
              <a:ext cx="759333" cy="892125"/>
              <a:chOff x="6294438" y="328614"/>
              <a:chExt cx="998538" cy="1173163"/>
            </a:xfrm>
          </p:grpSpPr>
          <p:sp>
            <p:nvSpPr>
              <p:cNvPr id="79" name="Freeform 18"/>
              <p:cNvSpPr>
                <a:spLocks/>
              </p:cNvSpPr>
              <p:nvPr/>
            </p:nvSpPr>
            <p:spPr bwMode="auto">
              <a:xfrm>
                <a:off x="6607176" y="817564"/>
                <a:ext cx="374650" cy="684213"/>
              </a:xfrm>
              <a:custGeom>
                <a:avLst/>
                <a:gdLst>
                  <a:gd name="T0" fmla="*/ 130 w 164"/>
                  <a:gd name="T1" fmla="*/ 299 h 299"/>
                  <a:gd name="T2" fmla="*/ 123 w 164"/>
                  <a:gd name="T3" fmla="*/ 132 h 299"/>
                  <a:gd name="T4" fmla="*/ 161 w 164"/>
                  <a:gd name="T5" fmla="*/ 47 h 299"/>
                  <a:gd name="T6" fmla="*/ 143 w 164"/>
                  <a:gd name="T7" fmla="*/ 51 h 299"/>
                  <a:gd name="T8" fmla="*/ 108 w 164"/>
                  <a:gd name="T9" fmla="*/ 75 h 299"/>
                  <a:gd name="T10" fmla="*/ 80 w 164"/>
                  <a:gd name="T11" fmla="*/ 6 h 299"/>
                  <a:gd name="T12" fmla="*/ 77 w 164"/>
                  <a:gd name="T13" fmla="*/ 51 h 299"/>
                  <a:gd name="T14" fmla="*/ 48 w 164"/>
                  <a:gd name="T15" fmla="*/ 33 h 299"/>
                  <a:gd name="T16" fmla="*/ 27 w 164"/>
                  <a:gd name="T17" fmla="*/ 16 h 299"/>
                  <a:gd name="T18" fmla="*/ 52 w 164"/>
                  <a:gd name="T19" fmla="*/ 74 h 299"/>
                  <a:gd name="T20" fmla="*/ 10 w 164"/>
                  <a:gd name="T21" fmla="*/ 35 h 299"/>
                  <a:gd name="T22" fmla="*/ 9 w 164"/>
                  <a:gd name="T23" fmla="*/ 53 h 299"/>
                  <a:gd name="T24" fmla="*/ 43 w 164"/>
                  <a:gd name="T25" fmla="*/ 93 h 299"/>
                  <a:gd name="T26" fmla="*/ 10 w 164"/>
                  <a:gd name="T27" fmla="*/ 75 h 299"/>
                  <a:gd name="T28" fmla="*/ 20 w 164"/>
                  <a:gd name="T29" fmla="*/ 97 h 299"/>
                  <a:gd name="T30" fmla="*/ 71 w 164"/>
                  <a:gd name="T31" fmla="*/ 161 h 299"/>
                  <a:gd name="T32" fmla="*/ 62 w 164"/>
                  <a:gd name="T33" fmla="*/ 299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64" h="299">
                    <a:moveTo>
                      <a:pt x="130" y="299"/>
                    </a:moveTo>
                    <a:cubicBezTo>
                      <a:pt x="130" y="299"/>
                      <a:pt x="107" y="195"/>
                      <a:pt x="123" y="132"/>
                    </a:cubicBezTo>
                    <a:cubicBezTo>
                      <a:pt x="139" y="70"/>
                      <a:pt x="164" y="57"/>
                      <a:pt x="161" y="47"/>
                    </a:cubicBezTo>
                    <a:cubicBezTo>
                      <a:pt x="159" y="38"/>
                      <a:pt x="147" y="42"/>
                      <a:pt x="143" y="51"/>
                    </a:cubicBezTo>
                    <a:cubicBezTo>
                      <a:pt x="139" y="60"/>
                      <a:pt x="123" y="78"/>
                      <a:pt x="108" y="75"/>
                    </a:cubicBezTo>
                    <a:cubicBezTo>
                      <a:pt x="94" y="72"/>
                      <a:pt x="91" y="12"/>
                      <a:pt x="80" y="6"/>
                    </a:cubicBezTo>
                    <a:cubicBezTo>
                      <a:pt x="70" y="0"/>
                      <a:pt x="73" y="27"/>
                      <a:pt x="77" y="51"/>
                    </a:cubicBezTo>
                    <a:cubicBezTo>
                      <a:pt x="81" y="75"/>
                      <a:pt x="60" y="62"/>
                      <a:pt x="48" y="33"/>
                    </a:cubicBezTo>
                    <a:cubicBezTo>
                      <a:pt x="36" y="4"/>
                      <a:pt x="28" y="12"/>
                      <a:pt x="27" y="16"/>
                    </a:cubicBezTo>
                    <a:cubicBezTo>
                      <a:pt x="25" y="20"/>
                      <a:pt x="54" y="72"/>
                      <a:pt x="52" y="74"/>
                    </a:cubicBezTo>
                    <a:cubicBezTo>
                      <a:pt x="49" y="77"/>
                      <a:pt x="13" y="34"/>
                      <a:pt x="10" y="35"/>
                    </a:cubicBezTo>
                    <a:cubicBezTo>
                      <a:pt x="6" y="36"/>
                      <a:pt x="0" y="39"/>
                      <a:pt x="9" y="53"/>
                    </a:cubicBezTo>
                    <a:cubicBezTo>
                      <a:pt x="17" y="66"/>
                      <a:pt x="44" y="89"/>
                      <a:pt x="43" y="93"/>
                    </a:cubicBezTo>
                    <a:cubicBezTo>
                      <a:pt x="41" y="97"/>
                      <a:pt x="18" y="76"/>
                      <a:pt x="10" y="75"/>
                    </a:cubicBezTo>
                    <a:cubicBezTo>
                      <a:pt x="2" y="75"/>
                      <a:pt x="5" y="86"/>
                      <a:pt x="20" y="97"/>
                    </a:cubicBezTo>
                    <a:cubicBezTo>
                      <a:pt x="34" y="108"/>
                      <a:pt x="71" y="121"/>
                      <a:pt x="71" y="161"/>
                    </a:cubicBezTo>
                    <a:cubicBezTo>
                      <a:pt x="72" y="201"/>
                      <a:pt x="62" y="299"/>
                      <a:pt x="62" y="299"/>
                    </a:cubicBezTo>
                  </a:path>
                </a:pathLst>
              </a:custGeom>
              <a:solidFill>
                <a:srgbClr val="A2772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80" name="Freeform 19"/>
              <p:cNvSpPr>
                <a:spLocks/>
              </p:cNvSpPr>
              <p:nvPr/>
            </p:nvSpPr>
            <p:spPr bwMode="auto">
              <a:xfrm>
                <a:off x="6700838" y="604839"/>
                <a:ext cx="166688" cy="198438"/>
              </a:xfrm>
              <a:custGeom>
                <a:avLst/>
                <a:gdLst>
                  <a:gd name="T0" fmla="*/ 32 w 73"/>
                  <a:gd name="T1" fmla="*/ 87 h 87"/>
                  <a:gd name="T2" fmla="*/ 1 w 73"/>
                  <a:gd name="T3" fmla="*/ 50 h 87"/>
                  <a:gd name="T4" fmla="*/ 14 w 73"/>
                  <a:gd name="T5" fmla="*/ 0 h 87"/>
                  <a:gd name="T6" fmla="*/ 32 w 73"/>
                  <a:gd name="T7" fmla="*/ 87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3" h="87">
                    <a:moveTo>
                      <a:pt x="32" y="87"/>
                    </a:moveTo>
                    <a:cubicBezTo>
                      <a:pt x="32" y="87"/>
                      <a:pt x="3" y="78"/>
                      <a:pt x="1" y="50"/>
                    </a:cubicBezTo>
                    <a:cubicBezTo>
                      <a:pt x="0" y="23"/>
                      <a:pt x="14" y="0"/>
                      <a:pt x="14" y="0"/>
                    </a:cubicBezTo>
                    <a:cubicBezTo>
                      <a:pt x="14" y="0"/>
                      <a:pt x="73" y="39"/>
                      <a:pt x="32" y="87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81" name="Freeform 20"/>
              <p:cNvSpPr>
                <a:spLocks/>
              </p:cNvSpPr>
              <p:nvPr/>
            </p:nvSpPr>
            <p:spPr bwMode="auto">
              <a:xfrm>
                <a:off x="6567488" y="676276"/>
                <a:ext cx="133350" cy="139700"/>
              </a:xfrm>
              <a:custGeom>
                <a:avLst/>
                <a:gdLst>
                  <a:gd name="T0" fmla="*/ 38 w 58"/>
                  <a:gd name="T1" fmla="*/ 61 h 61"/>
                  <a:gd name="T2" fmla="*/ 7 w 58"/>
                  <a:gd name="T3" fmla="*/ 41 h 61"/>
                  <a:gd name="T4" fmla="*/ 5 w 58"/>
                  <a:gd name="T5" fmla="*/ 0 h 61"/>
                  <a:gd name="T6" fmla="*/ 38 w 58"/>
                  <a:gd name="T7" fmla="*/ 61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8" h="61">
                    <a:moveTo>
                      <a:pt x="38" y="61"/>
                    </a:moveTo>
                    <a:cubicBezTo>
                      <a:pt x="38" y="61"/>
                      <a:pt x="14" y="61"/>
                      <a:pt x="7" y="41"/>
                    </a:cubicBezTo>
                    <a:cubicBezTo>
                      <a:pt x="0" y="20"/>
                      <a:pt x="5" y="0"/>
                      <a:pt x="5" y="0"/>
                    </a:cubicBezTo>
                    <a:cubicBezTo>
                      <a:pt x="5" y="0"/>
                      <a:pt x="58" y="17"/>
                      <a:pt x="38" y="61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82" name="Freeform 21"/>
              <p:cNvSpPr>
                <a:spLocks/>
              </p:cNvSpPr>
              <p:nvPr/>
            </p:nvSpPr>
            <p:spPr bwMode="auto">
              <a:xfrm>
                <a:off x="6810376" y="531814"/>
                <a:ext cx="141288" cy="155575"/>
              </a:xfrm>
              <a:custGeom>
                <a:avLst/>
                <a:gdLst>
                  <a:gd name="T0" fmla="*/ 17 w 62"/>
                  <a:gd name="T1" fmla="*/ 68 h 68"/>
                  <a:gd name="T2" fmla="*/ 9 w 62"/>
                  <a:gd name="T3" fmla="*/ 31 h 68"/>
                  <a:gd name="T4" fmla="*/ 36 w 62"/>
                  <a:gd name="T5" fmla="*/ 0 h 68"/>
                  <a:gd name="T6" fmla="*/ 17 w 62"/>
                  <a:gd name="T7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2" h="68">
                    <a:moveTo>
                      <a:pt x="17" y="68"/>
                    </a:moveTo>
                    <a:cubicBezTo>
                      <a:pt x="17" y="68"/>
                      <a:pt x="0" y="51"/>
                      <a:pt x="9" y="31"/>
                    </a:cubicBezTo>
                    <a:cubicBezTo>
                      <a:pt x="18" y="11"/>
                      <a:pt x="36" y="0"/>
                      <a:pt x="36" y="0"/>
                    </a:cubicBezTo>
                    <a:cubicBezTo>
                      <a:pt x="36" y="0"/>
                      <a:pt x="62" y="50"/>
                      <a:pt x="17" y="68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83" name="Freeform 22"/>
              <p:cNvSpPr>
                <a:spLocks/>
              </p:cNvSpPr>
              <p:nvPr/>
            </p:nvSpPr>
            <p:spPr bwMode="auto">
              <a:xfrm>
                <a:off x="6513513" y="795339"/>
                <a:ext cx="104775" cy="106363"/>
              </a:xfrm>
              <a:custGeom>
                <a:avLst/>
                <a:gdLst>
                  <a:gd name="T0" fmla="*/ 42 w 46"/>
                  <a:gd name="T1" fmla="*/ 41 h 47"/>
                  <a:gd name="T2" fmla="*/ 12 w 46"/>
                  <a:gd name="T3" fmla="*/ 32 h 47"/>
                  <a:gd name="T4" fmla="*/ 0 w 46"/>
                  <a:gd name="T5" fmla="*/ 0 h 47"/>
                  <a:gd name="T6" fmla="*/ 42 w 46"/>
                  <a:gd name="T7" fmla="*/ 4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7">
                    <a:moveTo>
                      <a:pt x="42" y="41"/>
                    </a:moveTo>
                    <a:cubicBezTo>
                      <a:pt x="42" y="41"/>
                      <a:pt x="23" y="47"/>
                      <a:pt x="12" y="32"/>
                    </a:cubicBezTo>
                    <a:cubicBezTo>
                      <a:pt x="1" y="18"/>
                      <a:pt x="0" y="0"/>
                      <a:pt x="0" y="0"/>
                    </a:cubicBezTo>
                    <a:cubicBezTo>
                      <a:pt x="0" y="0"/>
                      <a:pt x="46" y="1"/>
                      <a:pt x="42" y="41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84" name="Freeform 23"/>
              <p:cNvSpPr>
                <a:spLocks/>
              </p:cNvSpPr>
              <p:nvPr/>
            </p:nvSpPr>
            <p:spPr bwMode="auto">
              <a:xfrm>
                <a:off x="6483351" y="901701"/>
                <a:ext cx="128588" cy="117475"/>
              </a:xfrm>
              <a:custGeom>
                <a:avLst/>
                <a:gdLst>
                  <a:gd name="T0" fmla="*/ 56 w 56"/>
                  <a:gd name="T1" fmla="*/ 38 h 51"/>
                  <a:gd name="T2" fmla="*/ 25 w 56"/>
                  <a:gd name="T3" fmla="*/ 44 h 51"/>
                  <a:gd name="T4" fmla="*/ 0 w 56"/>
                  <a:gd name="T5" fmla="*/ 20 h 51"/>
                  <a:gd name="T6" fmla="*/ 56 w 56"/>
                  <a:gd name="T7" fmla="*/ 3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6" h="51">
                    <a:moveTo>
                      <a:pt x="56" y="38"/>
                    </a:moveTo>
                    <a:cubicBezTo>
                      <a:pt x="56" y="38"/>
                      <a:pt x="42" y="51"/>
                      <a:pt x="25" y="44"/>
                    </a:cubicBezTo>
                    <a:cubicBezTo>
                      <a:pt x="9" y="36"/>
                      <a:pt x="0" y="20"/>
                      <a:pt x="0" y="20"/>
                    </a:cubicBezTo>
                    <a:cubicBezTo>
                      <a:pt x="0" y="20"/>
                      <a:pt x="42" y="0"/>
                      <a:pt x="56" y="38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85" name="Freeform 24"/>
              <p:cNvSpPr>
                <a:spLocks/>
              </p:cNvSpPr>
              <p:nvPr/>
            </p:nvSpPr>
            <p:spPr bwMode="auto">
              <a:xfrm>
                <a:off x="6510338" y="1009651"/>
                <a:ext cx="127000" cy="109538"/>
              </a:xfrm>
              <a:custGeom>
                <a:avLst/>
                <a:gdLst>
                  <a:gd name="T0" fmla="*/ 55 w 55"/>
                  <a:gd name="T1" fmla="*/ 21 h 48"/>
                  <a:gd name="T2" fmla="*/ 34 w 55"/>
                  <a:gd name="T3" fmla="*/ 44 h 48"/>
                  <a:gd name="T4" fmla="*/ 0 w 55"/>
                  <a:gd name="T5" fmla="*/ 41 h 48"/>
                  <a:gd name="T6" fmla="*/ 55 w 55"/>
                  <a:gd name="T7" fmla="*/ 21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5" h="48">
                    <a:moveTo>
                      <a:pt x="55" y="21"/>
                    </a:moveTo>
                    <a:cubicBezTo>
                      <a:pt x="55" y="21"/>
                      <a:pt x="52" y="41"/>
                      <a:pt x="34" y="44"/>
                    </a:cubicBezTo>
                    <a:cubicBezTo>
                      <a:pt x="17" y="48"/>
                      <a:pt x="0" y="41"/>
                      <a:pt x="0" y="41"/>
                    </a:cubicBezTo>
                    <a:cubicBezTo>
                      <a:pt x="0" y="41"/>
                      <a:pt x="20" y="0"/>
                      <a:pt x="55" y="21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86" name="Freeform 25"/>
              <p:cNvSpPr>
                <a:spLocks/>
              </p:cNvSpPr>
              <p:nvPr/>
            </p:nvSpPr>
            <p:spPr bwMode="auto">
              <a:xfrm>
                <a:off x="6399213" y="971551"/>
                <a:ext cx="128588" cy="111125"/>
              </a:xfrm>
              <a:custGeom>
                <a:avLst/>
                <a:gdLst>
                  <a:gd name="T0" fmla="*/ 56 w 56"/>
                  <a:gd name="T1" fmla="*/ 24 h 49"/>
                  <a:gd name="T2" fmla="*/ 34 w 56"/>
                  <a:gd name="T3" fmla="*/ 46 h 49"/>
                  <a:gd name="T4" fmla="*/ 0 w 56"/>
                  <a:gd name="T5" fmla="*/ 41 h 49"/>
                  <a:gd name="T6" fmla="*/ 56 w 56"/>
                  <a:gd name="T7" fmla="*/ 24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6" h="49">
                    <a:moveTo>
                      <a:pt x="56" y="24"/>
                    </a:moveTo>
                    <a:cubicBezTo>
                      <a:pt x="56" y="24"/>
                      <a:pt x="52" y="43"/>
                      <a:pt x="34" y="46"/>
                    </a:cubicBezTo>
                    <a:cubicBezTo>
                      <a:pt x="16" y="49"/>
                      <a:pt x="0" y="41"/>
                      <a:pt x="0" y="41"/>
                    </a:cubicBezTo>
                    <a:cubicBezTo>
                      <a:pt x="0" y="41"/>
                      <a:pt x="22" y="0"/>
                      <a:pt x="56" y="24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87" name="Freeform 26"/>
              <p:cNvSpPr>
                <a:spLocks/>
              </p:cNvSpPr>
              <p:nvPr/>
            </p:nvSpPr>
            <p:spPr bwMode="auto">
              <a:xfrm>
                <a:off x="6410326" y="811214"/>
                <a:ext cx="128588" cy="119063"/>
              </a:xfrm>
              <a:custGeom>
                <a:avLst/>
                <a:gdLst>
                  <a:gd name="T0" fmla="*/ 56 w 56"/>
                  <a:gd name="T1" fmla="*/ 38 h 52"/>
                  <a:gd name="T2" fmla="*/ 25 w 56"/>
                  <a:gd name="T3" fmla="*/ 44 h 52"/>
                  <a:gd name="T4" fmla="*/ 0 w 56"/>
                  <a:gd name="T5" fmla="*/ 22 h 52"/>
                  <a:gd name="T6" fmla="*/ 56 w 56"/>
                  <a:gd name="T7" fmla="*/ 38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6" h="52">
                    <a:moveTo>
                      <a:pt x="56" y="38"/>
                    </a:moveTo>
                    <a:cubicBezTo>
                      <a:pt x="56" y="38"/>
                      <a:pt x="42" y="52"/>
                      <a:pt x="25" y="44"/>
                    </a:cubicBezTo>
                    <a:cubicBezTo>
                      <a:pt x="9" y="37"/>
                      <a:pt x="0" y="22"/>
                      <a:pt x="0" y="22"/>
                    </a:cubicBezTo>
                    <a:cubicBezTo>
                      <a:pt x="0" y="22"/>
                      <a:pt x="40" y="0"/>
                      <a:pt x="56" y="38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88" name="Freeform 27"/>
              <p:cNvSpPr>
                <a:spLocks/>
              </p:cNvSpPr>
              <p:nvPr/>
            </p:nvSpPr>
            <p:spPr bwMode="auto">
              <a:xfrm>
                <a:off x="6362701" y="898526"/>
                <a:ext cx="109538" cy="93663"/>
              </a:xfrm>
              <a:custGeom>
                <a:avLst/>
                <a:gdLst>
                  <a:gd name="T0" fmla="*/ 48 w 48"/>
                  <a:gd name="T1" fmla="*/ 26 h 41"/>
                  <a:gd name="T2" fmla="*/ 26 w 48"/>
                  <a:gd name="T3" fmla="*/ 39 h 41"/>
                  <a:gd name="T4" fmla="*/ 0 w 48"/>
                  <a:gd name="T5" fmla="*/ 28 h 41"/>
                  <a:gd name="T6" fmla="*/ 48 w 48"/>
                  <a:gd name="T7" fmla="*/ 26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41">
                    <a:moveTo>
                      <a:pt x="48" y="26"/>
                    </a:moveTo>
                    <a:cubicBezTo>
                      <a:pt x="48" y="26"/>
                      <a:pt x="41" y="41"/>
                      <a:pt x="26" y="39"/>
                    </a:cubicBezTo>
                    <a:cubicBezTo>
                      <a:pt x="11" y="37"/>
                      <a:pt x="0" y="28"/>
                      <a:pt x="0" y="28"/>
                    </a:cubicBezTo>
                    <a:cubicBezTo>
                      <a:pt x="0" y="28"/>
                      <a:pt x="27" y="0"/>
                      <a:pt x="48" y="26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89" name="Freeform 28"/>
              <p:cNvSpPr>
                <a:spLocks/>
              </p:cNvSpPr>
              <p:nvPr/>
            </p:nvSpPr>
            <p:spPr bwMode="auto">
              <a:xfrm>
                <a:off x="6450013" y="668339"/>
                <a:ext cx="88900" cy="95250"/>
              </a:xfrm>
              <a:custGeom>
                <a:avLst/>
                <a:gdLst>
                  <a:gd name="T0" fmla="*/ 39 w 39"/>
                  <a:gd name="T1" fmla="*/ 34 h 41"/>
                  <a:gd name="T2" fmla="*/ 13 w 39"/>
                  <a:gd name="T3" fmla="*/ 30 h 41"/>
                  <a:gd name="T4" fmla="*/ 0 w 39"/>
                  <a:gd name="T5" fmla="*/ 6 h 41"/>
                  <a:gd name="T6" fmla="*/ 39 w 39"/>
                  <a:gd name="T7" fmla="*/ 34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9" h="41">
                    <a:moveTo>
                      <a:pt x="39" y="34"/>
                    </a:moveTo>
                    <a:cubicBezTo>
                      <a:pt x="39" y="34"/>
                      <a:pt x="24" y="41"/>
                      <a:pt x="13" y="30"/>
                    </a:cubicBezTo>
                    <a:cubicBezTo>
                      <a:pt x="3" y="20"/>
                      <a:pt x="0" y="6"/>
                      <a:pt x="0" y="6"/>
                    </a:cubicBezTo>
                    <a:cubicBezTo>
                      <a:pt x="0" y="6"/>
                      <a:pt x="37" y="0"/>
                      <a:pt x="39" y="34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90" name="Freeform 29"/>
              <p:cNvSpPr>
                <a:spLocks/>
              </p:cNvSpPr>
              <p:nvPr/>
            </p:nvSpPr>
            <p:spPr bwMode="auto">
              <a:xfrm>
                <a:off x="6367463" y="604839"/>
                <a:ext cx="69850" cy="73025"/>
              </a:xfrm>
              <a:custGeom>
                <a:avLst/>
                <a:gdLst>
                  <a:gd name="T0" fmla="*/ 31 w 31"/>
                  <a:gd name="T1" fmla="*/ 27 h 32"/>
                  <a:gd name="T2" fmla="*/ 11 w 31"/>
                  <a:gd name="T3" fmla="*/ 24 h 32"/>
                  <a:gd name="T4" fmla="*/ 0 w 31"/>
                  <a:gd name="T5" fmla="*/ 4 h 32"/>
                  <a:gd name="T6" fmla="*/ 31 w 31"/>
                  <a:gd name="T7" fmla="*/ 27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1" h="32">
                    <a:moveTo>
                      <a:pt x="31" y="27"/>
                    </a:moveTo>
                    <a:cubicBezTo>
                      <a:pt x="31" y="27"/>
                      <a:pt x="19" y="32"/>
                      <a:pt x="11" y="24"/>
                    </a:cubicBezTo>
                    <a:cubicBezTo>
                      <a:pt x="2" y="16"/>
                      <a:pt x="0" y="4"/>
                      <a:pt x="0" y="4"/>
                    </a:cubicBezTo>
                    <a:cubicBezTo>
                      <a:pt x="0" y="4"/>
                      <a:pt x="30" y="0"/>
                      <a:pt x="31" y="27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91" name="Freeform 30"/>
              <p:cNvSpPr>
                <a:spLocks/>
              </p:cNvSpPr>
              <p:nvPr/>
            </p:nvSpPr>
            <p:spPr bwMode="auto">
              <a:xfrm>
                <a:off x="6492876" y="574676"/>
                <a:ext cx="87313" cy="92075"/>
              </a:xfrm>
              <a:custGeom>
                <a:avLst/>
                <a:gdLst>
                  <a:gd name="T0" fmla="*/ 32 w 38"/>
                  <a:gd name="T1" fmla="*/ 36 h 40"/>
                  <a:gd name="T2" fmla="*/ 8 w 38"/>
                  <a:gd name="T3" fmla="*/ 27 h 40"/>
                  <a:gd name="T4" fmla="*/ 0 w 38"/>
                  <a:gd name="T5" fmla="*/ 0 h 40"/>
                  <a:gd name="T6" fmla="*/ 32 w 38"/>
                  <a:gd name="T7" fmla="*/ 36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" h="40">
                    <a:moveTo>
                      <a:pt x="32" y="36"/>
                    </a:moveTo>
                    <a:cubicBezTo>
                      <a:pt x="32" y="36"/>
                      <a:pt x="16" y="40"/>
                      <a:pt x="8" y="27"/>
                    </a:cubicBezTo>
                    <a:cubicBezTo>
                      <a:pt x="0" y="15"/>
                      <a:pt x="0" y="0"/>
                      <a:pt x="0" y="0"/>
                    </a:cubicBezTo>
                    <a:cubicBezTo>
                      <a:pt x="0" y="0"/>
                      <a:pt x="38" y="4"/>
                      <a:pt x="32" y="36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92" name="Freeform 31"/>
              <p:cNvSpPr>
                <a:spLocks/>
              </p:cNvSpPr>
              <p:nvPr/>
            </p:nvSpPr>
            <p:spPr bwMode="auto">
              <a:xfrm>
                <a:off x="6503988" y="458789"/>
                <a:ext cx="87313" cy="92075"/>
              </a:xfrm>
              <a:custGeom>
                <a:avLst/>
                <a:gdLst>
                  <a:gd name="T0" fmla="*/ 31 w 38"/>
                  <a:gd name="T1" fmla="*/ 36 h 40"/>
                  <a:gd name="T2" fmla="*/ 8 w 38"/>
                  <a:gd name="T3" fmla="*/ 27 h 40"/>
                  <a:gd name="T4" fmla="*/ 0 w 38"/>
                  <a:gd name="T5" fmla="*/ 0 h 40"/>
                  <a:gd name="T6" fmla="*/ 31 w 38"/>
                  <a:gd name="T7" fmla="*/ 36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" h="40">
                    <a:moveTo>
                      <a:pt x="31" y="36"/>
                    </a:moveTo>
                    <a:cubicBezTo>
                      <a:pt x="31" y="36"/>
                      <a:pt x="15" y="40"/>
                      <a:pt x="8" y="27"/>
                    </a:cubicBezTo>
                    <a:cubicBezTo>
                      <a:pt x="0" y="14"/>
                      <a:pt x="0" y="0"/>
                      <a:pt x="0" y="0"/>
                    </a:cubicBezTo>
                    <a:cubicBezTo>
                      <a:pt x="0" y="0"/>
                      <a:pt x="38" y="3"/>
                      <a:pt x="31" y="36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93" name="Freeform 32"/>
              <p:cNvSpPr>
                <a:spLocks/>
              </p:cNvSpPr>
              <p:nvPr/>
            </p:nvSpPr>
            <p:spPr bwMode="auto">
              <a:xfrm>
                <a:off x="6743701" y="328614"/>
                <a:ext cx="98425" cy="103188"/>
              </a:xfrm>
              <a:custGeom>
                <a:avLst/>
                <a:gdLst>
                  <a:gd name="T0" fmla="*/ 11 w 43"/>
                  <a:gd name="T1" fmla="*/ 45 h 45"/>
                  <a:gd name="T2" fmla="*/ 7 w 43"/>
                  <a:gd name="T3" fmla="*/ 20 h 45"/>
                  <a:gd name="T4" fmla="*/ 27 w 43"/>
                  <a:gd name="T5" fmla="*/ 0 h 45"/>
                  <a:gd name="T6" fmla="*/ 11 w 43"/>
                  <a:gd name="T7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45">
                    <a:moveTo>
                      <a:pt x="11" y="45"/>
                    </a:moveTo>
                    <a:cubicBezTo>
                      <a:pt x="11" y="45"/>
                      <a:pt x="0" y="33"/>
                      <a:pt x="7" y="20"/>
                    </a:cubicBezTo>
                    <a:cubicBezTo>
                      <a:pt x="14" y="7"/>
                      <a:pt x="27" y="0"/>
                      <a:pt x="27" y="0"/>
                    </a:cubicBezTo>
                    <a:cubicBezTo>
                      <a:pt x="27" y="0"/>
                      <a:pt x="43" y="34"/>
                      <a:pt x="11" y="45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94" name="Freeform 33"/>
              <p:cNvSpPr>
                <a:spLocks/>
              </p:cNvSpPr>
              <p:nvPr/>
            </p:nvSpPr>
            <p:spPr bwMode="auto">
              <a:xfrm>
                <a:off x="7080251" y="579439"/>
                <a:ext cx="80963" cy="77788"/>
              </a:xfrm>
              <a:custGeom>
                <a:avLst/>
                <a:gdLst>
                  <a:gd name="T0" fmla="*/ 3 w 35"/>
                  <a:gd name="T1" fmla="*/ 29 h 34"/>
                  <a:gd name="T2" fmla="*/ 11 w 35"/>
                  <a:gd name="T3" fmla="*/ 8 h 34"/>
                  <a:gd name="T4" fmla="*/ 35 w 35"/>
                  <a:gd name="T5" fmla="*/ 0 h 34"/>
                  <a:gd name="T6" fmla="*/ 3 w 35"/>
                  <a:gd name="T7" fmla="*/ 29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34">
                    <a:moveTo>
                      <a:pt x="3" y="29"/>
                    </a:moveTo>
                    <a:cubicBezTo>
                      <a:pt x="3" y="29"/>
                      <a:pt x="0" y="15"/>
                      <a:pt x="11" y="8"/>
                    </a:cubicBezTo>
                    <a:cubicBezTo>
                      <a:pt x="22" y="0"/>
                      <a:pt x="35" y="0"/>
                      <a:pt x="35" y="0"/>
                    </a:cubicBezTo>
                    <a:cubicBezTo>
                      <a:pt x="35" y="0"/>
                      <a:pt x="33" y="34"/>
                      <a:pt x="3" y="29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95" name="Freeform 34"/>
              <p:cNvSpPr>
                <a:spLocks/>
              </p:cNvSpPr>
              <p:nvPr/>
            </p:nvSpPr>
            <p:spPr bwMode="auto">
              <a:xfrm>
                <a:off x="7213601" y="769939"/>
                <a:ext cx="79375" cy="77788"/>
              </a:xfrm>
              <a:custGeom>
                <a:avLst/>
                <a:gdLst>
                  <a:gd name="T0" fmla="*/ 3 w 35"/>
                  <a:gd name="T1" fmla="*/ 28 h 34"/>
                  <a:gd name="T2" fmla="*/ 11 w 35"/>
                  <a:gd name="T3" fmla="*/ 7 h 34"/>
                  <a:gd name="T4" fmla="*/ 35 w 35"/>
                  <a:gd name="T5" fmla="*/ 0 h 34"/>
                  <a:gd name="T6" fmla="*/ 3 w 35"/>
                  <a:gd name="T7" fmla="*/ 28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34">
                    <a:moveTo>
                      <a:pt x="3" y="28"/>
                    </a:moveTo>
                    <a:cubicBezTo>
                      <a:pt x="3" y="28"/>
                      <a:pt x="0" y="14"/>
                      <a:pt x="11" y="7"/>
                    </a:cubicBezTo>
                    <a:cubicBezTo>
                      <a:pt x="22" y="0"/>
                      <a:pt x="35" y="0"/>
                      <a:pt x="35" y="0"/>
                    </a:cubicBezTo>
                    <a:cubicBezTo>
                      <a:pt x="35" y="0"/>
                      <a:pt x="32" y="34"/>
                      <a:pt x="3" y="28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96" name="Freeform 35"/>
              <p:cNvSpPr>
                <a:spLocks/>
              </p:cNvSpPr>
              <p:nvPr/>
            </p:nvSpPr>
            <p:spPr bwMode="auto">
              <a:xfrm>
                <a:off x="6294438" y="781051"/>
                <a:ext cx="98425" cy="84138"/>
              </a:xfrm>
              <a:custGeom>
                <a:avLst/>
                <a:gdLst>
                  <a:gd name="T0" fmla="*/ 43 w 43"/>
                  <a:gd name="T1" fmla="*/ 25 h 37"/>
                  <a:gd name="T2" fmla="*/ 22 w 43"/>
                  <a:gd name="T3" fmla="*/ 34 h 37"/>
                  <a:gd name="T4" fmla="*/ 0 w 43"/>
                  <a:gd name="T5" fmla="*/ 21 h 37"/>
                  <a:gd name="T6" fmla="*/ 43 w 43"/>
                  <a:gd name="T7" fmla="*/ 2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37">
                    <a:moveTo>
                      <a:pt x="43" y="25"/>
                    </a:moveTo>
                    <a:cubicBezTo>
                      <a:pt x="43" y="25"/>
                      <a:pt x="35" y="37"/>
                      <a:pt x="22" y="34"/>
                    </a:cubicBezTo>
                    <a:cubicBezTo>
                      <a:pt x="9" y="31"/>
                      <a:pt x="0" y="21"/>
                      <a:pt x="0" y="21"/>
                    </a:cubicBezTo>
                    <a:cubicBezTo>
                      <a:pt x="0" y="21"/>
                      <a:pt x="27" y="0"/>
                      <a:pt x="43" y="25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97" name="Freeform 36"/>
              <p:cNvSpPr>
                <a:spLocks/>
              </p:cNvSpPr>
              <p:nvPr/>
            </p:nvSpPr>
            <p:spPr bwMode="auto">
              <a:xfrm>
                <a:off x="6748463" y="473076"/>
                <a:ext cx="88900" cy="109538"/>
              </a:xfrm>
              <a:custGeom>
                <a:avLst/>
                <a:gdLst>
                  <a:gd name="T0" fmla="*/ 15 w 39"/>
                  <a:gd name="T1" fmla="*/ 48 h 48"/>
                  <a:gd name="T2" fmla="*/ 1 w 39"/>
                  <a:gd name="T3" fmla="*/ 26 h 48"/>
                  <a:gd name="T4" fmla="*/ 11 w 39"/>
                  <a:gd name="T5" fmla="*/ 0 h 48"/>
                  <a:gd name="T6" fmla="*/ 15 w 39"/>
                  <a:gd name="T7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9" h="48">
                    <a:moveTo>
                      <a:pt x="15" y="48"/>
                    </a:moveTo>
                    <a:cubicBezTo>
                      <a:pt x="15" y="48"/>
                      <a:pt x="0" y="41"/>
                      <a:pt x="1" y="26"/>
                    </a:cubicBezTo>
                    <a:cubicBezTo>
                      <a:pt x="2" y="11"/>
                      <a:pt x="11" y="0"/>
                      <a:pt x="11" y="0"/>
                    </a:cubicBezTo>
                    <a:cubicBezTo>
                      <a:pt x="11" y="0"/>
                      <a:pt x="39" y="25"/>
                      <a:pt x="15" y="48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98" name="Freeform 37"/>
              <p:cNvSpPr>
                <a:spLocks/>
              </p:cNvSpPr>
              <p:nvPr/>
            </p:nvSpPr>
            <p:spPr bwMode="auto">
              <a:xfrm>
                <a:off x="6383338" y="733426"/>
                <a:ext cx="88900" cy="90488"/>
              </a:xfrm>
              <a:custGeom>
                <a:avLst/>
                <a:gdLst>
                  <a:gd name="T0" fmla="*/ 39 w 39"/>
                  <a:gd name="T1" fmla="*/ 33 h 40"/>
                  <a:gd name="T2" fmla="*/ 14 w 39"/>
                  <a:gd name="T3" fmla="*/ 30 h 40"/>
                  <a:gd name="T4" fmla="*/ 0 w 39"/>
                  <a:gd name="T5" fmla="*/ 5 h 40"/>
                  <a:gd name="T6" fmla="*/ 39 w 39"/>
                  <a:gd name="T7" fmla="*/ 33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9" h="40">
                    <a:moveTo>
                      <a:pt x="39" y="33"/>
                    </a:moveTo>
                    <a:cubicBezTo>
                      <a:pt x="39" y="33"/>
                      <a:pt x="24" y="40"/>
                      <a:pt x="14" y="30"/>
                    </a:cubicBezTo>
                    <a:cubicBezTo>
                      <a:pt x="3" y="19"/>
                      <a:pt x="0" y="5"/>
                      <a:pt x="0" y="5"/>
                    </a:cubicBezTo>
                    <a:cubicBezTo>
                      <a:pt x="0" y="5"/>
                      <a:pt x="38" y="0"/>
                      <a:pt x="39" y="33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99" name="Freeform 38"/>
              <p:cNvSpPr>
                <a:spLocks/>
              </p:cNvSpPr>
              <p:nvPr/>
            </p:nvSpPr>
            <p:spPr bwMode="auto">
              <a:xfrm>
                <a:off x="6597651" y="525464"/>
                <a:ext cx="128588" cy="155575"/>
              </a:xfrm>
              <a:custGeom>
                <a:avLst/>
                <a:gdLst>
                  <a:gd name="T0" fmla="*/ 25 w 56"/>
                  <a:gd name="T1" fmla="*/ 68 h 68"/>
                  <a:gd name="T2" fmla="*/ 1 w 56"/>
                  <a:gd name="T3" fmla="*/ 40 h 68"/>
                  <a:gd name="T4" fmla="*/ 11 w 56"/>
                  <a:gd name="T5" fmla="*/ 0 h 68"/>
                  <a:gd name="T6" fmla="*/ 25 w 56"/>
                  <a:gd name="T7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6" h="68">
                    <a:moveTo>
                      <a:pt x="25" y="68"/>
                    </a:moveTo>
                    <a:cubicBezTo>
                      <a:pt x="25" y="68"/>
                      <a:pt x="3" y="61"/>
                      <a:pt x="1" y="40"/>
                    </a:cubicBezTo>
                    <a:cubicBezTo>
                      <a:pt x="0" y="19"/>
                      <a:pt x="11" y="0"/>
                      <a:pt x="11" y="0"/>
                    </a:cubicBezTo>
                    <a:cubicBezTo>
                      <a:pt x="11" y="0"/>
                      <a:pt x="56" y="31"/>
                      <a:pt x="25" y="68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00" name="Freeform 39"/>
              <p:cNvSpPr>
                <a:spLocks/>
              </p:cNvSpPr>
              <p:nvPr/>
            </p:nvSpPr>
            <p:spPr bwMode="auto">
              <a:xfrm>
                <a:off x="6805613" y="687389"/>
                <a:ext cx="185738" cy="190500"/>
              </a:xfrm>
              <a:custGeom>
                <a:avLst/>
                <a:gdLst>
                  <a:gd name="T0" fmla="*/ 21 w 81"/>
                  <a:gd name="T1" fmla="*/ 83 h 83"/>
                  <a:gd name="T2" fmla="*/ 14 w 81"/>
                  <a:gd name="T3" fmla="*/ 36 h 83"/>
                  <a:gd name="T4" fmla="*/ 51 w 81"/>
                  <a:gd name="T5" fmla="*/ 0 h 83"/>
                  <a:gd name="T6" fmla="*/ 21 w 81"/>
                  <a:gd name="T7" fmla="*/ 83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1" h="83">
                    <a:moveTo>
                      <a:pt x="21" y="83"/>
                    </a:moveTo>
                    <a:cubicBezTo>
                      <a:pt x="21" y="83"/>
                      <a:pt x="0" y="60"/>
                      <a:pt x="14" y="36"/>
                    </a:cubicBezTo>
                    <a:cubicBezTo>
                      <a:pt x="27" y="12"/>
                      <a:pt x="51" y="0"/>
                      <a:pt x="51" y="0"/>
                    </a:cubicBezTo>
                    <a:cubicBezTo>
                      <a:pt x="51" y="0"/>
                      <a:pt x="81" y="65"/>
                      <a:pt x="21" y="83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01" name="Freeform 40"/>
              <p:cNvSpPr>
                <a:spLocks/>
              </p:cNvSpPr>
              <p:nvPr/>
            </p:nvSpPr>
            <p:spPr bwMode="auto">
              <a:xfrm>
                <a:off x="6945313" y="776289"/>
                <a:ext cx="119063" cy="117475"/>
              </a:xfrm>
              <a:custGeom>
                <a:avLst/>
                <a:gdLst>
                  <a:gd name="T0" fmla="*/ 10 w 52"/>
                  <a:gd name="T1" fmla="*/ 51 h 51"/>
                  <a:gd name="T2" fmla="*/ 12 w 52"/>
                  <a:gd name="T3" fmla="*/ 19 h 51"/>
                  <a:gd name="T4" fmla="*/ 42 w 52"/>
                  <a:gd name="T5" fmla="*/ 0 h 51"/>
                  <a:gd name="T6" fmla="*/ 10 w 52"/>
                  <a:gd name="T7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51">
                    <a:moveTo>
                      <a:pt x="10" y="51"/>
                    </a:moveTo>
                    <a:cubicBezTo>
                      <a:pt x="10" y="51"/>
                      <a:pt x="0" y="33"/>
                      <a:pt x="12" y="19"/>
                    </a:cubicBezTo>
                    <a:cubicBezTo>
                      <a:pt x="24" y="5"/>
                      <a:pt x="42" y="0"/>
                      <a:pt x="42" y="0"/>
                    </a:cubicBezTo>
                    <a:cubicBezTo>
                      <a:pt x="42" y="0"/>
                      <a:pt x="52" y="47"/>
                      <a:pt x="10" y="51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02" name="Freeform 41"/>
              <p:cNvSpPr>
                <a:spLocks/>
              </p:cNvSpPr>
              <p:nvPr/>
            </p:nvSpPr>
            <p:spPr bwMode="auto">
              <a:xfrm>
                <a:off x="7069138" y="781051"/>
                <a:ext cx="119063" cy="117475"/>
              </a:xfrm>
              <a:custGeom>
                <a:avLst/>
                <a:gdLst>
                  <a:gd name="T0" fmla="*/ 0 w 52"/>
                  <a:gd name="T1" fmla="*/ 33 h 51"/>
                  <a:gd name="T2" fmla="*/ 17 w 52"/>
                  <a:gd name="T3" fmla="*/ 7 h 51"/>
                  <a:gd name="T4" fmla="*/ 52 w 52"/>
                  <a:gd name="T5" fmla="*/ 5 h 51"/>
                  <a:gd name="T6" fmla="*/ 0 w 52"/>
                  <a:gd name="T7" fmla="*/ 33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51">
                    <a:moveTo>
                      <a:pt x="0" y="33"/>
                    </a:moveTo>
                    <a:cubicBezTo>
                      <a:pt x="0" y="33"/>
                      <a:pt x="0" y="13"/>
                      <a:pt x="17" y="7"/>
                    </a:cubicBezTo>
                    <a:cubicBezTo>
                      <a:pt x="35" y="0"/>
                      <a:pt x="52" y="5"/>
                      <a:pt x="52" y="5"/>
                    </a:cubicBezTo>
                    <a:cubicBezTo>
                      <a:pt x="52" y="5"/>
                      <a:pt x="38" y="51"/>
                      <a:pt x="0" y="33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03" name="Freeform 42"/>
              <p:cNvSpPr>
                <a:spLocks/>
              </p:cNvSpPr>
              <p:nvPr/>
            </p:nvSpPr>
            <p:spPr bwMode="auto">
              <a:xfrm>
                <a:off x="7054851" y="687389"/>
                <a:ext cx="122238" cy="115888"/>
              </a:xfrm>
              <a:custGeom>
                <a:avLst/>
                <a:gdLst>
                  <a:gd name="T0" fmla="*/ 0 w 53"/>
                  <a:gd name="T1" fmla="*/ 33 h 51"/>
                  <a:gd name="T2" fmla="*/ 18 w 53"/>
                  <a:gd name="T3" fmla="*/ 6 h 51"/>
                  <a:gd name="T4" fmla="*/ 53 w 53"/>
                  <a:gd name="T5" fmla="*/ 5 h 51"/>
                  <a:gd name="T6" fmla="*/ 0 w 53"/>
                  <a:gd name="T7" fmla="*/ 33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" h="51">
                    <a:moveTo>
                      <a:pt x="0" y="33"/>
                    </a:moveTo>
                    <a:cubicBezTo>
                      <a:pt x="0" y="33"/>
                      <a:pt x="0" y="12"/>
                      <a:pt x="18" y="6"/>
                    </a:cubicBezTo>
                    <a:cubicBezTo>
                      <a:pt x="35" y="0"/>
                      <a:pt x="53" y="5"/>
                      <a:pt x="53" y="5"/>
                    </a:cubicBezTo>
                    <a:cubicBezTo>
                      <a:pt x="53" y="5"/>
                      <a:pt x="38" y="51"/>
                      <a:pt x="0" y="33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04" name="Freeform 43"/>
              <p:cNvSpPr>
                <a:spLocks/>
              </p:cNvSpPr>
              <p:nvPr/>
            </p:nvSpPr>
            <p:spPr bwMode="auto">
              <a:xfrm>
                <a:off x="6956426" y="614364"/>
                <a:ext cx="119063" cy="114300"/>
              </a:xfrm>
              <a:custGeom>
                <a:avLst/>
                <a:gdLst>
                  <a:gd name="T0" fmla="*/ 11 w 52"/>
                  <a:gd name="T1" fmla="*/ 50 h 50"/>
                  <a:gd name="T2" fmla="*/ 12 w 52"/>
                  <a:gd name="T3" fmla="*/ 19 h 50"/>
                  <a:gd name="T4" fmla="*/ 42 w 52"/>
                  <a:gd name="T5" fmla="*/ 0 h 50"/>
                  <a:gd name="T6" fmla="*/ 11 w 52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50">
                    <a:moveTo>
                      <a:pt x="11" y="50"/>
                    </a:moveTo>
                    <a:cubicBezTo>
                      <a:pt x="11" y="50"/>
                      <a:pt x="0" y="33"/>
                      <a:pt x="12" y="19"/>
                    </a:cubicBezTo>
                    <a:cubicBezTo>
                      <a:pt x="24" y="5"/>
                      <a:pt x="42" y="0"/>
                      <a:pt x="42" y="0"/>
                    </a:cubicBezTo>
                    <a:cubicBezTo>
                      <a:pt x="42" y="0"/>
                      <a:pt x="52" y="46"/>
                      <a:pt x="11" y="50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05" name="Freeform 44"/>
              <p:cNvSpPr>
                <a:spLocks/>
              </p:cNvSpPr>
              <p:nvPr/>
            </p:nvSpPr>
            <p:spPr bwMode="auto">
              <a:xfrm>
                <a:off x="6931026" y="493714"/>
                <a:ext cx="119063" cy="115888"/>
              </a:xfrm>
              <a:custGeom>
                <a:avLst/>
                <a:gdLst>
                  <a:gd name="T0" fmla="*/ 11 w 52"/>
                  <a:gd name="T1" fmla="*/ 51 h 51"/>
                  <a:gd name="T2" fmla="*/ 12 w 52"/>
                  <a:gd name="T3" fmla="*/ 19 h 51"/>
                  <a:gd name="T4" fmla="*/ 42 w 52"/>
                  <a:gd name="T5" fmla="*/ 0 h 51"/>
                  <a:gd name="T6" fmla="*/ 11 w 52"/>
                  <a:gd name="T7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51">
                    <a:moveTo>
                      <a:pt x="11" y="51"/>
                    </a:moveTo>
                    <a:cubicBezTo>
                      <a:pt x="11" y="51"/>
                      <a:pt x="0" y="33"/>
                      <a:pt x="12" y="19"/>
                    </a:cubicBezTo>
                    <a:cubicBezTo>
                      <a:pt x="24" y="5"/>
                      <a:pt x="42" y="0"/>
                      <a:pt x="42" y="0"/>
                    </a:cubicBezTo>
                    <a:cubicBezTo>
                      <a:pt x="42" y="0"/>
                      <a:pt x="52" y="47"/>
                      <a:pt x="11" y="51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06" name="Freeform 45"/>
              <p:cNvSpPr>
                <a:spLocks/>
              </p:cNvSpPr>
              <p:nvPr/>
            </p:nvSpPr>
            <p:spPr bwMode="auto">
              <a:xfrm>
                <a:off x="6819901" y="395289"/>
                <a:ext cx="115888" cy="115888"/>
              </a:xfrm>
              <a:custGeom>
                <a:avLst/>
                <a:gdLst>
                  <a:gd name="T0" fmla="*/ 10 w 51"/>
                  <a:gd name="T1" fmla="*/ 51 h 51"/>
                  <a:gd name="T2" fmla="*/ 11 w 51"/>
                  <a:gd name="T3" fmla="*/ 19 h 51"/>
                  <a:gd name="T4" fmla="*/ 41 w 51"/>
                  <a:gd name="T5" fmla="*/ 0 h 51"/>
                  <a:gd name="T6" fmla="*/ 10 w 51"/>
                  <a:gd name="T7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" h="51">
                    <a:moveTo>
                      <a:pt x="10" y="51"/>
                    </a:moveTo>
                    <a:cubicBezTo>
                      <a:pt x="10" y="51"/>
                      <a:pt x="0" y="33"/>
                      <a:pt x="11" y="19"/>
                    </a:cubicBezTo>
                    <a:cubicBezTo>
                      <a:pt x="23" y="5"/>
                      <a:pt x="41" y="0"/>
                      <a:pt x="41" y="0"/>
                    </a:cubicBezTo>
                    <a:cubicBezTo>
                      <a:pt x="41" y="0"/>
                      <a:pt x="51" y="47"/>
                      <a:pt x="10" y="51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07" name="Freeform 46"/>
              <p:cNvSpPr>
                <a:spLocks/>
              </p:cNvSpPr>
              <p:nvPr/>
            </p:nvSpPr>
            <p:spPr bwMode="auto">
              <a:xfrm>
                <a:off x="6637338" y="369889"/>
                <a:ext cx="114300" cy="131763"/>
              </a:xfrm>
              <a:custGeom>
                <a:avLst/>
                <a:gdLst>
                  <a:gd name="T0" fmla="*/ 25 w 50"/>
                  <a:gd name="T1" fmla="*/ 58 h 58"/>
                  <a:gd name="T2" fmla="*/ 3 w 50"/>
                  <a:gd name="T3" fmla="*/ 35 h 58"/>
                  <a:gd name="T4" fmla="*/ 9 w 50"/>
                  <a:gd name="T5" fmla="*/ 0 h 58"/>
                  <a:gd name="T6" fmla="*/ 25 w 50"/>
                  <a:gd name="T7" fmla="*/ 5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0" h="58">
                    <a:moveTo>
                      <a:pt x="25" y="58"/>
                    </a:moveTo>
                    <a:cubicBezTo>
                      <a:pt x="25" y="58"/>
                      <a:pt x="5" y="53"/>
                      <a:pt x="3" y="35"/>
                    </a:cubicBezTo>
                    <a:cubicBezTo>
                      <a:pt x="0" y="17"/>
                      <a:pt x="9" y="0"/>
                      <a:pt x="9" y="0"/>
                    </a:cubicBezTo>
                    <a:cubicBezTo>
                      <a:pt x="9" y="0"/>
                      <a:pt x="50" y="24"/>
                      <a:pt x="25" y="58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08" name="Freeform 47"/>
              <p:cNvSpPr>
                <a:spLocks/>
              </p:cNvSpPr>
              <p:nvPr/>
            </p:nvSpPr>
            <p:spPr bwMode="auto">
              <a:xfrm>
                <a:off x="6975476" y="987426"/>
                <a:ext cx="131763" cy="111125"/>
              </a:xfrm>
              <a:custGeom>
                <a:avLst/>
                <a:gdLst>
                  <a:gd name="T0" fmla="*/ 0 w 58"/>
                  <a:gd name="T1" fmla="*/ 19 h 49"/>
                  <a:gd name="T2" fmla="*/ 25 w 58"/>
                  <a:gd name="T3" fmla="*/ 0 h 49"/>
                  <a:gd name="T4" fmla="*/ 58 w 58"/>
                  <a:gd name="T5" fmla="*/ 10 h 49"/>
                  <a:gd name="T6" fmla="*/ 0 w 58"/>
                  <a:gd name="T7" fmla="*/ 1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8" h="49">
                    <a:moveTo>
                      <a:pt x="0" y="19"/>
                    </a:moveTo>
                    <a:cubicBezTo>
                      <a:pt x="0" y="19"/>
                      <a:pt x="7" y="0"/>
                      <a:pt x="25" y="0"/>
                    </a:cubicBezTo>
                    <a:cubicBezTo>
                      <a:pt x="43" y="0"/>
                      <a:pt x="58" y="10"/>
                      <a:pt x="58" y="10"/>
                    </a:cubicBezTo>
                    <a:cubicBezTo>
                      <a:pt x="58" y="10"/>
                      <a:pt x="29" y="49"/>
                      <a:pt x="0" y="19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09" name="Freeform 48"/>
              <p:cNvSpPr>
                <a:spLocks/>
              </p:cNvSpPr>
              <p:nvPr/>
            </p:nvSpPr>
            <p:spPr bwMode="auto">
              <a:xfrm>
                <a:off x="6996113" y="895351"/>
                <a:ext cx="120650" cy="112713"/>
              </a:xfrm>
              <a:custGeom>
                <a:avLst/>
                <a:gdLst>
                  <a:gd name="T0" fmla="*/ 0 w 53"/>
                  <a:gd name="T1" fmla="*/ 20 h 49"/>
                  <a:gd name="T2" fmla="*/ 23 w 53"/>
                  <a:gd name="T3" fmla="*/ 0 h 49"/>
                  <a:gd name="T4" fmla="*/ 53 w 53"/>
                  <a:gd name="T5" fmla="*/ 11 h 49"/>
                  <a:gd name="T6" fmla="*/ 0 w 53"/>
                  <a:gd name="T7" fmla="*/ 2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" h="49">
                    <a:moveTo>
                      <a:pt x="0" y="20"/>
                    </a:moveTo>
                    <a:cubicBezTo>
                      <a:pt x="0" y="20"/>
                      <a:pt x="7" y="1"/>
                      <a:pt x="23" y="0"/>
                    </a:cubicBezTo>
                    <a:cubicBezTo>
                      <a:pt x="39" y="0"/>
                      <a:pt x="53" y="11"/>
                      <a:pt x="53" y="11"/>
                    </a:cubicBezTo>
                    <a:cubicBezTo>
                      <a:pt x="53" y="11"/>
                      <a:pt x="26" y="49"/>
                      <a:pt x="0" y="20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10" name="Freeform 49"/>
              <p:cNvSpPr>
                <a:spLocks/>
              </p:cNvSpPr>
              <p:nvPr/>
            </p:nvSpPr>
            <p:spPr bwMode="auto">
              <a:xfrm>
                <a:off x="7151688" y="860426"/>
                <a:ext cx="103188" cy="101600"/>
              </a:xfrm>
              <a:custGeom>
                <a:avLst/>
                <a:gdLst>
                  <a:gd name="T0" fmla="*/ 0 w 45"/>
                  <a:gd name="T1" fmla="*/ 15 h 44"/>
                  <a:gd name="T2" fmla="*/ 23 w 45"/>
                  <a:gd name="T3" fmla="*/ 4 h 44"/>
                  <a:gd name="T4" fmla="*/ 45 w 45"/>
                  <a:gd name="T5" fmla="*/ 19 h 44"/>
                  <a:gd name="T6" fmla="*/ 0 w 45"/>
                  <a:gd name="T7" fmla="*/ 15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5" h="44">
                    <a:moveTo>
                      <a:pt x="0" y="15"/>
                    </a:moveTo>
                    <a:cubicBezTo>
                      <a:pt x="0" y="15"/>
                      <a:pt x="10" y="0"/>
                      <a:pt x="23" y="4"/>
                    </a:cubicBezTo>
                    <a:cubicBezTo>
                      <a:pt x="37" y="8"/>
                      <a:pt x="45" y="19"/>
                      <a:pt x="45" y="19"/>
                    </a:cubicBezTo>
                    <a:cubicBezTo>
                      <a:pt x="45" y="19"/>
                      <a:pt x="15" y="44"/>
                      <a:pt x="0" y="15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11" name="Freeform 50"/>
              <p:cNvSpPr>
                <a:spLocks/>
              </p:cNvSpPr>
              <p:nvPr/>
            </p:nvSpPr>
            <p:spPr bwMode="auto">
              <a:xfrm>
                <a:off x="7137401" y="942976"/>
                <a:ext cx="103188" cy="101600"/>
              </a:xfrm>
              <a:custGeom>
                <a:avLst/>
                <a:gdLst>
                  <a:gd name="T0" fmla="*/ 0 w 45"/>
                  <a:gd name="T1" fmla="*/ 14 h 44"/>
                  <a:gd name="T2" fmla="*/ 23 w 45"/>
                  <a:gd name="T3" fmla="*/ 4 h 44"/>
                  <a:gd name="T4" fmla="*/ 45 w 45"/>
                  <a:gd name="T5" fmla="*/ 19 h 44"/>
                  <a:gd name="T6" fmla="*/ 0 w 45"/>
                  <a:gd name="T7" fmla="*/ 1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5" h="44">
                    <a:moveTo>
                      <a:pt x="0" y="14"/>
                    </a:moveTo>
                    <a:cubicBezTo>
                      <a:pt x="0" y="14"/>
                      <a:pt x="10" y="0"/>
                      <a:pt x="23" y="4"/>
                    </a:cubicBezTo>
                    <a:cubicBezTo>
                      <a:pt x="37" y="7"/>
                      <a:pt x="45" y="19"/>
                      <a:pt x="45" y="19"/>
                    </a:cubicBezTo>
                    <a:cubicBezTo>
                      <a:pt x="45" y="19"/>
                      <a:pt x="15" y="44"/>
                      <a:pt x="0" y="14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</p:grpSp>
        <p:grpSp>
          <p:nvGrpSpPr>
            <p:cNvPr id="112" name="Group 111"/>
            <p:cNvGrpSpPr/>
            <p:nvPr/>
          </p:nvGrpSpPr>
          <p:grpSpPr>
            <a:xfrm>
              <a:off x="3710061" y="1914700"/>
              <a:ext cx="584423" cy="686627"/>
              <a:chOff x="6294438" y="328614"/>
              <a:chExt cx="998538" cy="1173163"/>
            </a:xfrm>
          </p:grpSpPr>
          <p:sp>
            <p:nvSpPr>
              <p:cNvPr id="113" name="Freeform 18"/>
              <p:cNvSpPr>
                <a:spLocks/>
              </p:cNvSpPr>
              <p:nvPr/>
            </p:nvSpPr>
            <p:spPr bwMode="auto">
              <a:xfrm>
                <a:off x="6607176" y="817564"/>
                <a:ext cx="374650" cy="684213"/>
              </a:xfrm>
              <a:custGeom>
                <a:avLst/>
                <a:gdLst>
                  <a:gd name="T0" fmla="*/ 130 w 164"/>
                  <a:gd name="T1" fmla="*/ 299 h 299"/>
                  <a:gd name="T2" fmla="*/ 123 w 164"/>
                  <a:gd name="T3" fmla="*/ 132 h 299"/>
                  <a:gd name="T4" fmla="*/ 161 w 164"/>
                  <a:gd name="T5" fmla="*/ 47 h 299"/>
                  <a:gd name="T6" fmla="*/ 143 w 164"/>
                  <a:gd name="T7" fmla="*/ 51 h 299"/>
                  <a:gd name="T8" fmla="*/ 108 w 164"/>
                  <a:gd name="T9" fmla="*/ 75 h 299"/>
                  <a:gd name="T10" fmla="*/ 80 w 164"/>
                  <a:gd name="T11" fmla="*/ 6 h 299"/>
                  <a:gd name="T12" fmla="*/ 77 w 164"/>
                  <a:gd name="T13" fmla="*/ 51 h 299"/>
                  <a:gd name="T14" fmla="*/ 48 w 164"/>
                  <a:gd name="T15" fmla="*/ 33 h 299"/>
                  <a:gd name="T16" fmla="*/ 27 w 164"/>
                  <a:gd name="T17" fmla="*/ 16 h 299"/>
                  <a:gd name="T18" fmla="*/ 52 w 164"/>
                  <a:gd name="T19" fmla="*/ 74 h 299"/>
                  <a:gd name="T20" fmla="*/ 10 w 164"/>
                  <a:gd name="T21" fmla="*/ 35 h 299"/>
                  <a:gd name="T22" fmla="*/ 9 w 164"/>
                  <a:gd name="T23" fmla="*/ 53 h 299"/>
                  <a:gd name="T24" fmla="*/ 43 w 164"/>
                  <a:gd name="T25" fmla="*/ 93 h 299"/>
                  <a:gd name="T26" fmla="*/ 10 w 164"/>
                  <a:gd name="T27" fmla="*/ 75 h 299"/>
                  <a:gd name="T28" fmla="*/ 20 w 164"/>
                  <a:gd name="T29" fmla="*/ 97 h 299"/>
                  <a:gd name="T30" fmla="*/ 71 w 164"/>
                  <a:gd name="T31" fmla="*/ 161 h 299"/>
                  <a:gd name="T32" fmla="*/ 62 w 164"/>
                  <a:gd name="T33" fmla="*/ 299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64" h="299">
                    <a:moveTo>
                      <a:pt x="130" y="299"/>
                    </a:moveTo>
                    <a:cubicBezTo>
                      <a:pt x="130" y="299"/>
                      <a:pt x="107" y="195"/>
                      <a:pt x="123" y="132"/>
                    </a:cubicBezTo>
                    <a:cubicBezTo>
                      <a:pt x="139" y="70"/>
                      <a:pt x="164" y="57"/>
                      <a:pt x="161" y="47"/>
                    </a:cubicBezTo>
                    <a:cubicBezTo>
                      <a:pt x="159" y="38"/>
                      <a:pt x="147" y="42"/>
                      <a:pt x="143" y="51"/>
                    </a:cubicBezTo>
                    <a:cubicBezTo>
                      <a:pt x="139" y="60"/>
                      <a:pt x="123" y="78"/>
                      <a:pt x="108" y="75"/>
                    </a:cubicBezTo>
                    <a:cubicBezTo>
                      <a:pt x="94" y="72"/>
                      <a:pt x="91" y="12"/>
                      <a:pt x="80" y="6"/>
                    </a:cubicBezTo>
                    <a:cubicBezTo>
                      <a:pt x="70" y="0"/>
                      <a:pt x="73" y="27"/>
                      <a:pt x="77" y="51"/>
                    </a:cubicBezTo>
                    <a:cubicBezTo>
                      <a:pt x="81" y="75"/>
                      <a:pt x="60" y="62"/>
                      <a:pt x="48" y="33"/>
                    </a:cubicBezTo>
                    <a:cubicBezTo>
                      <a:pt x="36" y="4"/>
                      <a:pt x="28" y="12"/>
                      <a:pt x="27" y="16"/>
                    </a:cubicBezTo>
                    <a:cubicBezTo>
                      <a:pt x="25" y="20"/>
                      <a:pt x="54" y="72"/>
                      <a:pt x="52" y="74"/>
                    </a:cubicBezTo>
                    <a:cubicBezTo>
                      <a:pt x="49" y="77"/>
                      <a:pt x="13" y="34"/>
                      <a:pt x="10" y="35"/>
                    </a:cubicBezTo>
                    <a:cubicBezTo>
                      <a:pt x="6" y="36"/>
                      <a:pt x="0" y="39"/>
                      <a:pt x="9" y="53"/>
                    </a:cubicBezTo>
                    <a:cubicBezTo>
                      <a:pt x="17" y="66"/>
                      <a:pt x="44" y="89"/>
                      <a:pt x="43" y="93"/>
                    </a:cubicBezTo>
                    <a:cubicBezTo>
                      <a:pt x="41" y="97"/>
                      <a:pt x="18" y="76"/>
                      <a:pt x="10" y="75"/>
                    </a:cubicBezTo>
                    <a:cubicBezTo>
                      <a:pt x="2" y="75"/>
                      <a:pt x="5" y="86"/>
                      <a:pt x="20" y="97"/>
                    </a:cubicBezTo>
                    <a:cubicBezTo>
                      <a:pt x="34" y="108"/>
                      <a:pt x="71" y="121"/>
                      <a:pt x="71" y="161"/>
                    </a:cubicBezTo>
                    <a:cubicBezTo>
                      <a:pt x="72" y="201"/>
                      <a:pt x="62" y="299"/>
                      <a:pt x="62" y="299"/>
                    </a:cubicBezTo>
                  </a:path>
                </a:pathLst>
              </a:custGeom>
              <a:solidFill>
                <a:srgbClr val="A2772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14" name="Freeform 19"/>
              <p:cNvSpPr>
                <a:spLocks/>
              </p:cNvSpPr>
              <p:nvPr/>
            </p:nvSpPr>
            <p:spPr bwMode="auto">
              <a:xfrm>
                <a:off x="6700838" y="604839"/>
                <a:ext cx="166688" cy="198438"/>
              </a:xfrm>
              <a:custGeom>
                <a:avLst/>
                <a:gdLst>
                  <a:gd name="T0" fmla="*/ 32 w 73"/>
                  <a:gd name="T1" fmla="*/ 87 h 87"/>
                  <a:gd name="T2" fmla="*/ 1 w 73"/>
                  <a:gd name="T3" fmla="*/ 50 h 87"/>
                  <a:gd name="T4" fmla="*/ 14 w 73"/>
                  <a:gd name="T5" fmla="*/ 0 h 87"/>
                  <a:gd name="T6" fmla="*/ 32 w 73"/>
                  <a:gd name="T7" fmla="*/ 87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3" h="87">
                    <a:moveTo>
                      <a:pt x="32" y="87"/>
                    </a:moveTo>
                    <a:cubicBezTo>
                      <a:pt x="32" y="87"/>
                      <a:pt x="3" y="78"/>
                      <a:pt x="1" y="50"/>
                    </a:cubicBezTo>
                    <a:cubicBezTo>
                      <a:pt x="0" y="23"/>
                      <a:pt x="14" y="0"/>
                      <a:pt x="14" y="0"/>
                    </a:cubicBezTo>
                    <a:cubicBezTo>
                      <a:pt x="14" y="0"/>
                      <a:pt x="73" y="39"/>
                      <a:pt x="32" y="87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15" name="Freeform 20"/>
              <p:cNvSpPr>
                <a:spLocks/>
              </p:cNvSpPr>
              <p:nvPr/>
            </p:nvSpPr>
            <p:spPr bwMode="auto">
              <a:xfrm>
                <a:off x="6567488" y="676276"/>
                <a:ext cx="133350" cy="139700"/>
              </a:xfrm>
              <a:custGeom>
                <a:avLst/>
                <a:gdLst>
                  <a:gd name="T0" fmla="*/ 38 w 58"/>
                  <a:gd name="T1" fmla="*/ 61 h 61"/>
                  <a:gd name="T2" fmla="*/ 7 w 58"/>
                  <a:gd name="T3" fmla="*/ 41 h 61"/>
                  <a:gd name="T4" fmla="*/ 5 w 58"/>
                  <a:gd name="T5" fmla="*/ 0 h 61"/>
                  <a:gd name="T6" fmla="*/ 38 w 58"/>
                  <a:gd name="T7" fmla="*/ 61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8" h="61">
                    <a:moveTo>
                      <a:pt x="38" y="61"/>
                    </a:moveTo>
                    <a:cubicBezTo>
                      <a:pt x="38" y="61"/>
                      <a:pt x="14" y="61"/>
                      <a:pt x="7" y="41"/>
                    </a:cubicBezTo>
                    <a:cubicBezTo>
                      <a:pt x="0" y="20"/>
                      <a:pt x="5" y="0"/>
                      <a:pt x="5" y="0"/>
                    </a:cubicBezTo>
                    <a:cubicBezTo>
                      <a:pt x="5" y="0"/>
                      <a:pt x="58" y="17"/>
                      <a:pt x="38" y="61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16" name="Freeform 21"/>
              <p:cNvSpPr>
                <a:spLocks/>
              </p:cNvSpPr>
              <p:nvPr/>
            </p:nvSpPr>
            <p:spPr bwMode="auto">
              <a:xfrm>
                <a:off x="6810376" y="531814"/>
                <a:ext cx="141288" cy="155575"/>
              </a:xfrm>
              <a:custGeom>
                <a:avLst/>
                <a:gdLst>
                  <a:gd name="T0" fmla="*/ 17 w 62"/>
                  <a:gd name="T1" fmla="*/ 68 h 68"/>
                  <a:gd name="T2" fmla="*/ 9 w 62"/>
                  <a:gd name="T3" fmla="*/ 31 h 68"/>
                  <a:gd name="T4" fmla="*/ 36 w 62"/>
                  <a:gd name="T5" fmla="*/ 0 h 68"/>
                  <a:gd name="T6" fmla="*/ 17 w 62"/>
                  <a:gd name="T7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2" h="68">
                    <a:moveTo>
                      <a:pt x="17" y="68"/>
                    </a:moveTo>
                    <a:cubicBezTo>
                      <a:pt x="17" y="68"/>
                      <a:pt x="0" y="51"/>
                      <a:pt x="9" y="31"/>
                    </a:cubicBezTo>
                    <a:cubicBezTo>
                      <a:pt x="18" y="11"/>
                      <a:pt x="36" y="0"/>
                      <a:pt x="36" y="0"/>
                    </a:cubicBezTo>
                    <a:cubicBezTo>
                      <a:pt x="36" y="0"/>
                      <a:pt x="62" y="50"/>
                      <a:pt x="17" y="68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17" name="Freeform 22"/>
              <p:cNvSpPr>
                <a:spLocks/>
              </p:cNvSpPr>
              <p:nvPr/>
            </p:nvSpPr>
            <p:spPr bwMode="auto">
              <a:xfrm>
                <a:off x="6513513" y="795339"/>
                <a:ext cx="104775" cy="106363"/>
              </a:xfrm>
              <a:custGeom>
                <a:avLst/>
                <a:gdLst>
                  <a:gd name="T0" fmla="*/ 42 w 46"/>
                  <a:gd name="T1" fmla="*/ 41 h 47"/>
                  <a:gd name="T2" fmla="*/ 12 w 46"/>
                  <a:gd name="T3" fmla="*/ 32 h 47"/>
                  <a:gd name="T4" fmla="*/ 0 w 46"/>
                  <a:gd name="T5" fmla="*/ 0 h 47"/>
                  <a:gd name="T6" fmla="*/ 42 w 46"/>
                  <a:gd name="T7" fmla="*/ 4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7">
                    <a:moveTo>
                      <a:pt x="42" y="41"/>
                    </a:moveTo>
                    <a:cubicBezTo>
                      <a:pt x="42" y="41"/>
                      <a:pt x="23" y="47"/>
                      <a:pt x="12" y="32"/>
                    </a:cubicBezTo>
                    <a:cubicBezTo>
                      <a:pt x="1" y="18"/>
                      <a:pt x="0" y="0"/>
                      <a:pt x="0" y="0"/>
                    </a:cubicBezTo>
                    <a:cubicBezTo>
                      <a:pt x="0" y="0"/>
                      <a:pt x="46" y="1"/>
                      <a:pt x="42" y="41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18" name="Freeform 23"/>
              <p:cNvSpPr>
                <a:spLocks/>
              </p:cNvSpPr>
              <p:nvPr/>
            </p:nvSpPr>
            <p:spPr bwMode="auto">
              <a:xfrm>
                <a:off x="6483351" y="901701"/>
                <a:ext cx="128588" cy="117475"/>
              </a:xfrm>
              <a:custGeom>
                <a:avLst/>
                <a:gdLst>
                  <a:gd name="T0" fmla="*/ 56 w 56"/>
                  <a:gd name="T1" fmla="*/ 38 h 51"/>
                  <a:gd name="T2" fmla="*/ 25 w 56"/>
                  <a:gd name="T3" fmla="*/ 44 h 51"/>
                  <a:gd name="T4" fmla="*/ 0 w 56"/>
                  <a:gd name="T5" fmla="*/ 20 h 51"/>
                  <a:gd name="T6" fmla="*/ 56 w 56"/>
                  <a:gd name="T7" fmla="*/ 3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6" h="51">
                    <a:moveTo>
                      <a:pt x="56" y="38"/>
                    </a:moveTo>
                    <a:cubicBezTo>
                      <a:pt x="56" y="38"/>
                      <a:pt x="42" y="51"/>
                      <a:pt x="25" y="44"/>
                    </a:cubicBezTo>
                    <a:cubicBezTo>
                      <a:pt x="9" y="36"/>
                      <a:pt x="0" y="20"/>
                      <a:pt x="0" y="20"/>
                    </a:cubicBezTo>
                    <a:cubicBezTo>
                      <a:pt x="0" y="20"/>
                      <a:pt x="42" y="0"/>
                      <a:pt x="56" y="38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19" name="Freeform 24"/>
              <p:cNvSpPr>
                <a:spLocks/>
              </p:cNvSpPr>
              <p:nvPr/>
            </p:nvSpPr>
            <p:spPr bwMode="auto">
              <a:xfrm>
                <a:off x="6510338" y="1009651"/>
                <a:ext cx="127000" cy="109538"/>
              </a:xfrm>
              <a:custGeom>
                <a:avLst/>
                <a:gdLst>
                  <a:gd name="T0" fmla="*/ 55 w 55"/>
                  <a:gd name="T1" fmla="*/ 21 h 48"/>
                  <a:gd name="T2" fmla="*/ 34 w 55"/>
                  <a:gd name="T3" fmla="*/ 44 h 48"/>
                  <a:gd name="T4" fmla="*/ 0 w 55"/>
                  <a:gd name="T5" fmla="*/ 41 h 48"/>
                  <a:gd name="T6" fmla="*/ 55 w 55"/>
                  <a:gd name="T7" fmla="*/ 21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5" h="48">
                    <a:moveTo>
                      <a:pt x="55" y="21"/>
                    </a:moveTo>
                    <a:cubicBezTo>
                      <a:pt x="55" y="21"/>
                      <a:pt x="52" y="41"/>
                      <a:pt x="34" y="44"/>
                    </a:cubicBezTo>
                    <a:cubicBezTo>
                      <a:pt x="17" y="48"/>
                      <a:pt x="0" y="41"/>
                      <a:pt x="0" y="41"/>
                    </a:cubicBezTo>
                    <a:cubicBezTo>
                      <a:pt x="0" y="41"/>
                      <a:pt x="20" y="0"/>
                      <a:pt x="55" y="21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20" name="Freeform 25"/>
              <p:cNvSpPr>
                <a:spLocks/>
              </p:cNvSpPr>
              <p:nvPr/>
            </p:nvSpPr>
            <p:spPr bwMode="auto">
              <a:xfrm>
                <a:off x="6399213" y="971551"/>
                <a:ext cx="128588" cy="111125"/>
              </a:xfrm>
              <a:custGeom>
                <a:avLst/>
                <a:gdLst>
                  <a:gd name="T0" fmla="*/ 56 w 56"/>
                  <a:gd name="T1" fmla="*/ 24 h 49"/>
                  <a:gd name="T2" fmla="*/ 34 w 56"/>
                  <a:gd name="T3" fmla="*/ 46 h 49"/>
                  <a:gd name="T4" fmla="*/ 0 w 56"/>
                  <a:gd name="T5" fmla="*/ 41 h 49"/>
                  <a:gd name="T6" fmla="*/ 56 w 56"/>
                  <a:gd name="T7" fmla="*/ 24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6" h="49">
                    <a:moveTo>
                      <a:pt x="56" y="24"/>
                    </a:moveTo>
                    <a:cubicBezTo>
                      <a:pt x="56" y="24"/>
                      <a:pt x="52" y="43"/>
                      <a:pt x="34" y="46"/>
                    </a:cubicBezTo>
                    <a:cubicBezTo>
                      <a:pt x="16" y="49"/>
                      <a:pt x="0" y="41"/>
                      <a:pt x="0" y="41"/>
                    </a:cubicBezTo>
                    <a:cubicBezTo>
                      <a:pt x="0" y="41"/>
                      <a:pt x="22" y="0"/>
                      <a:pt x="56" y="24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21" name="Freeform 26"/>
              <p:cNvSpPr>
                <a:spLocks/>
              </p:cNvSpPr>
              <p:nvPr/>
            </p:nvSpPr>
            <p:spPr bwMode="auto">
              <a:xfrm>
                <a:off x="6410326" y="811214"/>
                <a:ext cx="128588" cy="119063"/>
              </a:xfrm>
              <a:custGeom>
                <a:avLst/>
                <a:gdLst>
                  <a:gd name="T0" fmla="*/ 56 w 56"/>
                  <a:gd name="T1" fmla="*/ 38 h 52"/>
                  <a:gd name="T2" fmla="*/ 25 w 56"/>
                  <a:gd name="T3" fmla="*/ 44 h 52"/>
                  <a:gd name="T4" fmla="*/ 0 w 56"/>
                  <a:gd name="T5" fmla="*/ 22 h 52"/>
                  <a:gd name="T6" fmla="*/ 56 w 56"/>
                  <a:gd name="T7" fmla="*/ 38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6" h="52">
                    <a:moveTo>
                      <a:pt x="56" y="38"/>
                    </a:moveTo>
                    <a:cubicBezTo>
                      <a:pt x="56" y="38"/>
                      <a:pt x="42" y="52"/>
                      <a:pt x="25" y="44"/>
                    </a:cubicBezTo>
                    <a:cubicBezTo>
                      <a:pt x="9" y="37"/>
                      <a:pt x="0" y="22"/>
                      <a:pt x="0" y="22"/>
                    </a:cubicBezTo>
                    <a:cubicBezTo>
                      <a:pt x="0" y="22"/>
                      <a:pt x="40" y="0"/>
                      <a:pt x="56" y="38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22" name="Freeform 27"/>
              <p:cNvSpPr>
                <a:spLocks/>
              </p:cNvSpPr>
              <p:nvPr/>
            </p:nvSpPr>
            <p:spPr bwMode="auto">
              <a:xfrm>
                <a:off x="6362701" y="898526"/>
                <a:ext cx="109538" cy="93663"/>
              </a:xfrm>
              <a:custGeom>
                <a:avLst/>
                <a:gdLst>
                  <a:gd name="T0" fmla="*/ 48 w 48"/>
                  <a:gd name="T1" fmla="*/ 26 h 41"/>
                  <a:gd name="T2" fmla="*/ 26 w 48"/>
                  <a:gd name="T3" fmla="*/ 39 h 41"/>
                  <a:gd name="T4" fmla="*/ 0 w 48"/>
                  <a:gd name="T5" fmla="*/ 28 h 41"/>
                  <a:gd name="T6" fmla="*/ 48 w 48"/>
                  <a:gd name="T7" fmla="*/ 26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41">
                    <a:moveTo>
                      <a:pt x="48" y="26"/>
                    </a:moveTo>
                    <a:cubicBezTo>
                      <a:pt x="48" y="26"/>
                      <a:pt x="41" y="41"/>
                      <a:pt x="26" y="39"/>
                    </a:cubicBezTo>
                    <a:cubicBezTo>
                      <a:pt x="11" y="37"/>
                      <a:pt x="0" y="28"/>
                      <a:pt x="0" y="28"/>
                    </a:cubicBezTo>
                    <a:cubicBezTo>
                      <a:pt x="0" y="28"/>
                      <a:pt x="27" y="0"/>
                      <a:pt x="48" y="26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23" name="Freeform 28"/>
              <p:cNvSpPr>
                <a:spLocks/>
              </p:cNvSpPr>
              <p:nvPr/>
            </p:nvSpPr>
            <p:spPr bwMode="auto">
              <a:xfrm>
                <a:off x="6450013" y="668339"/>
                <a:ext cx="88900" cy="95250"/>
              </a:xfrm>
              <a:custGeom>
                <a:avLst/>
                <a:gdLst>
                  <a:gd name="T0" fmla="*/ 39 w 39"/>
                  <a:gd name="T1" fmla="*/ 34 h 41"/>
                  <a:gd name="T2" fmla="*/ 13 w 39"/>
                  <a:gd name="T3" fmla="*/ 30 h 41"/>
                  <a:gd name="T4" fmla="*/ 0 w 39"/>
                  <a:gd name="T5" fmla="*/ 6 h 41"/>
                  <a:gd name="T6" fmla="*/ 39 w 39"/>
                  <a:gd name="T7" fmla="*/ 34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9" h="41">
                    <a:moveTo>
                      <a:pt x="39" y="34"/>
                    </a:moveTo>
                    <a:cubicBezTo>
                      <a:pt x="39" y="34"/>
                      <a:pt x="24" y="41"/>
                      <a:pt x="13" y="30"/>
                    </a:cubicBezTo>
                    <a:cubicBezTo>
                      <a:pt x="3" y="20"/>
                      <a:pt x="0" y="6"/>
                      <a:pt x="0" y="6"/>
                    </a:cubicBezTo>
                    <a:cubicBezTo>
                      <a:pt x="0" y="6"/>
                      <a:pt x="37" y="0"/>
                      <a:pt x="39" y="34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24" name="Freeform 29"/>
              <p:cNvSpPr>
                <a:spLocks/>
              </p:cNvSpPr>
              <p:nvPr/>
            </p:nvSpPr>
            <p:spPr bwMode="auto">
              <a:xfrm>
                <a:off x="6367463" y="604839"/>
                <a:ext cx="69850" cy="73025"/>
              </a:xfrm>
              <a:custGeom>
                <a:avLst/>
                <a:gdLst>
                  <a:gd name="T0" fmla="*/ 31 w 31"/>
                  <a:gd name="T1" fmla="*/ 27 h 32"/>
                  <a:gd name="T2" fmla="*/ 11 w 31"/>
                  <a:gd name="T3" fmla="*/ 24 h 32"/>
                  <a:gd name="T4" fmla="*/ 0 w 31"/>
                  <a:gd name="T5" fmla="*/ 4 h 32"/>
                  <a:gd name="T6" fmla="*/ 31 w 31"/>
                  <a:gd name="T7" fmla="*/ 27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1" h="32">
                    <a:moveTo>
                      <a:pt x="31" y="27"/>
                    </a:moveTo>
                    <a:cubicBezTo>
                      <a:pt x="31" y="27"/>
                      <a:pt x="19" y="32"/>
                      <a:pt x="11" y="24"/>
                    </a:cubicBezTo>
                    <a:cubicBezTo>
                      <a:pt x="2" y="16"/>
                      <a:pt x="0" y="4"/>
                      <a:pt x="0" y="4"/>
                    </a:cubicBezTo>
                    <a:cubicBezTo>
                      <a:pt x="0" y="4"/>
                      <a:pt x="30" y="0"/>
                      <a:pt x="31" y="27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25" name="Freeform 30"/>
              <p:cNvSpPr>
                <a:spLocks/>
              </p:cNvSpPr>
              <p:nvPr/>
            </p:nvSpPr>
            <p:spPr bwMode="auto">
              <a:xfrm>
                <a:off x="6492876" y="574676"/>
                <a:ext cx="87313" cy="92075"/>
              </a:xfrm>
              <a:custGeom>
                <a:avLst/>
                <a:gdLst>
                  <a:gd name="T0" fmla="*/ 32 w 38"/>
                  <a:gd name="T1" fmla="*/ 36 h 40"/>
                  <a:gd name="T2" fmla="*/ 8 w 38"/>
                  <a:gd name="T3" fmla="*/ 27 h 40"/>
                  <a:gd name="T4" fmla="*/ 0 w 38"/>
                  <a:gd name="T5" fmla="*/ 0 h 40"/>
                  <a:gd name="T6" fmla="*/ 32 w 38"/>
                  <a:gd name="T7" fmla="*/ 36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" h="40">
                    <a:moveTo>
                      <a:pt x="32" y="36"/>
                    </a:moveTo>
                    <a:cubicBezTo>
                      <a:pt x="32" y="36"/>
                      <a:pt x="16" y="40"/>
                      <a:pt x="8" y="27"/>
                    </a:cubicBezTo>
                    <a:cubicBezTo>
                      <a:pt x="0" y="15"/>
                      <a:pt x="0" y="0"/>
                      <a:pt x="0" y="0"/>
                    </a:cubicBezTo>
                    <a:cubicBezTo>
                      <a:pt x="0" y="0"/>
                      <a:pt x="38" y="4"/>
                      <a:pt x="32" y="36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26" name="Freeform 31"/>
              <p:cNvSpPr>
                <a:spLocks/>
              </p:cNvSpPr>
              <p:nvPr/>
            </p:nvSpPr>
            <p:spPr bwMode="auto">
              <a:xfrm>
                <a:off x="6503988" y="458789"/>
                <a:ext cx="87313" cy="92075"/>
              </a:xfrm>
              <a:custGeom>
                <a:avLst/>
                <a:gdLst>
                  <a:gd name="T0" fmla="*/ 31 w 38"/>
                  <a:gd name="T1" fmla="*/ 36 h 40"/>
                  <a:gd name="T2" fmla="*/ 8 w 38"/>
                  <a:gd name="T3" fmla="*/ 27 h 40"/>
                  <a:gd name="T4" fmla="*/ 0 w 38"/>
                  <a:gd name="T5" fmla="*/ 0 h 40"/>
                  <a:gd name="T6" fmla="*/ 31 w 38"/>
                  <a:gd name="T7" fmla="*/ 36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" h="40">
                    <a:moveTo>
                      <a:pt x="31" y="36"/>
                    </a:moveTo>
                    <a:cubicBezTo>
                      <a:pt x="31" y="36"/>
                      <a:pt x="15" y="40"/>
                      <a:pt x="8" y="27"/>
                    </a:cubicBezTo>
                    <a:cubicBezTo>
                      <a:pt x="0" y="14"/>
                      <a:pt x="0" y="0"/>
                      <a:pt x="0" y="0"/>
                    </a:cubicBezTo>
                    <a:cubicBezTo>
                      <a:pt x="0" y="0"/>
                      <a:pt x="38" y="3"/>
                      <a:pt x="31" y="36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27" name="Freeform 32"/>
              <p:cNvSpPr>
                <a:spLocks/>
              </p:cNvSpPr>
              <p:nvPr/>
            </p:nvSpPr>
            <p:spPr bwMode="auto">
              <a:xfrm>
                <a:off x="6743701" y="328614"/>
                <a:ext cx="98425" cy="103188"/>
              </a:xfrm>
              <a:custGeom>
                <a:avLst/>
                <a:gdLst>
                  <a:gd name="T0" fmla="*/ 11 w 43"/>
                  <a:gd name="T1" fmla="*/ 45 h 45"/>
                  <a:gd name="T2" fmla="*/ 7 w 43"/>
                  <a:gd name="T3" fmla="*/ 20 h 45"/>
                  <a:gd name="T4" fmla="*/ 27 w 43"/>
                  <a:gd name="T5" fmla="*/ 0 h 45"/>
                  <a:gd name="T6" fmla="*/ 11 w 43"/>
                  <a:gd name="T7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45">
                    <a:moveTo>
                      <a:pt x="11" y="45"/>
                    </a:moveTo>
                    <a:cubicBezTo>
                      <a:pt x="11" y="45"/>
                      <a:pt x="0" y="33"/>
                      <a:pt x="7" y="20"/>
                    </a:cubicBezTo>
                    <a:cubicBezTo>
                      <a:pt x="14" y="7"/>
                      <a:pt x="27" y="0"/>
                      <a:pt x="27" y="0"/>
                    </a:cubicBezTo>
                    <a:cubicBezTo>
                      <a:pt x="27" y="0"/>
                      <a:pt x="43" y="34"/>
                      <a:pt x="11" y="45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28" name="Freeform 33"/>
              <p:cNvSpPr>
                <a:spLocks/>
              </p:cNvSpPr>
              <p:nvPr/>
            </p:nvSpPr>
            <p:spPr bwMode="auto">
              <a:xfrm>
                <a:off x="7080251" y="579439"/>
                <a:ext cx="80963" cy="77788"/>
              </a:xfrm>
              <a:custGeom>
                <a:avLst/>
                <a:gdLst>
                  <a:gd name="T0" fmla="*/ 3 w 35"/>
                  <a:gd name="T1" fmla="*/ 29 h 34"/>
                  <a:gd name="T2" fmla="*/ 11 w 35"/>
                  <a:gd name="T3" fmla="*/ 8 h 34"/>
                  <a:gd name="T4" fmla="*/ 35 w 35"/>
                  <a:gd name="T5" fmla="*/ 0 h 34"/>
                  <a:gd name="T6" fmla="*/ 3 w 35"/>
                  <a:gd name="T7" fmla="*/ 29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34">
                    <a:moveTo>
                      <a:pt x="3" y="29"/>
                    </a:moveTo>
                    <a:cubicBezTo>
                      <a:pt x="3" y="29"/>
                      <a:pt x="0" y="15"/>
                      <a:pt x="11" y="8"/>
                    </a:cubicBezTo>
                    <a:cubicBezTo>
                      <a:pt x="22" y="0"/>
                      <a:pt x="35" y="0"/>
                      <a:pt x="35" y="0"/>
                    </a:cubicBezTo>
                    <a:cubicBezTo>
                      <a:pt x="35" y="0"/>
                      <a:pt x="33" y="34"/>
                      <a:pt x="3" y="29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29" name="Freeform 34"/>
              <p:cNvSpPr>
                <a:spLocks/>
              </p:cNvSpPr>
              <p:nvPr/>
            </p:nvSpPr>
            <p:spPr bwMode="auto">
              <a:xfrm>
                <a:off x="7213601" y="769939"/>
                <a:ext cx="79375" cy="77788"/>
              </a:xfrm>
              <a:custGeom>
                <a:avLst/>
                <a:gdLst>
                  <a:gd name="T0" fmla="*/ 3 w 35"/>
                  <a:gd name="T1" fmla="*/ 28 h 34"/>
                  <a:gd name="T2" fmla="*/ 11 w 35"/>
                  <a:gd name="T3" fmla="*/ 7 h 34"/>
                  <a:gd name="T4" fmla="*/ 35 w 35"/>
                  <a:gd name="T5" fmla="*/ 0 h 34"/>
                  <a:gd name="T6" fmla="*/ 3 w 35"/>
                  <a:gd name="T7" fmla="*/ 28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34">
                    <a:moveTo>
                      <a:pt x="3" y="28"/>
                    </a:moveTo>
                    <a:cubicBezTo>
                      <a:pt x="3" y="28"/>
                      <a:pt x="0" y="14"/>
                      <a:pt x="11" y="7"/>
                    </a:cubicBezTo>
                    <a:cubicBezTo>
                      <a:pt x="22" y="0"/>
                      <a:pt x="35" y="0"/>
                      <a:pt x="35" y="0"/>
                    </a:cubicBezTo>
                    <a:cubicBezTo>
                      <a:pt x="35" y="0"/>
                      <a:pt x="32" y="34"/>
                      <a:pt x="3" y="28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30" name="Freeform 35"/>
              <p:cNvSpPr>
                <a:spLocks/>
              </p:cNvSpPr>
              <p:nvPr/>
            </p:nvSpPr>
            <p:spPr bwMode="auto">
              <a:xfrm>
                <a:off x="6294438" y="781051"/>
                <a:ext cx="98425" cy="84138"/>
              </a:xfrm>
              <a:custGeom>
                <a:avLst/>
                <a:gdLst>
                  <a:gd name="T0" fmla="*/ 43 w 43"/>
                  <a:gd name="T1" fmla="*/ 25 h 37"/>
                  <a:gd name="T2" fmla="*/ 22 w 43"/>
                  <a:gd name="T3" fmla="*/ 34 h 37"/>
                  <a:gd name="T4" fmla="*/ 0 w 43"/>
                  <a:gd name="T5" fmla="*/ 21 h 37"/>
                  <a:gd name="T6" fmla="*/ 43 w 43"/>
                  <a:gd name="T7" fmla="*/ 2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37">
                    <a:moveTo>
                      <a:pt x="43" y="25"/>
                    </a:moveTo>
                    <a:cubicBezTo>
                      <a:pt x="43" y="25"/>
                      <a:pt x="35" y="37"/>
                      <a:pt x="22" y="34"/>
                    </a:cubicBezTo>
                    <a:cubicBezTo>
                      <a:pt x="9" y="31"/>
                      <a:pt x="0" y="21"/>
                      <a:pt x="0" y="21"/>
                    </a:cubicBezTo>
                    <a:cubicBezTo>
                      <a:pt x="0" y="21"/>
                      <a:pt x="27" y="0"/>
                      <a:pt x="43" y="25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31" name="Freeform 36"/>
              <p:cNvSpPr>
                <a:spLocks/>
              </p:cNvSpPr>
              <p:nvPr/>
            </p:nvSpPr>
            <p:spPr bwMode="auto">
              <a:xfrm>
                <a:off x="6748463" y="473076"/>
                <a:ext cx="88900" cy="109538"/>
              </a:xfrm>
              <a:custGeom>
                <a:avLst/>
                <a:gdLst>
                  <a:gd name="T0" fmla="*/ 15 w 39"/>
                  <a:gd name="T1" fmla="*/ 48 h 48"/>
                  <a:gd name="T2" fmla="*/ 1 w 39"/>
                  <a:gd name="T3" fmla="*/ 26 h 48"/>
                  <a:gd name="T4" fmla="*/ 11 w 39"/>
                  <a:gd name="T5" fmla="*/ 0 h 48"/>
                  <a:gd name="T6" fmla="*/ 15 w 39"/>
                  <a:gd name="T7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9" h="48">
                    <a:moveTo>
                      <a:pt x="15" y="48"/>
                    </a:moveTo>
                    <a:cubicBezTo>
                      <a:pt x="15" y="48"/>
                      <a:pt x="0" y="41"/>
                      <a:pt x="1" y="26"/>
                    </a:cubicBezTo>
                    <a:cubicBezTo>
                      <a:pt x="2" y="11"/>
                      <a:pt x="11" y="0"/>
                      <a:pt x="11" y="0"/>
                    </a:cubicBezTo>
                    <a:cubicBezTo>
                      <a:pt x="11" y="0"/>
                      <a:pt x="39" y="25"/>
                      <a:pt x="15" y="48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32" name="Freeform 37"/>
              <p:cNvSpPr>
                <a:spLocks/>
              </p:cNvSpPr>
              <p:nvPr/>
            </p:nvSpPr>
            <p:spPr bwMode="auto">
              <a:xfrm>
                <a:off x="6383338" y="733426"/>
                <a:ext cx="88900" cy="90488"/>
              </a:xfrm>
              <a:custGeom>
                <a:avLst/>
                <a:gdLst>
                  <a:gd name="T0" fmla="*/ 39 w 39"/>
                  <a:gd name="T1" fmla="*/ 33 h 40"/>
                  <a:gd name="T2" fmla="*/ 14 w 39"/>
                  <a:gd name="T3" fmla="*/ 30 h 40"/>
                  <a:gd name="T4" fmla="*/ 0 w 39"/>
                  <a:gd name="T5" fmla="*/ 5 h 40"/>
                  <a:gd name="T6" fmla="*/ 39 w 39"/>
                  <a:gd name="T7" fmla="*/ 33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9" h="40">
                    <a:moveTo>
                      <a:pt x="39" y="33"/>
                    </a:moveTo>
                    <a:cubicBezTo>
                      <a:pt x="39" y="33"/>
                      <a:pt x="24" y="40"/>
                      <a:pt x="14" y="30"/>
                    </a:cubicBezTo>
                    <a:cubicBezTo>
                      <a:pt x="3" y="19"/>
                      <a:pt x="0" y="5"/>
                      <a:pt x="0" y="5"/>
                    </a:cubicBezTo>
                    <a:cubicBezTo>
                      <a:pt x="0" y="5"/>
                      <a:pt x="38" y="0"/>
                      <a:pt x="39" y="33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33" name="Freeform 38"/>
              <p:cNvSpPr>
                <a:spLocks/>
              </p:cNvSpPr>
              <p:nvPr/>
            </p:nvSpPr>
            <p:spPr bwMode="auto">
              <a:xfrm>
                <a:off x="6597651" y="525464"/>
                <a:ext cx="128588" cy="155575"/>
              </a:xfrm>
              <a:custGeom>
                <a:avLst/>
                <a:gdLst>
                  <a:gd name="T0" fmla="*/ 25 w 56"/>
                  <a:gd name="T1" fmla="*/ 68 h 68"/>
                  <a:gd name="T2" fmla="*/ 1 w 56"/>
                  <a:gd name="T3" fmla="*/ 40 h 68"/>
                  <a:gd name="T4" fmla="*/ 11 w 56"/>
                  <a:gd name="T5" fmla="*/ 0 h 68"/>
                  <a:gd name="T6" fmla="*/ 25 w 56"/>
                  <a:gd name="T7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6" h="68">
                    <a:moveTo>
                      <a:pt x="25" y="68"/>
                    </a:moveTo>
                    <a:cubicBezTo>
                      <a:pt x="25" y="68"/>
                      <a:pt x="3" y="61"/>
                      <a:pt x="1" y="40"/>
                    </a:cubicBezTo>
                    <a:cubicBezTo>
                      <a:pt x="0" y="19"/>
                      <a:pt x="11" y="0"/>
                      <a:pt x="11" y="0"/>
                    </a:cubicBezTo>
                    <a:cubicBezTo>
                      <a:pt x="11" y="0"/>
                      <a:pt x="56" y="31"/>
                      <a:pt x="25" y="68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34" name="Freeform 39"/>
              <p:cNvSpPr>
                <a:spLocks/>
              </p:cNvSpPr>
              <p:nvPr/>
            </p:nvSpPr>
            <p:spPr bwMode="auto">
              <a:xfrm>
                <a:off x="6805613" y="687389"/>
                <a:ext cx="185738" cy="190500"/>
              </a:xfrm>
              <a:custGeom>
                <a:avLst/>
                <a:gdLst>
                  <a:gd name="T0" fmla="*/ 21 w 81"/>
                  <a:gd name="T1" fmla="*/ 83 h 83"/>
                  <a:gd name="T2" fmla="*/ 14 w 81"/>
                  <a:gd name="T3" fmla="*/ 36 h 83"/>
                  <a:gd name="T4" fmla="*/ 51 w 81"/>
                  <a:gd name="T5" fmla="*/ 0 h 83"/>
                  <a:gd name="T6" fmla="*/ 21 w 81"/>
                  <a:gd name="T7" fmla="*/ 83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1" h="83">
                    <a:moveTo>
                      <a:pt x="21" y="83"/>
                    </a:moveTo>
                    <a:cubicBezTo>
                      <a:pt x="21" y="83"/>
                      <a:pt x="0" y="60"/>
                      <a:pt x="14" y="36"/>
                    </a:cubicBezTo>
                    <a:cubicBezTo>
                      <a:pt x="27" y="12"/>
                      <a:pt x="51" y="0"/>
                      <a:pt x="51" y="0"/>
                    </a:cubicBezTo>
                    <a:cubicBezTo>
                      <a:pt x="51" y="0"/>
                      <a:pt x="81" y="65"/>
                      <a:pt x="21" y="83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35" name="Freeform 40"/>
              <p:cNvSpPr>
                <a:spLocks/>
              </p:cNvSpPr>
              <p:nvPr/>
            </p:nvSpPr>
            <p:spPr bwMode="auto">
              <a:xfrm>
                <a:off x="6945313" y="776289"/>
                <a:ext cx="119063" cy="117475"/>
              </a:xfrm>
              <a:custGeom>
                <a:avLst/>
                <a:gdLst>
                  <a:gd name="T0" fmla="*/ 10 w 52"/>
                  <a:gd name="T1" fmla="*/ 51 h 51"/>
                  <a:gd name="T2" fmla="*/ 12 w 52"/>
                  <a:gd name="T3" fmla="*/ 19 h 51"/>
                  <a:gd name="T4" fmla="*/ 42 w 52"/>
                  <a:gd name="T5" fmla="*/ 0 h 51"/>
                  <a:gd name="T6" fmla="*/ 10 w 52"/>
                  <a:gd name="T7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51">
                    <a:moveTo>
                      <a:pt x="10" y="51"/>
                    </a:moveTo>
                    <a:cubicBezTo>
                      <a:pt x="10" y="51"/>
                      <a:pt x="0" y="33"/>
                      <a:pt x="12" y="19"/>
                    </a:cubicBezTo>
                    <a:cubicBezTo>
                      <a:pt x="24" y="5"/>
                      <a:pt x="42" y="0"/>
                      <a:pt x="42" y="0"/>
                    </a:cubicBezTo>
                    <a:cubicBezTo>
                      <a:pt x="42" y="0"/>
                      <a:pt x="52" y="47"/>
                      <a:pt x="10" y="51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36" name="Freeform 41"/>
              <p:cNvSpPr>
                <a:spLocks/>
              </p:cNvSpPr>
              <p:nvPr/>
            </p:nvSpPr>
            <p:spPr bwMode="auto">
              <a:xfrm>
                <a:off x="7069138" y="781051"/>
                <a:ext cx="119063" cy="117475"/>
              </a:xfrm>
              <a:custGeom>
                <a:avLst/>
                <a:gdLst>
                  <a:gd name="T0" fmla="*/ 0 w 52"/>
                  <a:gd name="T1" fmla="*/ 33 h 51"/>
                  <a:gd name="T2" fmla="*/ 17 w 52"/>
                  <a:gd name="T3" fmla="*/ 7 h 51"/>
                  <a:gd name="T4" fmla="*/ 52 w 52"/>
                  <a:gd name="T5" fmla="*/ 5 h 51"/>
                  <a:gd name="T6" fmla="*/ 0 w 52"/>
                  <a:gd name="T7" fmla="*/ 33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51">
                    <a:moveTo>
                      <a:pt x="0" y="33"/>
                    </a:moveTo>
                    <a:cubicBezTo>
                      <a:pt x="0" y="33"/>
                      <a:pt x="0" y="13"/>
                      <a:pt x="17" y="7"/>
                    </a:cubicBezTo>
                    <a:cubicBezTo>
                      <a:pt x="35" y="0"/>
                      <a:pt x="52" y="5"/>
                      <a:pt x="52" y="5"/>
                    </a:cubicBezTo>
                    <a:cubicBezTo>
                      <a:pt x="52" y="5"/>
                      <a:pt x="38" y="51"/>
                      <a:pt x="0" y="33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37" name="Freeform 42"/>
              <p:cNvSpPr>
                <a:spLocks/>
              </p:cNvSpPr>
              <p:nvPr/>
            </p:nvSpPr>
            <p:spPr bwMode="auto">
              <a:xfrm>
                <a:off x="7054851" y="687389"/>
                <a:ext cx="122238" cy="115888"/>
              </a:xfrm>
              <a:custGeom>
                <a:avLst/>
                <a:gdLst>
                  <a:gd name="T0" fmla="*/ 0 w 53"/>
                  <a:gd name="T1" fmla="*/ 33 h 51"/>
                  <a:gd name="T2" fmla="*/ 18 w 53"/>
                  <a:gd name="T3" fmla="*/ 6 h 51"/>
                  <a:gd name="T4" fmla="*/ 53 w 53"/>
                  <a:gd name="T5" fmla="*/ 5 h 51"/>
                  <a:gd name="T6" fmla="*/ 0 w 53"/>
                  <a:gd name="T7" fmla="*/ 33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" h="51">
                    <a:moveTo>
                      <a:pt x="0" y="33"/>
                    </a:moveTo>
                    <a:cubicBezTo>
                      <a:pt x="0" y="33"/>
                      <a:pt x="0" y="12"/>
                      <a:pt x="18" y="6"/>
                    </a:cubicBezTo>
                    <a:cubicBezTo>
                      <a:pt x="35" y="0"/>
                      <a:pt x="53" y="5"/>
                      <a:pt x="53" y="5"/>
                    </a:cubicBezTo>
                    <a:cubicBezTo>
                      <a:pt x="53" y="5"/>
                      <a:pt x="38" y="51"/>
                      <a:pt x="0" y="33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38" name="Freeform 43"/>
              <p:cNvSpPr>
                <a:spLocks/>
              </p:cNvSpPr>
              <p:nvPr/>
            </p:nvSpPr>
            <p:spPr bwMode="auto">
              <a:xfrm>
                <a:off x="6956426" y="614364"/>
                <a:ext cx="119063" cy="114300"/>
              </a:xfrm>
              <a:custGeom>
                <a:avLst/>
                <a:gdLst>
                  <a:gd name="T0" fmla="*/ 11 w 52"/>
                  <a:gd name="T1" fmla="*/ 50 h 50"/>
                  <a:gd name="T2" fmla="*/ 12 w 52"/>
                  <a:gd name="T3" fmla="*/ 19 h 50"/>
                  <a:gd name="T4" fmla="*/ 42 w 52"/>
                  <a:gd name="T5" fmla="*/ 0 h 50"/>
                  <a:gd name="T6" fmla="*/ 11 w 52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50">
                    <a:moveTo>
                      <a:pt x="11" y="50"/>
                    </a:moveTo>
                    <a:cubicBezTo>
                      <a:pt x="11" y="50"/>
                      <a:pt x="0" y="33"/>
                      <a:pt x="12" y="19"/>
                    </a:cubicBezTo>
                    <a:cubicBezTo>
                      <a:pt x="24" y="5"/>
                      <a:pt x="42" y="0"/>
                      <a:pt x="42" y="0"/>
                    </a:cubicBezTo>
                    <a:cubicBezTo>
                      <a:pt x="42" y="0"/>
                      <a:pt x="52" y="46"/>
                      <a:pt x="11" y="50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39" name="Freeform 44"/>
              <p:cNvSpPr>
                <a:spLocks/>
              </p:cNvSpPr>
              <p:nvPr/>
            </p:nvSpPr>
            <p:spPr bwMode="auto">
              <a:xfrm>
                <a:off x="6931026" y="493714"/>
                <a:ext cx="119063" cy="115888"/>
              </a:xfrm>
              <a:custGeom>
                <a:avLst/>
                <a:gdLst>
                  <a:gd name="T0" fmla="*/ 11 w 52"/>
                  <a:gd name="T1" fmla="*/ 51 h 51"/>
                  <a:gd name="T2" fmla="*/ 12 w 52"/>
                  <a:gd name="T3" fmla="*/ 19 h 51"/>
                  <a:gd name="T4" fmla="*/ 42 w 52"/>
                  <a:gd name="T5" fmla="*/ 0 h 51"/>
                  <a:gd name="T6" fmla="*/ 11 w 52"/>
                  <a:gd name="T7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51">
                    <a:moveTo>
                      <a:pt x="11" y="51"/>
                    </a:moveTo>
                    <a:cubicBezTo>
                      <a:pt x="11" y="51"/>
                      <a:pt x="0" y="33"/>
                      <a:pt x="12" y="19"/>
                    </a:cubicBezTo>
                    <a:cubicBezTo>
                      <a:pt x="24" y="5"/>
                      <a:pt x="42" y="0"/>
                      <a:pt x="42" y="0"/>
                    </a:cubicBezTo>
                    <a:cubicBezTo>
                      <a:pt x="42" y="0"/>
                      <a:pt x="52" y="47"/>
                      <a:pt x="11" y="51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40" name="Freeform 45"/>
              <p:cNvSpPr>
                <a:spLocks/>
              </p:cNvSpPr>
              <p:nvPr/>
            </p:nvSpPr>
            <p:spPr bwMode="auto">
              <a:xfrm>
                <a:off x="6819901" y="395289"/>
                <a:ext cx="115888" cy="115888"/>
              </a:xfrm>
              <a:custGeom>
                <a:avLst/>
                <a:gdLst>
                  <a:gd name="T0" fmla="*/ 10 w 51"/>
                  <a:gd name="T1" fmla="*/ 51 h 51"/>
                  <a:gd name="T2" fmla="*/ 11 w 51"/>
                  <a:gd name="T3" fmla="*/ 19 h 51"/>
                  <a:gd name="T4" fmla="*/ 41 w 51"/>
                  <a:gd name="T5" fmla="*/ 0 h 51"/>
                  <a:gd name="T6" fmla="*/ 10 w 51"/>
                  <a:gd name="T7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" h="51">
                    <a:moveTo>
                      <a:pt x="10" y="51"/>
                    </a:moveTo>
                    <a:cubicBezTo>
                      <a:pt x="10" y="51"/>
                      <a:pt x="0" y="33"/>
                      <a:pt x="11" y="19"/>
                    </a:cubicBezTo>
                    <a:cubicBezTo>
                      <a:pt x="23" y="5"/>
                      <a:pt x="41" y="0"/>
                      <a:pt x="41" y="0"/>
                    </a:cubicBezTo>
                    <a:cubicBezTo>
                      <a:pt x="41" y="0"/>
                      <a:pt x="51" y="47"/>
                      <a:pt x="10" y="51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41" name="Freeform 46"/>
              <p:cNvSpPr>
                <a:spLocks/>
              </p:cNvSpPr>
              <p:nvPr/>
            </p:nvSpPr>
            <p:spPr bwMode="auto">
              <a:xfrm>
                <a:off x="6637338" y="369889"/>
                <a:ext cx="114300" cy="131763"/>
              </a:xfrm>
              <a:custGeom>
                <a:avLst/>
                <a:gdLst>
                  <a:gd name="T0" fmla="*/ 25 w 50"/>
                  <a:gd name="T1" fmla="*/ 58 h 58"/>
                  <a:gd name="T2" fmla="*/ 3 w 50"/>
                  <a:gd name="T3" fmla="*/ 35 h 58"/>
                  <a:gd name="T4" fmla="*/ 9 w 50"/>
                  <a:gd name="T5" fmla="*/ 0 h 58"/>
                  <a:gd name="T6" fmla="*/ 25 w 50"/>
                  <a:gd name="T7" fmla="*/ 5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0" h="58">
                    <a:moveTo>
                      <a:pt x="25" y="58"/>
                    </a:moveTo>
                    <a:cubicBezTo>
                      <a:pt x="25" y="58"/>
                      <a:pt x="5" y="53"/>
                      <a:pt x="3" y="35"/>
                    </a:cubicBezTo>
                    <a:cubicBezTo>
                      <a:pt x="0" y="17"/>
                      <a:pt x="9" y="0"/>
                      <a:pt x="9" y="0"/>
                    </a:cubicBezTo>
                    <a:cubicBezTo>
                      <a:pt x="9" y="0"/>
                      <a:pt x="50" y="24"/>
                      <a:pt x="25" y="58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42" name="Freeform 47"/>
              <p:cNvSpPr>
                <a:spLocks/>
              </p:cNvSpPr>
              <p:nvPr/>
            </p:nvSpPr>
            <p:spPr bwMode="auto">
              <a:xfrm>
                <a:off x="6975476" y="987426"/>
                <a:ext cx="131763" cy="111125"/>
              </a:xfrm>
              <a:custGeom>
                <a:avLst/>
                <a:gdLst>
                  <a:gd name="T0" fmla="*/ 0 w 58"/>
                  <a:gd name="T1" fmla="*/ 19 h 49"/>
                  <a:gd name="T2" fmla="*/ 25 w 58"/>
                  <a:gd name="T3" fmla="*/ 0 h 49"/>
                  <a:gd name="T4" fmla="*/ 58 w 58"/>
                  <a:gd name="T5" fmla="*/ 10 h 49"/>
                  <a:gd name="T6" fmla="*/ 0 w 58"/>
                  <a:gd name="T7" fmla="*/ 1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8" h="49">
                    <a:moveTo>
                      <a:pt x="0" y="19"/>
                    </a:moveTo>
                    <a:cubicBezTo>
                      <a:pt x="0" y="19"/>
                      <a:pt x="7" y="0"/>
                      <a:pt x="25" y="0"/>
                    </a:cubicBezTo>
                    <a:cubicBezTo>
                      <a:pt x="43" y="0"/>
                      <a:pt x="58" y="10"/>
                      <a:pt x="58" y="10"/>
                    </a:cubicBezTo>
                    <a:cubicBezTo>
                      <a:pt x="58" y="10"/>
                      <a:pt x="29" y="49"/>
                      <a:pt x="0" y="19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43" name="Freeform 48"/>
              <p:cNvSpPr>
                <a:spLocks/>
              </p:cNvSpPr>
              <p:nvPr/>
            </p:nvSpPr>
            <p:spPr bwMode="auto">
              <a:xfrm>
                <a:off x="6996113" y="895351"/>
                <a:ext cx="120650" cy="112713"/>
              </a:xfrm>
              <a:custGeom>
                <a:avLst/>
                <a:gdLst>
                  <a:gd name="T0" fmla="*/ 0 w 53"/>
                  <a:gd name="T1" fmla="*/ 20 h 49"/>
                  <a:gd name="T2" fmla="*/ 23 w 53"/>
                  <a:gd name="T3" fmla="*/ 0 h 49"/>
                  <a:gd name="T4" fmla="*/ 53 w 53"/>
                  <a:gd name="T5" fmla="*/ 11 h 49"/>
                  <a:gd name="T6" fmla="*/ 0 w 53"/>
                  <a:gd name="T7" fmla="*/ 2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" h="49">
                    <a:moveTo>
                      <a:pt x="0" y="20"/>
                    </a:moveTo>
                    <a:cubicBezTo>
                      <a:pt x="0" y="20"/>
                      <a:pt x="7" y="1"/>
                      <a:pt x="23" y="0"/>
                    </a:cubicBezTo>
                    <a:cubicBezTo>
                      <a:pt x="39" y="0"/>
                      <a:pt x="53" y="11"/>
                      <a:pt x="53" y="11"/>
                    </a:cubicBezTo>
                    <a:cubicBezTo>
                      <a:pt x="53" y="11"/>
                      <a:pt x="26" y="49"/>
                      <a:pt x="0" y="20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44" name="Freeform 49"/>
              <p:cNvSpPr>
                <a:spLocks/>
              </p:cNvSpPr>
              <p:nvPr/>
            </p:nvSpPr>
            <p:spPr bwMode="auto">
              <a:xfrm>
                <a:off x="7151688" y="860426"/>
                <a:ext cx="103188" cy="101600"/>
              </a:xfrm>
              <a:custGeom>
                <a:avLst/>
                <a:gdLst>
                  <a:gd name="T0" fmla="*/ 0 w 45"/>
                  <a:gd name="T1" fmla="*/ 15 h 44"/>
                  <a:gd name="T2" fmla="*/ 23 w 45"/>
                  <a:gd name="T3" fmla="*/ 4 h 44"/>
                  <a:gd name="T4" fmla="*/ 45 w 45"/>
                  <a:gd name="T5" fmla="*/ 19 h 44"/>
                  <a:gd name="T6" fmla="*/ 0 w 45"/>
                  <a:gd name="T7" fmla="*/ 15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5" h="44">
                    <a:moveTo>
                      <a:pt x="0" y="15"/>
                    </a:moveTo>
                    <a:cubicBezTo>
                      <a:pt x="0" y="15"/>
                      <a:pt x="10" y="0"/>
                      <a:pt x="23" y="4"/>
                    </a:cubicBezTo>
                    <a:cubicBezTo>
                      <a:pt x="37" y="8"/>
                      <a:pt x="45" y="19"/>
                      <a:pt x="45" y="19"/>
                    </a:cubicBezTo>
                    <a:cubicBezTo>
                      <a:pt x="45" y="19"/>
                      <a:pt x="15" y="44"/>
                      <a:pt x="0" y="15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45" name="Freeform 50"/>
              <p:cNvSpPr>
                <a:spLocks/>
              </p:cNvSpPr>
              <p:nvPr/>
            </p:nvSpPr>
            <p:spPr bwMode="auto">
              <a:xfrm>
                <a:off x="7137401" y="942976"/>
                <a:ext cx="103188" cy="101600"/>
              </a:xfrm>
              <a:custGeom>
                <a:avLst/>
                <a:gdLst>
                  <a:gd name="T0" fmla="*/ 0 w 45"/>
                  <a:gd name="T1" fmla="*/ 14 h 44"/>
                  <a:gd name="T2" fmla="*/ 23 w 45"/>
                  <a:gd name="T3" fmla="*/ 4 h 44"/>
                  <a:gd name="T4" fmla="*/ 45 w 45"/>
                  <a:gd name="T5" fmla="*/ 19 h 44"/>
                  <a:gd name="T6" fmla="*/ 0 w 45"/>
                  <a:gd name="T7" fmla="*/ 1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5" h="44">
                    <a:moveTo>
                      <a:pt x="0" y="14"/>
                    </a:moveTo>
                    <a:cubicBezTo>
                      <a:pt x="0" y="14"/>
                      <a:pt x="10" y="0"/>
                      <a:pt x="23" y="4"/>
                    </a:cubicBezTo>
                    <a:cubicBezTo>
                      <a:pt x="37" y="7"/>
                      <a:pt x="45" y="19"/>
                      <a:pt x="45" y="19"/>
                    </a:cubicBezTo>
                    <a:cubicBezTo>
                      <a:pt x="45" y="19"/>
                      <a:pt x="15" y="44"/>
                      <a:pt x="0" y="14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</p:grpSp>
        <p:grpSp>
          <p:nvGrpSpPr>
            <p:cNvPr id="22" name="Group 21"/>
            <p:cNvGrpSpPr/>
            <p:nvPr/>
          </p:nvGrpSpPr>
          <p:grpSpPr>
            <a:xfrm>
              <a:off x="2836283" y="2396050"/>
              <a:ext cx="1537276" cy="4461952"/>
              <a:chOff x="2998590" y="847398"/>
              <a:chExt cx="1152957" cy="3346464"/>
            </a:xfrm>
          </p:grpSpPr>
          <p:sp>
            <p:nvSpPr>
              <p:cNvPr id="20" name="Rectangle 19"/>
              <p:cNvSpPr/>
              <p:nvPr/>
            </p:nvSpPr>
            <p:spPr>
              <a:xfrm>
                <a:off x="2998590" y="1506072"/>
                <a:ext cx="1152957" cy="268779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2998590" y="847398"/>
                <a:ext cx="1152000" cy="120865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3394248" y="847398"/>
                <a:ext cx="370510" cy="99257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8000" b="1" dirty="0">
                    <a:solidFill>
                      <a:schemeClr val="accent2">
                        <a:lumMod val="50000"/>
                      </a:schemeClr>
                    </a:solidFill>
                    <a:latin typeface="Raleway"/>
                    <a:cs typeface="Raleway"/>
                  </a:rPr>
                  <a:t>2</a:t>
                </a:r>
                <a:endParaRPr lang="en-US" sz="2667" dirty="0">
                  <a:solidFill>
                    <a:schemeClr val="accent2">
                      <a:lumMod val="50000"/>
                    </a:schemeClr>
                  </a:solidFill>
                  <a:latin typeface="Raleway"/>
                  <a:cs typeface="Raleway"/>
                </a:endParaRP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3039871" y="1863061"/>
                <a:ext cx="1062212" cy="116204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133" b="1" dirty="0">
                    <a:solidFill>
                      <a:schemeClr val="bg1"/>
                    </a:solidFill>
                    <a:latin typeface="Raleway"/>
                    <a:cs typeface="Raleway"/>
                  </a:rPr>
                  <a:t>SUBTILE</a:t>
                </a:r>
              </a:p>
              <a:p>
                <a:pPr algn="ctr"/>
                <a:r>
                  <a:rPr lang="en-US" sz="1467" dirty="0">
                    <a:solidFill>
                      <a:schemeClr val="bg1"/>
                    </a:solidFill>
                    <a:latin typeface="Calibri Light" panose="020F0302020204030204" pitchFamily="34" charset="0"/>
                    <a:cs typeface="Raleway"/>
                  </a:rPr>
                  <a:t>We would love experiences. We would love to share our experiences.</a:t>
                </a:r>
              </a:p>
            </p:txBody>
          </p:sp>
        </p:grp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BF730833-93EE-4ABD-9427-2E457038186B}"/>
              </a:ext>
            </a:extLst>
          </p:cNvPr>
          <p:cNvGrpSpPr/>
          <p:nvPr/>
        </p:nvGrpSpPr>
        <p:grpSpPr>
          <a:xfrm>
            <a:off x="4363855" y="1694724"/>
            <a:ext cx="1549101" cy="5163279"/>
            <a:chOff x="4363855" y="1694724"/>
            <a:chExt cx="1549101" cy="5163279"/>
          </a:xfrm>
        </p:grpSpPr>
        <p:grpSp>
          <p:nvGrpSpPr>
            <p:cNvPr id="146" name="Group 145"/>
            <p:cNvGrpSpPr/>
            <p:nvPr/>
          </p:nvGrpSpPr>
          <p:grpSpPr>
            <a:xfrm>
              <a:off x="4481933" y="1694724"/>
              <a:ext cx="1233897" cy="1449681"/>
              <a:chOff x="6294438" y="328614"/>
              <a:chExt cx="998538" cy="1173163"/>
            </a:xfrm>
          </p:grpSpPr>
          <p:sp>
            <p:nvSpPr>
              <p:cNvPr id="147" name="Freeform 18"/>
              <p:cNvSpPr>
                <a:spLocks/>
              </p:cNvSpPr>
              <p:nvPr/>
            </p:nvSpPr>
            <p:spPr bwMode="auto">
              <a:xfrm>
                <a:off x="6607176" y="817564"/>
                <a:ext cx="374650" cy="684213"/>
              </a:xfrm>
              <a:custGeom>
                <a:avLst/>
                <a:gdLst>
                  <a:gd name="T0" fmla="*/ 130 w 164"/>
                  <a:gd name="T1" fmla="*/ 299 h 299"/>
                  <a:gd name="T2" fmla="*/ 123 w 164"/>
                  <a:gd name="T3" fmla="*/ 132 h 299"/>
                  <a:gd name="T4" fmla="*/ 161 w 164"/>
                  <a:gd name="T5" fmla="*/ 47 h 299"/>
                  <a:gd name="T6" fmla="*/ 143 w 164"/>
                  <a:gd name="T7" fmla="*/ 51 h 299"/>
                  <a:gd name="T8" fmla="*/ 108 w 164"/>
                  <a:gd name="T9" fmla="*/ 75 h 299"/>
                  <a:gd name="T10" fmla="*/ 80 w 164"/>
                  <a:gd name="T11" fmla="*/ 6 h 299"/>
                  <a:gd name="T12" fmla="*/ 77 w 164"/>
                  <a:gd name="T13" fmla="*/ 51 h 299"/>
                  <a:gd name="T14" fmla="*/ 48 w 164"/>
                  <a:gd name="T15" fmla="*/ 33 h 299"/>
                  <a:gd name="T16" fmla="*/ 27 w 164"/>
                  <a:gd name="T17" fmla="*/ 16 h 299"/>
                  <a:gd name="T18" fmla="*/ 52 w 164"/>
                  <a:gd name="T19" fmla="*/ 74 h 299"/>
                  <a:gd name="T20" fmla="*/ 10 w 164"/>
                  <a:gd name="T21" fmla="*/ 35 h 299"/>
                  <a:gd name="T22" fmla="*/ 9 w 164"/>
                  <a:gd name="T23" fmla="*/ 53 h 299"/>
                  <a:gd name="T24" fmla="*/ 43 w 164"/>
                  <a:gd name="T25" fmla="*/ 93 h 299"/>
                  <a:gd name="T26" fmla="*/ 10 w 164"/>
                  <a:gd name="T27" fmla="*/ 75 h 299"/>
                  <a:gd name="T28" fmla="*/ 20 w 164"/>
                  <a:gd name="T29" fmla="*/ 97 h 299"/>
                  <a:gd name="T30" fmla="*/ 71 w 164"/>
                  <a:gd name="T31" fmla="*/ 161 h 299"/>
                  <a:gd name="T32" fmla="*/ 62 w 164"/>
                  <a:gd name="T33" fmla="*/ 299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64" h="299">
                    <a:moveTo>
                      <a:pt x="130" y="299"/>
                    </a:moveTo>
                    <a:cubicBezTo>
                      <a:pt x="130" y="299"/>
                      <a:pt x="107" y="195"/>
                      <a:pt x="123" y="132"/>
                    </a:cubicBezTo>
                    <a:cubicBezTo>
                      <a:pt x="139" y="70"/>
                      <a:pt x="164" y="57"/>
                      <a:pt x="161" y="47"/>
                    </a:cubicBezTo>
                    <a:cubicBezTo>
                      <a:pt x="159" y="38"/>
                      <a:pt x="147" y="42"/>
                      <a:pt x="143" y="51"/>
                    </a:cubicBezTo>
                    <a:cubicBezTo>
                      <a:pt x="139" y="60"/>
                      <a:pt x="123" y="78"/>
                      <a:pt x="108" y="75"/>
                    </a:cubicBezTo>
                    <a:cubicBezTo>
                      <a:pt x="94" y="72"/>
                      <a:pt x="91" y="12"/>
                      <a:pt x="80" y="6"/>
                    </a:cubicBezTo>
                    <a:cubicBezTo>
                      <a:pt x="70" y="0"/>
                      <a:pt x="73" y="27"/>
                      <a:pt x="77" y="51"/>
                    </a:cubicBezTo>
                    <a:cubicBezTo>
                      <a:pt x="81" y="75"/>
                      <a:pt x="60" y="62"/>
                      <a:pt x="48" y="33"/>
                    </a:cubicBezTo>
                    <a:cubicBezTo>
                      <a:pt x="36" y="4"/>
                      <a:pt x="28" y="12"/>
                      <a:pt x="27" y="16"/>
                    </a:cubicBezTo>
                    <a:cubicBezTo>
                      <a:pt x="25" y="20"/>
                      <a:pt x="54" y="72"/>
                      <a:pt x="52" y="74"/>
                    </a:cubicBezTo>
                    <a:cubicBezTo>
                      <a:pt x="49" y="77"/>
                      <a:pt x="13" y="34"/>
                      <a:pt x="10" y="35"/>
                    </a:cubicBezTo>
                    <a:cubicBezTo>
                      <a:pt x="6" y="36"/>
                      <a:pt x="0" y="39"/>
                      <a:pt x="9" y="53"/>
                    </a:cubicBezTo>
                    <a:cubicBezTo>
                      <a:pt x="17" y="66"/>
                      <a:pt x="44" y="89"/>
                      <a:pt x="43" y="93"/>
                    </a:cubicBezTo>
                    <a:cubicBezTo>
                      <a:pt x="41" y="97"/>
                      <a:pt x="18" y="76"/>
                      <a:pt x="10" y="75"/>
                    </a:cubicBezTo>
                    <a:cubicBezTo>
                      <a:pt x="2" y="75"/>
                      <a:pt x="5" y="86"/>
                      <a:pt x="20" y="97"/>
                    </a:cubicBezTo>
                    <a:cubicBezTo>
                      <a:pt x="34" y="108"/>
                      <a:pt x="71" y="121"/>
                      <a:pt x="71" y="161"/>
                    </a:cubicBezTo>
                    <a:cubicBezTo>
                      <a:pt x="72" y="201"/>
                      <a:pt x="62" y="299"/>
                      <a:pt x="62" y="299"/>
                    </a:cubicBezTo>
                  </a:path>
                </a:pathLst>
              </a:custGeom>
              <a:solidFill>
                <a:srgbClr val="A2772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48" name="Freeform 19"/>
              <p:cNvSpPr>
                <a:spLocks/>
              </p:cNvSpPr>
              <p:nvPr/>
            </p:nvSpPr>
            <p:spPr bwMode="auto">
              <a:xfrm>
                <a:off x="6700838" y="604839"/>
                <a:ext cx="166688" cy="198438"/>
              </a:xfrm>
              <a:custGeom>
                <a:avLst/>
                <a:gdLst>
                  <a:gd name="T0" fmla="*/ 32 w 73"/>
                  <a:gd name="T1" fmla="*/ 87 h 87"/>
                  <a:gd name="T2" fmla="*/ 1 w 73"/>
                  <a:gd name="T3" fmla="*/ 50 h 87"/>
                  <a:gd name="T4" fmla="*/ 14 w 73"/>
                  <a:gd name="T5" fmla="*/ 0 h 87"/>
                  <a:gd name="T6" fmla="*/ 32 w 73"/>
                  <a:gd name="T7" fmla="*/ 87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3" h="87">
                    <a:moveTo>
                      <a:pt x="32" y="87"/>
                    </a:moveTo>
                    <a:cubicBezTo>
                      <a:pt x="32" y="87"/>
                      <a:pt x="3" y="78"/>
                      <a:pt x="1" y="50"/>
                    </a:cubicBezTo>
                    <a:cubicBezTo>
                      <a:pt x="0" y="23"/>
                      <a:pt x="14" y="0"/>
                      <a:pt x="14" y="0"/>
                    </a:cubicBezTo>
                    <a:cubicBezTo>
                      <a:pt x="14" y="0"/>
                      <a:pt x="73" y="39"/>
                      <a:pt x="32" y="87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49" name="Freeform 20"/>
              <p:cNvSpPr>
                <a:spLocks/>
              </p:cNvSpPr>
              <p:nvPr/>
            </p:nvSpPr>
            <p:spPr bwMode="auto">
              <a:xfrm>
                <a:off x="6567488" y="676276"/>
                <a:ext cx="133350" cy="139700"/>
              </a:xfrm>
              <a:custGeom>
                <a:avLst/>
                <a:gdLst>
                  <a:gd name="T0" fmla="*/ 38 w 58"/>
                  <a:gd name="T1" fmla="*/ 61 h 61"/>
                  <a:gd name="T2" fmla="*/ 7 w 58"/>
                  <a:gd name="T3" fmla="*/ 41 h 61"/>
                  <a:gd name="T4" fmla="*/ 5 w 58"/>
                  <a:gd name="T5" fmla="*/ 0 h 61"/>
                  <a:gd name="T6" fmla="*/ 38 w 58"/>
                  <a:gd name="T7" fmla="*/ 61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8" h="61">
                    <a:moveTo>
                      <a:pt x="38" y="61"/>
                    </a:moveTo>
                    <a:cubicBezTo>
                      <a:pt x="38" y="61"/>
                      <a:pt x="14" y="61"/>
                      <a:pt x="7" y="41"/>
                    </a:cubicBezTo>
                    <a:cubicBezTo>
                      <a:pt x="0" y="20"/>
                      <a:pt x="5" y="0"/>
                      <a:pt x="5" y="0"/>
                    </a:cubicBezTo>
                    <a:cubicBezTo>
                      <a:pt x="5" y="0"/>
                      <a:pt x="58" y="17"/>
                      <a:pt x="38" y="61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50" name="Freeform 21"/>
              <p:cNvSpPr>
                <a:spLocks/>
              </p:cNvSpPr>
              <p:nvPr/>
            </p:nvSpPr>
            <p:spPr bwMode="auto">
              <a:xfrm>
                <a:off x="6810376" y="531814"/>
                <a:ext cx="141288" cy="155575"/>
              </a:xfrm>
              <a:custGeom>
                <a:avLst/>
                <a:gdLst>
                  <a:gd name="T0" fmla="*/ 17 w 62"/>
                  <a:gd name="T1" fmla="*/ 68 h 68"/>
                  <a:gd name="T2" fmla="*/ 9 w 62"/>
                  <a:gd name="T3" fmla="*/ 31 h 68"/>
                  <a:gd name="T4" fmla="*/ 36 w 62"/>
                  <a:gd name="T5" fmla="*/ 0 h 68"/>
                  <a:gd name="T6" fmla="*/ 17 w 62"/>
                  <a:gd name="T7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2" h="68">
                    <a:moveTo>
                      <a:pt x="17" y="68"/>
                    </a:moveTo>
                    <a:cubicBezTo>
                      <a:pt x="17" y="68"/>
                      <a:pt x="0" y="51"/>
                      <a:pt x="9" y="31"/>
                    </a:cubicBezTo>
                    <a:cubicBezTo>
                      <a:pt x="18" y="11"/>
                      <a:pt x="36" y="0"/>
                      <a:pt x="36" y="0"/>
                    </a:cubicBezTo>
                    <a:cubicBezTo>
                      <a:pt x="36" y="0"/>
                      <a:pt x="62" y="50"/>
                      <a:pt x="17" y="68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51" name="Freeform 22"/>
              <p:cNvSpPr>
                <a:spLocks/>
              </p:cNvSpPr>
              <p:nvPr/>
            </p:nvSpPr>
            <p:spPr bwMode="auto">
              <a:xfrm>
                <a:off x="6513513" y="795339"/>
                <a:ext cx="104775" cy="106363"/>
              </a:xfrm>
              <a:custGeom>
                <a:avLst/>
                <a:gdLst>
                  <a:gd name="T0" fmla="*/ 42 w 46"/>
                  <a:gd name="T1" fmla="*/ 41 h 47"/>
                  <a:gd name="T2" fmla="*/ 12 w 46"/>
                  <a:gd name="T3" fmla="*/ 32 h 47"/>
                  <a:gd name="T4" fmla="*/ 0 w 46"/>
                  <a:gd name="T5" fmla="*/ 0 h 47"/>
                  <a:gd name="T6" fmla="*/ 42 w 46"/>
                  <a:gd name="T7" fmla="*/ 4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7">
                    <a:moveTo>
                      <a:pt x="42" y="41"/>
                    </a:moveTo>
                    <a:cubicBezTo>
                      <a:pt x="42" y="41"/>
                      <a:pt x="23" y="47"/>
                      <a:pt x="12" y="32"/>
                    </a:cubicBezTo>
                    <a:cubicBezTo>
                      <a:pt x="1" y="18"/>
                      <a:pt x="0" y="0"/>
                      <a:pt x="0" y="0"/>
                    </a:cubicBezTo>
                    <a:cubicBezTo>
                      <a:pt x="0" y="0"/>
                      <a:pt x="46" y="1"/>
                      <a:pt x="42" y="41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52" name="Freeform 23"/>
              <p:cNvSpPr>
                <a:spLocks/>
              </p:cNvSpPr>
              <p:nvPr/>
            </p:nvSpPr>
            <p:spPr bwMode="auto">
              <a:xfrm>
                <a:off x="6483351" y="901701"/>
                <a:ext cx="128588" cy="117475"/>
              </a:xfrm>
              <a:custGeom>
                <a:avLst/>
                <a:gdLst>
                  <a:gd name="T0" fmla="*/ 56 w 56"/>
                  <a:gd name="T1" fmla="*/ 38 h 51"/>
                  <a:gd name="T2" fmla="*/ 25 w 56"/>
                  <a:gd name="T3" fmla="*/ 44 h 51"/>
                  <a:gd name="T4" fmla="*/ 0 w 56"/>
                  <a:gd name="T5" fmla="*/ 20 h 51"/>
                  <a:gd name="T6" fmla="*/ 56 w 56"/>
                  <a:gd name="T7" fmla="*/ 3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6" h="51">
                    <a:moveTo>
                      <a:pt x="56" y="38"/>
                    </a:moveTo>
                    <a:cubicBezTo>
                      <a:pt x="56" y="38"/>
                      <a:pt x="42" y="51"/>
                      <a:pt x="25" y="44"/>
                    </a:cubicBezTo>
                    <a:cubicBezTo>
                      <a:pt x="9" y="36"/>
                      <a:pt x="0" y="20"/>
                      <a:pt x="0" y="20"/>
                    </a:cubicBezTo>
                    <a:cubicBezTo>
                      <a:pt x="0" y="20"/>
                      <a:pt x="42" y="0"/>
                      <a:pt x="56" y="38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53" name="Freeform 24"/>
              <p:cNvSpPr>
                <a:spLocks/>
              </p:cNvSpPr>
              <p:nvPr/>
            </p:nvSpPr>
            <p:spPr bwMode="auto">
              <a:xfrm>
                <a:off x="6510338" y="1009651"/>
                <a:ext cx="127000" cy="109538"/>
              </a:xfrm>
              <a:custGeom>
                <a:avLst/>
                <a:gdLst>
                  <a:gd name="T0" fmla="*/ 55 w 55"/>
                  <a:gd name="T1" fmla="*/ 21 h 48"/>
                  <a:gd name="T2" fmla="*/ 34 w 55"/>
                  <a:gd name="T3" fmla="*/ 44 h 48"/>
                  <a:gd name="T4" fmla="*/ 0 w 55"/>
                  <a:gd name="T5" fmla="*/ 41 h 48"/>
                  <a:gd name="T6" fmla="*/ 55 w 55"/>
                  <a:gd name="T7" fmla="*/ 21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5" h="48">
                    <a:moveTo>
                      <a:pt x="55" y="21"/>
                    </a:moveTo>
                    <a:cubicBezTo>
                      <a:pt x="55" y="21"/>
                      <a:pt x="52" y="41"/>
                      <a:pt x="34" y="44"/>
                    </a:cubicBezTo>
                    <a:cubicBezTo>
                      <a:pt x="17" y="48"/>
                      <a:pt x="0" y="41"/>
                      <a:pt x="0" y="41"/>
                    </a:cubicBezTo>
                    <a:cubicBezTo>
                      <a:pt x="0" y="41"/>
                      <a:pt x="20" y="0"/>
                      <a:pt x="55" y="21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54" name="Freeform 25"/>
              <p:cNvSpPr>
                <a:spLocks/>
              </p:cNvSpPr>
              <p:nvPr/>
            </p:nvSpPr>
            <p:spPr bwMode="auto">
              <a:xfrm>
                <a:off x="6399213" y="971551"/>
                <a:ext cx="128588" cy="111125"/>
              </a:xfrm>
              <a:custGeom>
                <a:avLst/>
                <a:gdLst>
                  <a:gd name="T0" fmla="*/ 56 w 56"/>
                  <a:gd name="T1" fmla="*/ 24 h 49"/>
                  <a:gd name="T2" fmla="*/ 34 w 56"/>
                  <a:gd name="T3" fmla="*/ 46 h 49"/>
                  <a:gd name="T4" fmla="*/ 0 w 56"/>
                  <a:gd name="T5" fmla="*/ 41 h 49"/>
                  <a:gd name="T6" fmla="*/ 56 w 56"/>
                  <a:gd name="T7" fmla="*/ 24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6" h="49">
                    <a:moveTo>
                      <a:pt x="56" y="24"/>
                    </a:moveTo>
                    <a:cubicBezTo>
                      <a:pt x="56" y="24"/>
                      <a:pt x="52" y="43"/>
                      <a:pt x="34" y="46"/>
                    </a:cubicBezTo>
                    <a:cubicBezTo>
                      <a:pt x="16" y="49"/>
                      <a:pt x="0" y="41"/>
                      <a:pt x="0" y="41"/>
                    </a:cubicBezTo>
                    <a:cubicBezTo>
                      <a:pt x="0" y="41"/>
                      <a:pt x="22" y="0"/>
                      <a:pt x="56" y="24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55" name="Freeform 26"/>
              <p:cNvSpPr>
                <a:spLocks/>
              </p:cNvSpPr>
              <p:nvPr/>
            </p:nvSpPr>
            <p:spPr bwMode="auto">
              <a:xfrm>
                <a:off x="6410326" y="811214"/>
                <a:ext cx="128588" cy="119063"/>
              </a:xfrm>
              <a:custGeom>
                <a:avLst/>
                <a:gdLst>
                  <a:gd name="T0" fmla="*/ 56 w 56"/>
                  <a:gd name="T1" fmla="*/ 38 h 52"/>
                  <a:gd name="T2" fmla="*/ 25 w 56"/>
                  <a:gd name="T3" fmla="*/ 44 h 52"/>
                  <a:gd name="T4" fmla="*/ 0 w 56"/>
                  <a:gd name="T5" fmla="*/ 22 h 52"/>
                  <a:gd name="T6" fmla="*/ 56 w 56"/>
                  <a:gd name="T7" fmla="*/ 38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6" h="52">
                    <a:moveTo>
                      <a:pt x="56" y="38"/>
                    </a:moveTo>
                    <a:cubicBezTo>
                      <a:pt x="56" y="38"/>
                      <a:pt x="42" y="52"/>
                      <a:pt x="25" y="44"/>
                    </a:cubicBezTo>
                    <a:cubicBezTo>
                      <a:pt x="9" y="37"/>
                      <a:pt x="0" y="22"/>
                      <a:pt x="0" y="22"/>
                    </a:cubicBezTo>
                    <a:cubicBezTo>
                      <a:pt x="0" y="22"/>
                      <a:pt x="40" y="0"/>
                      <a:pt x="56" y="38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56" name="Freeform 27"/>
              <p:cNvSpPr>
                <a:spLocks/>
              </p:cNvSpPr>
              <p:nvPr/>
            </p:nvSpPr>
            <p:spPr bwMode="auto">
              <a:xfrm>
                <a:off x="6362701" y="898526"/>
                <a:ext cx="109538" cy="93663"/>
              </a:xfrm>
              <a:custGeom>
                <a:avLst/>
                <a:gdLst>
                  <a:gd name="T0" fmla="*/ 48 w 48"/>
                  <a:gd name="T1" fmla="*/ 26 h 41"/>
                  <a:gd name="T2" fmla="*/ 26 w 48"/>
                  <a:gd name="T3" fmla="*/ 39 h 41"/>
                  <a:gd name="T4" fmla="*/ 0 w 48"/>
                  <a:gd name="T5" fmla="*/ 28 h 41"/>
                  <a:gd name="T6" fmla="*/ 48 w 48"/>
                  <a:gd name="T7" fmla="*/ 26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41">
                    <a:moveTo>
                      <a:pt x="48" y="26"/>
                    </a:moveTo>
                    <a:cubicBezTo>
                      <a:pt x="48" y="26"/>
                      <a:pt x="41" y="41"/>
                      <a:pt x="26" y="39"/>
                    </a:cubicBezTo>
                    <a:cubicBezTo>
                      <a:pt x="11" y="37"/>
                      <a:pt x="0" y="28"/>
                      <a:pt x="0" y="28"/>
                    </a:cubicBezTo>
                    <a:cubicBezTo>
                      <a:pt x="0" y="28"/>
                      <a:pt x="27" y="0"/>
                      <a:pt x="48" y="26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57" name="Freeform 28"/>
              <p:cNvSpPr>
                <a:spLocks/>
              </p:cNvSpPr>
              <p:nvPr/>
            </p:nvSpPr>
            <p:spPr bwMode="auto">
              <a:xfrm>
                <a:off x="6450013" y="668339"/>
                <a:ext cx="88900" cy="95250"/>
              </a:xfrm>
              <a:custGeom>
                <a:avLst/>
                <a:gdLst>
                  <a:gd name="T0" fmla="*/ 39 w 39"/>
                  <a:gd name="T1" fmla="*/ 34 h 41"/>
                  <a:gd name="T2" fmla="*/ 13 w 39"/>
                  <a:gd name="T3" fmla="*/ 30 h 41"/>
                  <a:gd name="T4" fmla="*/ 0 w 39"/>
                  <a:gd name="T5" fmla="*/ 6 h 41"/>
                  <a:gd name="T6" fmla="*/ 39 w 39"/>
                  <a:gd name="T7" fmla="*/ 34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9" h="41">
                    <a:moveTo>
                      <a:pt x="39" y="34"/>
                    </a:moveTo>
                    <a:cubicBezTo>
                      <a:pt x="39" y="34"/>
                      <a:pt x="24" y="41"/>
                      <a:pt x="13" y="30"/>
                    </a:cubicBezTo>
                    <a:cubicBezTo>
                      <a:pt x="3" y="20"/>
                      <a:pt x="0" y="6"/>
                      <a:pt x="0" y="6"/>
                    </a:cubicBezTo>
                    <a:cubicBezTo>
                      <a:pt x="0" y="6"/>
                      <a:pt x="37" y="0"/>
                      <a:pt x="39" y="34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58" name="Freeform 29"/>
              <p:cNvSpPr>
                <a:spLocks/>
              </p:cNvSpPr>
              <p:nvPr/>
            </p:nvSpPr>
            <p:spPr bwMode="auto">
              <a:xfrm>
                <a:off x="6367463" y="604839"/>
                <a:ext cx="69850" cy="73025"/>
              </a:xfrm>
              <a:custGeom>
                <a:avLst/>
                <a:gdLst>
                  <a:gd name="T0" fmla="*/ 31 w 31"/>
                  <a:gd name="T1" fmla="*/ 27 h 32"/>
                  <a:gd name="T2" fmla="*/ 11 w 31"/>
                  <a:gd name="T3" fmla="*/ 24 h 32"/>
                  <a:gd name="T4" fmla="*/ 0 w 31"/>
                  <a:gd name="T5" fmla="*/ 4 h 32"/>
                  <a:gd name="T6" fmla="*/ 31 w 31"/>
                  <a:gd name="T7" fmla="*/ 27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1" h="32">
                    <a:moveTo>
                      <a:pt x="31" y="27"/>
                    </a:moveTo>
                    <a:cubicBezTo>
                      <a:pt x="31" y="27"/>
                      <a:pt x="19" y="32"/>
                      <a:pt x="11" y="24"/>
                    </a:cubicBezTo>
                    <a:cubicBezTo>
                      <a:pt x="2" y="16"/>
                      <a:pt x="0" y="4"/>
                      <a:pt x="0" y="4"/>
                    </a:cubicBezTo>
                    <a:cubicBezTo>
                      <a:pt x="0" y="4"/>
                      <a:pt x="30" y="0"/>
                      <a:pt x="31" y="27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59" name="Freeform 30"/>
              <p:cNvSpPr>
                <a:spLocks/>
              </p:cNvSpPr>
              <p:nvPr/>
            </p:nvSpPr>
            <p:spPr bwMode="auto">
              <a:xfrm>
                <a:off x="6492876" y="574676"/>
                <a:ext cx="87313" cy="92075"/>
              </a:xfrm>
              <a:custGeom>
                <a:avLst/>
                <a:gdLst>
                  <a:gd name="T0" fmla="*/ 32 w 38"/>
                  <a:gd name="T1" fmla="*/ 36 h 40"/>
                  <a:gd name="T2" fmla="*/ 8 w 38"/>
                  <a:gd name="T3" fmla="*/ 27 h 40"/>
                  <a:gd name="T4" fmla="*/ 0 w 38"/>
                  <a:gd name="T5" fmla="*/ 0 h 40"/>
                  <a:gd name="T6" fmla="*/ 32 w 38"/>
                  <a:gd name="T7" fmla="*/ 36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" h="40">
                    <a:moveTo>
                      <a:pt x="32" y="36"/>
                    </a:moveTo>
                    <a:cubicBezTo>
                      <a:pt x="32" y="36"/>
                      <a:pt x="16" y="40"/>
                      <a:pt x="8" y="27"/>
                    </a:cubicBezTo>
                    <a:cubicBezTo>
                      <a:pt x="0" y="15"/>
                      <a:pt x="0" y="0"/>
                      <a:pt x="0" y="0"/>
                    </a:cubicBezTo>
                    <a:cubicBezTo>
                      <a:pt x="0" y="0"/>
                      <a:pt x="38" y="4"/>
                      <a:pt x="32" y="36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60" name="Freeform 31"/>
              <p:cNvSpPr>
                <a:spLocks/>
              </p:cNvSpPr>
              <p:nvPr/>
            </p:nvSpPr>
            <p:spPr bwMode="auto">
              <a:xfrm>
                <a:off x="6503988" y="458789"/>
                <a:ext cx="87313" cy="92075"/>
              </a:xfrm>
              <a:custGeom>
                <a:avLst/>
                <a:gdLst>
                  <a:gd name="T0" fmla="*/ 31 w 38"/>
                  <a:gd name="T1" fmla="*/ 36 h 40"/>
                  <a:gd name="T2" fmla="*/ 8 w 38"/>
                  <a:gd name="T3" fmla="*/ 27 h 40"/>
                  <a:gd name="T4" fmla="*/ 0 w 38"/>
                  <a:gd name="T5" fmla="*/ 0 h 40"/>
                  <a:gd name="T6" fmla="*/ 31 w 38"/>
                  <a:gd name="T7" fmla="*/ 36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" h="40">
                    <a:moveTo>
                      <a:pt x="31" y="36"/>
                    </a:moveTo>
                    <a:cubicBezTo>
                      <a:pt x="31" y="36"/>
                      <a:pt x="15" y="40"/>
                      <a:pt x="8" y="27"/>
                    </a:cubicBezTo>
                    <a:cubicBezTo>
                      <a:pt x="0" y="14"/>
                      <a:pt x="0" y="0"/>
                      <a:pt x="0" y="0"/>
                    </a:cubicBezTo>
                    <a:cubicBezTo>
                      <a:pt x="0" y="0"/>
                      <a:pt x="38" y="3"/>
                      <a:pt x="31" y="36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61" name="Freeform 32"/>
              <p:cNvSpPr>
                <a:spLocks/>
              </p:cNvSpPr>
              <p:nvPr/>
            </p:nvSpPr>
            <p:spPr bwMode="auto">
              <a:xfrm>
                <a:off x="6743701" y="328614"/>
                <a:ext cx="98425" cy="103188"/>
              </a:xfrm>
              <a:custGeom>
                <a:avLst/>
                <a:gdLst>
                  <a:gd name="T0" fmla="*/ 11 w 43"/>
                  <a:gd name="T1" fmla="*/ 45 h 45"/>
                  <a:gd name="T2" fmla="*/ 7 w 43"/>
                  <a:gd name="T3" fmla="*/ 20 h 45"/>
                  <a:gd name="T4" fmla="*/ 27 w 43"/>
                  <a:gd name="T5" fmla="*/ 0 h 45"/>
                  <a:gd name="T6" fmla="*/ 11 w 43"/>
                  <a:gd name="T7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45">
                    <a:moveTo>
                      <a:pt x="11" y="45"/>
                    </a:moveTo>
                    <a:cubicBezTo>
                      <a:pt x="11" y="45"/>
                      <a:pt x="0" y="33"/>
                      <a:pt x="7" y="20"/>
                    </a:cubicBezTo>
                    <a:cubicBezTo>
                      <a:pt x="14" y="7"/>
                      <a:pt x="27" y="0"/>
                      <a:pt x="27" y="0"/>
                    </a:cubicBezTo>
                    <a:cubicBezTo>
                      <a:pt x="27" y="0"/>
                      <a:pt x="43" y="34"/>
                      <a:pt x="11" y="45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62" name="Freeform 33"/>
              <p:cNvSpPr>
                <a:spLocks/>
              </p:cNvSpPr>
              <p:nvPr/>
            </p:nvSpPr>
            <p:spPr bwMode="auto">
              <a:xfrm>
                <a:off x="7080251" y="579439"/>
                <a:ext cx="80963" cy="77788"/>
              </a:xfrm>
              <a:custGeom>
                <a:avLst/>
                <a:gdLst>
                  <a:gd name="T0" fmla="*/ 3 w 35"/>
                  <a:gd name="T1" fmla="*/ 29 h 34"/>
                  <a:gd name="T2" fmla="*/ 11 w 35"/>
                  <a:gd name="T3" fmla="*/ 8 h 34"/>
                  <a:gd name="T4" fmla="*/ 35 w 35"/>
                  <a:gd name="T5" fmla="*/ 0 h 34"/>
                  <a:gd name="T6" fmla="*/ 3 w 35"/>
                  <a:gd name="T7" fmla="*/ 29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34">
                    <a:moveTo>
                      <a:pt x="3" y="29"/>
                    </a:moveTo>
                    <a:cubicBezTo>
                      <a:pt x="3" y="29"/>
                      <a:pt x="0" y="15"/>
                      <a:pt x="11" y="8"/>
                    </a:cubicBezTo>
                    <a:cubicBezTo>
                      <a:pt x="22" y="0"/>
                      <a:pt x="35" y="0"/>
                      <a:pt x="35" y="0"/>
                    </a:cubicBezTo>
                    <a:cubicBezTo>
                      <a:pt x="35" y="0"/>
                      <a:pt x="33" y="34"/>
                      <a:pt x="3" y="29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63" name="Freeform 34"/>
              <p:cNvSpPr>
                <a:spLocks/>
              </p:cNvSpPr>
              <p:nvPr/>
            </p:nvSpPr>
            <p:spPr bwMode="auto">
              <a:xfrm>
                <a:off x="7213601" y="769939"/>
                <a:ext cx="79375" cy="77788"/>
              </a:xfrm>
              <a:custGeom>
                <a:avLst/>
                <a:gdLst>
                  <a:gd name="T0" fmla="*/ 3 w 35"/>
                  <a:gd name="T1" fmla="*/ 28 h 34"/>
                  <a:gd name="T2" fmla="*/ 11 w 35"/>
                  <a:gd name="T3" fmla="*/ 7 h 34"/>
                  <a:gd name="T4" fmla="*/ 35 w 35"/>
                  <a:gd name="T5" fmla="*/ 0 h 34"/>
                  <a:gd name="T6" fmla="*/ 3 w 35"/>
                  <a:gd name="T7" fmla="*/ 28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34">
                    <a:moveTo>
                      <a:pt x="3" y="28"/>
                    </a:moveTo>
                    <a:cubicBezTo>
                      <a:pt x="3" y="28"/>
                      <a:pt x="0" y="14"/>
                      <a:pt x="11" y="7"/>
                    </a:cubicBezTo>
                    <a:cubicBezTo>
                      <a:pt x="22" y="0"/>
                      <a:pt x="35" y="0"/>
                      <a:pt x="35" y="0"/>
                    </a:cubicBezTo>
                    <a:cubicBezTo>
                      <a:pt x="35" y="0"/>
                      <a:pt x="32" y="34"/>
                      <a:pt x="3" y="28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64" name="Freeform 35"/>
              <p:cNvSpPr>
                <a:spLocks/>
              </p:cNvSpPr>
              <p:nvPr/>
            </p:nvSpPr>
            <p:spPr bwMode="auto">
              <a:xfrm>
                <a:off x="6294438" y="781051"/>
                <a:ext cx="98425" cy="84138"/>
              </a:xfrm>
              <a:custGeom>
                <a:avLst/>
                <a:gdLst>
                  <a:gd name="T0" fmla="*/ 43 w 43"/>
                  <a:gd name="T1" fmla="*/ 25 h 37"/>
                  <a:gd name="T2" fmla="*/ 22 w 43"/>
                  <a:gd name="T3" fmla="*/ 34 h 37"/>
                  <a:gd name="T4" fmla="*/ 0 w 43"/>
                  <a:gd name="T5" fmla="*/ 21 h 37"/>
                  <a:gd name="T6" fmla="*/ 43 w 43"/>
                  <a:gd name="T7" fmla="*/ 2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37">
                    <a:moveTo>
                      <a:pt x="43" y="25"/>
                    </a:moveTo>
                    <a:cubicBezTo>
                      <a:pt x="43" y="25"/>
                      <a:pt x="35" y="37"/>
                      <a:pt x="22" y="34"/>
                    </a:cubicBezTo>
                    <a:cubicBezTo>
                      <a:pt x="9" y="31"/>
                      <a:pt x="0" y="21"/>
                      <a:pt x="0" y="21"/>
                    </a:cubicBezTo>
                    <a:cubicBezTo>
                      <a:pt x="0" y="21"/>
                      <a:pt x="27" y="0"/>
                      <a:pt x="43" y="25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65" name="Freeform 36"/>
              <p:cNvSpPr>
                <a:spLocks/>
              </p:cNvSpPr>
              <p:nvPr/>
            </p:nvSpPr>
            <p:spPr bwMode="auto">
              <a:xfrm>
                <a:off x="6748463" y="473076"/>
                <a:ext cx="88900" cy="109538"/>
              </a:xfrm>
              <a:custGeom>
                <a:avLst/>
                <a:gdLst>
                  <a:gd name="T0" fmla="*/ 15 w 39"/>
                  <a:gd name="T1" fmla="*/ 48 h 48"/>
                  <a:gd name="T2" fmla="*/ 1 w 39"/>
                  <a:gd name="T3" fmla="*/ 26 h 48"/>
                  <a:gd name="T4" fmla="*/ 11 w 39"/>
                  <a:gd name="T5" fmla="*/ 0 h 48"/>
                  <a:gd name="T6" fmla="*/ 15 w 39"/>
                  <a:gd name="T7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9" h="48">
                    <a:moveTo>
                      <a:pt x="15" y="48"/>
                    </a:moveTo>
                    <a:cubicBezTo>
                      <a:pt x="15" y="48"/>
                      <a:pt x="0" y="41"/>
                      <a:pt x="1" y="26"/>
                    </a:cubicBezTo>
                    <a:cubicBezTo>
                      <a:pt x="2" y="11"/>
                      <a:pt x="11" y="0"/>
                      <a:pt x="11" y="0"/>
                    </a:cubicBezTo>
                    <a:cubicBezTo>
                      <a:pt x="11" y="0"/>
                      <a:pt x="39" y="25"/>
                      <a:pt x="15" y="48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66" name="Freeform 37"/>
              <p:cNvSpPr>
                <a:spLocks/>
              </p:cNvSpPr>
              <p:nvPr/>
            </p:nvSpPr>
            <p:spPr bwMode="auto">
              <a:xfrm>
                <a:off x="6383338" y="733426"/>
                <a:ext cx="88900" cy="90488"/>
              </a:xfrm>
              <a:custGeom>
                <a:avLst/>
                <a:gdLst>
                  <a:gd name="T0" fmla="*/ 39 w 39"/>
                  <a:gd name="T1" fmla="*/ 33 h 40"/>
                  <a:gd name="T2" fmla="*/ 14 w 39"/>
                  <a:gd name="T3" fmla="*/ 30 h 40"/>
                  <a:gd name="T4" fmla="*/ 0 w 39"/>
                  <a:gd name="T5" fmla="*/ 5 h 40"/>
                  <a:gd name="T6" fmla="*/ 39 w 39"/>
                  <a:gd name="T7" fmla="*/ 33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9" h="40">
                    <a:moveTo>
                      <a:pt x="39" y="33"/>
                    </a:moveTo>
                    <a:cubicBezTo>
                      <a:pt x="39" y="33"/>
                      <a:pt x="24" y="40"/>
                      <a:pt x="14" y="30"/>
                    </a:cubicBezTo>
                    <a:cubicBezTo>
                      <a:pt x="3" y="19"/>
                      <a:pt x="0" y="5"/>
                      <a:pt x="0" y="5"/>
                    </a:cubicBezTo>
                    <a:cubicBezTo>
                      <a:pt x="0" y="5"/>
                      <a:pt x="38" y="0"/>
                      <a:pt x="39" y="33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67" name="Freeform 38"/>
              <p:cNvSpPr>
                <a:spLocks/>
              </p:cNvSpPr>
              <p:nvPr/>
            </p:nvSpPr>
            <p:spPr bwMode="auto">
              <a:xfrm>
                <a:off x="6597651" y="525464"/>
                <a:ext cx="128588" cy="155575"/>
              </a:xfrm>
              <a:custGeom>
                <a:avLst/>
                <a:gdLst>
                  <a:gd name="T0" fmla="*/ 25 w 56"/>
                  <a:gd name="T1" fmla="*/ 68 h 68"/>
                  <a:gd name="T2" fmla="*/ 1 w 56"/>
                  <a:gd name="T3" fmla="*/ 40 h 68"/>
                  <a:gd name="T4" fmla="*/ 11 w 56"/>
                  <a:gd name="T5" fmla="*/ 0 h 68"/>
                  <a:gd name="T6" fmla="*/ 25 w 56"/>
                  <a:gd name="T7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6" h="68">
                    <a:moveTo>
                      <a:pt x="25" y="68"/>
                    </a:moveTo>
                    <a:cubicBezTo>
                      <a:pt x="25" y="68"/>
                      <a:pt x="3" y="61"/>
                      <a:pt x="1" y="40"/>
                    </a:cubicBezTo>
                    <a:cubicBezTo>
                      <a:pt x="0" y="19"/>
                      <a:pt x="11" y="0"/>
                      <a:pt x="11" y="0"/>
                    </a:cubicBezTo>
                    <a:cubicBezTo>
                      <a:pt x="11" y="0"/>
                      <a:pt x="56" y="31"/>
                      <a:pt x="25" y="68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68" name="Freeform 39"/>
              <p:cNvSpPr>
                <a:spLocks/>
              </p:cNvSpPr>
              <p:nvPr/>
            </p:nvSpPr>
            <p:spPr bwMode="auto">
              <a:xfrm>
                <a:off x="6805613" y="687389"/>
                <a:ext cx="185738" cy="190500"/>
              </a:xfrm>
              <a:custGeom>
                <a:avLst/>
                <a:gdLst>
                  <a:gd name="T0" fmla="*/ 21 w 81"/>
                  <a:gd name="T1" fmla="*/ 83 h 83"/>
                  <a:gd name="T2" fmla="*/ 14 w 81"/>
                  <a:gd name="T3" fmla="*/ 36 h 83"/>
                  <a:gd name="T4" fmla="*/ 51 w 81"/>
                  <a:gd name="T5" fmla="*/ 0 h 83"/>
                  <a:gd name="T6" fmla="*/ 21 w 81"/>
                  <a:gd name="T7" fmla="*/ 83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1" h="83">
                    <a:moveTo>
                      <a:pt x="21" y="83"/>
                    </a:moveTo>
                    <a:cubicBezTo>
                      <a:pt x="21" y="83"/>
                      <a:pt x="0" y="60"/>
                      <a:pt x="14" y="36"/>
                    </a:cubicBezTo>
                    <a:cubicBezTo>
                      <a:pt x="27" y="12"/>
                      <a:pt x="51" y="0"/>
                      <a:pt x="51" y="0"/>
                    </a:cubicBezTo>
                    <a:cubicBezTo>
                      <a:pt x="51" y="0"/>
                      <a:pt x="81" y="65"/>
                      <a:pt x="21" y="83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69" name="Freeform 40"/>
              <p:cNvSpPr>
                <a:spLocks/>
              </p:cNvSpPr>
              <p:nvPr/>
            </p:nvSpPr>
            <p:spPr bwMode="auto">
              <a:xfrm>
                <a:off x="6945313" y="776289"/>
                <a:ext cx="119063" cy="117475"/>
              </a:xfrm>
              <a:custGeom>
                <a:avLst/>
                <a:gdLst>
                  <a:gd name="T0" fmla="*/ 10 w 52"/>
                  <a:gd name="T1" fmla="*/ 51 h 51"/>
                  <a:gd name="T2" fmla="*/ 12 w 52"/>
                  <a:gd name="T3" fmla="*/ 19 h 51"/>
                  <a:gd name="T4" fmla="*/ 42 w 52"/>
                  <a:gd name="T5" fmla="*/ 0 h 51"/>
                  <a:gd name="T6" fmla="*/ 10 w 52"/>
                  <a:gd name="T7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51">
                    <a:moveTo>
                      <a:pt x="10" y="51"/>
                    </a:moveTo>
                    <a:cubicBezTo>
                      <a:pt x="10" y="51"/>
                      <a:pt x="0" y="33"/>
                      <a:pt x="12" y="19"/>
                    </a:cubicBezTo>
                    <a:cubicBezTo>
                      <a:pt x="24" y="5"/>
                      <a:pt x="42" y="0"/>
                      <a:pt x="42" y="0"/>
                    </a:cubicBezTo>
                    <a:cubicBezTo>
                      <a:pt x="42" y="0"/>
                      <a:pt x="52" y="47"/>
                      <a:pt x="10" y="51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70" name="Freeform 41"/>
              <p:cNvSpPr>
                <a:spLocks/>
              </p:cNvSpPr>
              <p:nvPr/>
            </p:nvSpPr>
            <p:spPr bwMode="auto">
              <a:xfrm>
                <a:off x="7069138" y="781051"/>
                <a:ext cx="119063" cy="117475"/>
              </a:xfrm>
              <a:custGeom>
                <a:avLst/>
                <a:gdLst>
                  <a:gd name="T0" fmla="*/ 0 w 52"/>
                  <a:gd name="T1" fmla="*/ 33 h 51"/>
                  <a:gd name="T2" fmla="*/ 17 w 52"/>
                  <a:gd name="T3" fmla="*/ 7 h 51"/>
                  <a:gd name="T4" fmla="*/ 52 w 52"/>
                  <a:gd name="T5" fmla="*/ 5 h 51"/>
                  <a:gd name="T6" fmla="*/ 0 w 52"/>
                  <a:gd name="T7" fmla="*/ 33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51">
                    <a:moveTo>
                      <a:pt x="0" y="33"/>
                    </a:moveTo>
                    <a:cubicBezTo>
                      <a:pt x="0" y="33"/>
                      <a:pt x="0" y="13"/>
                      <a:pt x="17" y="7"/>
                    </a:cubicBezTo>
                    <a:cubicBezTo>
                      <a:pt x="35" y="0"/>
                      <a:pt x="52" y="5"/>
                      <a:pt x="52" y="5"/>
                    </a:cubicBezTo>
                    <a:cubicBezTo>
                      <a:pt x="52" y="5"/>
                      <a:pt x="38" y="51"/>
                      <a:pt x="0" y="33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71" name="Freeform 42"/>
              <p:cNvSpPr>
                <a:spLocks/>
              </p:cNvSpPr>
              <p:nvPr/>
            </p:nvSpPr>
            <p:spPr bwMode="auto">
              <a:xfrm>
                <a:off x="7054851" y="687389"/>
                <a:ext cx="122238" cy="115888"/>
              </a:xfrm>
              <a:custGeom>
                <a:avLst/>
                <a:gdLst>
                  <a:gd name="T0" fmla="*/ 0 w 53"/>
                  <a:gd name="T1" fmla="*/ 33 h 51"/>
                  <a:gd name="T2" fmla="*/ 18 w 53"/>
                  <a:gd name="T3" fmla="*/ 6 h 51"/>
                  <a:gd name="T4" fmla="*/ 53 w 53"/>
                  <a:gd name="T5" fmla="*/ 5 h 51"/>
                  <a:gd name="T6" fmla="*/ 0 w 53"/>
                  <a:gd name="T7" fmla="*/ 33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" h="51">
                    <a:moveTo>
                      <a:pt x="0" y="33"/>
                    </a:moveTo>
                    <a:cubicBezTo>
                      <a:pt x="0" y="33"/>
                      <a:pt x="0" y="12"/>
                      <a:pt x="18" y="6"/>
                    </a:cubicBezTo>
                    <a:cubicBezTo>
                      <a:pt x="35" y="0"/>
                      <a:pt x="53" y="5"/>
                      <a:pt x="53" y="5"/>
                    </a:cubicBezTo>
                    <a:cubicBezTo>
                      <a:pt x="53" y="5"/>
                      <a:pt x="38" y="51"/>
                      <a:pt x="0" y="33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72" name="Freeform 43"/>
              <p:cNvSpPr>
                <a:spLocks/>
              </p:cNvSpPr>
              <p:nvPr/>
            </p:nvSpPr>
            <p:spPr bwMode="auto">
              <a:xfrm>
                <a:off x="6956426" y="614364"/>
                <a:ext cx="119063" cy="114300"/>
              </a:xfrm>
              <a:custGeom>
                <a:avLst/>
                <a:gdLst>
                  <a:gd name="T0" fmla="*/ 11 w 52"/>
                  <a:gd name="T1" fmla="*/ 50 h 50"/>
                  <a:gd name="T2" fmla="*/ 12 w 52"/>
                  <a:gd name="T3" fmla="*/ 19 h 50"/>
                  <a:gd name="T4" fmla="*/ 42 w 52"/>
                  <a:gd name="T5" fmla="*/ 0 h 50"/>
                  <a:gd name="T6" fmla="*/ 11 w 52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50">
                    <a:moveTo>
                      <a:pt x="11" y="50"/>
                    </a:moveTo>
                    <a:cubicBezTo>
                      <a:pt x="11" y="50"/>
                      <a:pt x="0" y="33"/>
                      <a:pt x="12" y="19"/>
                    </a:cubicBezTo>
                    <a:cubicBezTo>
                      <a:pt x="24" y="5"/>
                      <a:pt x="42" y="0"/>
                      <a:pt x="42" y="0"/>
                    </a:cubicBezTo>
                    <a:cubicBezTo>
                      <a:pt x="42" y="0"/>
                      <a:pt x="52" y="46"/>
                      <a:pt x="11" y="50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73" name="Freeform 44"/>
              <p:cNvSpPr>
                <a:spLocks/>
              </p:cNvSpPr>
              <p:nvPr/>
            </p:nvSpPr>
            <p:spPr bwMode="auto">
              <a:xfrm>
                <a:off x="6931026" y="493714"/>
                <a:ext cx="119063" cy="115888"/>
              </a:xfrm>
              <a:custGeom>
                <a:avLst/>
                <a:gdLst>
                  <a:gd name="T0" fmla="*/ 11 w 52"/>
                  <a:gd name="T1" fmla="*/ 51 h 51"/>
                  <a:gd name="T2" fmla="*/ 12 w 52"/>
                  <a:gd name="T3" fmla="*/ 19 h 51"/>
                  <a:gd name="T4" fmla="*/ 42 w 52"/>
                  <a:gd name="T5" fmla="*/ 0 h 51"/>
                  <a:gd name="T6" fmla="*/ 11 w 52"/>
                  <a:gd name="T7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51">
                    <a:moveTo>
                      <a:pt x="11" y="51"/>
                    </a:moveTo>
                    <a:cubicBezTo>
                      <a:pt x="11" y="51"/>
                      <a:pt x="0" y="33"/>
                      <a:pt x="12" y="19"/>
                    </a:cubicBezTo>
                    <a:cubicBezTo>
                      <a:pt x="24" y="5"/>
                      <a:pt x="42" y="0"/>
                      <a:pt x="42" y="0"/>
                    </a:cubicBezTo>
                    <a:cubicBezTo>
                      <a:pt x="42" y="0"/>
                      <a:pt x="52" y="47"/>
                      <a:pt x="11" y="51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74" name="Freeform 45"/>
              <p:cNvSpPr>
                <a:spLocks/>
              </p:cNvSpPr>
              <p:nvPr/>
            </p:nvSpPr>
            <p:spPr bwMode="auto">
              <a:xfrm>
                <a:off x="6819901" y="395289"/>
                <a:ext cx="115888" cy="115888"/>
              </a:xfrm>
              <a:custGeom>
                <a:avLst/>
                <a:gdLst>
                  <a:gd name="T0" fmla="*/ 10 w 51"/>
                  <a:gd name="T1" fmla="*/ 51 h 51"/>
                  <a:gd name="T2" fmla="*/ 11 w 51"/>
                  <a:gd name="T3" fmla="*/ 19 h 51"/>
                  <a:gd name="T4" fmla="*/ 41 w 51"/>
                  <a:gd name="T5" fmla="*/ 0 h 51"/>
                  <a:gd name="T6" fmla="*/ 10 w 51"/>
                  <a:gd name="T7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" h="51">
                    <a:moveTo>
                      <a:pt x="10" y="51"/>
                    </a:moveTo>
                    <a:cubicBezTo>
                      <a:pt x="10" y="51"/>
                      <a:pt x="0" y="33"/>
                      <a:pt x="11" y="19"/>
                    </a:cubicBezTo>
                    <a:cubicBezTo>
                      <a:pt x="23" y="5"/>
                      <a:pt x="41" y="0"/>
                      <a:pt x="41" y="0"/>
                    </a:cubicBezTo>
                    <a:cubicBezTo>
                      <a:pt x="41" y="0"/>
                      <a:pt x="51" y="47"/>
                      <a:pt x="10" y="51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75" name="Freeform 46"/>
              <p:cNvSpPr>
                <a:spLocks/>
              </p:cNvSpPr>
              <p:nvPr/>
            </p:nvSpPr>
            <p:spPr bwMode="auto">
              <a:xfrm>
                <a:off x="6637338" y="369889"/>
                <a:ext cx="114300" cy="131763"/>
              </a:xfrm>
              <a:custGeom>
                <a:avLst/>
                <a:gdLst>
                  <a:gd name="T0" fmla="*/ 25 w 50"/>
                  <a:gd name="T1" fmla="*/ 58 h 58"/>
                  <a:gd name="T2" fmla="*/ 3 w 50"/>
                  <a:gd name="T3" fmla="*/ 35 h 58"/>
                  <a:gd name="T4" fmla="*/ 9 w 50"/>
                  <a:gd name="T5" fmla="*/ 0 h 58"/>
                  <a:gd name="T6" fmla="*/ 25 w 50"/>
                  <a:gd name="T7" fmla="*/ 5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0" h="58">
                    <a:moveTo>
                      <a:pt x="25" y="58"/>
                    </a:moveTo>
                    <a:cubicBezTo>
                      <a:pt x="25" y="58"/>
                      <a:pt x="5" y="53"/>
                      <a:pt x="3" y="35"/>
                    </a:cubicBezTo>
                    <a:cubicBezTo>
                      <a:pt x="0" y="17"/>
                      <a:pt x="9" y="0"/>
                      <a:pt x="9" y="0"/>
                    </a:cubicBezTo>
                    <a:cubicBezTo>
                      <a:pt x="9" y="0"/>
                      <a:pt x="50" y="24"/>
                      <a:pt x="25" y="58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76" name="Freeform 47"/>
              <p:cNvSpPr>
                <a:spLocks/>
              </p:cNvSpPr>
              <p:nvPr/>
            </p:nvSpPr>
            <p:spPr bwMode="auto">
              <a:xfrm>
                <a:off x="6975476" y="987426"/>
                <a:ext cx="131763" cy="111125"/>
              </a:xfrm>
              <a:custGeom>
                <a:avLst/>
                <a:gdLst>
                  <a:gd name="T0" fmla="*/ 0 w 58"/>
                  <a:gd name="T1" fmla="*/ 19 h 49"/>
                  <a:gd name="T2" fmla="*/ 25 w 58"/>
                  <a:gd name="T3" fmla="*/ 0 h 49"/>
                  <a:gd name="T4" fmla="*/ 58 w 58"/>
                  <a:gd name="T5" fmla="*/ 10 h 49"/>
                  <a:gd name="T6" fmla="*/ 0 w 58"/>
                  <a:gd name="T7" fmla="*/ 1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8" h="49">
                    <a:moveTo>
                      <a:pt x="0" y="19"/>
                    </a:moveTo>
                    <a:cubicBezTo>
                      <a:pt x="0" y="19"/>
                      <a:pt x="7" y="0"/>
                      <a:pt x="25" y="0"/>
                    </a:cubicBezTo>
                    <a:cubicBezTo>
                      <a:pt x="43" y="0"/>
                      <a:pt x="58" y="10"/>
                      <a:pt x="58" y="10"/>
                    </a:cubicBezTo>
                    <a:cubicBezTo>
                      <a:pt x="58" y="10"/>
                      <a:pt x="29" y="49"/>
                      <a:pt x="0" y="19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77" name="Freeform 48"/>
              <p:cNvSpPr>
                <a:spLocks/>
              </p:cNvSpPr>
              <p:nvPr/>
            </p:nvSpPr>
            <p:spPr bwMode="auto">
              <a:xfrm>
                <a:off x="6996113" y="895351"/>
                <a:ext cx="120650" cy="112713"/>
              </a:xfrm>
              <a:custGeom>
                <a:avLst/>
                <a:gdLst>
                  <a:gd name="T0" fmla="*/ 0 w 53"/>
                  <a:gd name="T1" fmla="*/ 20 h 49"/>
                  <a:gd name="T2" fmla="*/ 23 w 53"/>
                  <a:gd name="T3" fmla="*/ 0 h 49"/>
                  <a:gd name="T4" fmla="*/ 53 w 53"/>
                  <a:gd name="T5" fmla="*/ 11 h 49"/>
                  <a:gd name="T6" fmla="*/ 0 w 53"/>
                  <a:gd name="T7" fmla="*/ 2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" h="49">
                    <a:moveTo>
                      <a:pt x="0" y="20"/>
                    </a:moveTo>
                    <a:cubicBezTo>
                      <a:pt x="0" y="20"/>
                      <a:pt x="7" y="1"/>
                      <a:pt x="23" y="0"/>
                    </a:cubicBezTo>
                    <a:cubicBezTo>
                      <a:pt x="39" y="0"/>
                      <a:pt x="53" y="11"/>
                      <a:pt x="53" y="11"/>
                    </a:cubicBezTo>
                    <a:cubicBezTo>
                      <a:pt x="53" y="11"/>
                      <a:pt x="26" y="49"/>
                      <a:pt x="0" y="20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78" name="Freeform 49"/>
              <p:cNvSpPr>
                <a:spLocks/>
              </p:cNvSpPr>
              <p:nvPr/>
            </p:nvSpPr>
            <p:spPr bwMode="auto">
              <a:xfrm>
                <a:off x="7151688" y="860426"/>
                <a:ext cx="103188" cy="101600"/>
              </a:xfrm>
              <a:custGeom>
                <a:avLst/>
                <a:gdLst>
                  <a:gd name="T0" fmla="*/ 0 w 45"/>
                  <a:gd name="T1" fmla="*/ 15 h 44"/>
                  <a:gd name="T2" fmla="*/ 23 w 45"/>
                  <a:gd name="T3" fmla="*/ 4 h 44"/>
                  <a:gd name="T4" fmla="*/ 45 w 45"/>
                  <a:gd name="T5" fmla="*/ 19 h 44"/>
                  <a:gd name="T6" fmla="*/ 0 w 45"/>
                  <a:gd name="T7" fmla="*/ 15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5" h="44">
                    <a:moveTo>
                      <a:pt x="0" y="15"/>
                    </a:moveTo>
                    <a:cubicBezTo>
                      <a:pt x="0" y="15"/>
                      <a:pt x="10" y="0"/>
                      <a:pt x="23" y="4"/>
                    </a:cubicBezTo>
                    <a:cubicBezTo>
                      <a:pt x="37" y="8"/>
                      <a:pt x="45" y="19"/>
                      <a:pt x="45" y="19"/>
                    </a:cubicBezTo>
                    <a:cubicBezTo>
                      <a:pt x="45" y="19"/>
                      <a:pt x="15" y="44"/>
                      <a:pt x="0" y="15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79" name="Freeform 50"/>
              <p:cNvSpPr>
                <a:spLocks/>
              </p:cNvSpPr>
              <p:nvPr/>
            </p:nvSpPr>
            <p:spPr bwMode="auto">
              <a:xfrm>
                <a:off x="7137401" y="942976"/>
                <a:ext cx="103188" cy="101600"/>
              </a:xfrm>
              <a:custGeom>
                <a:avLst/>
                <a:gdLst>
                  <a:gd name="T0" fmla="*/ 0 w 45"/>
                  <a:gd name="T1" fmla="*/ 14 h 44"/>
                  <a:gd name="T2" fmla="*/ 23 w 45"/>
                  <a:gd name="T3" fmla="*/ 4 h 44"/>
                  <a:gd name="T4" fmla="*/ 45 w 45"/>
                  <a:gd name="T5" fmla="*/ 19 h 44"/>
                  <a:gd name="T6" fmla="*/ 0 w 45"/>
                  <a:gd name="T7" fmla="*/ 1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5" h="44">
                    <a:moveTo>
                      <a:pt x="0" y="14"/>
                    </a:moveTo>
                    <a:cubicBezTo>
                      <a:pt x="0" y="14"/>
                      <a:pt x="10" y="0"/>
                      <a:pt x="23" y="4"/>
                    </a:cubicBezTo>
                    <a:cubicBezTo>
                      <a:pt x="37" y="7"/>
                      <a:pt x="45" y="19"/>
                      <a:pt x="45" y="19"/>
                    </a:cubicBezTo>
                    <a:cubicBezTo>
                      <a:pt x="45" y="19"/>
                      <a:pt x="15" y="44"/>
                      <a:pt x="0" y="14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</p:grpSp>
        <p:grpSp>
          <p:nvGrpSpPr>
            <p:cNvPr id="28" name="Group 27"/>
            <p:cNvGrpSpPr/>
            <p:nvPr/>
          </p:nvGrpSpPr>
          <p:grpSpPr>
            <a:xfrm>
              <a:off x="4363855" y="2922819"/>
              <a:ext cx="1549101" cy="3935184"/>
              <a:chOff x="4144269" y="825881"/>
              <a:chExt cx="1161826" cy="2951388"/>
            </a:xfrm>
          </p:grpSpPr>
          <p:sp>
            <p:nvSpPr>
              <p:cNvPr id="24" name="Rectangle 23"/>
              <p:cNvSpPr/>
              <p:nvPr/>
            </p:nvSpPr>
            <p:spPr>
              <a:xfrm>
                <a:off x="4144269" y="1495313"/>
                <a:ext cx="1152957" cy="2281956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4144269" y="836639"/>
                <a:ext cx="1161826" cy="1208658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4539927" y="825881"/>
                <a:ext cx="370510" cy="99257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8000" b="1" dirty="0">
                    <a:solidFill>
                      <a:schemeClr val="accent3">
                        <a:lumMod val="50000"/>
                      </a:schemeClr>
                    </a:solidFill>
                    <a:latin typeface="Raleway"/>
                    <a:cs typeface="Raleway"/>
                  </a:rPr>
                  <a:t>3</a:t>
                </a:r>
                <a:endParaRPr lang="en-US" sz="2667" dirty="0">
                  <a:solidFill>
                    <a:schemeClr val="accent3">
                      <a:lumMod val="50000"/>
                    </a:schemeClr>
                  </a:solidFill>
                  <a:latin typeface="Raleway"/>
                  <a:cs typeface="Raleway"/>
                </a:endParaRP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4193280" y="1940365"/>
                <a:ext cx="1062212" cy="116204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133" b="1" dirty="0">
                    <a:solidFill>
                      <a:schemeClr val="bg1"/>
                    </a:solidFill>
                    <a:latin typeface="Raleway"/>
                    <a:cs typeface="Raleway"/>
                  </a:rPr>
                  <a:t>SUBTILE</a:t>
                </a:r>
              </a:p>
              <a:p>
                <a:pPr algn="ctr"/>
                <a:r>
                  <a:rPr lang="en-US" sz="1467" dirty="0">
                    <a:solidFill>
                      <a:schemeClr val="bg1"/>
                    </a:solidFill>
                    <a:latin typeface="Calibri Light" panose="020F0302020204030204" pitchFamily="34" charset="0"/>
                    <a:cs typeface="Raleway"/>
                  </a:rPr>
                  <a:t>We would love experiences. We would love to share our SELECT.</a:t>
                </a:r>
              </a:p>
            </p:txBody>
          </p:sp>
        </p:grp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4F548B9-E10B-4125-9EF3-E1513B52A0CD}"/>
              </a:ext>
            </a:extLst>
          </p:cNvPr>
          <p:cNvGrpSpPr/>
          <p:nvPr/>
        </p:nvGrpSpPr>
        <p:grpSpPr>
          <a:xfrm>
            <a:off x="5901131" y="1698908"/>
            <a:ext cx="1537276" cy="5159095"/>
            <a:chOff x="5901131" y="1698908"/>
            <a:chExt cx="1537276" cy="5159095"/>
          </a:xfrm>
        </p:grpSpPr>
        <p:grpSp>
          <p:nvGrpSpPr>
            <p:cNvPr id="248" name="Group 247"/>
            <p:cNvGrpSpPr/>
            <p:nvPr/>
          </p:nvGrpSpPr>
          <p:grpSpPr>
            <a:xfrm>
              <a:off x="6249137" y="1698908"/>
              <a:ext cx="768095" cy="902419"/>
              <a:chOff x="6294438" y="328614"/>
              <a:chExt cx="998538" cy="1173163"/>
            </a:xfrm>
          </p:grpSpPr>
          <p:sp>
            <p:nvSpPr>
              <p:cNvPr id="249" name="Freeform 18"/>
              <p:cNvSpPr>
                <a:spLocks/>
              </p:cNvSpPr>
              <p:nvPr/>
            </p:nvSpPr>
            <p:spPr bwMode="auto">
              <a:xfrm>
                <a:off x="6607176" y="817564"/>
                <a:ext cx="374650" cy="684213"/>
              </a:xfrm>
              <a:custGeom>
                <a:avLst/>
                <a:gdLst>
                  <a:gd name="T0" fmla="*/ 130 w 164"/>
                  <a:gd name="T1" fmla="*/ 299 h 299"/>
                  <a:gd name="T2" fmla="*/ 123 w 164"/>
                  <a:gd name="T3" fmla="*/ 132 h 299"/>
                  <a:gd name="T4" fmla="*/ 161 w 164"/>
                  <a:gd name="T5" fmla="*/ 47 h 299"/>
                  <a:gd name="T6" fmla="*/ 143 w 164"/>
                  <a:gd name="T7" fmla="*/ 51 h 299"/>
                  <a:gd name="T8" fmla="*/ 108 w 164"/>
                  <a:gd name="T9" fmla="*/ 75 h 299"/>
                  <a:gd name="T10" fmla="*/ 80 w 164"/>
                  <a:gd name="T11" fmla="*/ 6 h 299"/>
                  <a:gd name="T12" fmla="*/ 77 w 164"/>
                  <a:gd name="T13" fmla="*/ 51 h 299"/>
                  <a:gd name="T14" fmla="*/ 48 w 164"/>
                  <a:gd name="T15" fmla="*/ 33 h 299"/>
                  <a:gd name="T16" fmla="*/ 27 w 164"/>
                  <a:gd name="T17" fmla="*/ 16 h 299"/>
                  <a:gd name="T18" fmla="*/ 52 w 164"/>
                  <a:gd name="T19" fmla="*/ 74 h 299"/>
                  <a:gd name="T20" fmla="*/ 10 w 164"/>
                  <a:gd name="T21" fmla="*/ 35 h 299"/>
                  <a:gd name="T22" fmla="*/ 9 w 164"/>
                  <a:gd name="T23" fmla="*/ 53 h 299"/>
                  <a:gd name="T24" fmla="*/ 43 w 164"/>
                  <a:gd name="T25" fmla="*/ 93 h 299"/>
                  <a:gd name="T26" fmla="*/ 10 w 164"/>
                  <a:gd name="T27" fmla="*/ 75 h 299"/>
                  <a:gd name="T28" fmla="*/ 20 w 164"/>
                  <a:gd name="T29" fmla="*/ 97 h 299"/>
                  <a:gd name="T30" fmla="*/ 71 w 164"/>
                  <a:gd name="T31" fmla="*/ 161 h 299"/>
                  <a:gd name="T32" fmla="*/ 62 w 164"/>
                  <a:gd name="T33" fmla="*/ 299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64" h="299">
                    <a:moveTo>
                      <a:pt x="130" y="299"/>
                    </a:moveTo>
                    <a:cubicBezTo>
                      <a:pt x="130" y="299"/>
                      <a:pt x="107" y="195"/>
                      <a:pt x="123" y="132"/>
                    </a:cubicBezTo>
                    <a:cubicBezTo>
                      <a:pt x="139" y="70"/>
                      <a:pt x="164" y="57"/>
                      <a:pt x="161" y="47"/>
                    </a:cubicBezTo>
                    <a:cubicBezTo>
                      <a:pt x="159" y="38"/>
                      <a:pt x="147" y="42"/>
                      <a:pt x="143" y="51"/>
                    </a:cubicBezTo>
                    <a:cubicBezTo>
                      <a:pt x="139" y="60"/>
                      <a:pt x="123" y="78"/>
                      <a:pt x="108" y="75"/>
                    </a:cubicBezTo>
                    <a:cubicBezTo>
                      <a:pt x="94" y="72"/>
                      <a:pt x="91" y="12"/>
                      <a:pt x="80" y="6"/>
                    </a:cubicBezTo>
                    <a:cubicBezTo>
                      <a:pt x="70" y="0"/>
                      <a:pt x="73" y="27"/>
                      <a:pt x="77" y="51"/>
                    </a:cubicBezTo>
                    <a:cubicBezTo>
                      <a:pt x="81" y="75"/>
                      <a:pt x="60" y="62"/>
                      <a:pt x="48" y="33"/>
                    </a:cubicBezTo>
                    <a:cubicBezTo>
                      <a:pt x="36" y="4"/>
                      <a:pt x="28" y="12"/>
                      <a:pt x="27" y="16"/>
                    </a:cubicBezTo>
                    <a:cubicBezTo>
                      <a:pt x="25" y="20"/>
                      <a:pt x="54" y="72"/>
                      <a:pt x="52" y="74"/>
                    </a:cubicBezTo>
                    <a:cubicBezTo>
                      <a:pt x="49" y="77"/>
                      <a:pt x="13" y="34"/>
                      <a:pt x="10" y="35"/>
                    </a:cubicBezTo>
                    <a:cubicBezTo>
                      <a:pt x="6" y="36"/>
                      <a:pt x="0" y="39"/>
                      <a:pt x="9" y="53"/>
                    </a:cubicBezTo>
                    <a:cubicBezTo>
                      <a:pt x="17" y="66"/>
                      <a:pt x="44" y="89"/>
                      <a:pt x="43" y="93"/>
                    </a:cubicBezTo>
                    <a:cubicBezTo>
                      <a:pt x="41" y="97"/>
                      <a:pt x="18" y="76"/>
                      <a:pt x="10" y="75"/>
                    </a:cubicBezTo>
                    <a:cubicBezTo>
                      <a:pt x="2" y="75"/>
                      <a:pt x="5" y="86"/>
                      <a:pt x="20" y="97"/>
                    </a:cubicBezTo>
                    <a:cubicBezTo>
                      <a:pt x="34" y="108"/>
                      <a:pt x="71" y="121"/>
                      <a:pt x="71" y="161"/>
                    </a:cubicBezTo>
                    <a:cubicBezTo>
                      <a:pt x="72" y="201"/>
                      <a:pt x="62" y="299"/>
                      <a:pt x="62" y="299"/>
                    </a:cubicBezTo>
                  </a:path>
                </a:pathLst>
              </a:custGeom>
              <a:solidFill>
                <a:srgbClr val="A2772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50" name="Freeform 19"/>
              <p:cNvSpPr>
                <a:spLocks/>
              </p:cNvSpPr>
              <p:nvPr/>
            </p:nvSpPr>
            <p:spPr bwMode="auto">
              <a:xfrm>
                <a:off x="6700838" y="604839"/>
                <a:ext cx="166688" cy="198438"/>
              </a:xfrm>
              <a:custGeom>
                <a:avLst/>
                <a:gdLst>
                  <a:gd name="T0" fmla="*/ 32 w 73"/>
                  <a:gd name="T1" fmla="*/ 87 h 87"/>
                  <a:gd name="T2" fmla="*/ 1 w 73"/>
                  <a:gd name="T3" fmla="*/ 50 h 87"/>
                  <a:gd name="T4" fmla="*/ 14 w 73"/>
                  <a:gd name="T5" fmla="*/ 0 h 87"/>
                  <a:gd name="T6" fmla="*/ 32 w 73"/>
                  <a:gd name="T7" fmla="*/ 87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3" h="87">
                    <a:moveTo>
                      <a:pt x="32" y="87"/>
                    </a:moveTo>
                    <a:cubicBezTo>
                      <a:pt x="32" y="87"/>
                      <a:pt x="3" y="78"/>
                      <a:pt x="1" y="50"/>
                    </a:cubicBezTo>
                    <a:cubicBezTo>
                      <a:pt x="0" y="23"/>
                      <a:pt x="14" y="0"/>
                      <a:pt x="14" y="0"/>
                    </a:cubicBezTo>
                    <a:cubicBezTo>
                      <a:pt x="14" y="0"/>
                      <a:pt x="73" y="39"/>
                      <a:pt x="32" y="87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51" name="Freeform 20"/>
              <p:cNvSpPr>
                <a:spLocks/>
              </p:cNvSpPr>
              <p:nvPr/>
            </p:nvSpPr>
            <p:spPr bwMode="auto">
              <a:xfrm>
                <a:off x="6567488" y="676276"/>
                <a:ext cx="133350" cy="139700"/>
              </a:xfrm>
              <a:custGeom>
                <a:avLst/>
                <a:gdLst>
                  <a:gd name="T0" fmla="*/ 38 w 58"/>
                  <a:gd name="T1" fmla="*/ 61 h 61"/>
                  <a:gd name="T2" fmla="*/ 7 w 58"/>
                  <a:gd name="T3" fmla="*/ 41 h 61"/>
                  <a:gd name="T4" fmla="*/ 5 w 58"/>
                  <a:gd name="T5" fmla="*/ 0 h 61"/>
                  <a:gd name="T6" fmla="*/ 38 w 58"/>
                  <a:gd name="T7" fmla="*/ 61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8" h="61">
                    <a:moveTo>
                      <a:pt x="38" y="61"/>
                    </a:moveTo>
                    <a:cubicBezTo>
                      <a:pt x="38" y="61"/>
                      <a:pt x="14" y="61"/>
                      <a:pt x="7" y="41"/>
                    </a:cubicBezTo>
                    <a:cubicBezTo>
                      <a:pt x="0" y="20"/>
                      <a:pt x="5" y="0"/>
                      <a:pt x="5" y="0"/>
                    </a:cubicBezTo>
                    <a:cubicBezTo>
                      <a:pt x="5" y="0"/>
                      <a:pt x="58" y="17"/>
                      <a:pt x="38" y="61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52" name="Freeform 21"/>
              <p:cNvSpPr>
                <a:spLocks/>
              </p:cNvSpPr>
              <p:nvPr/>
            </p:nvSpPr>
            <p:spPr bwMode="auto">
              <a:xfrm>
                <a:off x="6810376" y="531814"/>
                <a:ext cx="141288" cy="155575"/>
              </a:xfrm>
              <a:custGeom>
                <a:avLst/>
                <a:gdLst>
                  <a:gd name="T0" fmla="*/ 17 w 62"/>
                  <a:gd name="T1" fmla="*/ 68 h 68"/>
                  <a:gd name="T2" fmla="*/ 9 w 62"/>
                  <a:gd name="T3" fmla="*/ 31 h 68"/>
                  <a:gd name="T4" fmla="*/ 36 w 62"/>
                  <a:gd name="T5" fmla="*/ 0 h 68"/>
                  <a:gd name="T6" fmla="*/ 17 w 62"/>
                  <a:gd name="T7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2" h="68">
                    <a:moveTo>
                      <a:pt x="17" y="68"/>
                    </a:moveTo>
                    <a:cubicBezTo>
                      <a:pt x="17" y="68"/>
                      <a:pt x="0" y="51"/>
                      <a:pt x="9" y="31"/>
                    </a:cubicBezTo>
                    <a:cubicBezTo>
                      <a:pt x="18" y="11"/>
                      <a:pt x="36" y="0"/>
                      <a:pt x="36" y="0"/>
                    </a:cubicBezTo>
                    <a:cubicBezTo>
                      <a:pt x="36" y="0"/>
                      <a:pt x="62" y="50"/>
                      <a:pt x="17" y="68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53" name="Freeform 22"/>
              <p:cNvSpPr>
                <a:spLocks/>
              </p:cNvSpPr>
              <p:nvPr/>
            </p:nvSpPr>
            <p:spPr bwMode="auto">
              <a:xfrm>
                <a:off x="6513513" y="795339"/>
                <a:ext cx="104775" cy="106363"/>
              </a:xfrm>
              <a:custGeom>
                <a:avLst/>
                <a:gdLst>
                  <a:gd name="T0" fmla="*/ 42 w 46"/>
                  <a:gd name="T1" fmla="*/ 41 h 47"/>
                  <a:gd name="T2" fmla="*/ 12 w 46"/>
                  <a:gd name="T3" fmla="*/ 32 h 47"/>
                  <a:gd name="T4" fmla="*/ 0 w 46"/>
                  <a:gd name="T5" fmla="*/ 0 h 47"/>
                  <a:gd name="T6" fmla="*/ 42 w 46"/>
                  <a:gd name="T7" fmla="*/ 4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7">
                    <a:moveTo>
                      <a:pt x="42" y="41"/>
                    </a:moveTo>
                    <a:cubicBezTo>
                      <a:pt x="42" y="41"/>
                      <a:pt x="23" y="47"/>
                      <a:pt x="12" y="32"/>
                    </a:cubicBezTo>
                    <a:cubicBezTo>
                      <a:pt x="1" y="18"/>
                      <a:pt x="0" y="0"/>
                      <a:pt x="0" y="0"/>
                    </a:cubicBezTo>
                    <a:cubicBezTo>
                      <a:pt x="0" y="0"/>
                      <a:pt x="46" y="1"/>
                      <a:pt x="42" y="41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54" name="Freeform 23"/>
              <p:cNvSpPr>
                <a:spLocks/>
              </p:cNvSpPr>
              <p:nvPr/>
            </p:nvSpPr>
            <p:spPr bwMode="auto">
              <a:xfrm>
                <a:off x="6483351" y="901701"/>
                <a:ext cx="128588" cy="117475"/>
              </a:xfrm>
              <a:custGeom>
                <a:avLst/>
                <a:gdLst>
                  <a:gd name="T0" fmla="*/ 56 w 56"/>
                  <a:gd name="T1" fmla="*/ 38 h 51"/>
                  <a:gd name="T2" fmla="*/ 25 w 56"/>
                  <a:gd name="T3" fmla="*/ 44 h 51"/>
                  <a:gd name="T4" fmla="*/ 0 w 56"/>
                  <a:gd name="T5" fmla="*/ 20 h 51"/>
                  <a:gd name="T6" fmla="*/ 56 w 56"/>
                  <a:gd name="T7" fmla="*/ 3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6" h="51">
                    <a:moveTo>
                      <a:pt x="56" y="38"/>
                    </a:moveTo>
                    <a:cubicBezTo>
                      <a:pt x="56" y="38"/>
                      <a:pt x="42" y="51"/>
                      <a:pt x="25" y="44"/>
                    </a:cubicBezTo>
                    <a:cubicBezTo>
                      <a:pt x="9" y="36"/>
                      <a:pt x="0" y="20"/>
                      <a:pt x="0" y="20"/>
                    </a:cubicBezTo>
                    <a:cubicBezTo>
                      <a:pt x="0" y="20"/>
                      <a:pt x="42" y="0"/>
                      <a:pt x="56" y="38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55" name="Freeform 24"/>
              <p:cNvSpPr>
                <a:spLocks/>
              </p:cNvSpPr>
              <p:nvPr/>
            </p:nvSpPr>
            <p:spPr bwMode="auto">
              <a:xfrm>
                <a:off x="6510338" y="1009651"/>
                <a:ext cx="127000" cy="109538"/>
              </a:xfrm>
              <a:custGeom>
                <a:avLst/>
                <a:gdLst>
                  <a:gd name="T0" fmla="*/ 55 w 55"/>
                  <a:gd name="T1" fmla="*/ 21 h 48"/>
                  <a:gd name="T2" fmla="*/ 34 w 55"/>
                  <a:gd name="T3" fmla="*/ 44 h 48"/>
                  <a:gd name="T4" fmla="*/ 0 w 55"/>
                  <a:gd name="T5" fmla="*/ 41 h 48"/>
                  <a:gd name="T6" fmla="*/ 55 w 55"/>
                  <a:gd name="T7" fmla="*/ 21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5" h="48">
                    <a:moveTo>
                      <a:pt x="55" y="21"/>
                    </a:moveTo>
                    <a:cubicBezTo>
                      <a:pt x="55" y="21"/>
                      <a:pt x="52" y="41"/>
                      <a:pt x="34" y="44"/>
                    </a:cubicBezTo>
                    <a:cubicBezTo>
                      <a:pt x="17" y="48"/>
                      <a:pt x="0" y="41"/>
                      <a:pt x="0" y="41"/>
                    </a:cubicBezTo>
                    <a:cubicBezTo>
                      <a:pt x="0" y="41"/>
                      <a:pt x="20" y="0"/>
                      <a:pt x="55" y="21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56" name="Freeform 25"/>
              <p:cNvSpPr>
                <a:spLocks/>
              </p:cNvSpPr>
              <p:nvPr/>
            </p:nvSpPr>
            <p:spPr bwMode="auto">
              <a:xfrm>
                <a:off x="6399213" y="971551"/>
                <a:ext cx="128588" cy="111125"/>
              </a:xfrm>
              <a:custGeom>
                <a:avLst/>
                <a:gdLst>
                  <a:gd name="T0" fmla="*/ 56 w 56"/>
                  <a:gd name="T1" fmla="*/ 24 h 49"/>
                  <a:gd name="T2" fmla="*/ 34 w 56"/>
                  <a:gd name="T3" fmla="*/ 46 h 49"/>
                  <a:gd name="T4" fmla="*/ 0 w 56"/>
                  <a:gd name="T5" fmla="*/ 41 h 49"/>
                  <a:gd name="T6" fmla="*/ 56 w 56"/>
                  <a:gd name="T7" fmla="*/ 24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6" h="49">
                    <a:moveTo>
                      <a:pt x="56" y="24"/>
                    </a:moveTo>
                    <a:cubicBezTo>
                      <a:pt x="56" y="24"/>
                      <a:pt x="52" y="43"/>
                      <a:pt x="34" y="46"/>
                    </a:cubicBezTo>
                    <a:cubicBezTo>
                      <a:pt x="16" y="49"/>
                      <a:pt x="0" y="41"/>
                      <a:pt x="0" y="41"/>
                    </a:cubicBezTo>
                    <a:cubicBezTo>
                      <a:pt x="0" y="41"/>
                      <a:pt x="22" y="0"/>
                      <a:pt x="56" y="24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57" name="Freeform 26"/>
              <p:cNvSpPr>
                <a:spLocks/>
              </p:cNvSpPr>
              <p:nvPr/>
            </p:nvSpPr>
            <p:spPr bwMode="auto">
              <a:xfrm>
                <a:off x="6410326" y="811214"/>
                <a:ext cx="128588" cy="119063"/>
              </a:xfrm>
              <a:custGeom>
                <a:avLst/>
                <a:gdLst>
                  <a:gd name="T0" fmla="*/ 56 w 56"/>
                  <a:gd name="T1" fmla="*/ 38 h 52"/>
                  <a:gd name="T2" fmla="*/ 25 w 56"/>
                  <a:gd name="T3" fmla="*/ 44 h 52"/>
                  <a:gd name="T4" fmla="*/ 0 w 56"/>
                  <a:gd name="T5" fmla="*/ 22 h 52"/>
                  <a:gd name="T6" fmla="*/ 56 w 56"/>
                  <a:gd name="T7" fmla="*/ 38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6" h="52">
                    <a:moveTo>
                      <a:pt x="56" y="38"/>
                    </a:moveTo>
                    <a:cubicBezTo>
                      <a:pt x="56" y="38"/>
                      <a:pt x="42" y="52"/>
                      <a:pt x="25" y="44"/>
                    </a:cubicBezTo>
                    <a:cubicBezTo>
                      <a:pt x="9" y="37"/>
                      <a:pt x="0" y="22"/>
                      <a:pt x="0" y="22"/>
                    </a:cubicBezTo>
                    <a:cubicBezTo>
                      <a:pt x="0" y="22"/>
                      <a:pt x="40" y="0"/>
                      <a:pt x="56" y="38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58" name="Freeform 27"/>
              <p:cNvSpPr>
                <a:spLocks/>
              </p:cNvSpPr>
              <p:nvPr/>
            </p:nvSpPr>
            <p:spPr bwMode="auto">
              <a:xfrm>
                <a:off x="6362701" y="898526"/>
                <a:ext cx="109538" cy="93663"/>
              </a:xfrm>
              <a:custGeom>
                <a:avLst/>
                <a:gdLst>
                  <a:gd name="T0" fmla="*/ 48 w 48"/>
                  <a:gd name="T1" fmla="*/ 26 h 41"/>
                  <a:gd name="T2" fmla="*/ 26 w 48"/>
                  <a:gd name="T3" fmla="*/ 39 h 41"/>
                  <a:gd name="T4" fmla="*/ 0 w 48"/>
                  <a:gd name="T5" fmla="*/ 28 h 41"/>
                  <a:gd name="T6" fmla="*/ 48 w 48"/>
                  <a:gd name="T7" fmla="*/ 26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41">
                    <a:moveTo>
                      <a:pt x="48" y="26"/>
                    </a:moveTo>
                    <a:cubicBezTo>
                      <a:pt x="48" y="26"/>
                      <a:pt x="41" y="41"/>
                      <a:pt x="26" y="39"/>
                    </a:cubicBezTo>
                    <a:cubicBezTo>
                      <a:pt x="11" y="37"/>
                      <a:pt x="0" y="28"/>
                      <a:pt x="0" y="28"/>
                    </a:cubicBezTo>
                    <a:cubicBezTo>
                      <a:pt x="0" y="28"/>
                      <a:pt x="27" y="0"/>
                      <a:pt x="48" y="26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59" name="Freeform 28"/>
              <p:cNvSpPr>
                <a:spLocks/>
              </p:cNvSpPr>
              <p:nvPr/>
            </p:nvSpPr>
            <p:spPr bwMode="auto">
              <a:xfrm>
                <a:off x="6450013" y="668339"/>
                <a:ext cx="88900" cy="95250"/>
              </a:xfrm>
              <a:custGeom>
                <a:avLst/>
                <a:gdLst>
                  <a:gd name="T0" fmla="*/ 39 w 39"/>
                  <a:gd name="T1" fmla="*/ 34 h 41"/>
                  <a:gd name="T2" fmla="*/ 13 w 39"/>
                  <a:gd name="T3" fmla="*/ 30 h 41"/>
                  <a:gd name="T4" fmla="*/ 0 w 39"/>
                  <a:gd name="T5" fmla="*/ 6 h 41"/>
                  <a:gd name="T6" fmla="*/ 39 w 39"/>
                  <a:gd name="T7" fmla="*/ 34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9" h="41">
                    <a:moveTo>
                      <a:pt x="39" y="34"/>
                    </a:moveTo>
                    <a:cubicBezTo>
                      <a:pt x="39" y="34"/>
                      <a:pt x="24" y="41"/>
                      <a:pt x="13" y="30"/>
                    </a:cubicBezTo>
                    <a:cubicBezTo>
                      <a:pt x="3" y="20"/>
                      <a:pt x="0" y="6"/>
                      <a:pt x="0" y="6"/>
                    </a:cubicBezTo>
                    <a:cubicBezTo>
                      <a:pt x="0" y="6"/>
                      <a:pt x="37" y="0"/>
                      <a:pt x="39" y="34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60" name="Freeform 29"/>
              <p:cNvSpPr>
                <a:spLocks/>
              </p:cNvSpPr>
              <p:nvPr/>
            </p:nvSpPr>
            <p:spPr bwMode="auto">
              <a:xfrm>
                <a:off x="6367463" y="604839"/>
                <a:ext cx="69850" cy="73025"/>
              </a:xfrm>
              <a:custGeom>
                <a:avLst/>
                <a:gdLst>
                  <a:gd name="T0" fmla="*/ 31 w 31"/>
                  <a:gd name="T1" fmla="*/ 27 h 32"/>
                  <a:gd name="T2" fmla="*/ 11 w 31"/>
                  <a:gd name="T3" fmla="*/ 24 h 32"/>
                  <a:gd name="T4" fmla="*/ 0 w 31"/>
                  <a:gd name="T5" fmla="*/ 4 h 32"/>
                  <a:gd name="T6" fmla="*/ 31 w 31"/>
                  <a:gd name="T7" fmla="*/ 27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1" h="32">
                    <a:moveTo>
                      <a:pt x="31" y="27"/>
                    </a:moveTo>
                    <a:cubicBezTo>
                      <a:pt x="31" y="27"/>
                      <a:pt x="19" y="32"/>
                      <a:pt x="11" y="24"/>
                    </a:cubicBezTo>
                    <a:cubicBezTo>
                      <a:pt x="2" y="16"/>
                      <a:pt x="0" y="4"/>
                      <a:pt x="0" y="4"/>
                    </a:cubicBezTo>
                    <a:cubicBezTo>
                      <a:pt x="0" y="4"/>
                      <a:pt x="30" y="0"/>
                      <a:pt x="31" y="27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61" name="Freeform 30"/>
              <p:cNvSpPr>
                <a:spLocks/>
              </p:cNvSpPr>
              <p:nvPr/>
            </p:nvSpPr>
            <p:spPr bwMode="auto">
              <a:xfrm>
                <a:off x="6492876" y="574676"/>
                <a:ext cx="87313" cy="92075"/>
              </a:xfrm>
              <a:custGeom>
                <a:avLst/>
                <a:gdLst>
                  <a:gd name="T0" fmla="*/ 32 w 38"/>
                  <a:gd name="T1" fmla="*/ 36 h 40"/>
                  <a:gd name="T2" fmla="*/ 8 w 38"/>
                  <a:gd name="T3" fmla="*/ 27 h 40"/>
                  <a:gd name="T4" fmla="*/ 0 w 38"/>
                  <a:gd name="T5" fmla="*/ 0 h 40"/>
                  <a:gd name="T6" fmla="*/ 32 w 38"/>
                  <a:gd name="T7" fmla="*/ 36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" h="40">
                    <a:moveTo>
                      <a:pt x="32" y="36"/>
                    </a:moveTo>
                    <a:cubicBezTo>
                      <a:pt x="32" y="36"/>
                      <a:pt x="16" y="40"/>
                      <a:pt x="8" y="27"/>
                    </a:cubicBezTo>
                    <a:cubicBezTo>
                      <a:pt x="0" y="15"/>
                      <a:pt x="0" y="0"/>
                      <a:pt x="0" y="0"/>
                    </a:cubicBezTo>
                    <a:cubicBezTo>
                      <a:pt x="0" y="0"/>
                      <a:pt x="38" y="4"/>
                      <a:pt x="32" y="36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62" name="Freeform 31"/>
              <p:cNvSpPr>
                <a:spLocks/>
              </p:cNvSpPr>
              <p:nvPr/>
            </p:nvSpPr>
            <p:spPr bwMode="auto">
              <a:xfrm>
                <a:off x="6503988" y="458789"/>
                <a:ext cx="87313" cy="92075"/>
              </a:xfrm>
              <a:custGeom>
                <a:avLst/>
                <a:gdLst>
                  <a:gd name="T0" fmla="*/ 31 w 38"/>
                  <a:gd name="T1" fmla="*/ 36 h 40"/>
                  <a:gd name="T2" fmla="*/ 8 w 38"/>
                  <a:gd name="T3" fmla="*/ 27 h 40"/>
                  <a:gd name="T4" fmla="*/ 0 w 38"/>
                  <a:gd name="T5" fmla="*/ 0 h 40"/>
                  <a:gd name="T6" fmla="*/ 31 w 38"/>
                  <a:gd name="T7" fmla="*/ 36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" h="40">
                    <a:moveTo>
                      <a:pt x="31" y="36"/>
                    </a:moveTo>
                    <a:cubicBezTo>
                      <a:pt x="31" y="36"/>
                      <a:pt x="15" y="40"/>
                      <a:pt x="8" y="27"/>
                    </a:cubicBezTo>
                    <a:cubicBezTo>
                      <a:pt x="0" y="14"/>
                      <a:pt x="0" y="0"/>
                      <a:pt x="0" y="0"/>
                    </a:cubicBezTo>
                    <a:cubicBezTo>
                      <a:pt x="0" y="0"/>
                      <a:pt x="38" y="3"/>
                      <a:pt x="31" y="36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63" name="Freeform 32"/>
              <p:cNvSpPr>
                <a:spLocks/>
              </p:cNvSpPr>
              <p:nvPr/>
            </p:nvSpPr>
            <p:spPr bwMode="auto">
              <a:xfrm>
                <a:off x="6743701" y="328614"/>
                <a:ext cx="98425" cy="103188"/>
              </a:xfrm>
              <a:custGeom>
                <a:avLst/>
                <a:gdLst>
                  <a:gd name="T0" fmla="*/ 11 w 43"/>
                  <a:gd name="T1" fmla="*/ 45 h 45"/>
                  <a:gd name="T2" fmla="*/ 7 w 43"/>
                  <a:gd name="T3" fmla="*/ 20 h 45"/>
                  <a:gd name="T4" fmla="*/ 27 w 43"/>
                  <a:gd name="T5" fmla="*/ 0 h 45"/>
                  <a:gd name="T6" fmla="*/ 11 w 43"/>
                  <a:gd name="T7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45">
                    <a:moveTo>
                      <a:pt x="11" y="45"/>
                    </a:moveTo>
                    <a:cubicBezTo>
                      <a:pt x="11" y="45"/>
                      <a:pt x="0" y="33"/>
                      <a:pt x="7" y="20"/>
                    </a:cubicBezTo>
                    <a:cubicBezTo>
                      <a:pt x="14" y="7"/>
                      <a:pt x="27" y="0"/>
                      <a:pt x="27" y="0"/>
                    </a:cubicBezTo>
                    <a:cubicBezTo>
                      <a:pt x="27" y="0"/>
                      <a:pt x="43" y="34"/>
                      <a:pt x="11" y="45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64" name="Freeform 33"/>
              <p:cNvSpPr>
                <a:spLocks/>
              </p:cNvSpPr>
              <p:nvPr/>
            </p:nvSpPr>
            <p:spPr bwMode="auto">
              <a:xfrm>
                <a:off x="7080251" y="579439"/>
                <a:ext cx="80963" cy="77788"/>
              </a:xfrm>
              <a:custGeom>
                <a:avLst/>
                <a:gdLst>
                  <a:gd name="T0" fmla="*/ 3 w 35"/>
                  <a:gd name="T1" fmla="*/ 29 h 34"/>
                  <a:gd name="T2" fmla="*/ 11 w 35"/>
                  <a:gd name="T3" fmla="*/ 8 h 34"/>
                  <a:gd name="T4" fmla="*/ 35 w 35"/>
                  <a:gd name="T5" fmla="*/ 0 h 34"/>
                  <a:gd name="T6" fmla="*/ 3 w 35"/>
                  <a:gd name="T7" fmla="*/ 29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34">
                    <a:moveTo>
                      <a:pt x="3" y="29"/>
                    </a:moveTo>
                    <a:cubicBezTo>
                      <a:pt x="3" y="29"/>
                      <a:pt x="0" y="15"/>
                      <a:pt x="11" y="8"/>
                    </a:cubicBezTo>
                    <a:cubicBezTo>
                      <a:pt x="22" y="0"/>
                      <a:pt x="35" y="0"/>
                      <a:pt x="35" y="0"/>
                    </a:cubicBezTo>
                    <a:cubicBezTo>
                      <a:pt x="35" y="0"/>
                      <a:pt x="33" y="34"/>
                      <a:pt x="3" y="29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65" name="Freeform 34"/>
              <p:cNvSpPr>
                <a:spLocks/>
              </p:cNvSpPr>
              <p:nvPr/>
            </p:nvSpPr>
            <p:spPr bwMode="auto">
              <a:xfrm>
                <a:off x="7213601" y="769939"/>
                <a:ext cx="79375" cy="77788"/>
              </a:xfrm>
              <a:custGeom>
                <a:avLst/>
                <a:gdLst>
                  <a:gd name="T0" fmla="*/ 3 w 35"/>
                  <a:gd name="T1" fmla="*/ 28 h 34"/>
                  <a:gd name="T2" fmla="*/ 11 w 35"/>
                  <a:gd name="T3" fmla="*/ 7 h 34"/>
                  <a:gd name="T4" fmla="*/ 35 w 35"/>
                  <a:gd name="T5" fmla="*/ 0 h 34"/>
                  <a:gd name="T6" fmla="*/ 3 w 35"/>
                  <a:gd name="T7" fmla="*/ 28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34">
                    <a:moveTo>
                      <a:pt x="3" y="28"/>
                    </a:moveTo>
                    <a:cubicBezTo>
                      <a:pt x="3" y="28"/>
                      <a:pt x="0" y="14"/>
                      <a:pt x="11" y="7"/>
                    </a:cubicBezTo>
                    <a:cubicBezTo>
                      <a:pt x="22" y="0"/>
                      <a:pt x="35" y="0"/>
                      <a:pt x="35" y="0"/>
                    </a:cubicBezTo>
                    <a:cubicBezTo>
                      <a:pt x="35" y="0"/>
                      <a:pt x="32" y="34"/>
                      <a:pt x="3" y="28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66" name="Freeform 35"/>
              <p:cNvSpPr>
                <a:spLocks/>
              </p:cNvSpPr>
              <p:nvPr/>
            </p:nvSpPr>
            <p:spPr bwMode="auto">
              <a:xfrm>
                <a:off x="6294438" y="781051"/>
                <a:ext cx="98425" cy="84138"/>
              </a:xfrm>
              <a:custGeom>
                <a:avLst/>
                <a:gdLst>
                  <a:gd name="T0" fmla="*/ 43 w 43"/>
                  <a:gd name="T1" fmla="*/ 25 h 37"/>
                  <a:gd name="T2" fmla="*/ 22 w 43"/>
                  <a:gd name="T3" fmla="*/ 34 h 37"/>
                  <a:gd name="T4" fmla="*/ 0 w 43"/>
                  <a:gd name="T5" fmla="*/ 21 h 37"/>
                  <a:gd name="T6" fmla="*/ 43 w 43"/>
                  <a:gd name="T7" fmla="*/ 2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37">
                    <a:moveTo>
                      <a:pt x="43" y="25"/>
                    </a:moveTo>
                    <a:cubicBezTo>
                      <a:pt x="43" y="25"/>
                      <a:pt x="35" y="37"/>
                      <a:pt x="22" y="34"/>
                    </a:cubicBezTo>
                    <a:cubicBezTo>
                      <a:pt x="9" y="31"/>
                      <a:pt x="0" y="21"/>
                      <a:pt x="0" y="21"/>
                    </a:cubicBezTo>
                    <a:cubicBezTo>
                      <a:pt x="0" y="21"/>
                      <a:pt x="27" y="0"/>
                      <a:pt x="43" y="25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67" name="Freeform 36"/>
              <p:cNvSpPr>
                <a:spLocks/>
              </p:cNvSpPr>
              <p:nvPr/>
            </p:nvSpPr>
            <p:spPr bwMode="auto">
              <a:xfrm>
                <a:off x="6748463" y="473076"/>
                <a:ext cx="88900" cy="109538"/>
              </a:xfrm>
              <a:custGeom>
                <a:avLst/>
                <a:gdLst>
                  <a:gd name="T0" fmla="*/ 15 w 39"/>
                  <a:gd name="T1" fmla="*/ 48 h 48"/>
                  <a:gd name="T2" fmla="*/ 1 w 39"/>
                  <a:gd name="T3" fmla="*/ 26 h 48"/>
                  <a:gd name="T4" fmla="*/ 11 w 39"/>
                  <a:gd name="T5" fmla="*/ 0 h 48"/>
                  <a:gd name="T6" fmla="*/ 15 w 39"/>
                  <a:gd name="T7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9" h="48">
                    <a:moveTo>
                      <a:pt x="15" y="48"/>
                    </a:moveTo>
                    <a:cubicBezTo>
                      <a:pt x="15" y="48"/>
                      <a:pt x="0" y="41"/>
                      <a:pt x="1" y="26"/>
                    </a:cubicBezTo>
                    <a:cubicBezTo>
                      <a:pt x="2" y="11"/>
                      <a:pt x="11" y="0"/>
                      <a:pt x="11" y="0"/>
                    </a:cubicBezTo>
                    <a:cubicBezTo>
                      <a:pt x="11" y="0"/>
                      <a:pt x="39" y="25"/>
                      <a:pt x="15" y="48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68" name="Freeform 37"/>
              <p:cNvSpPr>
                <a:spLocks/>
              </p:cNvSpPr>
              <p:nvPr/>
            </p:nvSpPr>
            <p:spPr bwMode="auto">
              <a:xfrm>
                <a:off x="6383338" y="733426"/>
                <a:ext cx="88900" cy="90488"/>
              </a:xfrm>
              <a:custGeom>
                <a:avLst/>
                <a:gdLst>
                  <a:gd name="T0" fmla="*/ 39 w 39"/>
                  <a:gd name="T1" fmla="*/ 33 h 40"/>
                  <a:gd name="T2" fmla="*/ 14 w 39"/>
                  <a:gd name="T3" fmla="*/ 30 h 40"/>
                  <a:gd name="T4" fmla="*/ 0 w 39"/>
                  <a:gd name="T5" fmla="*/ 5 h 40"/>
                  <a:gd name="T6" fmla="*/ 39 w 39"/>
                  <a:gd name="T7" fmla="*/ 33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9" h="40">
                    <a:moveTo>
                      <a:pt x="39" y="33"/>
                    </a:moveTo>
                    <a:cubicBezTo>
                      <a:pt x="39" y="33"/>
                      <a:pt x="24" y="40"/>
                      <a:pt x="14" y="30"/>
                    </a:cubicBezTo>
                    <a:cubicBezTo>
                      <a:pt x="3" y="19"/>
                      <a:pt x="0" y="5"/>
                      <a:pt x="0" y="5"/>
                    </a:cubicBezTo>
                    <a:cubicBezTo>
                      <a:pt x="0" y="5"/>
                      <a:pt x="38" y="0"/>
                      <a:pt x="39" y="33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69" name="Freeform 38"/>
              <p:cNvSpPr>
                <a:spLocks/>
              </p:cNvSpPr>
              <p:nvPr/>
            </p:nvSpPr>
            <p:spPr bwMode="auto">
              <a:xfrm>
                <a:off x="6597651" y="525464"/>
                <a:ext cx="128588" cy="155575"/>
              </a:xfrm>
              <a:custGeom>
                <a:avLst/>
                <a:gdLst>
                  <a:gd name="T0" fmla="*/ 25 w 56"/>
                  <a:gd name="T1" fmla="*/ 68 h 68"/>
                  <a:gd name="T2" fmla="*/ 1 w 56"/>
                  <a:gd name="T3" fmla="*/ 40 h 68"/>
                  <a:gd name="T4" fmla="*/ 11 w 56"/>
                  <a:gd name="T5" fmla="*/ 0 h 68"/>
                  <a:gd name="T6" fmla="*/ 25 w 56"/>
                  <a:gd name="T7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6" h="68">
                    <a:moveTo>
                      <a:pt x="25" y="68"/>
                    </a:moveTo>
                    <a:cubicBezTo>
                      <a:pt x="25" y="68"/>
                      <a:pt x="3" y="61"/>
                      <a:pt x="1" y="40"/>
                    </a:cubicBezTo>
                    <a:cubicBezTo>
                      <a:pt x="0" y="19"/>
                      <a:pt x="11" y="0"/>
                      <a:pt x="11" y="0"/>
                    </a:cubicBezTo>
                    <a:cubicBezTo>
                      <a:pt x="11" y="0"/>
                      <a:pt x="56" y="31"/>
                      <a:pt x="25" y="68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70" name="Freeform 39"/>
              <p:cNvSpPr>
                <a:spLocks/>
              </p:cNvSpPr>
              <p:nvPr/>
            </p:nvSpPr>
            <p:spPr bwMode="auto">
              <a:xfrm>
                <a:off x="6805613" y="687389"/>
                <a:ext cx="185738" cy="190500"/>
              </a:xfrm>
              <a:custGeom>
                <a:avLst/>
                <a:gdLst>
                  <a:gd name="T0" fmla="*/ 21 w 81"/>
                  <a:gd name="T1" fmla="*/ 83 h 83"/>
                  <a:gd name="T2" fmla="*/ 14 w 81"/>
                  <a:gd name="T3" fmla="*/ 36 h 83"/>
                  <a:gd name="T4" fmla="*/ 51 w 81"/>
                  <a:gd name="T5" fmla="*/ 0 h 83"/>
                  <a:gd name="T6" fmla="*/ 21 w 81"/>
                  <a:gd name="T7" fmla="*/ 83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1" h="83">
                    <a:moveTo>
                      <a:pt x="21" y="83"/>
                    </a:moveTo>
                    <a:cubicBezTo>
                      <a:pt x="21" y="83"/>
                      <a:pt x="0" y="60"/>
                      <a:pt x="14" y="36"/>
                    </a:cubicBezTo>
                    <a:cubicBezTo>
                      <a:pt x="27" y="12"/>
                      <a:pt x="51" y="0"/>
                      <a:pt x="51" y="0"/>
                    </a:cubicBezTo>
                    <a:cubicBezTo>
                      <a:pt x="51" y="0"/>
                      <a:pt x="81" y="65"/>
                      <a:pt x="21" y="83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71" name="Freeform 40"/>
              <p:cNvSpPr>
                <a:spLocks/>
              </p:cNvSpPr>
              <p:nvPr/>
            </p:nvSpPr>
            <p:spPr bwMode="auto">
              <a:xfrm>
                <a:off x="6945313" y="776289"/>
                <a:ext cx="119063" cy="117475"/>
              </a:xfrm>
              <a:custGeom>
                <a:avLst/>
                <a:gdLst>
                  <a:gd name="T0" fmla="*/ 10 w 52"/>
                  <a:gd name="T1" fmla="*/ 51 h 51"/>
                  <a:gd name="T2" fmla="*/ 12 w 52"/>
                  <a:gd name="T3" fmla="*/ 19 h 51"/>
                  <a:gd name="T4" fmla="*/ 42 w 52"/>
                  <a:gd name="T5" fmla="*/ 0 h 51"/>
                  <a:gd name="T6" fmla="*/ 10 w 52"/>
                  <a:gd name="T7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51">
                    <a:moveTo>
                      <a:pt x="10" y="51"/>
                    </a:moveTo>
                    <a:cubicBezTo>
                      <a:pt x="10" y="51"/>
                      <a:pt x="0" y="33"/>
                      <a:pt x="12" y="19"/>
                    </a:cubicBezTo>
                    <a:cubicBezTo>
                      <a:pt x="24" y="5"/>
                      <a:pt x="42" y="0"/>
                      <a:pt x="42" y="0"/>
                    </a:cubicBezTo>
                    <a:cubicBezTo>
                      <a:pt x="42" y="0"/>
                      <a:pt x="52" y="47"/>
                      <a:pt x="10" y="51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72" name="Freeform 41"/>
              <p:cNvSpPr>
                <a:spLocks/>
              </p:cNvSpPr>
              <p:nvPr/>
            </p:nvSpPr>
            <p:spPr bwMode="auto">
              <a:xfrm>
                <a:off x="7069138" y="781051"/>
                <a:ext cx="119063" cy="117475"/>
              </a:xfrm>
              <a:custGeom>
                <a:avLst/>
                <a:gdLst>
                  <a:gd name="T0" fmla="*/ 0 w 52"/>
                  <a:gd name="T1" fmla="*/ 33 h 51"/>
                  <a:gd name="T2" fmla="*/ 17 w 52"/>
                  <a:gd name="T3" fmla="*/ 7 h 51"/>
                  <a:gd name="T4" fmla="*/ 52 w 52"/>
                  <a:gd name="T5" fmla="*/ 5 h 51"/>
                  <a:gd name="T6" fmla="*/ 0 w 52"/>
                  <a:gd name="T7" fmla="*/ 33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51">
                    <a:moveTo>
                      <a:pt x="0" y="33"/>
                    </a:moveTo>
                    <a:cubicBezTo>
                      <a:pt x="0" y="33"/>
                      <a:pt x="0" y="13"/>
                      <a:pt x="17" y="7"/>
                    </a:cubicBezTo>
                    <a:cubicBezTo>
                      <a:pt x="35" y="0"/>
                      <a:pt x="52" y="5"/>
                      <a:pt x="52" y="5"/>
                    </a:cubicBezTo>
                    <a:cubicBezTo>
                      <a:pt x="52" y="5"/>
                      <a:pt x="38" y="51"/>
                      <a:pt x="0" y="33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73" name="Freeform 42"/>
              <p:cNvSpPr>
                <a:spLocks/>
              </p:cNvSpPr>
              <p:nvPr/>
            </p:nvSpPr>
            <p:spPr bwMode="auto">
              <a:xfrm>
                <a:off x="7054851" y="687389"/>
                <a:ext cx="122238" cy="115888"/>
              </a:xfrm>
              <a:custGeom>
                <a:avLst/>
                <a:gdLst>
                  <a:gd name="T0" fmla="*/ 0 w 53"/>
                  <a:gd name="T1" fmla="*/ 33 h 51"/>
                  <a:gd name="T2" fmla="*/ 18 w 53"/>
                  <a:gd name="T3" fmla="*/ 6 h 51"/>
                  <a:gd name="T4" fmla="*/ 53 w 53"/>
                  <a:gd name="T5" fmla="*/ 5 h 51"/>
                  <a:gd name="T6" fmla="*/ 0 w 53"/>
                  <a:gd name="T7" fmla="*/ 33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" h="51">
                    <a:moveTo>
                      <a:pt x="0" y="33"/>
                    </a:moveTo>
                    <a:cubicBezTo>
                      <a:pt x="0" y="33"/>
                      <a:pt x="0" y="12"/>
                      <a:pt x="18" y="6"/>
                    </a:cubicBezTo>
                    <a:cubicBezTo>
                      <a:pt x="35" y="0"/>
                      <a:pt x="53" y="5"/>
                      <a:pt x="53" y="5"/>
                    </a:cubicBezTo>
                    <a:cubicBezTo>
                      <a:pt x="53" y="5"/>
                      <a:pt x="38" y="51"/>
                      <a:pt x="0" y="33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74" name="Freeform 43"/>
              <p:cNvSpPr>
                <a:spLocks/>
              </p:cNvSpPr>
              <p:nvPr/>
            </p:nvSpPr>
            <p:spPr bwMode="auto">
              <a:xfrm>
                <a:off x="6956426" y="614364"/>
                <a:ext cx="119063" cy="114300"/>
              </a:xfrm>
              <a:custGeom>
                <a:avLst/>
                <a:gdLst>
                  <a:gd name="T0" fmla="*/ 11 w 52"/>
                  <a:gd name="T1" fmla="*/ 50 h 50"/>
                  <a:gd name="T2" fmla="*/ 12 w 52"/>
                  <a:gd name="T3" fmla="*/ 19 h 50"/>
                  <a:gd name="T4" fmla="*/ 42 w 52"/>
                  <a:gd name="T5" fmla="*/ 0 h 50"/>
                  <a:gd name="T6" fmla="*/ 11 w 52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50">
                    <a:moveTo>
                      <a:pt x="11" y="50"/>
                    </a:moveTo>
                    <a:cubicBezTo>
                      <a:pt x="11" y="50"/>
                      <a:pt x="0" y="33"/>
                      <a:pt x="12" y="19"/>
                    </a:cubicBezTo>
                    <a:cubicBezTo>
                      <a:pt x="24" y="5"/>
                      <a:pt x="42" y="0"/>
                      <a:pt x="42" y="0"/>
                    </a:cubicBezTo>
                    <a:cubicBezTo>
                      <a:pt x="42" y="0"/>
                      <a:pt x="52" y="46"/>
                      <a:pt x="11" y="50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75" name="Freeform 44"/>
              <p:cNvSpPr>
                <a:spLocks/>
              </p:cNvSpPr>
              <p:nvPr/>
            </p:nvSpPr>
            <p:spPr bwMode="auto">
              <a:xfrm>
                <a:off x="6931026" y="493714"/>
                <a:ext cx="119063" cy="115888"/>
              </a:xfrm>
              <a:custGeom>
                <a:avLst/>
                <a:gdLst>
                  <a:gd name="T0" fmla="*/ 11 w 52"/>
                  <a:gd name="T1" fmla="*/ 51 h 51"/>
                  <a:gd name="T2" fmla="*/ 12 w 52"/>
                  <a:gd name="T3" fmla="*/ 19 h 51"/>
                  <a:gd name="T4" fmla="*/ 42 w 52"/>
                  <a:gd name="T5" fmla="*/ 0 h 51"/>
                  <a:gd name="T6" fmla="*/ 11 w 52"/>
                  <a:gd name="T7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51">
                    <a:moveTo>
                      <a:pt x="11" y="51"/>
                    </a:moveTo>
                    <a:cubicBezTo>
                      <a:pt x="11" y="51"/>
                      <a:pt x="0" y="33"/>
                      <a:pt x="12" y="19"/>
                    </a:cubicBezTo>
                    <a:cubicBezTo>
                      <a:pt x="24" y="5"/>
                      <a:pt x="42" y="0"/>
                      <a:pt x="42" y="0"/>
                    </a:cubicBezTo>
                    <a:cubicBezTo>
                      <a:pt x="42" y="0"/>
                      <a:pt x="52" y="47"/>
                      <a:pt x="11" y="51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76" name="Freeform 45"/>
              <p:cNvSpPr>
                <a:spLocks/>
              </p:cNvSpPr>
              <p:nvPr/>
            </p:nvSpPr>
            <p:spPr bwMode="auto">
              <a:xfrm>
                <a:off x="6819901" y="395289"/>
                <a:ext cx="115888" cy="115888"/>
              </a:xfrm>
              <a:custGeom>
                <a:avLst/>
                <a:gdLst>
                  <a:gd name="T0" fmla="*/ 10 w 51"/>
                  <a:gd name="T1" fmla="*/ 51 h 51"/>
                  <a:gd name="T2" fmla="*/ 11 w 51"/>
                  <a:gd name="T3" fmla="*/ 19 h 51"/>
                  <a:gd name="T4" fmla="*/ 41 w 51"/>
                  <a:gd name="T5" fmla="*/ 0 h 51"/>
                  <a:gd name="T6" fmla="*/ 10 w 51"/>
                  <a:gd name="T7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" h="51">
                    <a:moveTo>
                      <a:pt x="10" y="51"/>
                    </a:moveTo>
                    <a:cubicBezTo>
                      <a:pt x="10" y="51"/>
                      <a:pt x="0" y="33"/>
                      <a:pt x="11" y="19"/>
                    </a:cubicBezTo>
                    <a:cubicBezTo>
                      <a:pt x="23" y="5"/>
                      <a:pt x="41" y="0"/>
                      <a:pt x="41" y="0"/>
                    </a:cubicBezTo>
                    <a:cubicBezTo>
                      <a:pt x="41" y="0"/>
                      <a:pt x="51" y="47"/>
                      <a:pt x="10" y="51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77" name="Freeform 46"/>
              <p:cNvSpPr>
                <a:spLocks/>
              </p:cNvSpPr>
              <p:nvPr/>
            </p:nvSpPr>
            <p:spPr bwMode="auto">
              <a:xfrm>
                <a:off x="6637338" y="369889"/>
                <a:ext cx="114300" cy="131763"/>
              </a:xfrm>
              <a:custGeom>
                <a:avLst/>
                <a:gdLst>
                  <a:gd name="T0" fmla="*/ 25 w 50"/>
                  <a:gd name="T1" fmla="*/ 58 h 58"/>
                  <a:gd name="T2" fmla="*/ 3 w 50"/>
                  <a:gd name="T3" fmla="*/ 35 h 58"/>
                  <a:gd name="T4" fmla="*/ 9 w 50"/>
                  <a:gd name="T5" fmla="*/ 0 h 58"/>
                  <a:gd name="T6" fmla="*/ 25 w 50"/>
                  <a:gd name="T7" fmla="*/ 5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0" h="58">
                    <a:moveTo>
                      <a:pt x="25" y="58"/>
                    </a:moveTo>
                    <a:cubicBezTo>
                      <a:pt x="25" y="58"/>
                      <a:pt x="5" y="53"/>
                      <a:pt x="3" y="35"/>
                    </a:cubicBezTo>
                    <a:cubicBezTo>
                      <a:pt x="0" y="17"/>
                      <a:pt x="9" y="0"/>
                      <a:pt x="9" y="0"/>
                    </a:cubicBezTo>
                    <a:cubicBezTo>
                      <a:pt x="9" y="0"/>
                      <a:pt x="50" y="24"/>
                      <a:pt x="25" y="58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78" name="Freeform 47"/>
              <p:cNvSpPr>
                <a:spLocks/>
              </p:cNvSpPr>
              <p:nvPr/>
            </p:nvSpPr>
            <p:spPr bwMode="auto">
              <a:xfrm>
                <a:off x="6975476" y="987426"/>
                <a:ext cx="131763" cy="111125"/>
              </a:xfrm>
              <a:custGeom>
                <a:avLst/>
                <a:gdLst>
                  <a:gd name="T0" fmla="*/ 0 w 58"/>
                  <a:gd name="T1" fmla="*/ 19 h 49"/>
                  <a:gd name="T2" fmla="*/ 25 w 58"/>
                  <a:gd name="T3" fmla="*/ 0 h 49"/>
                  <a:gd name="T4" fmla="*/ 58 w 58"/>
                  <a:gd name="T5" fmla="*/ 10 h 49"/>
                  <a:gd name="T6" fmla="*/ 0 w 58"/>
                  <a:gd name="T7" fmla="*/ 1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8" h="49">
                    <a:moveTo>
                      <a:pt x="0" y="19"/>
                    </a:moveTo>
                    <a:cubicBezTo>
                      <a:pt x="0" y="19"/>
                      <a:pt x="7" y="0"/>
                      <a:pt x="25" y="0"/>
                    </a:cubicBezTo>
                    <a:cubicBezTo>
                      <a:pt x="43" y="0"/>
                      <a:pt x="58" y="10"/>
                      <a:pt x="58" y="10"/>
                    </a:cubicBezTo>
                    <a:cubicBezTo>
                      <a:pt x="58" y="10"/>
                      <a:pt x="29" y="49"/>
                      <a:pt x="0" y="19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79" name="Freeform 48"/>
              <p:cNvSpPr>
                <a:spLocks/>
              </p:cNvSpPr>
              <p:nvPr/>
            </p:nvSpPr>
            <p:spPr bwMode="auto">
              <a:xfrm>
                <a:off x="6996113" y="895351"/>
                <a:ext cx="120650" cy="112713"/>
              </a:xfrm>
              <a:custGeom>
                <a:avLst/>
                <a:gdLst>
                  <a:gd name="T0" fmla="*/ 0 w 53"/>
                  <a:gd name="T1" fmla="*/ 20 h 49"/>
                  <a:gd name="T2" fmla="*/ 23 w 53"/>
                  <a:gd name="T3" fmla="*/ 0 h 49"/>
                  <a:gd name="T4" fmla="*/ 53 w 53"/>
                  <a:gd name="T5" fmla="*/ 11 h 49"/>
                  <a:gd name="T6" fmla="*/ 0 w 53"/>
                  <a:gd name="T7" fmla="*/ 2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" h="49">
                    <a:moveTo>
                      <a:pt x="0" y="20"/>
                    </a:moveTo>
                    <a:cubicBezTo>
                      <a:pt x="0" y="20"/>
                      <a:pt x="7" y="1"/>
                      <a:pt x="23" y="0"/>
                    </a:cubicBezTo>
                    <a:cubicBezTo>
                      <a:pt x="39" y="0"/>
                      <a:pt x="53" y="11"/>
                      <a:pt x="53" y="11"/>
                    </a:cubicBezTo>
                    <a:cubicBezTo>
                      <a:pt x="53" y="11"/>
                      <a:pt x="26" y="49"/>
                      <a:pt x="0" y="20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80" name="Freeform 49"/>
              <p:cNvSpPr>
                <a:spLocks/>
              </p:cNvSpPr>
              <p:nvPr/>
            </p:nvSpPr>
            <p:spPr bwMode="auto">
              <a:xfrm>
                <a:off x="7151688" y="860426"/>
                <a:ext cx="103188" cy="101600"/>
              </a:xfrm>
              <a:custGeom>
                <a:avLst/>
                <a:gdLst>
                  <a:gd name="T0" fmla="*/ 0 w 45"/>
                  <a:gd name="T1" fmla="*/ 15 h 44"/>
                  <a:gd name="T2" fmla="*/ 23 w 45"/>
                  <a:gd name="T3" fmla="*/ 4 h 44"/>
                  <a:gd name="T4" fmla="*/ 45 w 45"/>
                  <a:gd name="T5" fmla="*/ 19 h 44"/>
                  <a:gd name="T6" fmla="*/ 0 w 45"/>
                  <a:gd name="T7" fmla="*/ 15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5" h="44">
                    <a:moveTo>
                      <a:pt x="0" y="15"/>
                    </a:moveTo>
                    <a:cubicBezTo>
                      <a:pt x="0" y="15"/>
                      <a:pt x="10" y="0"/>
                      <a:pt x="23" y="4"/>
                    </a:cubicBezTo>
                    <a:cubicBezTo>
                      <a:pt x="37" y="8"/>
                      <a:pt x="45" y="19"/>
                      <a:pt x="45" y="19"/>
                    </a:cubicBezTo>
                    <a:cubicBezTo>
                      <a:pt x="45" y="19"/>
                      <a:pt x="15" y="44"/>
                      <a:pt x="0" y="15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81" name="Freeform 50"/>
              <p:cNvSpPr>
                <a:spLocks/>
              </p:cNvSpPr>
              <p:nvPr/>
            </p:nvSpPr>
            <p:spPr bwMode="auto">
              <a:xfrm>
                <a:off x="7137401" y="942976"/>
                <a:ext cx="103188" cy="101600"/>
              </a:xfrm>
              <a:custGeom>
                <a:avLst/>
                <a:gdLst>
                  <a:gd name="T0" fmla="*/ 0 w 45"/>
                  <a:gd name="T1" fmla="*/ 14 h 44"/>
                  <a:gd name="T2" fmla="*/ 23 w 45"/>
                  <a:gd name="T3" fmla="*/ 4 h 44"/>
                  <a:gd name="T4" fmla="*/ 45 w 45"/>
                  <a:gd name="T5" fmla="*/ 19 h 44"/>
                  <a:gd name="T6" fmla="*/ 0 w 45"/>
                  <a:gd name="T7" fmla="*/ 1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5" h="44">
                    <a:moveTo>
                      <a:pt x="0" y="14"/>
                    </a:moveTo>
                    <a:cubicBezTo>
                      <a:pt x="0" y="14"/>
                      <a:pt x="10" y="0"/>
                      <a:pt x="23" y="4"/>
                    </a:cubicBezTo>
                    <a:cubicBezTo>
                      <a:pt x="37" y="7"/>
                      <a:pt x="45" y="19"/>
                      <a:pt x="45" y="19"/>
                    </a:cubicBezTo>
                    <a:cubicBezTo>
                      <a:pt x="45" y="19"/>
                      <a:pt x="15" y="44"/>
                      <a:pt x="0" y="14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</p:grpSp>
        <p:grpSp>
          <p:nvGrpSpPr>
            <p:cNvPr id="29" name="Group 28"/>
            <p:cNvGrpSpPr/>
            <p:nvPr/>
          </p:nvGrpSpPr>
          <p:grpSpPr>
            <a:xfrm>
              <a:off x="5901131" y="2552856"/>
              <a:ext cx="1537276" cy="4305147"/>
              <a:chOff x="4144269" y="825881"/>
              <a:chExt cx="1152957" cy="3228860"/>
            </a:xfrm>
          </p:grpSpPr>
          <p:sp>
            <p:nvSpPr>
              <p:cNvPr id="30" name="Rectangle 29"/>
              <p:cNvSpPr/>
              <p:nvPr/>
            </p:nvSpPr>
            <p:spPr>
              <a:xfrm>
                <a:off x="4144269" y="1495312"/>
                <a:ext cx="1152957" cy="2559429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31" name="Oval 30"/>
              <p:cNvSpPr/>
              <p:nvPr/>
            </p:nvSpPr>
            <p:spPr>
              <a:xfrm>
                <a:off x="4144269" y="836639"/>
                <a:ext cx="1150111" cy="1208658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4539927" y="825881"/>
                <a:ext cx="370510" cy="99257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8000" b="1" dirty="0">
                    <a:solidFill>
                      <a:schemeClr val="accent4">
                        <a:lumMod val="50000"/>
                      </a:schemeClr>
                    </a:solidFill>
                    <a:latin typeface="Raleway"/>
                    <a:cs typeface="Raleway"/>
                  </a:rPr>
                  <a:t>4</a:t>
                </a:r>
                <a:endParaRPr lang="en-US" sz="2667" dirty="0">
                  <a:solidFill>
                    <a:schemeClr val="accent4">
                      <a:lumMod val="50000"/>
                    </a:schemeClr>
                  </a:solidFill>
                  <a:latin typeface="Raleway"/>
                  <a:cs typeface="Raleway"/>
                </a:endParaRPr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4191987" y="1863061"/>
                <a:ext cx="1062212" cy="9927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133" b="1" dirty="0">
                    <a:solidFill>
                      <a:schemeClr val="bg1"/>
                    </a:solidFill>
                    <a:latin typeface="Raleway"/>
                    <a:cs typeface="Raleway"/>
                  </a:rPr>
                  <a:t>SUBTILE</a:t>
                </a:r>
              </a:p>
              <a:p>
                <a:pPr algn="ctr"/>
                <a:r>
                  <a:rPr lang="en-US" sz="1467" dirty="0">
                    <a:solidFill>
                      <a:schemeClr val="bg1"/>
                    </a:solidFill>
                    <a:latin typeface="Calibri Light" panose="020F0302020204030204" pitchFamily="34" charset="0"/>
                    <a:cs typeface="Raleway"/>
                  </a:rPr>
                  <a:t>We would love experiences. We would love to share our LOVE.</a:t>
                </a:r>
              </a:p>
            </p:txBody>
          </p:sp>
        </p:grp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EED2805-CB3F-4F27-B846-9E2148EB1C13}"/>
              </a:ext>
            </a:extLst>
          </p:cNvPr>
          <p:cNvGrpSpPr/>
          <p:nvPr/>
        </p:nvGrpSpPr>
        <p:grpSpPr>
          <a:xfrm>
            <a:off x="7434612" y="1656865"/>
            <a:ext cx="1549101" cy="5201136"/>
            <a:chOff x="7434612" y="1656865"/>
            <a:chExt cx="1549101" cy="5201136"/>
          </a:xfrm>
        </p:grpSpPr>
        <p:grpSp>
          <p:nvGrpSpPr>
            <p:cNvPr id="180" name="Group 179"/>
            <p:cNvGrpSpPr/>
            <p:nvPr/>
          </p:nvGrpSpPr>
          <p:grpSpPr>
            <a:xfrm>
              <a:off x="7582054" y="1656865"/>
              <a:ext cx="1233897" cy="1449681"/>
              <a:chOff x="6294438" y="328614"/>
              <a:chExt cx="998538" cy="1173163"/>
            </a:xfrm>
          </p:grpSpPr>
          <p:sp>
            <p:nvSpPr>
              <p:cNvPr id="181" name="Freeform 18"/>
              <p:cNvSpPr>
                <a:spLocks/>
              </p:cNvSpPr>
              <p:nvPr/>
            </p:nvSpPr>
            <p:spPr bwMode="auto">
              <a:xfrm>
                <a:off x="6607176" y="817564"/>
                <a:ext cx="374650" cy="684213"/>
              </a:xfrm>
              <a:custGeom>
                <a:avLst/>
                <a:gdLst>
                  <a:gd name="T0" fmla="*/ 130 w 164"/>
                  <a:gd name="T1" fmla="*/ 299 h 299"/>
                  <a:gd name="T2" fmla="*/ 123 w 164"/>
                  <a:gd name="T3" fmla="*/ 132 h 299"/>
                  <a:gd name="T4" fmla="*/ 161 w 164"/>
                  <a:gd name="T5" fmla="*/ 47 h 299"/>
                  <a:gd name="T6" fmla="*/ 143 w 164"/>
                  <a:gd name="T7" fmla="*/ 51 h 299"/>
                  <a:gd name="T8" fmla="*/ 108 w 164"/>
                  <a:gd name="T9" fmla="*/ 75 h 299"/>
                  <a:gd name="T10" fmla="*/ 80 w 164"/>
                  <a:gd name="T11" fmla="*/ 6 h 299"/>
                  <a:gd name="T12" fmla="*/ 77 w 164"/>
                  <a:gd name="T13" fmla="*/ 51 h 299"/>
                  <a:gd name="T14" fmla="*/ 48 w 164"/>
                  <a:gd name="T15" fmla="*/ 33 h 299"/>
                  <a:gd name="T16" fmla="*/ 27 w 164"/>
                  <a:gd name="T17" fmla="*/ 16 h 299"/>
                  <a:gd name="T18" fmla="*/ 52 w 164"/>
                  <a:gd name="T19" fmla="*/ 74 h 299"/>
                  <a:gd name="T20" fmla="*/ 10 w 164"/>
                  <a:gd name="T21" fmla="*/ 35 h 299"/>
                  <a:gd name="T22" fmla="*/ 9 w 164"/>
                  <a:gd name="T23" fmla="*/ 53 h 299"/>
                  <a:gd name="T24" fmla="*/ 43 w 164"/>
                  <a:gd name="T25" fmla="*/ 93 h 299"/>
                  <a:gd name="T26" fmla="*/ 10 w 164"/>
                  <a:gd name="T27" fmla="*/ 75 h 299"/>
                  <a:gd name="T28" fmla="*/ 20 w 164"/>
                  <a:gd name="T29" fmla="*/ 97 h 299"/>
                  <a:gd name="T30" fmla="*/ 71 w 164"/>
                  <a:gd name="T31" fmla="*/ 161 h 299"/>
                  <a:gd name="T32" fmla="*/ 62 w 164"/>
                  <a:gd name="T33" fmla="*/ 299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64" h="299">
                    <a:moveTo>
                      <a:pt x="130" y="299"/>
                    </a:moveTo>
                    <a:cubicBezTo>
                      <a:pt x="130" y="299"/>
                      <a:pt x="107" y="195"/>
                      <a:pt x="123" y="132"/>
                    </a:cubicBezTo>
                    <a:cubicBezTo>
                      <a:pt x="139" y="70"/>
                      <a:pt x="164" y="57"/>
                      <a:pt x="161" y="47"/>
                    </a:cubicBezTo>
                    <a:cubicBezTo>
                      <a:pt x="159" y="38"/>
                      <a:pt x="147" y="42"/>
                      <a:pt x="143" y="51"/>
                    </a:cubicBezTo>
                    <a:cubicBezTo>
                      <a:pt x="139" y="60"/>
                      <a:pt x="123" y="78"/>
                      <a:pt x="108" y="75"/>
                    </a:cubicBezTo>
                    <a:cubicBezTo>
                      <a:pt x="94" y="72"/>
                      <a:pt x="91" y="12"/>
                      <a:pt x="80" y="6"/>
                    </a:cubicBezTo>
                    <a:cubicBezTo>
                      <a:pt x="70" y="0"/>
                      <a:pt x="73" y="27"/>
                      <a:pt x="77" y="51"/>
                    </a:cubicBezTo>
                    <a:cubicBezTo>
                      <a:pt x="81" y="75"/>
                      <a:pt x="60" y="62"/>
                      <a:pt x="48" y="33"/>
                    </a:cubicBezTo>
                    <a:cubicBezTo>
                      <a:pt x="36" y="4"/>
                      <a:pt x="28" y="12"/>
                      <a:pt x="27" y="16"/>
                    </a:cubicBezTo>
                    <a:cubicBezTo>
                      <a:pt x="25" y="20"/>
                      <a:pt x="54" y="72"/>
                      <a:pt x="52" y="74"/>
                    </a:cubicBezTo>
                    <a:cubicBezTo>
                      <a:pt x="49" y="77"/>
                      <a:pt x="13" y="34"/>
                      <a:pt x="10" y="35"/>
                    </a:cubicBezTo>
                    <a:cubicBezTo>
                      <a:pt x="6" y="36"/>
                      <a:pt x="0" y="39"/>
                      <a:pt x="9" y="53"/>
                    </a:cubicBezTo>
                    <a:cubicBezTo>
                      <a:pt x="17" y="66"/>
                      <a:pt x="44" y="89"/>
                      <a:pt x="43" y="93"/>
                    </a:cubicBezTo>
                    <a:cubicBezTo>
                      <a:pt x="41" y="97"/>
                      <a:pt x="18" y="76"/>
                      <a:pt x="10" y="75"/>
                    </a:cubicBezTo>
                    <a:cubicBezTo>
                      <a:pt x="2" y="75"/>
                      <a:pt x="5" y="86"/>
                      <a:pt x="20" y="97"/>
                    </a:cubicBezTo>
                    <a:cubicBezTo>
                      <a:pt x="34" y="108"/>
                      <a:pt x="71" y="121"/>
                      <a:pt x="71" y="161"/>
                    </a:cubicBezTo>
                    <a:cubicBezTo>
                      <a:pt x="72" y="201"/>
                      <a:pt x="62" y="299"/>
                      <a:pt x="62" y="299"/>
                    </a:cubicBezTo>
                  </a:path>
                </a:pathLst>
              </a:custGeom>
              <a:solidFill>
                <a:srgbClr val="A2772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82" name="Freeform 19"/>
              <p:cNvSpPr>
                <a:spLocks/>
              </p:cNvSpPr>
              <p:nvPr/>
            </p:nvSpPr>
            <p:spPr bwMode="auto">
              <a:xfrm>
                <a:off x="6700838" y="604839"/>
                <a:ext cx="166688" cy="198438"/>
              </a:xfrm>
              <a:custGeom>
                <a:avLst/>
                <a:gdLst>
                  <a:gd name="T0" fmla="*/ 32 w 73"/>
                  <a:gd name="T1" fmla="*/ 87 h 87"/>
                  <a:gd name="T2" fmla="*/ 1 w 73"/>
                  <a:gd name="T3" fmla="*/ 50 h 87"/>
                  <a:gd name="T4" fmla="*/ 14 w 73"/>
                  <a:gd name="T5" fmla="*/ 0 h 87"/>
                  <a:gd name="T6" fmla="*/ 32 w 73"/>
                  <a:gd name="T7" fmla="*/ 87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3" h="87">
                    <a:moveTo>
                      <a:pt x="32" y="87"/>
                    </a:moveTo>
                    <a:cubicBezTo>
                      <a:pt x="32" y="87"/>
                      <a:pt x="3" y="78"/>
                      <a:pt x="1" y="50"/>
                    </a:cubicBezTo>
                    <a:cubicBezTo>
                      <a:pt x="0" y="23"/>
                      <a:pt x="14" y="0"/>
                      <a:pt x="14" y="0"/>
                    </a:cubicBezTo>
                    <a:cubicBezTo>
                      <a:pt x="14" y="0"/>
                      <a:pt x="73" y="39"/>
                      <a:pt x="32" y="87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83" name="Freeform 20"/>
              <p:cNvSpPr>
                <a:spLocks/>
              </p:cNvSpPr>
              <p:nvPr/>
            </p:nvSpPr>
            <p:spPr bwMode="auto">
              <a:xfrm>
                <a:off x="6567488" y="676276"/>
                <a:ext cx="133350" cy="139700"/>
              </a:xfrm>
              <a:custGeom>
                <a:avLst/>
                <a:gdLst>
                  <a:gd name="T0" fmla="*/ 38 w 58"/>
                  <a:gd name="T1" fmla="*/ 61 h 61"/>
                  <a:gd name="T2" fmla="*/ 7 w 58"/>
                  <a:gd name="T3" fmla="*/ 41 h 61"/>
                  <a:gd name="T4" fmla="*/ 5 w 58"/>
                  <a:gd name="T5" fmla="*/ 0 h 61"/>
                  <a:gd name="T6" fmla="*/ 38 w 58"/>
                  <a:gd name="T7" fmla="*/ 61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8" h="61">
                    <a:moveTo>
                      <a:pt x="38" y="61"/>
                    </a:moveTo>
                    <a:cubicBezTo>
                      <a:pt x="38" y="61"/>
                      <a:pt x="14" y="61"/>
                      <a:pt x="7" y="41"/>
                    </a:cubicBezTo>
                    <a:cubicBezTo>
                      <a:pt x="0" y="20"/>
                      <a:pt x="5" y="0"/>
                      <a:pt x="5" y="0"/>
                    </a:cubicBezTo>
                    <a:cubicBezTo>
                      <a:pt x="5" y="0"/>
                      <a:pt x="58" y="17"/>
                      <a:pt x="38" y="61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84" name="Freeform 21"/>
              <p:cNvSpPr>
                <a:spLocks/>
              </p:cNvSpPr>
              <p:nvPr/>
            </p:nvSpPr>
            <p:spPr bwMode="auto">
              <a:xfrm>
                <a:off x="6810376" y="531814"/>
                <a:ext cx="141288" cy="155575"/>
              </a:xfrm>
              <a:custGeom>
                <a:avLst/>
                <a:gdLst>
                  <a:gd name="T0" fmla="*/ 17 w 62"/>
                  <a:gd name="T1" fmla="*/ 68 h 68"/>
                  <a:gd name="T2" fmla="*/ 9 w 62"/>
                  <a:gd name="T3" fmla="*/ 31 h 68"/>
                  <a:gd name="T4" fmla="*/ 36 w 62"/>
                  <a:gd name="T5" fmla="*/ 0 h 68"/>
                  <a:gd name="T6" fmla="*/ 17 w 62"/>
                  <a:gd name="T7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2" h="68">
                    <a:moveTo>
                      <a:pt x="17" y="68"/>
                    </a:moveTo>
                    <a:cubicBezTo>
                      <a:pt x="17" y="68"/>
                      <a:pt x="0" y="51"/>
                      <a:pt x="9" y="31"/>
                    </a:cubicBezTo>
                    <a:cubicBezTo>
                      <a:pt x="18" y="11"/>
                      <a:pt x="36" y="0"/>
                      <a:pt x="36" y="0"/>
                    </a:cubicBezTo>
                    <a:cubicBezTo>
                      <a:pt x="36" y="0"/>
                      <a:pt x="62" y="50"/>
                      <a:pt x="17" y="68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85" name="Freeform 22"/>
              <p:cNvSpPr>
                <a:spLocks/>
              </p:cNvSpPr>
              <p:nvPr/>
            </p:nvSpPr>
            <p:spPr bwMode="auto">
              <a:xfrm>
                <a:off x="6513513" y="795339"/>
                <a:ext cx="104775" cy="106363"/>
              </a:xfrm>
              <a:custGeom>
                <a:avLst/>
                <a:gdLst>
                  <a:gd name="T0" fmla="*/ 42 w 46"/>
                  <a:gd name="T1" fmla="*/ 41 h 47"/>
                  <a:gd name="T2" fmla="*/ 12 w 46"/>
                  <a:gd name="T3" fmla="*/ 32 h 47"/>
                  <a:gd name="T4" fmla="*/ 0 w 46"/>
                  <a:gd name="T5" fmla="*/ 0 h 47"/>
                  <a:gd name="T6" fmla="*/ 42 w 46"/>
                  <a:gd name="T7" fmla="*/ 4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7">
                    <a:moveTo>
                      <a:pt x="42" y="41"/>
                    </a:moveTo>
                    <a:cubicBezTo>
                      <a:pt x="42" y="41"/>
                      <a:pt x="23" y="47"/>
                      <a:pt x="12" y="32"/>
                    </a:cubicBezTo>
                    <a:cubicBezTo>
                      <a:pt x="1" y="18"/>
                      <a:pt x="0" y="0"/>
                      <a:pt x="0" y="0"/>
                    </a:cubicBezTo>
                    <a:cubicBezTo>
                      <a:pt x="0" y="0"/>
                      <a:pt x="46" y="1"/>
                      <a:pt x="42" y="41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86" name="Freeform 23"/>
              <p:cNvSpPr>
                <a:spLocks/>
              </p:cNvSpPr>
              <p:nvPr/>
            </p:nvSpPr>
            <p:spPr bwMode="auto">
              <a:xfrm>
                <a:off x="6483351" y="901701"/>
                <a:ext cx="128588" cy="117475"/>
              </a:xfrm>
              <a:custGeom>
                <a:avLst/>
                <a:gdLst>
                  <a:gd name="T0" fmla="*/ 56 w 56"/>
                  <a:gd name="T1" fmla="*/ 38 h 51"/>
                  <a:gd name="T2" fmla="*/ 25 w 56"/>
                  <a:gd name="T3" fmla="*/ 44 h 51"/>
                  <a:gd name="T4" fmla="*/ 0 w 56"/>
                  <a:gd name="T5" fmla="*/ 20 h 51"/>
                  <a:gd name="T6" fmla="*/ 56 w 56"/>
                  <a:gd name="T7" fmla="*/ 3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6" h="51">
                    <a:moveTo>
                      <a:pt x="56" y="38"/>
                    </a:moveTo>
                    <a:cubicBezTo>
                      <a:pt x="56" y="38"/>
                      <a:pt x="42" y="51"/>
                      <a:pt x="25" y="44"/>
                    </a:cubicBezTo>
                    <a:cubicBezTo>
                      <a:pt x="9" y="36"/>
                      <a:pt x="0" y="20"/>
                      <a:pt x="0" y="20"/>
                    </a:cubicBezTo>
                    <a:cubicBezTo>
                      <a:pt x="0" y="20"/>
                      <a:pt x="42" y="0"/>
                      <a:pt x="56" y="38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87" name="Freeform 24"/>
              <p:cNvSpPr>
                <a:spLocks/>
              </p:cNvSpPr>
              <p:nvPr/>
            </p:nvSpPr>
            <p:spPr bwMode="auto">
              <a:xfrm>
                <a:off x="6510338" y="1009651"/>
                <a:ext cx="127000" cy="109538"/>
              </a:xfrm>
              <a:custGeom>
                <a:avLst/>
                <a:gdLst>
                  <a:gd name="T0" fmla="*/ 55 w 55"/>
                  <a:gd name="T1" fmla="*/ 21 h 48"/>
                  <a:gd name="T2" fmla="*/ 34 w 55"/>
                  <a:gd name="T3" fmla="*/ 44 h 48"/>
                  <a:gd name="T4" fmla="*/ 0 w 55"/>
                  <a:gd name="T5" fmla="*/ 41 h 48"/>
                  <a:gd name="T6" fmla="*/ 55 w 55"/>
                  <a:gd name="T7" fmla="*/ 21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5" h="48">
                    <a:moveTo>
                      <a:pt x="55" y="21"/>
                    </a:moveTo>
                    <a:cubicBezTo>
                      <a:pt x="55" y="21"/>
                      <a:pt x="52" y="41"/>
                      <a:pt x="34" y="44"/>
                    </a:cubicBezTo>
                    <a:cubicBezTo>
                      <a:pt x="17" y="48"/>
                      <a:pt x="0" y="41"/>
                      <a:pt x="0" y="41"/>
                    </a:cubicBezTo>
                    <a:cubicBezTo>
                      <a:pt x="0" y="41"/>
                      <a:pt x="20" y="0"/>
                      <a:pt x="55" y="21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88" name="Freeform 25"/>
              <p:cNvSpPr>
                <a:spLocks/>
              </p:cNvSpPr>
              <p:nvPr/>
            </p:nvSpPr>
            <p:spPr bwMode="auto">
              <a:xfrm>
                <a:off x="6399213" y="971551"/>
                <a:ext cx="128588" cy="111125"/>
              </a:xfrm>
              <a:custGeom>
                <a:avLst/>
                <a:gdLst>
                  <a:gd name="T0" fmla="*/ 56 w 56"/>
                  <a:gd name="T1" fmla="*/ 24 h 49"/>
                  <a:gd name="T2" fmla="*/ 34 w 56"/>
                  <a:gd name="T3" fmla="*/ 46 h 49"/>
                  <a:gd name="T4" fmla="*/ 0 w 56"/>
                  <a:gd name="T5" fmla="*/ 41 h 49"/>
                  <a:gd name="T6" fmla="*/ 56 w 56"/>
                  <a:gd name="T7" fmla="*/ 24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6" h="49">
                    <a:moveTo>
                      <a:pt x="56" y="24"/>
                    </a:moveTo>
                    <a:cubicBezTo>
                      <a:pt x="56" y="24"/>
                      <a:pt x="52" y="43"/>
                      <a:pt x="34" y="46"/>
                    </a:cubicBezTo>
                    <a:cubicBezTo>
                      <a:pt x="16" y="49"/>
                      <a:pt x="0" y="41"/>
                      <a:pt x="0" y="41"/>
                    </a:cubicBezTo>
                    <a:cubicBezTo>
                      <a:pt x="0" y="41"/>
                      <a:pt x="22" y="0"/>
                      <a:pt x="56" y="24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89" name="Freeform 26"/>
              <p:cNvSpPr>
                <a:spLocks/>
              </p:cNvSpPr>
              <p:nvPr/>
            </p:nvSpPr>
            <p:spPr bwMode="auto">
              <a:xfrm>
                <a:off x="6410326" y="811214"/>
                <a:ext cx="128588" cy="119063"/>
              </a:xfrm>
              <a:custGeom>
                <a:avLst/>
                <a:gdLst>
                  <a:gd name="T0" fmla="*/ 56 w 56"/>
                  <a:gd name="T1" fmla="*/ 38 h 52"/>
                  <a:gd name="T2" fmla="*/ 25 w 56"/>
                  <a:gd name="T3" fmla="*/ 44 h 52"/>
                  <a:gd name="T4" fmla="*/ 0 w 56"/>
                  <a:gd name="T5" fmla="*/ 22 h 52"/>
                  <a:gd name="T6" fmla="*/ 56 w 56"/>
                  <a:gd name="T7" fmla="*/ 38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6" h="52">
                    <a:moveTo>
                      <a:pt x="56" y="38"/>
                    </a:moveTo>
                    <a:cubicBezTo>
                      <a:pt x="56" y="38"/>
                      <a:pt x="42" y="52"/>
                      <a:pt x="25" y="44"/>
                    </a:cubicBezTo>
                    <a:cubicBezTo>
                      <a:pt x="9" y="37"/>
                      <a:pt x="0" y="22"/>
                      <a:pt x="0" y="22"/>
                    </a:cubicBezTo>
                    <a:cubicBezTo>
                      <a:pt x="0" y="22"/>
                      <a:pt x="40" y="0"/>
                      <a:pt x="56" y="38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90" name="Freeform 27"/>
              <p:cNvSpPr>
                <a:spLocks/>
              </p:cNvSpPr>
              <p:nvPr/>
            </p:nvSpPr>
            <p:spPr bwMode="auto">
              <a:xfrm>
                <a:off x="6362701" y="898526"/>
                <a:ext cx="109538" cy="93663"/>
              </a:xfrm>
              <a:custGeom>
                <a:avLst/>
                <a:gdLst>
                  <a:gd name="T0" fmla="*/ 48 w 48"/>
                  <a:gd name="T1" fmla="*/ 26 h 41"/>
                  <a:gd name="T2" fmla="*/ 26 w 48"/>
                  <a:gd name="T3" fmla="*/ 39 h 41"/>
                  <a:gd name="T4" fmla="*/ 0 w 48"/>
                  <a:gd name="T5" fmla="*/ 28 h 41"/>
                  <a:gd name="T6" fmla="*/ 48 w 48"/>
                  <a:gd name="T7" fmla="*/ 26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41">
                    <a:moveTo>
                      <a:pt x="48" y="26"/>
                    </a:moveTo>
                    <a:cubicBezTo>
                      <a:pt x="48" y="26"/>
                      <a:pt x="41" y="41"/>
                      <a:pt x="26" y="39"/>
                    </a:cubicBezTo>
                    <a:cubicBezTo>
                      <a:pt x="11" y="37"/>
                      <a:pt x="0" y="28"/>
                      <a:pt x="0" y="28"/>
                    </a:cubicBezTo>
                    <a:cubicBezTo>
                      <a:pt x="0" y="28"/>
                      <a:pt x="27" y="0"/>
                      <a:pt x="48" y="26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91" name="Freeform 28"/>
              <p:cNvSpPr>
                <a:spLocks/>
              </p:cNvSpPr>
              <p:nvPr/>
            </p:nvSpPr>
            <p:spPr bwMode="auto">
              <a:xfrm>
                <a:off x="6450013" y="668339"/>
                <a:ext cx="88900" cy="95250"/>
              </a:xfrm>
              <a:custGeom>
                <a:avLst/>
                <a:gdLst>
                  <a:gd name="T0" fmla="*/ 39 w 39"/>
                  <a:gd name="T1" fmla="*/ 34 h 41"/>
                  <a:gd name="T2" fmla="*/ 13 w 39"/>
                  <a:gd name="T3" fmla="*/ 30 h 41"/>
                  <a:gd name="T4" fmla="*/ 0 w 39"/>
                  <a:gd name="T5" fmla="*/ 6 h 41"/>
                  <a:gd name="T6" fmla="*/ 39 w 39"/>
                  <a:gd name="T7" fmla="*/ 34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9" h="41">
                    <a:moveTo>
                      <a:pt x="39" y="34"/>
                    </a:moveTo>
                    <a:cubicBezTo>
                      <a:pt x="39" y="34"/>
                      <a:pt x="24" y="41"/>
                      <a:pt x="13" y="30"/>
                    </a:cubicBezTo>
                    <a:cubicBezTo>
                      <a:pt x="3" y="20"/>
                      <a:pt x="0" y="6"/>
                      <a:pt x="0" y="6"/>
                    </a:cubicBezTo>
                    <a:cubicBezTo>
                      <a:pt x="0" y="6"/>
                      <a:pt x="37" y="0"/>
                      <a:pt x="39" y="34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92" name="Freeform 29"/>
              <p:cNvSpPr>
                <a:spLocks/>
              </p:cNvSpPr>
              <p:nvPr/>
            </p:nvSpPr>
            <p:spPr bwMode="auto">
              <a:xfrm>
                <a:off x="6367463" y="604839"/>
                <a:ext cx="69850" cy="73025"/>
              </a:xfrm>
              <a:custGeom>
                <a:avLst/>
                <a:gdLst>
                  <a:gd name="T0" fmla="*/ 31 w 31"/>
                  <a:gd name="T1" fmla="*/ 27 h 32"/>
                  <a:gd name="T2" fmla="*/ 11 w 31"/>
                  <a:gd name="T3" fmla="*/ 24 h 32"/>
                  <a:gd name="T4" fmla="*/ 0 w 31"/>
                  <a:gd name="T5" fmla="*/ 4 h 32"/>
                  <a:gd name="T6" fmla="*/ 31 w 31"/>
                  <a:gd name="T7" fmla="*/ 27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1" h="32">
                    <a:moveTo>
                      <a:pt x="31" y="27"/>
                    </a:moveTo>
                    <a:cubicBezTo>
                      <a:pt x="31" y="27"/>
                      <a:pt x="19" y="32"/>
                      <a:pt x="11" y="24"/>
                    </a:cubicBezTo>
                    <a:cubicBezTo>
                      <a:pt x="2" y="16"/>
                      <a:pt x="0" y="4"/>
                      <a:pt x="0" y="4"/>
                    </a:cubicBezTo>
                    <a:cubicBezTo>
                      <a:pt x="0" y="4"/>
                      <a:pt x="30" y="0"/>
                      <a:pt x="31" y="27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93" name="Freeform 30"/>
              <p:cNvSpPr>
                <a:spLocks/>
              </p:cNvSpPr>
              <p:nvPr/>
            </p:nvSpPr>
            <p:spPr bwMode="auto">
              <a:xfrm>
                <a:off x="6492876" y="574676"/>
                <a:ext cx="87313" cy="92075"/>
              </a:xfrm>
              <a:custGeom>
                <a:avLst/>
                <a:gdLst>
                  <a:gd name="T0" fmla="*/ 32 w 38"/>
                  <a:gd name="T1" fmla="*/ 36 h 40"/>
                  <a:gd name="T2" fmla="*/ 8 w 38"/>
                  <a:gd name="T3" fmla="*/ 27 h 40"/>
                  <a:gd name="T4" fmla="*/ 0 w 38"/>
                  <a:gd name="T5" fmla="*/ 0 h 40"/>
                  <a:gd name="T6" fmla="*/ 32 w 38"/>
                  <a:gd name="T7" fmla="*/ 36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" h="40">
                    <a:moveTo>
                      <a:pt x="32" y="36"/>
                    </a:moveTo>
                    <a:cubicBezTo>
                      <a:pt x="32" y="36"/>
                      <a:pt x="16" y="40"/>
                      <a:pt x="8" y="27"/>
                    </a:cubicBezTo>
                    <a:cubicBezTo>
                      <a:pt x="0" y="15"/>
                      <a:pt x="0" y="0"/>
                      <a:pt x="0" y="0"/>
                    </a:cubicBezTo>
                    <a:cubicBezTo>
                      <a:pt x="0" y="0"/>
                      <a:pt x="38" y="4"/>
                      <a:pt x="32" y="36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94" name="Freeform 31"/>
              <p:cNvSpPr>
                <a:spLocks/>
              </p:cNvSpPr>
              <p:nvPr/>
            </p:nvSpPr>
            <p:spPr bwMode="auto">
              <a:xfrm>
                <a:off x="6503988" y="458789"/>
                <a:ext cx="87313" cy="92075"/>
              </a:xfrm>
              <a:custGeom>
                <a:avLst/>
                <a:gdLst>
                  <a:gd name="T0" fmla="*/ 31 w 38"/>
                  <a:gd name="T1" fmla="*/ 36 h 40"/>
                  <a:gd name="T2" fmla="*/ 8 w 38"/>
                  <a:gd name="T3" fmla="*/ 27 h 40"/>
                  <a:gd name="T4" fmla="*/ 0 w 38"/>
                  <a:gd name="T5" fmla="*/ 0 h 40"/>
                  <a:gd name="T6" fmla="*/ 31 w 38"/>
                  <a:gd name="T7" fmla="*/ 36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" h="40">
                    <a:moveTo>
                      <a:pt x="31" y="36"/>
                    </a:moveTo>
                    <a:cubicBezTo>
                      <a:pt x="31" y="36"/>
                      <a:pt x="15" y="40"/>
                      <a:pt x="8" y="27"/>
                    </a:cubicBezTo>
                    <a:cubicBezTo>
                      <a:pt x="0" y="14"/>
                      <a:pt x="0" y="0"/>
                      <a:pt x="0" y="0"/>
                    </a:cubicBezTo>
                    <a:cubicBezTo>
                      <a:pt x="0" y="0"/>
                      <a:pt x="38" y="3"/>
                      <a:pt x="31" y="36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95" name="Freeform 32"/>
              <p:cNvSpPr>
                <a:spLocks/>
              </p:cNvSpPr>
              <p:nvPr/>
            </p:nvSpPr>
            <p:spPr bwMode="auto">
              <a:xfrm>
                <a:off x="6743701" y="328614"/>
                <a:ext cx="98425" cy="103188"/>
              </a:xfrm>
              <a:custGeom>
                <a:avLst/>
                <a:gdLst>
                  <a:gd name="T0" fmla="*/ 11 w 43"/>
                  <a:gd name="T1" fmla="*/ 45 h 45"/>
                  <a:gd name="T2" fmla="*/ 7 w 43"/>
                  <a:gd name="T3" fmla="*/ 20 h 45"/>
                  <a:gd name="T4" fmla="*/ 27 w 43"/>
                  <a:gd name="T5" fmla="*/ 0 h 45"/>
                  <a:gd name="T6" fmla="*/ 11 w 43"/>
                  <a:gd name="T7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45">
                    <a:moveTo>
                      <a:pt x="11" y="45"/>
                    </a:moveTo>
                    <a:cubicBezTo>
                      <a:pt x="11" y="45"/>
                      <a:pt x="0" y="33"/>
                      <a:pt x="7" y="20"/>
                    </a:cubicBezTo>
                    <a:cubicBezTo>
                      <a:pt x="14" y="7"/>
                      <a:pt x="27" y="0"/>
                      <a:pt x="27" y="0"/>
                    </a:cubicBezTo>
                    <a:cubicBezTo>
                      <a:pt x="27" y="0"/>
                      <a:pt x="43" y="34"/>
                      <a:pt x="11" y="45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96" name="Freeform 33"/>
              <p:cNvSpPr>
                <a:spLocks/>
              </p:cNvSpPr>
              <p:nvPr/>
            </p:nvSpPr>
            <p:spPr bwMode="auto">
              <a:xfrm>
                <a:off x="7080251" y="579439"/>
                <a:ext cx="80963" cy="77788"/>
              </a:xfrm>
              <a:custGeom>
                <a:avLst/>
                <a:gdLst>
                  <a:gd name="T0" fmla="*/ 3 w 35"/>
                  <a:gd name="T1" fmla="*/ 29 h 34"/>
                  <a:gd name="T2" fmla="*/ 11 w 35"/>
                  <a:gd name="T3" fmla="*/ 8 h 34"/>
                  <a:gd name="T4" fmla="*/ 35 w 35"/>
                  <a:gd name="T5" fmla="*/ 0 h 34"/>
                  <a:gd name="T6" fmla="*/ 3 w 35"/>
                  <a:gd name="T7" fmla="*/ 29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34">
                    <a:moveTo>
                      <a:pt x="3" y="29"/>
                    </a:moveTo>
                    <a:cubicBezTo>
                      <a:pt x="3" y="29"/>
                      <a:pt x="0" y="15"/>
                      <a:pt x="11" y="8"/>
                    </a:cubicBezTo>
                    <a:cubicBezTo>
                      <a:pt x="22" y="0"/>
                      <a:pt x="35" y="0"/>
                      <a:pt x="35" y="0"/>
                    </a:cubicBezTo>
                    <a:cubicBezTo>
                      <a:pt x="35" y="0"/>
                      <a:pt x="33" y="34"/>
                      <a:pt x="3" y="29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97" name="Freeform 34"/>
              <p:cNvSpPr>
                <a:spLocks/>
              </p:cNvSpPr>
              <p:nvPr/>
            </p:nvSpPr>
            <p:spPr bwMode="auto">
              <a:xfrm>
                <a:off x="7213601" y="769939"/>
                <a:ext cx="79375" cy="77788"/>
              </a:xfrm>
              <a:custGeom>
                <a:avLst/>
                <a:gdLst>
                  <a:gd name="T0" fmla="*/ 3 w 35"/>
                  <a:gd name="T1" fmla="*/ 28 h 34"/>
                  <a:gd name="T2" fmla="*/ 11 w 35"/>
                  <a:gd name="T3" fmla="*/ 7 h 34"/>
                  <a:gd name="T4" fmla="*/ 35 w 35"/>
                  <a:gd name="T5" fmla="*/ 0 h 34"/>
                  <a:gd name="T6" fmla="*/ 3 w 35"/>
                  <a:gd name="T7" fmla="*/ 28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34">
                    <a:moveTo>
                      <a:pt x="3" y="28"/>
                    </a:moveTo>
                    <a:cubicBezTo>
                      <a:pt x="3" y="28"/>
                      <a:pt x="0" y="14"/>
                      <a:pt x="11" y="7"/>
                    </a:cubicBezTo>
                    <a:cubicBezTo>
                      <a:pt x="22" y="0"/>
                      <a:pt x="35" y="0"/>
                      <a:pt x="35" y="0"/>
                    </a:cubicBezTo>
                    <a:cubicBezTo>
                      <a:pt x="35" y="0"/>
                      <a:pt x="32" y="34"/>
                      <a:pt x="3" y="28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98" name="Freeform 35"/>
              <p:cNvSpPr>
                <a:spLocks/>
              </p:cNvSpPr>
              <p:nvPr/>
            </p:nvSpPr>
            <p:spPr bwMode="auto">
              <a:xfrm>
                <a:off x="6294438" y="781051"/>
                <a:ext cx="98425" cy="84138"/>
              </a:xfrm>
              <a:custGeom>
                <a:avLst/>
                <a:gdLst>
                  <a:gd name="T0" fmla="*/ 43 w 43"/>
                  <a:gd name="T1" fmla="*/ 25 h 37"/>
                  <a:gd name="T2" fmla="*/ 22 w 43"/>
                  <a:gd name="T3" fmla="*/ 34 h 37"/>
                  <a:gd name="T4" fmla="*/ 0 w 43"/>
                  <a:gd name="T5" fmla="*/ 21 h 37"/>
                  <a:gd name="T6" fmla="*/ 43 w 43"/>
                  <a:gd name="T7" fmla="*/ 2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37">
                    <a:moveTo>
                      <a:pt x="43" y="25"/>
                    </a:moveTo>
                    <a:cubicBezTo>
                      <a:pt x="43" y="25"/>
                      <a:pt x="35" y="37"/>
                      <a:pt x="22" y="34"/>
                    </a:cubicBezTo>
                    <a:cubicBezTo>
                      <a:pt x="9" y="31"/>
                      <a:pt x="0" y="21"/>
                      <a:pt x="0" y="21"/>
                    </a:cubicBezTo>
                    <a:cubicBezTo>
                      <a:pt x="0" y="21"/>
                      <a:pt x="27" y="0"/>
                      <a:pt x="43" y="25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99" name="Freeform 36"/>
              <p:cNvSpPr>
                <a:spLocks/>
              </p:cNvSpPr>
              <p:nvPr/>
            </p:nvSpPr>
            <p:spPr bwMode="auto">
              <a:xfrm>
                <a:off x="6748463" y="473076"/>
                <a:ext cx="88900" cy="109538"/>
              </a:xfrm>
              <a:custGeom>
                <a:avLst/>
                <a:gdLst>
                  <a:gd name="T0" fmla="*/ 15 w 39"/>
                  <a:gd name="T1" fmla="*/ 48 h 48"/>
                  <a:gd name="T2" fmla="*/ 1 w 39"/>
                  <a:gd name="T3" fmla="*/ 26 h 48"/>
                  <a:gd name="T4" fmla="*/ 11 w 39"/>
                  <a:gd name="T5" fmla="*/ 0 h 48"/>
                  <a:gd name="T6" fmla="*/ 15 w 39"/>
                  <a:gd name="T7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9" h="48">
                    <a:moveTo>
                      <a:pt x="15" y="48"/>
                    </a:moveTo>
                    <a:cubicBezTo>
                      <a:pt x="15" y="48"/>
                      <a:pt x="0" y="41"/>
                      <a:pt x="1" y="26"/>
                    </a:cubicBezTo>
                    <a:cubicBezTo>
                      <a:pt x="2" y="11"/>
                      <a:pt x="11" y="0"/>
                      <a:pt x="11" y="0"/>
                    </a:cubicBezTo>
                    <a:cubicBezTo>
                      <a:pt x="11" y="0"/>
                      <a:pt x="39" y="25"/>
                      <a:pt x="15" y="48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00" name="Freeform 37"/>
              <p:cNvSpPr>
                <a:spLocks/>
              </p:cNvSpPr>
              <p:nvPr/>
            </p:nvSpPr>
            <p:spPr bwMode="auto">
              <a:xfrm>
                <a:off x="6383338" y="733426"/>
                <a:ext cx="88900" cy="90488"/>
              </a:xfrm>
              <a:custGeom>
                <a:avLst/>
                <a:gdLst>
                  <a:gd name="T0" fmla="*/ 39 w 39"/>
                  <a:gd name="T1" fmla="*/ 33 h 40"/>
                  <a:gd name="T2" fmla="*/ 14 w 39"/>
                  <a:gd name="T3" fmla="*/ 30 h 40"/>
                  <a:gd name="T4" fmla="*/ 0 w 39"/>
                  <a:gd name="T5" fmla="*/ 5 h 40"/>
                  <a:gd name="T6" fmla="*/ 39 w 39"/>
                  <a:gd name="T7" fmla="*/ 33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9" h="40">
                    <a:moveTo>
                      <a:pt x="39" y="33"/>
                    </a:moveTo>
                    <a:cubicBezTo>
                      <a:pt x="39" y="33"/>
                      <a:pt x="24" y="40"/>
                      <a:pt x="14" y="30"/>
                    </a:cubicBezTo>
                    <a:cubicBezTo>
                      <a:pt x="3" y="19"/>
                      <a:pt x="0" y="5"/>
                      <a:pt x="0" y="5"/>
                    </a:cubicBezTo>
                    <a:cubicBezTo>
                      <a:pt x="0" y="5"/>
                      <a:pt x="38" y="0"/>
                      <a:pt x="39" y="33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01" name="Freeform 38"/>
              <p:cNvSpPr>
                <a:spLocks/>
              </p:cNvSpPr>
              <p:nvPr/>
            </p:nvSpPr>
            <p:spPr bwMode="auto">
              <a:xfrm>
                <a:off x="6597651" y="525464"/>
                <a:ext cx="128588" cy="155575"/>
              </a:xfrm>
              <a:custGeom>
                <a:avLst/>
                <a:gdLst>
                  <a:gd name="T0" fmla="*/ 25 w 56"/>
                  <a:gd name="T1" fmla="*/ 68 h 68"/>
                  <a:gd name="T2" fmla="*/ 1 w 56"/>
                  <a:gd name="T3" fmla="*/ 40 h 68"/>
                  <a:gd name="T4" fmla="*/ 11 w 56"/>
                  <a:gd name="T5" fmla="*/ 0 h 68"/>
                  <a:gd name="T6" fmla="*/ 25 w 56"/>
                  <a:gd name="T7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6" h="68">
                    <a:moveTo>
                      <a:pt x="25" y="68"/>
                    </a:moveTo>
                    <a:cubicBezTo>
                      <a:pt x="25" y="68"/>
                      <a:pt x="3" y="61"/>
                      <a:pt x="1" y="40"/>
                    </a:cubicBezTo>
                    <a:cubicBezTo>
                      <a:pt x="0" y="19"/>
                      <a:pt x="11" y="0"/>
                      <a:pt x="11" y="0"/>
                    </a:cubicBezTo>
                    <a:cubicBezTo>
                      <a:pt x="11" y="0"/>
                      <a:pt x="56" y="31"/>
                      <a:pt x="25" y="68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02" name="Freeform 39"/>
              <p:cNvSpPr>
                <a:spLocks/>
              </p:cNvSpPr>
              <p:nvPr/>
            </p:nvSpPr>
            <p:spPr bwMode="auto">
              <a:xfrm>
                <a:off x="6805613" y="687389"/>
                <a:ext cx="185738" cy="190500"/>
              </a:xfrm>
              <a:custGeom>
                <a:avLst/>
                <a:gdLst>
                  <a:gd name="T0" fmla="*/ 21 w 81"/>
                  <a:gd name="T1" fmla="*/ 83 h 83"/>
                  <a:gd name="T2" fmla="*/ 14 w 81"/>
                  <a:gd name="T3" fmla="*/ 36 h 83"/>
                  <a:gd name="T4" fmla="*/ 51 w 81"/>
                  <a:gd name="T5" fmla="*/ 0 h 83"/>
                  <a:gd name="T6" fmla="*/ 21 w 81"/>
                  <a:gd name="T7" fmla="*/ 83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1" h="83">
                    <a:moveTo>
                      <a:pt x="21" y="83"/>
                    </a:moveTo>
                    <a:cubicBezTo>
                      <a:pt x="21" y="83"/>
                      <a:pt x="0" y="60"/>
                      <a:pt x="14" y="36"/>
                    </a:cubicBezTo>
                    <a:cubicBezTo>
                      <a:pt x="27" y="12"/>
                      <a:pt x="51" y="0"/>
                      <a:pt x="51" y="0"/>
                    </a:cubicBezTo>
                    <a:cubicBezTo>
                      <a:pt x="51" y="0"/>
                      <a:pt x="81" y="65"/>
                      <a:pt x="21" y="83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03" name="Freeform 40"/>
              <p:cNvSpPr>
                <a:spLocks/>
              </p:cNvSpPr>
              <p:nvPr/>
            </p:nvSpPr>
            <p:spPr bwMode="auto">
              <a:xfrm>
                <a:off x="6945313" y="776289"/>
                <a:ext cx="119063" cy="117475"/>
              </a:xfrm>
              <a:custGeom>
                <a:avLst/>
                <a:gdLst>
                  <a:gd name="T0" fmla="*/ 10 w 52"/>
                  <a:gd name="T1" fmla="*/ 51 h 51"/>
                  <a:gd name="T2" fmla="*/ 12 w 52"/>
                  <a:gd name="T3" fmla="*/ 19 h 51"/>
                  <a:gd name="T4" fmla="*/ 42 w 52"/>
                  <a:gd name="T5" fmla="*/ 0 h 51"/>
                  <a:gd name="T6" fmla="*/ 10 w 52"/>
                  <a:gd name="T7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51">
                    <a:moveTo>
                      <a:pt x="10" y="51"/>
                    </a:moveTo>
                    <a:cubicBezTo>
                      <a:pt x="10" y="51"/>
                      <a:pt x="0" y="33"/>
                      <a:pt x="12" y="19"/>
                    </a:cubicBezTo>
                    <a:cubicBezTo>
                      <a:pt x="24" y="5"/>
                      <a:pt x="42" y="0"/>
                      <a:pt x="42" y="0"/>
                    </a:cubicBezTo>
                    <a:cubicBezTo>
                      <a:pt x="42" y="0"/>
                      <a:pt x="52" y="47"/>
                      <a:pt x="10" y="51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04" name="Freeform 41"/>
              <p:cNvSpPr>
                <a:spLocks/>
              </p:cNvSpPr>
              <p:nvPr/>
            </p:nvSpPr>
            <p:spPr bwMode="auto">
              <a:xfrm>
                <a:off x="7069138" y="781051"/>
                <a:ext cx="119063" cy="117475"/>
              </a:xfrm>
              <a:custGeom>
                <a:avLst/>
                <a:gdLst>
                  <a:gd name="T0" fmla="*/ 0 w 52"/>
                  <a:gd name="T1" fmla="*/ 33 h 51"/>
                  <a:gd name="T2" fmla="*/ 17 w 52"/>
                  <a:gd name="T3" fmla="*/ 7 h 51"/>
                  <a:gd name="T4" fmla="*/ 52 w 52"/>
                  <a:gd name="T5" fmla="*/ 5 h 51"/>
                  <a:gd name="T6" fmla="*/ 0 w 52"/>
                  <a:gd name="T7" fmla="*/ 33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51">
                    <a:moveTo>
                      <a:pt x="0" y="33"/>
                    </a:moveTo>
                    <a:cubicBezTo>
                      <a:pt x="0" y="33"/>
                      <a:pt x="0" y="13"/>
                      <a:pt x="17" y="7"/>
                    </a:cubicBezTo>
                    <a:cubicBezTo>
                      <a:pt x="35" y="0"/>
                      <a:pt x="52" y="5"/>
                      <a:pt x="52" y="5"/>
                    </a:cubicBezTo>
                    <a:cubicBezTo>
                      <a:pt x="52" y="5"/>
                      <a:pt x="38" y="51"/>
                      <a:pt x="0" y="33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05" name="Freeform 42"/>
              <p:cNvSpPr>
                <a:spLocks/>
              </p:cNvSpPr>
              <p:nvPr/>
            </p:nvSpPr>
            <p:spPr bwMode="auto">
              <a:xfrm>
                <a:off x="7054851" y="687389"/>
                <a:ext cx="122238" cy="115888"/>
              </a:xfrm>
              <a:custGeom>
                <a:avLst/>
                <a:gdLst>
                  <a:gd name="T0" fmla="*/ 0 w 53"/>
                  <a:gd name="T1" fmla="*/ 33 h 51"/>
                  <a:gd name="T2" fmla="*/ 18 w 53"/>
                  <a:gd name="T3" fmla="*/ 6 h 51"/>
                  <a:gd name="T4" fmla="*/ 53 w 53"/>
                  <a:gd name="T5" fmla="*/ 5 h 51"/>
                  <a:gd name="T6" fmla="*/ 0 w 53"/>
                  <a:gd name="T7" fmla="*/ 33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" h="51">
                    <a:moveTo>
                      <a:pt x="0" y="33"/>
                    </a:moveTo>
                    <a:cubicBezTo>
                      <a:pt x="0" y="33"/>
                      <a:pt x="0" y="12"/>
                      <a:pt x="18" y="6"/>
                    </a:cubicBezTo>
                    <a:cubicBezTo>
                      <a:pt x="35" y="0"/>
                      <a:pt x="53" y="5"/>
                      <a:pt x="53" y="5"/>
                    </a:cubicBezTo>
                    <a:cubicBezTo>
                      <a:pt x="53" y="5"/>
                      <a:pt x="38" y="51"/>
                      <a:pt x="0" y="33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06" name="Freeform 43"/>
              <p:cNvSpPr>
                <a:spLocks/>
              </p:cNvSpPr>
              <p:nvPr/>
            </p:nvSpPr>
            <p:spPr bwMode="auto">
              <a:xfrm>
                <a:off x="6956426" y="614364"/>
                <a:ext cx="119063" cy="114300"/>
              </a:xfrm>
              <a:custGeom>
                <a:avLst/>
                <a:gdLst>
                  <a:gd name="T0" fmla="*/ 11 w 52"/>
                  <a:gd name="T1" fmla="*/ 50 h 50"/>
                  <a:gd name="T2" fmla="*/ 12 w 52"/>
                  <a:gd name="T3" fmla="*/ 19 h 50"/>
                  <a:gd name="T4" fmla="*/ 42 w 52"/>
                  <a:gd name="T5" fmla="*/ 0 h 50"/>
                  <a:gd name="T6" fmla="*/ 11 w 52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50">
                    <a:moveTo>
                      <a:pt x="11" y="50"/>
                    </a:moveTo>
                    <a:cubicBezTo>
                      <a:pt x="11" y="50"/>
                      <a:pt x="0" y="33"/>
                      <a:pt x="12" y="19"/>
                    </a:cubicBezTo>
                    <a:cubicBezTo>
                      <a:pt x="24" y="5"/>
                      <a:pt x="42" y="0"/>
                      <a:pt x="42" y="0"/>
                    </a:cubicBezTo>
                    <a:cubicBezTo>
                      <a:pt x="42" y="0"/>
                      <a:pt x="52" y="46"/>
                      <a:pt x="11" y="50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07" name="Freeform 44"/>
              <p:cNvSpPr>
                <a:spLocks/>
              </p:cNvSpPr>
              <p:nvPr/>
            </p:nvSpPr>
            <p:spPr bwMode="auto">
              <a:xfrm>
                <a:off x="6931026" y="493714"/>
                <a:ext cx="119063" cy="115888"/>
              </a:xfrm>
              <a:custGeom>
                <a:avLst/>
                <a:gdLst>
                  <a:gd name="T0" fmla="*/ 11 w 52"/>
                  <a:gd name="T1" fmla="*/ 51 h 51"/>
                  <a:gd name="T2" fmla="*/ 12 w 52"/>
                  <a:gd name="T3" fmla="*/ 19 h 51"/>
                  <a:gd name="T4" fmla="*/ 42 w 52"/>
                  <a:gd name="T5" fmla="*/ 0 h 51"/>
                  <a:gd name="T6" fmla="*/ 11 w 52"/>
                  <a:gd name="T7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51">
                    <a:moveTo>
                      <a:pt x="11" y="51"/>
                    </a:moveTo>
                    <a:cubicBezTo>
                      <a:pt x="11" y="51"/>
                      <a:pt x="0" y="33"/>
                      <a:pt x="12" y="19"/>
                    </a:cubicBezTo>
                    <a:cubicBezTo>
                      <a:pt x="24" y="5"/>
                      <a:pt x="42" y="0"/>
                      <a:pt x="42" y="0"/>
                    </a:cubicBezTo>
                    <a:cubicBezTo>
                      <a:pt x="42" y="0"/>
                      <a:pt x="52" y="47"/>
                      <a:pt x="11" y="51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08" name="Freeform 45"/>
              <p:cNvSpPr>
                <a:spLocks/>
              </p:cNvSpPr>
              <p:nvPr/>
            </p:nvSpPr>
            <p:spPr bwMode="auto">
              <a:xfrm>
                <a:off x="6819901" y="395289"/>
                <a:ext cx="115888" cy="115888"/>
              </a:xfrm>
              <a:custGeom>
                <a:avLst/>
                <a:gdLst>
                  <a:gd name="T0" fmla="*/ 10 w 51"/>
                  <a:gd name="T1" fmla="*/ 51 h 51"/>
                  <a:gd name="T2" fmla="*/ 11 w 51"/>
                  <a:gd name="T3" fmla="*/ 19 h 51"/>
                  <a:gd name="T4" fmla="*/ 41 w 51"/>
                  <a:gd name="T5" fmla="*/ 0 h 51"/>
                  <a:gd name="T6" fmla="*/ 10 w 51"/>
                  <a:gd name="T7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" h="51">
                    <a:moveTo>
                      <a:pt x="10" y="51"/>
                    </a:moveTo>
                    <a:cubicBezTo>
                      <a:pt x="10" y="51"/>
                      <a:pt x="0" y="33"/>
                      <a:pt x="11" y="19"/>
                    </a:cubicBezTo>
                    <a:cubicBezTo>
                      <a:pt x="23" y="5"/>
                      <a:pt x="41" y="0"/>
                      <a:pt x="41" y="0"/>
                    </a:cubicBezTo>
                    <a:cubicBezTo>
                      <a:pt x="41" y="0"/>
                      <a:pt x="51" y="47"/>
                      <a:pt x="10" y="51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09" name="Freeform 46"/>
              <p:cNvSpPr>
                <a:spLocks/>
              </p:cNvSpPr>
              <p:nvPr/>
            </p:nvSpPr>
            <p:spPr bwMode="auto">
              <a:xfrm>
                <a:off x="6637338" y="369889"/>
                <a:ext cx="114300" cy="131763"/>
              </a:xfrm>
              <a:custGeom>
                <a:avLst/>
                <a:gdLst>
                  <a:gd name="T0" fmla="*/ 25 w 50"/>
                  <a:gd name="T1" fmla="*/ 58 h 58"/>
                  <a:gd name="T2" fmla="*/ 3 w 50"/>
                  <a:gd name="T3" fmla="*/ 35 h 58"/>
                  <a:gd name="T4" fmla="*/ 9 w 50"/>
                  <a:gd name="T5" fmla="*/ 0 h 58"/>
                  <a:gd name="T6" fmla="*/ 25 w 50"/>
                  <a:gd name="T7" fmla="*/ 5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0" h="58">
                    <a:moveTo>
                      <a:pt x="25" y="58"/>
                    </a:moveTo>
                    <a:cubicBezTo>
                      <a:pt x="25" y="58"/>
                      <a:pt x="5" y="53"/>
                      <a:pt x="3" y="35"/>
                    </a:cubicBezTo>
                    <a:cubicBezTo>
                      <a:pt x="0" y="17"/>
                      <a:pt x="9" y="0"/>
                      <a:pt x="9" y="0"/>
                    </a:cubicBezTo>
                    <a:cubicBezTo>
                      <a:pt x="9" y="0"/>
                      <a:pt x="50" y="24"/>
                      <a:pt x="25" y="58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10" name="Freeform 47"/>
              <p:cNvSpPr>
                <a:spLocks/>
              </p:cNvSpPr>
              <p:nvPr/>
            </p:nvSpPr>
            <p:spPr bwMode="auto">
              <a:xfrm>
                <a:off x="6975476" y="987426"/>
                <a:ext cx="131763" cy="111125"/>
              </a:xfrm>
              <a:custGeom>
                <a:avLst/>
                <a:gdLst>
                  <a:gd name="T0" fmla="*/ 0 w 58"/>
                  <a:gd name="T1" fmla="*/ 19 h 49"/>
                  <a:gd name="T2" fmla="*/ 25 w 58"/>
                  <a:gd name="T3" fmla="*/ 0 h 49"/>
                  <a:gd name="T4" fmla="*/ 58 w 58"/>
                  <a:gd name="T5" fmla="*/ 10 h 49"/>
                  <a:gd name="T6" fmla="*/ 0 w 58"/>
                  <a:gd name="T7" fmla="*/ 1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8" h="49">
                    <a:moveTo>
                      <a:pt x="0" y="19"/>
                    </a:moveTo>
                    <a:cubicBezTo>
                      <a:pt x="0" y="19"/>
                      <a:pt x="7" y="0"/>
                      <a:pt x="25" y="0"/>
                    </a:cubicBezTo>
                    <a:cubicBezTo>
                      <a:pt x="43" y="0"/>
                      <a:pt x="58" y="10"/>
                      <a:pt x="58" y="10"/>
                    </a:cubicBezTo>
                    <a:cubicBezTo>
                      <a:pt x="58" y="10"/>
                      <a:pt x="29" y="49"/>
                      <a:pt x="0" y="19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11" name="Freeform 48"/>
              <p:cNvSpPr>
                <a:spLocks/>
              </p:cNvSpPr>
              <p:nvPr/>
            </p:nvSpPr>
            <p:spPr bwMode="auto">
              <a:xfrm>
                <a:off x="6996113" y="895351"/>
                <a:ext cx="120650" cy="112713"/>
              </a:xfrm>
              <a:custGeom>
                <a:avLst/>
                <a:gdLst>
                  <a:gd name="T0" fmla="*/ 0 w 53"/>
                  <a:gd name="T1" fmla="*/ 20 h 49"/>
                  <a:gd name="T2" fmla="*/ 23 w 53"/>
                  <a:gd name="T3" fmla="*/ 0 h 49"/>
                  <a:gd name="T4" fmla="*/ 53 w 53"/>
                  <a:gd name="T5" fmla="*/ 11 h 49"/>
                  <a:gd name="T6" fmla="*/ 0 w 53"/>
                  <a:gd name="T7" fmla="*/ 2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" h="49">
                    <a:moveTo>
                      <a:pt x="0" y="20"/>
                    </a:moveTo>
                    <a:cubicBezTo>
                      <a:pt x="0" y="20"/>
                      <a:pt x="7" y="1"/>
                      <a:pt x="23" y="0"/>
                    </a:cubicBezTo>
                    <a:cubicBezTo>
                      <a:pt x="39" y="0"/>
                      <a:pt x="53" y="11"/>
                      <a:pt x="53" y="11"/>
                    </a:cubicBezTo>
                    <a:cubicBezTo>
                      <a:pt x="53" y="11"/>
                      <a:pt x="26" y="49"/>
                      <a:pt x="0" y="20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12" name="Freeform 49"/>
              <p:cNvSpPr>
                <a:spLocks/>
              </p:cNvSpPr>
              <p:nvPr/>
            </p:nvSpPr>
            <p:spPr bwMode="auto">
              <a:xfrm>
                <a:off x="7151688" y="860426"/>
                <a:ext cx="103188" cy="101600"/>
              </a:xfrm>
              <a:custGeom>
                <a:avLst/>
                <a:gdLst>
                  <a:gd name="T0" fmla="*/ 0 w 45"/>
                  <a:gd name="T1" fmla="*/ 15 h 44"/>
                  <a:gd name="T2" fmla="*/ 23 w 45"/>
                  <a:gd name="T3" fmla="*/ 4 h 44"/>
                  <a:gd name="T4" fmla="*/ 45 w 45"/>
                  <a:gd name="T5" fmla="*/ 19 h 44"/>
                  <a:gd name="T6" fmla="*/ 0 w 45"/>
                  <a:gd name="T7" fmla="*/ 15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5" h="44">
                    <a:moveTo>
                      <a:pt x="0" y="15"/>
                    </a:moveTo>
                    <a:cubicBezTo>
                      <a:pt x="0" y="15"/>
                      <a:pt x="10" y="0"/>
                      <a:pt x="23" y="4"/>
                    </a:cubicBezTo>
                    <a:cubicBezTo>
                      <a:pt x="37" y="8"/>
                      <a:pt x="45" y="19"/>
                      <a:pt x="45" y="19"/>
                    </a:cubicBezTo>
                    <a:cubicBezTo>
                      <a:pt x="45" y="19"/>
                      <a:pt x="15" y="44"/>
                      <a:pt x="0" y="15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13" name="Freeform 50"/>
              <p:cNvSpPr>
                <a:spLocks/>
              </p:cNvSpPr>
              <p:nvPr/>
            </p:nvSpPr>
            <p:spPr bwMode="auto">
              <a:xfrm>
                <a:off x="7137401" y="942976"/>
                <a:ext cx="103188" cy="101600"/>
              </a:xfrm>
              <a:custGeom>
                <a:avLst/>
                <a:gdLst>
                  <a:gd name="T0" fmla="*/ 0 w 45"/>
                  <a:gd name="T1" fmla="*/ 14 h 44"/>
                  <a:gd name="T2" fmla="*/ 23 w 45"/>
                  <a:gd name="T3" fmla="*/ 4 h 44"/>
                  <a:gd name="T4" fmla="*/ 45 w 45"/>
                  <a:gd name="T5" fmla="*/ 19 h 44"/>
                  <a:gd name="T6" fmla="*/ 0 w 45"/>
                  <a:gd name="T7" fmla="*/ 1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5" h="44">
                    <a:moveTo>
                      <a:pt x="0" y="14"/>
                    </a:moveTo>
                    <a:cubicBezTo>
                      <a:pt x="0" y="14"/>
                      <a:pt x="10" y="0"/>
                      <a:pt x="23" y="4"/>
                    </a:cubicBezTo>
                    <a:cubicBezTo>
                      <a:pt x="37" y="7"/>
                      <a:pt x="45" y="19"/>
                      <a:pt x="45" y="19"/>
                    </a:cubicBezTo>
                    <a:cubicBezTo>
                      <a:pt x="45" y="19"/>
                      <a:pt x="15" y="44"/>
                      <a:pt x="0" y="14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</p:grpSp>
        <p:grpSp>
          <p:nvGrpSpPr>
            <p:cNvPr id="34" name="Group 33"/>
            <p:cNvGrpSpPr/>
            <p:nvPr/>
          </p:nvGrpSpPr>
          <p:grpSpPr>
            <a:xfrm>
              <a:off x="7434612" y="3037569"/>
              <a:ext cx="1549101" cy="3820432"/>
              <a:chOff x="4144269" y="825881"/>
              <a:chExt cx="1161826" cy="2865324"/>
            </a:xfrm>
          </p:grpSpPr>
          <p:sp>
            <p:nvSpPr>
              <p:cNvPr id="35" name="Rectangle 34"/>
              <p:cNvSpPr/>
              <p:nvPr/>
            </p:nvSpPr>
            <p:spPr>
              <a:xfrm>
                <a:off x="4144269" y="1495313"/>
                <a:ext cx="1152957" cy="2195892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4144269" y="836639"/>
                <a:ext cx="1161826" cy="1208658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4539927" y="825881"/>
                <a:ext cx="370510" cy="99257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8000" b="1" dirty="0">
                    <a:solidFill>
                      <a:schemeClr val="accent5">
                        <a:lumMod val="50000"/>
                      </a:schemeClr>
                    </a:solidFill>
                    <a:latin typeface="Raleway"/>
                    <a:cs typeface="Raleway"/>
                  </a:rPr>
                  <a:t>5</a:t>
                </a:r>
                <a:endParaRPr lang="en-US" sz="2667" dirty="0">
                  <a:solidFill>
                    <a:schemeClr val="accent5">
                      <a:lumMod val="50000"/>
                    </a:schemeClr>
                  </a:solidFill>
                  <a:latin typeface="Raleway"/>
                  <a:cs typeface="Raleway"/>
                </a:endParaRP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4191987" y="1863061"/>
                <a:ext cx="1062212" cy="116204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133" b="1" dirty="0">
                    <a:solidFill>
                      <a:schemeClr val="bg1"/>
                    </a:solidFill>
                    <a:latin typeface="Raleway"/>
                    <a:cs typeface="Raleway"/>
                  </a:rPr>
                  <a:t>SUBTILE</a:t>
                </a:r>
              </a:p>
              <a:p>
                <a:pPr algn="ctr"/>
                <a:r>
                  <a:rPr lang="en-US" sz="1467" dirty="0">
                    <a:solidFill>
                      <a:schemeClr val="bg1"/>
                    </a:solidFill>
                    <a:latin typeface="Calibri Light" panose="020F0302020204030204" pitchFamily="34" charset="0"/>
                    <a:cs typeface="Raleway"/>
                  </a:rPr>
                  <a:t>We would love experiences. We would love to share our experiences.</a:t>
                </a:r>
              </a:p>
            </p:txBody>
          </p:sp>
        </p:grpSp>
      </p:grpSp>
      <p:sp>
        <p:nvSpPr>
          <p:cNvPr id="283" name="Shape 678"/>
          <p:cNvSpPr/>
          <p:nvPr/>
        </p:nvSpPr>
        <p:spPr>
          <a:xfrm>
            <a:off x="154896" y="2907954"/>
            <a:ext cx="967539" cy="7311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24" h="21599" extrusionOk="0">
                <a:moveTo>
                  <a:pt x="9998" y="0"/>
                </a:moveTo>
                <a:cubicBezTo>
                  <a:pt x="8290" y="0"/>
                  <a:pt x="6583" y="898"/>
                  <a:pt x="5280" y="2695"/>
                </a:cubicBezTo>
                <a:cubicBezTo>
                  <a:pt x="4945" y="3157"/>
                  <a:pt x="4653" y="3657"/>
                  <a:pt x="4404" y="4183"/>
                </a:cubicBezTo>
                <a:cubicBezTo>
                  <a:pt x="4392" y="4208"/>
                  <a:pt x="4384" y="4235"/>
                  <a:pt x="4373" y="4260"/>
                </a:cubicBezTo>
                <a:cubicBezTo>
                  <a:pt x="3891" y="5302"/>
                  <a:pt x="3576" y="6445"/>
                  <a:pt x="3429" y="7623"/>
                </a:cubicBezTo>
                <a:cubicBezTo>
                  <a:pt x="3428" y="7624"/>
                  <a:pt x="3429" y="7625"/>
                  <a:pt x="3429" y="7625"/>
                </a:cubicBezTo>
                <a:cubicBezTo>
                  <a:pt x="3353" y="8227"/>
                  <a:pt x="3322" y="8835"/>
                  <a:pt x="3334" y="9444"/>
                </a:cubicBezTo>
                <a:cubicBezTo>
                  <a:pt x="2594" y="9714"/>
                  <a:pt x="1894" y="10243"/>
                  <a:pt x="1314" y="11042"/>
                </a:cubicBezTo>
                <a:cubicBezTo>
                  <a:pt x="-438" y="13459"/>
                  <a:pt x="-438" y="17375"/>
                  <a:pt x="1314" y="19792"/>
                </a:cubicBezTo>
                <a:cubicBezTo>
                  <a:pt x="2134" y="20922"/>
                  <a:pt x="3192" y="21516"/>
                  <a:pt x="4265" y="21589"/>
                </a:cubicBezTo>
                <a:lnTo>
                  <a:pt x="4265" y="21598"/>
                </a:lnTo>
                <a:lnTo>
                  <a:pt x="4385" y="21598"/>
                </a:lnTo>
                <a:cubicBezTo>
                  <a:pt x="4453" y="21600"/>
                  <a:pt x="4520" y="21600"/>
                  <a:pt x="4588" y="21598"/>
                </a:cubicBezTo>
                <a:lnTo>
                  <a:pt x="16136" y="21598"/>
                </a:lnTo>
                <a:cubicBezTo>
                  <a:pt x="16204" y="21600"/>
                  <a:pt x="16271" y="21600"/>
                  <a:pt x="16339" y="21598"/>
                </a:cubicBezTo>
                <a:lnTo>
                  <a:pt x="16392" y="21598"/>
                </a:lnTo>
                <a:lnTo>
                  <a:pt x="16392" y="21594"/>
                </a:lnTo>
                <a:cubicBezTo>
                  <a:pt x="17488" y="21543"/>
                  <a:pt x="18573" y="20945"/>
                  <a:pt x="19410" y="19792"/>
                </a:cubicBezTo>
                <a:cubicBezTo>
                  <a:pt x="21162" y="17375"/>
                  <a:pt x="21162" y="13459"/>
                  <a:pt x="19410" y="11042"/>
                </a:cubicBezTo>
                <a:cubicBezTo>
                  <a:pt x="18644" y="9985"/>
                  <a:pt x="17669" y="9391"/>
                  <a:pt x="16668" y="9259"/>
                </a:cubicBezTo>
                <a:cubicBezTo>
                  <a:pt x="16668" y="9255"/>
                  <a:pt x="16668" y="9252"/>
                  <a:pt x="16668" y="9248"/>
                </a:cubicBezTo>
                <a:cubicBezTo>
                  <a:pt x="16672" y="8065"/>
                  <a:pt x="16513" y="6881"/>
                  <a:pt x="16188" y="5766"/>
                </a:cubicBezTo>
                <a:cubicBezTo>
                  <a:pt x="16188" y="5764"/>
                  <a:pt x="16186" y="5762"/>
                  <a:pt x="16186" y="5759"/>
                </a:cubicBezTo>
                <a:cubicBezTo>
                  <a:pt x="15860" y="4644"/>
                  <a:pt x="15371" y="3599"/>
                  <a:pt x="14715" y="2695"/>
                </a:cubicBezTo>
                <a:cubicBezTo>
                  <a:pt x="13412" y="898"/>
                  <a:pt x="11705" y="0"/>
                  <a:pt x="9998" y="0"/>
                </a:cubicBez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 sz="3200"/>
            </a:pPr>
            <a:endParaRPr sz="4267" dirty="0">
              <a:solidFill>
                <a:srgbClr val="35B0D5"/>
              </a:solidFill>
            </a:endParaRPr>
          </a:p>
        </p:txBody>
      </p:sp>
      <p:sp>
        <p:nvSpPr>
          <p:cNvPr id="284" name="Shape 678"/>
          <p:cNvSpPr/>
          <p:nvPr/>
        </p:nvSpPr>
        <p:spPr>
          <a:xfrm>
            <a:off x="11006525" y="2021169"/>
            <a:ext cx="967539" cy="7311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24" h="21599" extrusionOk="0">
                <a:moveTo>
                  <a:pt x="9998" y="0"/>
                </a:moveTo>
                <a:cubicBezTo>
                  <a:pt x="8290" y="0"/>
                  <a:pt x="6583" y="898"/>
                  <a:pt x="5280" y="2695"/>
                </a:cubicBezTo>
                <a:cubicBezTo>
                  <a:pt x="4945" y="3157"/>
                  <a:pt x="4653" y="3657"/>
                  <a:pt x="4404" y="4183"/>
                </a:cubicBezTo>
                <a:cubicBezTo>
                  <a:pt x="4392" y="4208"/>
                  <a:pt x="4384" y="4235"/>
                  <a:pt x="4373" y="4260"/>
                </a:cubicBezTo>
                <a:cubicBezTo>
                  <a:pt x="3891" y="5302"/>
                  <a:pt x="3576" y="6445"/>
                  <a:pt x="3429" y="7623"/>
                </a:cubicBezTo>
                <a:cubicBezTo>
                  <a:pt x="3428" y="7624"/>
                  <a:pt x="3429" y="7625"/>
                  <a:pt x="3429" y="7625"/>
                </a:cubicBezTo>
                <a:cubicBezTo>
                  <a:pt x="3353" y="8227"/>
                  <a:pt x="3322" y="8835"/>
                  <a:pt x="3334" y="9444"/>
                </a:cubicBezTo>
                <a:cubicBezTo>
                  <a:pt x="2594" y="9714"/>
                  <a:pt x="1894" y="10243"/>
                  <a:pt x="1314" y="11042"/>
                </a:cubicBezTo>
                <a:cubicBezTo>
                  <a:pt x="-438" y="13459"/>
                  <a:pt x="-438" y="17375"/>
                  <a:pt x="1314" y="19792"/>
                </a:cubicBezTo>
                <a:cubicBezTo>
                  <a:pt x="2134" y="20922"/>
                  <a:pt x="3192" y="21516"/>
                  <a:pt x="4265" y="21589"/>
                </a:cubicBezTo>
                <a:lnTo>
                  <a:pt x="4265" y="21598"/>
                </a:lnTo>
                <a:lnTo>
                  <a:pt x="4385" y="21598"/>
                </a:lnTo>
                <a:cubicBezTo>
                  <a:pt x="4453" y="21600"/>
                  <a:pt x="4520" y="21600"/>
                  <a:pt x="4588" y="21598"/>
                </a:cubicBezTo>
                <a:lnTo>
                  <a:pt x="16136" y="21598"/>
                </a:lnTo>
                <a:cubicBezTo>
                  <a:pt x="16204" y="21600"/>
                  <a:pt x="16271" y="21600"/>
                  <a:pt x="16339" y="21598"/>
                </a:cubicBezTo>
                <a:lnTo>
                  <a:pt x="16392" y="21598"/>
                </a:lnTo>
                <a:lnTo>
                  <a:pt x="16392" y="21594"/>
                </a:lnTo>
                <a:cubicBezTo>
                  <a:pt x="17488" y="21543"/>
                  <a:pt x="18573" y="20945"/>
                  <a:pt x="19410" y="19792"/>
                </a:cubicBezTo>
                <a:cubicBezTo>
                  <a:pt x="21162" y="17375"/>
                  <a:pt x="21162" y="13459"/>
                  <a:pt x="19410" y="11042"/>
                </a:cubicBezTo>
                <a:cubicBezTo>
                  <a:pt x="18644" y="9985"/>
                  <a:pt x="17669" y="9391"/>
                  <a:pt x="16668" y="9259"/>
                </a:cubicBezTo>
                <a:cubicBezTo>
                  <a:pt x="16668" y="9255"/>
                  <a:pt x="16668" y="9252"/>
                  <a:pt x="16668" y="9248"/>
                </a:cubicBezTo>
                <a:cubicBezTo>
                  <a:pt x="16672" y="8065"/>
                  <a:pt x="16513" y="6881"/>
                  <a:pt x="16188" y="5766"/>
                </a:cubicBezTo>
                <a:cubicBezTo>
                  <a:pt x="16188" y="5764"/>
                  <a:pt x="16186" y="5762"/>
                  <a:pt x="16186" y="5759"/>
                </a:cubicBezTo>
                <a:cubicBezTo>
                  <a:pt x="15860" y="4644"/>
                  <a:pt x="15371" y="3599"/>
                  <a:pt x="14715" y="2695"/>
                </a:cubicBezTo>
                <a:cubicBezTo>
                  <a:pt x="13412" y="898"/>
                  <a:pt x="11705" y="0"/>
                  <a:pt x="9998" y="0"/>
                </a:cubicBez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 sz="3200"/>
            </a:pPr>
            <a:endParaRPr sz="4267" dirty="0">
              <a:solidFill>
                <a:srgbClr val="35B0D5"/>
              </a:solidFill>
            </a:endParaRPr>
          </a:p>
        </p:txBody>
      </p:sp>
      <p:sp>
        <p:nvSpPr>
          <p:cNvPr id="285" name="Shape 678"/>
          <p:cNvSpPr/>
          <p:nvPr/>
        </p:nvSpPr>
        <p:spPr>
          <a:xfrm>
            <a:off x="10776226" y="4391787"/>
            <a:ext cx="644809" cy="4872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24" h="21599" extrusionOk="0">
                <a:moveTo>
                  <a:pt x="9998" y="0"/>
                </a:moveTo>
                <a:cubicBezTo>
                  <a:pt x="8290" y="0"/>
                  <a:pt x="6583" y="898"/>
                  <a:pt x="5280" y="2695"/>
                </a:cubicBezTo>
                <a:cubicBezTo>
                  <a:pt x="4945" y="3157"/>
                  <a:pt x="4653" y="3657"/>
                  <a:pt x="4404" y="4183"/>
                </a:cubicBezTo>
                <a:cubicBezTo>
                  <a:pt x="4392" y="4208"/>
                  <a:pt x="4384" y="4235"/>
                  <a:pt x="4373" y="4260"/>
                </a:cubicBezTo>
                <a:cubicBezTo>
                  <a:pt x="3891" y="5302"/>
                  <a:pt x="3576" y="6445"/>
                  <a:pt x="3429" y="7623"/>
                </a:cubicBezTo>
                <a:cubicBezTo>
                  <a:pt x="3428" y="7624"/>
                  <a:pt x="3429" y="7625"/>
                  <a:pt x="3429" y="7625"/>
                </a:cubicBezTo>
                <a:cubicBezTo>
                  <a:pt x="3353" y="8227"/>
                  <a:pt x="3322" y="8835"/>
                  <a:pt x="3334" y="9444"/>
                </a:cubicBezTo>
                <a:cubicBezTo>
                  <a:pt x="2594" y="9714"/>
                  <a:pt x="1894" y="10243"/>
                  <a:pt x="1314" y="11042"/>
                </a:cubicBezTo>
                <a:cubicBezTo>
                  <a:pt x="-438" y="13459"/>
                  <a:pt x="-438" y="17375"/>
                  <a:pt x="1314" y="19792"/>
                </a:cubicBezTo>
                <a:cubicBezTo>
                  <a:pt x="2134" y="20922"/>
                  <a:pt x="3192" y="21516"/>
                  <a:pt x="4265" y="21589"/>
                </a:cubicBezTo>
                <a:lnTo>
                  <a:pt x="4265" y="21598"/>
                </a:lnTo>
                <a:lnTo>
                  <a:pt x="4385" y="21598"/>
                </a:lnTo>
                <a:cubicBezTo>
                  <a:pt x="4453" y="21600"/>
                  <a:pt x="4520" y="21600"/>
                  <a:pt x="4588" y="21598"/>
                </a:cubicBezTo>
                <a:lnTo>
                  <a:pt x="16136" y="21598"/>
                </a:lnTo>
                <a:cubicBezTo>
                  <a:pt x="16204" y="21600"/>
                  <a:pt x="16271" y="21600"/>
                  <a:pt x="16339" y="21598"/>
                </a:cubicBezTo>
                <a:lnTo>
                  <a:pt x="16392" y="21598"/>
                </a:lnTo>
                <a:lnTo>
                  <a:pt x="16392" y="21594"/>
                </a:lnTo>
                <a:cubicBezTo>
                  <a:pt x="17488" y="21543"/>
                  <a:pt x="18573" y="20945"/>
                  <a:pt x="19410" y="19792"/>
                </a:cubicBezTo>
                <a:cubicBezTo>
                  <a:pt x="21162" y="17375"/>
                  <a:pt x="21162" y="13459"/>
                  <a:pt x="19410" y="11042"/>
                </a:cubicBezTo>
                <a:cubicBezTo>
                  <a:pt x="18644" y="9985"/>
                  <a:pt x="17669" y="9391"/>
                  <a:pt x="16668" y="9259"/>
                </a:cubicBezTo>
                <a:cubicBezTo>
                  <a:pt x="16668" y="9255"/>
                  <a:pt x="16668" y="9252"/>
                  <a:pt x="16668" y="9248"/>
                </a:cubicBezTo>
                <a:cubicBezTo>
                  <a:pt x="16672" y="8065"/>
                  <a:pt x="16513" y="6881"/>
                  <a:pt x="16188" y="5766"/>
                </a:cubicBezTo>
                <a:cubicBezTo>
                  <a:pt x="16188" y="5764"/>
                  <a:pt x="16186" y="5762"/>
                  <a:pt x="16186" y="5759"/>
                </a:cubicBezTo>
                <a:cubicBezTo>
                  <a:pt x="15860" y="4644"/>
                  <a:pt x="15371" y="3599"/>
                  <a:pt x="14715" y="2695"/>
                </a:cubicBezTo>
                <a:cubicBezTo>
                  <a:pt x="13412" y="898"/>
                  <a:pt x="11705" y="0"/>
                  <a:pt x="9998" y="0"/>
                </a:cubicBezTo>
                <a:close/>
              </a:path>
            </a:pathLst>
          </a:custGeom>
          <a:solidFill>
            <a:srgbClr val="AAE0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 sz="3200"/>
            </a:pPr>
            <a:endParaRPr sz="4267" dirty="0">
              <a:solidFill>
                <a:srgbClr val="35B0D5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4C27818-49AC-46D3-ABAC-31B139B573CE}"/>
              </a:ext>
            </a:extLst>
          </p:cNvPr>
          <p:cNvGrpSpPr/>
          <p:nvPr/>
        </p:nvGrpSpPr>
        <p:grpSpPr>
          <a:xfrm>
            <a:off x="8944443" y="1251290"/>
            <a:ext cx="1537276" cy="5606711"/>
            <a:chOff x="8944443" y="1251290"/>
            <a:chExt cx="1537276" cy="5606711"/>
          </a:xfrm>
        </p:grpSpPr>
        <p:grpSp>
          <p:nvGrpSpPr>
            <p:cNvPr id="214" name="Group 213"/>
            <p:cNvGrpSpPr/>
            <p:nvPr/>
          </p:nvGrpSpPr>
          <p:grpSpPr>
            <a:xfrm>
              <a:off x="9192497" y="1251290"/>
              <a:ext cx="1031769" cy="1212205"/>
              <a:chOff x="6294438" y="328614"/>
              <a:chExt cx="998538" cy="1173163"/>
            </a:xfrm>
          </p:grpSpPr>
          <p:sp>
            <p:nvSpPr>
              <p:cNvPr id="215" name="Freeform 18"/>
              <p:cNvSpPr>
                <a:spLocks/>
              </p:cNvSpPr>
              <p:nvPr/>
            </p:nvSpPr>
            <p:spPr bwMode="auto">
              <a:xfrm>
                <a:off x="6607176" y="817564"/>
                <a:ext cx="374650" cy="684213"/>
              </a:xfrm>
              <a:custGeom>
                <a:avLst/>
                <a:gdLst>
                  <a:gd name="T0" fmla="*/ 130 w 164"/>
                  <a:gd name="T1" fmla="*/ 299 h 299"/>
                  <a:gd name="T2" fmla="*/ 123 w 164"/>
                  <a:gd name="T3" fmla="*/ 132 h 299"/>
                  <a:gd name="T4" fmla="*/ 161 w 164"/>
                  <a:gd name="T5" fmla="*/ 47 h 299"/>
                  <a:gd name="T6" fmla="*/ 143 w 164"/>
                  <a:gd name="T7" fmla="*/ 51 h 299"/>
                  <a:gd name="T8" fmla="*/ 108 w 164"/>
                  <a:gd name="T9" fmla="*/ 75 h 299"/>
                  <a:gd name="T10" fmla="*/ 80 w 164"/>
                  <a:gd name="T11" fmla="*/ 6 h 299"/>
                  <a:gd name="T12" fmla="*/ 77 w 164"/>
                  <a:gd name="T13" fmla="*/ 51 h 299"/>
                  <a:gd name="T14" fmla="*/ 48 w 164"/>
                  <a:gd name="T15" fmla="*/ 33 h 299"/>
                  <a:gd name="T16" fmla="*/ 27 w 164"/>
                  <a:gd name="T17" fmla="*/ 16 h 299"/>
                  <a:gd name="T18" fmla="*/ 52 w 164"/>
                  <a:gd name="T19" fmla="*/ 74 h 299"/>
                  <a:gd name="T20" fmla="*/ 10 w 164"/>
                  <a:gd name="T21" fmla="*/ 35 h 299"/>
                  <a:gd name="T22" fmla="*/ 9 w 164"/>
                  <a:gd name="T23" fmla="*/ 53 h 299"/>
                  <a:gd name="T24" fmla="*/ 43 w 164"/>
                  <a:gd name="T25" fmla="*/ 93 h 299"/>
                  <a:gd name="T26" fmla="*/ 10 w 164"/>
                  <a:gd name="T27" fmla="*/ 75 h 299"/>
                  <a:gd name="T28" fmla="*/ 20 w 164"/>
                  <a:gd name="T29" fmla="*/ 97 h 299"/>
                  <a:gd name="T30" fmla="*/ 71 w 164"/>
                  <a:gd name="T31" fmla="*/ 161 h 299"/>
                  <a:gd name="T32" fmla="*/ 62 w 164"/>
                  <a:gd name="T33" fmla="*/ 299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64" h="299">
                    <a:moveTo>
                      <a:pt x="130" y="299"/>
                    </a:moveTo>
                    <a:cubicBezTo>
                      <a:pt x="130" y="299"/>
                      <a:pt x="107" y="195"/>
                      <a:pt x="123" y="132"/>
                    </a:cubicBezTo>
                    <a:cubicBezTo>
                      <a:pt x="139" y="70"/>
                      <a:pt x="164" y="57"/>
                      <a:pt x="161" y="47"/>
                    </a:cubicBezTo>
                    <a:cubicBezTo>
                      <a:pt x="159" y="38"/>
                      <a:pt x="147" y="42"/>
                      <a:pt x="143" y="51"/>
                    </a:cubicBezTo>
                    <a:cubicBezTo>
                      <a:pt x="139" y="60"/>
                      <a:pt x="123" y="78"/>
                      <a:pt x="108" y="75"/>
                    </a:cubicBezTo>
                    <a:cubicBezTo>
                      <a:pt x="94" y="72"/>
                      <a:pt x="91" y="12"/>
                      <a:pt x="80" y="6"/>
                    </a:cubicBezTo>
                    <a:cubicBezTo>
                      <a:pt x="70" y="0"/>
                      <a:pt x="73" y="27"/>
                      <a:pt x="77" y="51"/>
                    </a:cubicBezTo>
                    <a:cubicBezTo>
                      <a:pt x="81" y="75"/>
                      <a:pt x="60" y="62"/>
                      <a:pt x="48" y="33"/>
                    </a:cubicBezTo>
                    <a:cubicBezTo>
                      <a:pt x="36" y="4"/>
                      <a:pt x="28" y="12"/>
                      <a:pt x="27" y="16"/>
                    </a:cubicBezTo>
                    <a:cubicBezTo>
                      <a:pt x="25" y="20"/>
                      <a:pt x="54" y="72"/>
                      <a:pt x="52" y="74"/>
                    </a:cubicBezTo>
                    <a:cubicBezTo>
                      <a:pt x="49" y="77"/>
                      <a:pt x="13" y="34"/>
                      <a:pt x="10" y="35"/>
                    </a:cubicBezTo>
                    <a:cubicBezTo>
                      <a:pt x="6" y="36"/>
                      <a:pt x="0" y="39"/>
                      <a:pt x="9" y="53"/>
                    </a:cubicBezTo>
                    <a:cubicBezTo>
                      <a:pt x="17" y="66"/>
                      <a:pt x="44" y="89"/>
                      <a:pt x="43" y="93"/>
                    </a:cubicBezTo>
                    <a:cubicBezTo>
                      <a:pt x="41" y="97"/>
                      <a:pt x="18" y="76"/>
                      <a:pt x="10" y="75"/>
                    </a:cubicBezTo>
                    <a:cubicBezTo>
                      <a:pt x="2" y="75"/>
                      <a:pt x="5" y="86"/>
                      <a:pt x="20" y="97"/>
                    </a:cubicBezTo>
                    <a:cubicBezTo>
                      <a:pt x="34" y="108"/>
                      <a:pt x="71" y="121"/>
                      <a:pt x="71" y="161"/>
                    </a:cubicBezTo>
                    <a:cubicBezTo>
                      <a:pt x="72" y="201"/>
                      <a:pt x="62" y="299"/>
                      <a:pt x="62" y="299"/>
                    </a:cubicBezTo>
                  </a:path>
                </a:pathLst>
              </a:custGeom>
              <a:solidFill>
                <a:srgbClr val="A2772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16" name="Freeform 19"/>
              <p:cNvSpPr>
                <a:spLocks/>
              </p:cNvSpPr>
              <p:nvPr/>
            </p:nvSpPr>
            <p:spPr bwMode="auto">
              <a:xfrm>
                <a:off x="6700838" y="604839"/>
                <a:ext cx="166688" cy="198438"/>
              </a:xfrm>
              <a:custGeom>
                <a:avLst/>
                <a:gdLst>
                  <a:gd name="T0" fmla="*/ 32 w 73"/>
                  <a:gd name="T1" fmla="*/ 87 h 87"/>
                  <a:gd name="T2" fmla="*/ 1 w 73"/>
                  <a:gd name="T3" fmla="*/ 50 h 87"/>
                  <a:gd name="T4" fmla="*/ 14 w 73"/>
                  <a:gd name="T5" fmla="*/ 0 h 87"/>
                  <a:gd name="T6" fmla="*/ 32 w 73"/>
                  <a:gd name="T7" fmla="*/ 87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3" h="87">
                    <a:moveTo>
                      <a:pt x="32" y="87"/>
                    </a:moveTo>
                    <a:cubicBezTo>
                      <a:pt x="32" y="87"/>
                      <a:pt x="3" y="78"/>
                      <a:pt x="1" y="50"/>
                    </a:cubicBezTo>
                    <a:cubicBezTo>
                      <a:pt x="0" y="23"/>
                      <a:pt x="14" y="0"/>
                      <a:pt x="14" y="0"/>
                    </a:cubicBezTo>
                    <a:cubicBezTo>
                      <a:pt x="14" y="0"/>
                      <a:pt x="73" y="39"/>
                      <a:pt x="32" y="87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17" name="Freeform 20"/>
              <p:cNvSpPr>
                <a:spLocks/>
              </p:cNvSpPr>
              <p:nvPr/>
            </p:nvSpPr>
            <p:spPr bwMode="auto">
              <a:xfrm>
                <a:off x="6567488" y="676276"/>
                <a:ext cx="133350" cy="139700"/>
              </a:xfrm>
              <a:custGeom>
                <a:avLst/>
                <a:gdLst>
                  <a:gd name="T0" fmla="*/ 38 w 58"/>
                  <a:gd name="T1" fmla="*/ 61 h 61"/>
                  <a:gd name="T2" fmla="*/ 7 w 58"/>
                  <a:gd name="T3" fmla="*/ 41 h 61"/>
                  <a:gd name="T4" fmla="*/ 5 w 58"/>
                  <a:gd name="T5" fmla="*/ 0 h 61"/>
                  <a:gd name="T6" fmla="*/ 38 w 58"/>
                  <a:gd name="T7" fmla="*/ 61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8" h="61">
                    <a:moveTo>
                      <a:pt x="38" y="61"/>
                    </a:moveTo>
                    <a:cubicBezTo>
                      <a:pt x="38" y="61"/>
                      <a:pt x="14" y="61"/>
                      <a:pt x="7" y="41"/>
                    </a:cubicBezTo>
                    <a:cubicBezTo>
                      <a:pt x="0" y="20"/>
                      <a:pt x="5" y="0"/>
                      <a:pt x="5" y="0"/>
                    </a:cubicBezTo>
                    <a:cubicBezTo>
                      <a:pt x="5" y="0"/>
                      <a:pt x="58" y="17"/>
                      <a:pt x="38" y="61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18" name="Freeform 21"/>
              <p:cNvSpPr>
                <a:spLocks/>
              </p:cNvSpPr>
              <p:nvPr/>
            </p:nvSpPr>
            <p:spPr bwMode="auto">
              <a:xfrm>
                <a:off x="6810376" y="531814"/>
                <a:ext cx="141288" cy="155575"/>
              </a:xfrm>
              <a:custGeom>
                <a:avLst/>
                <a:gdLst>
                  <a:gd name="T0" fmla="*/ 17 w 62"/>
                  <a:gd name="T1" fmla="*/ 68 h 68"/>
                  <a:gd name="T2" fmla="*/ 9 w 62"/>
                  <a:gd name="T3" fmla="*/ 31 h 68"/>
                  <a:gd name="T4" fmla="*/ 36 w 62"/>
                  <a:gd name="T5" fmla="*/ 0 h 68"/>
                  <a:gd name="T6" fmla="*/ 17 w 62"/>
                  <a:gd name="T7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2" h="68">
                    <a:moveTo>
                      <a:pt x="17" y="68"/>
                    </a:moveTo>
                    <a:cubicBezTo>
                      <a:pt x="17" y="68"/>
                      <a:pt x="0" y="51"/>
                      <a:pt x="9" y="31"/>
                    </a:cubicBezTo>
                    <a:cubicBezTo>
                      <a:pt x="18" y="11"/>
                      <a:pt x="36" y="0"/>
                      <a:pt x="36" y="0"/>
                    </a:cubicBezTo>
                    <a:cubicBezTo>
                      <a:pt x="36" y="0"/>
                      <a:pt x="62" y="50"/>
                      <a:pt x="17" y="68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19" name="Freeform 22"/>
              <p:cNvSpPr>
                <a:spLocks/>
              </p:cNvSpPr>
              <p:nvPr/>
            </p:nvSpPr>
            <p:spPr bwMode="auto">
              <a:xfrm>
                <a:off x="6513513" y="795339"/>
                <a:ext cx="104775" cy="106363"/>
              </a:xfrm>
              <a:custGeom>
                <a:avLst/>
                <a:gdLst>
                  <a:gd name="T0" fmla="*/ 42 w 46"/>
                  <a:gd name="T1" fmla="*/ 41 h 47"/>
                  <a:gd name="T2" fmla="*/ 12 w 46"/>
                  <a:gd name="T3" fmla="*/ 32 h 47"/>
                  <a:gd name="T4" fmla="*/ 0 w 46"/>
                  <a:gd name="T5" fmla="*/ 0 h 47"/>
                  <a:gd name="T6" fmla="*/ 42 w 46"/>
                  <a:gd name="T7" fmla="*/ 4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7">
                    <a:moveTo>
                      <a:pt x="42" y="41"/>
                    </a:moveTo>
                    <a:cubicBezTo>
                      <a:pt x="42" y="41"/>
                      <a:pt x="23" y="47"/>
                      <a:pt x="12" y="32"/>
                    </a:cubicBezTo>
                    <a:cubicBezTo>
                      <a:pt x="1" y="18"/>
                      <a:pt x="0" y="0"/>
                      <a:pt x="0" y="0"/>
                    </a:cubicBezTo>
                    <a:cubicBezTo>
                      <a:pt x="0" y="0"/>
                      <a:pt x="46" y="1"/>
                      <a:pt x="42" y="41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20" name="Freeform 23"/>
              <p:cNvSpPr>
                <a:spLocks/>
              </p:cNvSpPr>
              <p:nvPr/>
            </p:nvSpPr>
            <p:spPr bwMode="auto">
              <a:xfrm>
                <a:off x="6483351" y="901701"/>
                <a:ext cx="128588" cy="117475"/>
              </a:xfrm>
              <a:custGeom>
                <a:avLst/>
                <a:gdLst>
                  <a:gd name="T0" fmla="*/ 56 w 56"/>
                  <a:gd name="T1" fmla="*/ 38 h 51"/>
                  <a:gd name="T2" fmla="*/ 25 w 56"/>
                  <a:gd name="T3" fmla="*/ 44 h 51"/>
                  <a:gd name="T4" fmla="*/ 0 w 56"/>
                  <a:gd name="T5" fmla="*/ 20 h 51"/>
                  <a:gd name="T6" fmla="*/ 56 w 56"/>
                  <a:gd name="T7" fmla="*/ 3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6" h="51">
                    <a:moveTo>
                      <a:pt x="56" y="38"/>
                    </a:moveTo>
                    <a:cubicBezTo>
                      <a:pt x="56" y="38"/>
                      <a:pt x="42" y="51"/>
                      <a:pt x="25" y="44"/>
                    </a:cubicBezTo>
                    <a:cubicBezTo>
                      <a:pt x="9" y="36"/>
                      <a:pt x="0" y="20"/>
                      <a:pt x="0" y="20"/>
                    </a:cubicBezTo>
                    <a:cubicBezTo>
                      <a:pt x="0" y="20"/>
                      <a:pt x="42" y="0"/>
                      <a:pt x="56" y="38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21" name="Freeform 24"/>
              <p:cNvSpPr>
                <a:spLocks/>
              </p:cNvSpPr>
              <p:nvPr/>
            </p:nvSpPr>
            <p:spPr bwMode="auto">
              <a:xfrm>
                <a:off x="6510338" y="1009651"/>
                <a:ext cx="127000" cy="109538"/>
              </a:xfrm>
              <a:custGeom>
                <a:avLst/>
                <a:gdLst>
                  <a:gd name="T0" fmla="*/ 55 w 55"/>
                  <a:gd name="T1" fmla="*/ 21 h 48"/>
                  <a:gd name="T2" fmla="*/ 34 w 55"/>
                  <a:gd name="T3" fmla="*/ 44 h 48"/>
                  <a:gd name="T4" fmla="*/ 0 w 55"/>
                  <a:gd name="T5" fmla="*/ 41 h 48"/>
                  <a:gd name="T6" fmla="*/ 55 w 55"/>
                  <a:gd name="T7" fmla="*/ 21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5" h="48">
                    <a:moveTo>
                      <a:pt x="55" y="21"/>
                    </a:moveTo>
                    <a:cubicBezTo>
                      <a:pt x="55" y="21"/>
                      <a:pt x="52" y="41"/>
                      <a:pt x="34" y="44"/>
                    </a:cubicBezTo>
                    <a:cubicBezTo>
                      <a:pt x="17" y="48"/>
                      <a:pt x="0" y="41"/>
                      <a:pt x="0" y="41"/>
                    </a:cubicBezTo>
                    <a:cubicBezTo>
                      <a:pt x="0" y="41"/>
                      <a:pt x="20" y="0"/>
                      <a:pt x="55" y="21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22" name="Freeform 25"/>
              <p:cNvSpPr>
                <a:spLocks/>
              </p:cNvSpPr>
              <p:nvPr/>
            </p:nvSpPr>
            <p:spPr bwMode="auto">
              <a:xfrm>
                <a:off x="6399213" y="971551"/>
                <a:ext cx="128588" cy="111125"/>
              </a:xfrm>
              <a:custGeom>
                <a:avLst/>
                <a:gdLst>
                  <a:gd name="T0" fmla="*/ 56 w 56"/>
                  <a:gd name="T1" fmla="*/ 24 h 49"/>
                  <a:gd name="T2" fmla="*/ 34 w 56"/>
                  <a:gd name="T3" fmla="*/ 46 h 49"/>
                  <a:gd name="T4" fmla="*/ 0 w 56"/>
                  <a:gd name="T5" fmla="*/ 41 h 49"/>
                  <a:gd name="T6" fmla="*/ 56 w 56"/>
                  <a:gd name="T7" fmla="*/ 24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6" h="49">
                    <a:moveTo>
                      <a:pt x="56" y="24"/>
                    </a:moveTo>
                    <a:cubicBezTo>
                      <a:pt x="56" y="24"/>
                      <a:pt x="52" y="43"/>
                      <a:pt x="34" y="46"/>
                    </a:cubicBezTo>
                    <a:cubicBezTo>
                      <a:pt x="16" y="49"/>
                      <a:pt x="0" y="41"/>
                      <a:pt x="0" y="41"/>
                    </a:cubicBezTo>
                    <a:cubicBezTo>
                      <a:pt x="0" y="41"/>
                      <a:pt x="22" y="0"/>
                      <a:pt x="56" y="24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23" name="Freeform 26"/>
              <p:cNvSpPr>
                <a:spLocks/>
              </p:cNvSpPr>
              <p:nvPr/>
            </p:nvSpPr>
            <p:spPr bwMode="auto">
              <a:xfrm>
                <a:off x="6410326" y="811214"/>
                <a:ext cx="128588" cy="119063"/>
              </a:xfrm>
              <a:custGeom>
                <a:avLst/>
                <a:gdLst>
                  <a:gd name="T0" fmla="*/ 56 w 56"/>
                  <a:gd name="T1" fmla="*/ 38 h 52"/>
                  <a:gd name="T2" fmla="*/ 25 w 56"/>
                  <a:gd name="T3" fmla="*/ 44 h 52"/>
                  <a:gd name="T4" fmla="*/ 0 w 56"/>
                  <a:gd name="T5" fmla="*/ 22 h 52"/>
                  <a:gd name="T6" fmla="*/ 56 w 56"/>
                  <a:gd name="T7" fmla="*/ 38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6" h="52">
                    <a:moveTo>
                      <a:pt x="56" y="38"/>
                    </a:moveTo>
                    <a:cubicBezTo>
                      <a:pt x="56" y="38"/>
                      <a:pt x="42" y="52"/>
                      <a:pt x="25" y="44"/>
                    </a:cubicBezTo>
                    <a:cubicBezTo>
                      <a:pt x="9" y="37"/>
                      <a:pt x="0" y="22"/>
                      <a:pt x="0" y="22"/>
                    </a:cubicBezTo>
                    <a:cubicBezTo>
                      <a:pt x="0" y="22"/>
                      <a:pt x="40" y="0"/>
                      <a:pt x="56" y="38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24" name="Freeform 27"/>
              <p:cNvSpPr>
                <a:spLocks/>
              </p:cNvSpPr>
              <p:nvPr/>
            </p:nvSpPr>
            <p:spPr bwMode="auto">
              <a:xfrm>
                <a:off x="6362701" y="898526"/>
                <a:ext cx="109538" cy="93663"/>
              </a:xfrm>
              <a:custGeom>
                <a:avLst/>
                <a:gdLst>
                  <a:gd name="T0" fmla="*/ 48 w 48"/>
                  <a:gd name="T1" fmla="*/ 26 h 41"/>
                  <a:gd name="T2" fmla="*/ 26 w 48"/>
                  <a:gd name="T3" fmla="*/ 39 h 41"/>
                  <a:gd name="T4" fmla="*/ 0 w 48"/>
                  <a:gd name="T5" fmla="*/ 28 h 41"/>
                  <a:gd name="T6" fmla="*/ 48 w 48"/>
                  <a:gd name="T7" fmla="*/ 26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41">
                    <a:moveTo>
                      <a:pt x="48" y="26"/>
                    </a:moveTo>
                    <a:cubicBezTo>
                      <a:pt x="48" y="26"/>
                      <a:pt x="41" y="41"/>
                      <a:pt x="26" y="39"/>
                    </a:cubicBezTo>
                    <a:cubicBezTo>
                      <a:pt x="11" y="37"/>
                      <a:pt x="0" y="28"/>
                      <a:pt x="0" y="28"/>
                    </a:cubicBezTo>
                    <a:cubicBezTo>
                      <a:pt x="0" y="28"/>
                      <a:pt x="27" y="0"/>
                      <a:pt x="48" y="26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25" name="Freeform 28"/>
              <p:cNvSpPr>
                <a:spLocks/>
              </p:cNvSpPr>
              <p:nvPr/>
            </p:nvSpPr>
            <p:spPr bwMode="auto">
              <a:xfrm>
                <a:off x="6450013" y="668339"/>
                <a:ext cx="88900" cy="95250"/>
              </a:xfrm>
              <a:custGeom>
                <a:avLst/>
                <a:gdLst>
                  <a:gd name="T0" fmla="*/ 39 w 39"/>
                  <a:gd name="T1" fmla="*/ 34 h 41"/>
                  <a:gd name="T2" fmla="*/ 13 w 39"/>
                  <a:gd name="T3" fmla="*/ 30 h 41"/>
                  <a:gd name="T4" fmla="*/ 0 w 39"/>
                  <a:gd name="T5" fmla="*/ 6 h 41"/>
                  <a:gd name="T6" fmla="*/ 39 w 39"/>
                  <a:gd name="T7" fmla="*/ 34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9" h="41">
                    <a:moveTo>
                      <a:pt x="39" y="34"/>
                    </a:moveTo>
                    <a:cubicBezTo>
                      <a:pt x="39" y="34"/>
                      <a:pt x="24" y="41"/>
                      <a:pt x="13" y="30"/>
                    </a:cubicBezTo>
                    <a:cubicBezTo>
                      <a:pt x="3" y="20"/>
                      <a:pt x="0" y="6"/>
                      <a:pt x="0" y="6"/>
                    </a:cubicBezTo>
                    <a:cubicBezTo>
                      <a:pt x="0" y="6"/>
                      <a:pt x="37" y="0"/>
                      <a:pt x="39" y="34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26" name="Freeform 29"/>
              <p:cNvSpPr>
                <a:spLocks/>
              </p:cNvSpPr>
              <p:nvPr/>
            </p:nvSpPr>
            <p:spPr bwMode="auto">
              <a:xfrm>
                <a:off x="6367463" y="604839"/>
                <a:ext cx="69850" cy="73025"/>
              </a:xfrm>
              <a:custGeom>
                <a:avLst/>
                <a:gdLst>
                  <a:gd name="T0" fmla="*/ 31 w 31"/>
                  <a:gd name="T1" fmla="*/ 27 h 32"/>
                  <a:gd name="T2" fmla="*/ 11 w 31"/>
                  <a:gd name="T3" fmla="*/ 24 h 32"/>
                  <a:gd name="T4" fmla="*/ 0 w 31"/>
                  <a:gd name="T5" fmla="*/ 4 h 32"/>
                  <a:gd name="T6" fmla="*/ 31 w 31"/>
                  <a:gd name="T7" fmla="*/ 27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1" h="32">
                    <a:moveTo>
                      <a:pt x="31" y="27"/>
                    </a:moveTo>
                    <a:cubicBezTo>
                      <a:pt x="31" y="27"/>
                      <a:pt x="19" y="32"/>
                      <a:pt x="11" y="24"/>
                    </a:cubicBezTo>
                    <a:cubicBezTo>
                      <a:pt x="2" y="16"/>
                      <a:pt x="0" y="4"/>
                      <a:pt x="0" y="4"/>
                    </a:cubicBezTo>
                    <a:cubicBezTo>
                      <a:pt x="0" y="4"/>
                      <a:pt x="30" y="0"/>
                      <a:pt x="31" y="27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27" name="Freeform 30"/>
              <p:cNvSpPr>
                <a:spLocks/>
              </p:cNvSpPr>
              <p:nvPr/>
            </p:nvSpPr>
            <p:spPr bwMode="auto">
              <a:xfrm>
                <a:off x="6492876" y="574676"/>
                <a:ext cx="87313" cy="92075"/>
              </a:xfrm>
              <a:custGeom>
                <a:avLst/>
                <a:gdLst>
                  <a:gd name="T0" fmla="*/ 32 w 38"/>
                  <a:gd name="T1" fmla="*/ 36 h 40"/>
                  <a:gd name="T2" fmla="*/ 8 w 38"/>
                  <a:gd name="T3" fmla="*/ 27 h 40"/>
                  <a:gd name="T4" fmla="*/ 0 w 38"/>
                  <a:gd name="T5" fmla="*/ 0 h 40"/>
                  <a:gd name="T6" fmla="*/ 32 w 38"/>
                  <a:gd name="T7" fmla="*/ 36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" h="40">
                    <a:moveTo>
                      <a:pt x="32" y="36"/>
                    </a:moveTo>
                    <a:cubicBezTo>
                      <a:pt x="32" y="36"/>
                      <a:pt x="16" y="40"/>
                      <a:pt x="8" y="27"/>
                    </a:cubicBezTo>
                    <a:cubicBezTo>
                      <a:pt x="0" y="15"/>
                      <a:pt x="0" y="0"/>
                      <a:pt x="0" y="0"/>
                    </a:cubicBezTo>
                    <a:cubicBezTo>
                      <a:pt x="0" y="0"/>
                      <a:pt x="38" y="4"/>
                      <a:pt x="32" y="36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28" name="Freeform 31"/>
              <p:cNvSpPr>
                <a:spLocks/>
              </p:cNvSpPr>
              <p:nvPr/>
            </p:nvSpPr>
            <p:spPr bwMode="auto">
              <a:xfrm>
                <a:off x="6503988" y="458789"/>
                <a:ext cx="87313" cy="92075"/>
              </a:xfrm>
              <a:custGeom>
                <a:avLst/>
                <a:gdLst>
                  <a:gd name="T0" fmla="*/ 31 w 38"/>
                  <a:gd name="T1" fmla="*/ 36 h 40"/>
                  <a:gd name="T2" fmla="*/ 8 w 38"/>
                  <a:gd name="T3" fmla="*/ 27 h 40"/>
                  <a:gd name="T4" fmla="*/ 0 w 38"/>
                  <a:gd name="T5" fmla="*/ 0 h 40"/>
                  <a:gd name="T6" fmla="*/ 31 w 38"/>
                  <a:gd name="T7" fmla="*/ 36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" h="40">
                    <a:moveTo>
                      <a:pt x="31" y="36"/>
                    </a:moveTo>
                    <a:cubicBezTo>
                      <a:pt x="31" y="36"/>
                      <a:pt x="15" y="40"/>
                      <a:pt x="8" y="27"/>
                    </a:cubicBezTo>
                    <a:cubicBezTo>
                      <a:pt x="0" y="14"/>
                      <a:pt x="0" y="0"/>
                      <a:pt x="0" y="0"/>
                    </a:cubicBezTo>
                    <a:cubicBezTo>
                      <a:pt x="0" y="0"/>
                      <a:pt x="38" y="3"/>
                      <a:pt x="31" y="36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29" name="Freeform 32"/>
              <p:cNvSpPr>
                <a:spLocks/>
              </p:cNvSpPr>
              <p:nvPr/>
            </p:nvSpPr>
            <p:spPr bwMode="auto">
              <a:xfrm>
                <a:off x="6743701" y="328614"/>
                <a:ext cx="98425" cy="103188"/>
              </a:xfrm>
              <a:custGeom>
                <a:avLst/>
                <a:gdLst>
                  <a:gd name="T0" fmla="*/ 11 w 43"/>
                  <a:gd name="T1" fmla="*/ 45 h 45"/>
                  <a:gd name="T2" fmla="*/ 7 w 43"/>
                  <a:gd name="T3" fmla="*/ 20 h 45"/>
                  <a:gd name="T4" fmla="*/ 27 w 43"/>
                  <a:gd name="T5" fmla="*/ 0 h 45"/>
                  <a:gd name="T6" fmla="*/ 11 w 43"/>
                  <a:gd name="T7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45">
                    <a:moveTo>
                      <a:pt x="11" y="45"/>
                    </a:moveTo>
                    <a:cubicBezTo>
                      <a:pt x="11" y="45"/>
                      <a:pt x="0" y="33"/>
                      <a:pt x="7" y="20"/>
                    </a:cubicBezTo>
                    <a:cubicBezTo>
                      <a:pt x="14" y="7"/>
                      <a:pt x="27" y="0"/>
                      <a:pt x="27" y="0"/>
                    </a:cubicBezTo>
                    <a:cubicBezTo>
                      <a:pt x="27" y="0"/>
                      <a:pt x="43" y="34"/>
                      <a:pt x="11" y="45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30" name="Freeform 33"/>
              <p:cNvSpPr>
                <a:spLocks/>
              </p:cNvSpPr>
              <p:nvPr/>
            </p:nvSpPr>
            <p:spPr bwMode="auto">
              <a:xfrm>
                <a:off x="7080251" y="579439"/>
                <a:ext cx="80963" cy="77788"/>
              </a:xfrm>
              <a:custGeom>
                <a:avLst/>
                <a:gdLst>
                  <a:gd name="T0" fmla="*/ 3 w 35"/>
                  <a:gd name="T1" fmla="*/ 29 h 34"/>
                  <a:gd name="T2" fmla="*/ 11 w 35"/>
                  <a:gd name="T3" fmla="*/ 8 h 34"/>
                  <a:gd name="T4" fmla="*/ 35 w 35"/>
                  <a:gd name="T5" fmla="*/ 0 h 34"/>
                  <a:gd name="T6" fmla="*/ 3 w 35"/>
                  <a:gd name="T7" fmla="*/ 29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34">
                    <a:moveTo>
                      <a:pt x="3" y="29"/>
                    </a:moveTo>
                    <a:cubicBezTo>
                      <a:pt x="3" y="29"/>
                      <a:pt x="0" y="15"/>
                      <a:pt x="11" y="8"/>
                    </a:cubicBezTo>
                    <a:cubicBezTo>
                      <a:pt x="22" y="0"/>
                      <a:pt x="35" y="0"/>
                      <a:pt x="35" y="0"/>
                    </a:cubicBezTo>
                    <a:cubicBezTo>
                      <a:pt x="35" y="0"/>
                      <a:pt x="33" y="34"/>
                      <a:pt x="3" y="29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31" name="Freeform 34"/>
              <p:cNvSpPr>
                <a:spLocks/>
              </p:cNvSpPr>
              <p:nvPr/>
            </p:nvSpPr>
            <p:spPr bwMode="auto">
              <a:xfrm>
                <a:off x="7213601" y="769939"/>
                <a:ext cx="79375" cy="77788"/>
              </a:xfrm>
              <a:custGeom>
                <a:avLst/>
                <a:gdLst>
                  <a:gd name="T0" fmla="*/ 3 w 35"/>
                  <a:gd name="T1" fmla="*/ 28 h 34"/>
                  <a:gd name="T2" fmla="*/ 11 w 35"/>
                  <a:gd name="T3" fmla="*/ 7 h 34"/>
                  <a:gd name="T4" fmla="*/ 35 w 35"/>
                  <a:gd name="T5" fmla="*/ 0 h 34"/>
                  <a:gd name="T6" fmla="*/ 3 w 35"/>
                  <a:gd name="T7" fmla="*/ 28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34">
                    <a:moveTo>
                      <a:pt x="3" y="28"/>
                    </a:moveTo>
                    <a:cubicBezTo>
                      <a:pt x="3" y="28"/>
                      <a:pt x="0" y="14"/>
                      <a:pt x="11" y="7"/>
                    </a:cubicBezTo>
                    <a:cubicBezTo>
                      <a:pt x="22" y="0"/>
                      <a:pt x="35" y="0"/>
                      <a:pt x="35" y="0"/>
                    </a:cubicBezTo>
                    <a:cubicBezTo>
                      <a:pt x="35" y="0"/>
                      <a:pt x="32" y="34"/>
                      <a:pt x="3" y="28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32" name="Freeform 35"/>
              <p:cNvSpPr>
                <a:spLocks/>
              </p:cNvSpPr>
              <p:nvPr/>
            </p:nvSpPr>
            <p:spPr bwMode="auto">
              <a:xfrm>
                <a:off x="6294438" y="781051"/>
                <a:ext cx="98425" cy="84138"/>
              </a:xfrm>
              <a:custGeom>
                <a:avLst/>
                <a:gdLst>
                  <a:gd name="T0" fmla="*/ 43 w 43"/>
                  <a:gd name="T1" fmla="*/ 25 h 37"/>
                  <a:gd name="T2" fmla="*/ 22 w 43"/>
                  <a:gd name="T3" fmla="*/ 34 h 37"/>
                  <a:gd name="T4" fmla="*/ 0 w 43"/>
                  <a:gd name="T5" fmla="*/ 21 h 37"/>
                  <a:gd name="T6" fmla="*/ 43 w 43"/>
                  <a:gd name="T7" fmla="*/ 2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37">
                    <a:moveTo>
                      <a:pt x="43" y="25"/>
                    </a:moveTo>
                    <a:cubicBezTo>
                      <a:pt x="43" y="25"/>
                      <a:pt x="35" y="37"/>
                      <a:pt x="22" y="34"/>
                    </a:cubicBezTo>
                    <a:cubicBezTo>
                      <a:pt x="9" y="31"/>
                      <a:pt x="0" y="21"/>
                      <a:pt x="0" y="21"/>
                    </a:cubicBezTo>
                    <a:cubicBezTo>
                      <a:pt x="0" y="21"/>
                      <a:pt x="27" y="0"/>
                      <a:pt x="43" y="25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33" name="Freeform 36"/>
              <p:cNvSpPr>
                <a:spLocks/>
              </p:cNvSpPr>
              <p:nvPr/>
            </p:nvSpPr>
            <p:spPr bwMode="auto">
              <a:xfrm>
                <a:off x="6748463" y="473076"/>
                <a:ext cx="88900" cy="109538"/>
              </a:xfrm>
              <a:custGeom>
                <a:avLst/>
                <a:gdLst>
                  <a:gd name="T0" fmla="*/ 15 w 39"/>
                  <a:gd name="T1" fmla="*/ 48 h 48"/>
                  <a:gd name="T2" fmla="*/ 1 w 39"/>
                  <a:gd name="T3" fmla="*/ 26 h 48"/>
                  <a:gd name="T4" fmla="*/ 11 w 39"/>
                  <a:gd name="T5" fmla="*/ 0 h 48"/>
                  <a:gd name="T6" fmla="*/ 15 w 39"/>
                  <a:gd name="T7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9" h="48">
                    <a:moveTo>
                      <a:pt x="15" y="48"/>
                    </a:moveTo>
                    <a:cubicBezTo>
                      <a:pt x="15" y="48"/>
                      <a:pt x="0" y="41"/>
                      <a:pt x="1" y="26"/>
                    </a:cubicBezTo>
                    <a:cubicBezTo>
                      <a:pt x="2" y="11"/>
                      <a:pt x="11" y="0"/>
                      <a:pt x="11" y="0"/>
                    </a:cubicBezTo>
                    <a:cubicBezTo>
                      <a:pt x="11" y="0"/>
                      <a:pt x="39" y="25"/>
                      <a:pt x="15" y="48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34" name="Freeform 37"/>
              <p:cNvSpPr>
                <a:spLocks/>
              </p:cNvSpPr>
              <p:nvPr/>
            </p:nvSpPr>
            <p:spPr bwMode="auto">
              <a:xfrm>
                <a:off x="6383338" y="733426"/>
                <a:ext cx="88900" cy="90488"/>
              </a:xfrm>
              <a:custGeom>
                <a:avLst/>
                <a:gdLst>
                  <a:gd name="T0" fmla="*/ 39 w 39"/>
                  <a:gd name="T1" fmla="*/ 33 h 40"/>
                  <a:gd name="T2" fmla="*/ 14 w 39"/>
                  <a:gd name="T3" fmla="*/ 30 h 40"/>
                  <a:gd name="T4" fmla="*/ 0 w 39"/>
                  <a:gd name="T5" fmla="*/ 5 h 40"/>
                  <a:gd name="T6" fmla="*/ 39 w 39"/>
                  <a:gd name="T7" fmla="*/ 33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9" h="40">
                    <a:moveTo>
                      <a:pt x="39" y="33"/>
                    </a:moveTo>
                    <a:cubicBezTo>
                      <a:pt x="39" y="33"/>
                      <a:pt x="24" y="40"/>
                      <a:pt x="14" y="30"/>
                    </a:cubicBezTo>
                    <a:cubicBezTo>
                      <a:pt x="3" y="19"/>
                      <a:pt x="0" y="5"/>
                      <a:pt x="0" y="5"/>
                    </a:cubicBezTo>
                    <a:cubicBezTo>
                      <a:pt x="0" y="5"/>
                      <a:pt x="38" y="0"/>
                      <a:pt x="39" y="33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35" name="Freeform 38"/>
              <p:cNvSpPr>
                <a:spLocks/>
              </p:cNvSpPr>
              <p:nvPr/>
            </p:nvSpPr>
            <p:spPr bwMode="auto">
              <a:xfrm>
                <a:off x="6597651" y="525464"/>
                <a:ext cx="128588" cy="155575"/>
              </a:xfrm>
              <a:custGeom>
                <a:avLst/>
                <a:gdLst>
                  <a:gd name="T0" fmla="*/ 25 w 56"/>
                  <a:gd name="T1" fmla="*/ 68 h 68"/>
                  <a:gd name="T2" fmla="*/ 1 w 56"/>
                  <a:gd name="T3" fmla="*/ 40 h 68"/>
                  <a:gd name="T4" fmla="*/ 11 w 56"/>
                  <a:gd name="T5" fmla="*/ 0 h 68"/>
                  <a:gd name="T6" fmla="*/ 25 w 56"/>
                  <a:gd name="T7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6" h="68">
                    <a:moveTo>
                      <a:pt x="25" y="68"/>
                    </a:moveTo>
                    <a:cubicBezTo>
                      <a:pt x="25" y="68"/>
                      <a:pt x="3" y="61"/>
                      <a:pt x="1" y="40"/>
                    </a:cubicBezTo>
                    <a:cubicBezTo>
                      <a:pt x="0" y="19"/>
                      <a:pt x="11" y="0"/>
                      <a:pt x="11" y="0"/>
                    </a:cubicBezTo>
                    <a:cubicBezTo>
                      <a:pt x="11" y="0"/>
                      <a:pt x="56" y="31"/>
                      <a:pt x="25" y="68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36" name="Freeform 39"/>
              <p:cNvSpPr>
                <a:spLocks/>
              </p:cNvSpPr>
              <p:nvPr/>
            </p:nvSpPr>
            <p:spPr bwMode="auto">
              <a:xfrm>
                <a:off x="6805613" y="687389"/>
                <a:ext cx="185738" cy="190500"/>
              </a:xfrm>
              <a:custGeom>
                <a:avLst/>
                <a:gdLst>
                  <a:gd name="T0" fmla="*/ 21 w 81"/>
                  <a:gd name="T1" fmla="*/ 83 h 83"/>
                  <a:gd name="T2" fmla="*/ 14 w 81"/>
                  <a:gd name="T3" fmla="*/ 36 h 83"/>
                  <a:gd name="T4" fmla="*/ 51 w 81"/>
                  <a:gd name="T5" fmla="*/ 0 h 83"/>
                  <a:gd name="T6" fmla="*/ 21 w 81"/>
                  <a:gd name="T7" fmla="*/ 83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1" h="83">
                    <a:moveTo>
                      <a:pt x="21" y="83"/>
                    </a:moveTo>
                    <a:cubicBezTo>
                      <a:pt x="21" y="83"/>
                      <a:pt x="0" y="60"/>
                      <a:pt x="14" y="36"/>
                    </a:cubicBezTo>
                    <a:cubicBezTo>
                      <a:pt x="27" y="12"/>
                      <a:pt x="51" y="0"/>
                      <a:pt x="51" y="0"/>
                    </a:cubicBezTo>
                    <a:cubicBezTo>
                      <a:pt x="51" y="0"/>
                      <a:pt x="81" y="65"/>
                      <a:pt x="21" y="83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37" name="Freeform 40"/>
              <p:cNvSpPr>
                <a:spLocks/>
              </p:cNvSpPr>
              <p:nvPr/>
            </p:nvSpPr>
            <p:spPr bwMode="auto">
              <a:xfrm>
                <a:off x="6945313" y="776289"/>
                <a:ext cx="119063" cy="117475"/>
              </a:xfrm>
              <a:custGeom>
                <a:avLst/>
                <a:gdLst>
                  <a:gd name="T0" fmla="*/ 10 w 52"/>
                  <a:gd name="T1" fmla="*/ 51 h 51"/>
                  <a:gd name="T2" fmla="*/ 12 w 52"/>
                  <a:gd name="T3" fmla="*/ 19 h 51"/>
                  <a:gd name="T4" fmla="*/ 42 w 52"/>
                  <a:gd name="T5" fmla="*/ 0 h 51"/>
                  <a:gd name="T6" fmla="*/ 10 w 52"/>
                  <a:gd name="T7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51">
                    <a:moveTo>
                      <a:pt x="10" y="51"/>
                    </a:moveTo>
                    <a:cubicBezTo>
                      <a:pt x="10" y="51"/>
                      <a:pt x="0" y="33"/>
                      <a:pt x="12" y="19"/>
                    </a:cubicBezTo>
                    <a:cubicBezTo>
                      <a:pt x="24" y="5"/>
                      <a:pt x="42" y="0"/>
                      <a:pt x="42" y="0"/>
                    </a:cubicBezTo>
                    <a:cubicBezTo>
                      <a:pt x="42" y="0"/>
                      <a:pt x="52" y="47"/>
                      <a:pt x="10" y="51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38" name="Freeform 41"/>
              <p:cNvSpPr>
                <a:spLocks/>
              </p:cNvSpPr>
              <p:nvPr/>
            </p:nvSpPr>
            <p:spPr bwMode="auto">
              <a:xfrm>
                <a:off x="7069138" y="781051"/>
                <a:ext cx="119063" cy="117475"/>
              </a:xfrm>
              <a:custGeom>
                <a:avLst/>
                <a:gdLst>
                  <a:gd name="T0" fmla="*/ 0 w 52"/>
                  <a:gd name="T1" fmla="*/ 33 h 51"/>
                  <a:gd name="T2" fmla="*/ 17 w 52"/>
                  <a:gd name="T3" fmla="*/ 7 h 51"/>
                  <a:gd name="T4" fmla="*/ 52 w 52"/>
                  <a:gd name="T5" fmla="*/ 5 h 51"/>
                  <a:gd name="T6" fmla="*/ 0 w 52"/>
                  <a:gd name="T7" fmla="*/ 33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51">
                    <a:moveTo>
                      <a:pt x="0" y="33"/>
                    </a:moveTo>
                    <a:cubicBezTo>
                      <a:pt x="0" y="33"/>
                      <a:pt x="0" y="13"/>
                      <a:pt x="17" y="7"/>
                    </a:cubicBezTo>
                    <a:cubicBezTo>
                      <a:pt x="35" y="0"/>
                      <a:pt x="52" y="5"/>
                      <a:pt x="52" y="5"/>
                    </a:cubicBezTo>
                    <a:cubicBezTo>
                      <a:pt x="52" y="5"/>
                      <a:pt x="38" y="51"/>
                      <a:pt x="0" y="33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39" name="Freeform 42"/>
              <p:cNvSpPr>
                <a:spLocks/>
              </p:cNvSpPr>
              <p:nvPr/>
            </p:nvSpPr>
            <p:spPr bwMode="auto">
              <a:xfrm>
                <a:off x="7054851" y="687389"/>
                <a:ext cx="122238" cy="115888"/>
              </a:xfrm>
              <a:custGeom>
                <a:avLst/>
                <a:gdLst>
                  <a:gd name="T0" fmla="*/ 0 w 53"/>
                  <a:gd name="T1" fmla="*/ 33 h 51"/>
                  <a:gd name="T2" fmla="*/ 18 w 53"/>
                  <a:gd name="T3" fmla="*/ 6 h 51"/>
                  <a:gd name="T4" fmla="*/ 53 w 53"/>
                  <a:gd name="T5" fmla="*/ 5 h 51"/>
                  <a:gd name="T6" fmla="*/ 0 w 53"/>
                  <a:gd name="T7" fmla="*/ 33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" h="51">
                    <a:moveTo>
                      <a:pt x="0" y="33"/>
                    </a:moveTo>
                    <a:cubicBezTo>
                      <a:pt x="0" y="33"/>
                      <a:pt x="0" y="12"/>
                      <a:pt x="18" y="6"/>
                    </a:cubicBezTo>
                    <a:cubicBezTo>
                      <a:pt x="35" y="0"/>
                      <a:pt x="53" y="5"/>
                      <a:pt x="53" y="5"/>
                    </a:cubicBezTo>
                    <a:cubicBezTo>
                      <a:pt x="53" y="5"/>
                      <a:pt x="38" y="51"/>
                      <a:pt x="0" y="33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40" name="Freeform 43"/>
              <p:cNvSpPr>
                <a:spLocks/>
              </p:cNvSpPr>
              <p:nvPr/>
            </p:nvSpPr>
            <p:spPr bwMode="auto">
              <a:xfrm>
                <a:off x="6956426" y="614364"/>
                <a:ext cx="119063" cy="114300"/>
              </a:xfrm>
              <a:custGeom>
                <a:avLst/>
                <a:gdLst>
                  <a:gd name="T0" fmla="*/ 11 w 52"/>
                  <a:gd name="T1" fmla="*/ 50 h 50"/>
                  <a:gd name="T2" fmla="*/ 12 w 52"/>
                  <a:gd name="T3" fmla="*/ 19 h 50"/>
                  <a:gd name="T4" fmla="*/ 42 w 52"/>
                  <a:gd name="T5" fmla="*/ 0 h 50"/>
                  <a:gd name="T6" fmla="*/ 11 w 52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50">
                    <a:moveTo>
                      <a:pt x="11" y="50"/>
                    </a:moveTo>
                    <a:cubicBezTo>
                      <a:pt x="11" y="50"/>
                      <a:pt x="0" y="33"/>
                      <a:pt x="12" y="19"/>
                    </a:cubicBezTo>
                    <a:cubicBezTo>
                      <a:pt x="24" y="5"/>
                      <a:pt x="42" y="0"/>
                      <a:pt x="42" y="0"/>
                    </a:cubicBezTo>
                    <a:cubicBezTo>
                      <a:pt x="42" y="0"/>
                      <a:pt x="52" y="46"/>
                      <a:pt x="11" y="50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41" name="Freeform 44"/>
              <p:cNvSpPr>
                <a:spLocks/>
              </p:cNvSpPr>
              <p:nvPr/>
            </p:nvSpPr>
            <p:spPr bwMode="auto">
              <a:xfrm>
                <a:off x="6931026" y="493714"/>
                <a:ext cx="119063" cy="115888"/>
              </a:xfrm>
              <a:custGeom>
                <a:avLst/>
                <a:gdLst>
                  <a:gd name="T0" fmla="*/ 11 w 52"/>
                  <a:gd name="T1" fmla="*/ 51 h 51"/>
                  <a:gd name="T2" fmla="*/ 12 w 52"/>
                  <a:gd name="T3" fmla="*/ 19 h 51"/>
                  <a:gd name="T4" fmla="*/ 42 w 52"/>
                  <a:gd name="T5" fmla="*/ 0 h 51"/>
                  <a:gd name="T6" fmla="*/ 11 w 52"/>
                  <a:gd name="T7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51">
                    <a:moveTo>
                      <a:pt x="11" y="51"/>
                    </a:moveTo>
                    <a:cubicBezTo>
                      <a:pt x="11" y="51"/>
                      <a:pt x="0" y="33"/>
                      <a:pt x="12" y="19"/>
                    </a:cubicBezTo>
                    <a:cubicBezTo>
                      <a:pt x="24" y="5"/>
                      <a:pt x="42" y="0"/>
                      <a:pt x="42" y="0"/>
                    </a:cubicBezTo>
                    <a:cubicBezTo>
                      <a:pt x="42" y="0"/>
                      <a:pt x="52" y="47"/>
                      <a:pt x="11" y="51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42" name="Freeform 45"/>
              <p:cNvSpPr>
                <a:spLocks/>
              </p:cNvSpPr>
              <p:nvPr/>
            </p:nvSpPr>
            <p:spPr bwMode="auto">
              <a:xfrm>
                <a:off x="6819901" y="395289"/>
                <a:ext cx="115888" cy="115888"/>
              </a:xfrm>
              <a:custGeom>
                <a:avLst/>
                <a:gdLst>
                  <a:gd name="T0" fmla="*/ 10 w 51"/>
                  <a:gd name="T1" fmla="*/ 51 h 51"/>
                  <a:gd name="T2" fmla="*/ 11 w 51"/>
                  <a:gd name="T3" fmla="*/ 19 h 51"/>
                  <a:gd name="T4" fmla="*/ 41 w 51"/>
                  <a:gd name="T5" fmla="*/ 0 h 51"/>
                  <a:gd name="T6" fmla="*/ 10 w 51"/>
                  <a:gd name="T7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" h="51">
                    <a:moveTo>
                      <a:pt x="10" y="51"/>
                    </a:moveTo>
                    <a:cubicBezTo>
                      <a:pt x="10" y="51"/>
                      <a:pt x="0" y="33"/>
                      <a:pt x="11" y="19"/>
                    </a:cubicBezTo>
                    <a:cubicBezTo>
                      <a:pt x="23" y="5"/>
                      <a:pt x="41" y="0"/>
                      <a:pt x="41" y="0"/>
                    </a:cubicBezTo>
                    <a:cubicBezTo>
                      <a:pt x="41" y="0"/>
                      <a:pt x="51" y="47"/>
                      <a:pt x="10" y="51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43" name="Freeform 46"/>
              <p:cNvSpPr>
                <a:spLocks/>
              </p:cNvSpPr>
              <p:nvPr/>
            </p:nvSpPr>
            <p:spPr bwMode="auto">
              <a:xfrm>
                <a:off x="6637338" y="369889"/>
                <a:ext cx="114300" cy="131763"/>
              </a:xfrm>
              <a:custGeom>
                <a:avLst/>
                <a:gdLst>
                  <a:gd name="T0" fmla="*/ 25 w 50"/>
                  <a:gd name="T1" fmla="*/ 58 h 58"/>
                  <a:gd name="T2" fmla="*/ 3 w 50"/>
                  <a:gd name="T3" fmla="*/ 35 h 58"/>
                  <a:gd name="T4" fmla="*/ 9 w 50"/>
                  <a:gd name="T5" fmla="*/ 0 h 58"/>
                  <a:gd name="T6" fmla="*/ 25 w 50"/>
                  <a:gd name="T7" fmla="*/ 5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0" h="58">
                    <a:moveTo>
                      <a:pt x="25" y="58"/>
                    </a:moveTo>
                    <a:cubicBezTo>
                      <a:pt x="25" y="58"/>
                      <a:pt x="5" y="53"/>
                      <a:pt x="3" y="35"/>
                    </a:cubicBezTo>
                    <a:cubicBezTo>
                      <a:pt x="0" y="17"/>
                      <a:pt x="9" y="0"/>
                      <a:pt x="9" y="0"/>
                    </a:cubicBezTo>
                    <a:cubicBezTo>
                      <a:pt x="9" y="0"/>
                      <a:pt x="50" y="24"/>
                      <a:pt x="25" y="58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44" name="Freeform 47"/>
              <p:cNvSpPr>
                <a:spLocks/>
              </p:cNvSpPr>
              <p:nvPr/>
            </p:nvSpPr>
            <p:spPr bwMode="auto">
              <a:xfrm>
                <a:off x="6975476" y="987426"/>
                <a:ext cx="131763" cy="111125"/>
              </a:xfrm>
              <a:custGeom>
                <a:avLst/>
                <a:gdLst>
                  <a:gd name="T0" fmla="*/ 0 w 58"/>
                  <a:gd name="T1" fmla="*/ 19 h 49"/>
                  <a:gd name="T2" fmla="*/ 25 w 58"/>
                  <a:gd name="T3" fmla="*/ 0 h 49"/>
                  <a:gd name="T4" fmla="*/ 58 w 58"/>
                  <a:gd name="T5" fmla="*/ 10 h 49"/>
                  <a:gd name="T6" fmla="*/ 0 w 58"/>
                  <a:gd name="T7" fmla="*/ 1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8" h="49">
                    <a:moveTo>
                      <a:pt x="0" y="19"/>
                    </a:moveTo>
                    <a:cubicBezTo>
                      <a:pt x="0" y="19"/>
                      <a:pt x="7" y="0"/>
                      <a:pt x="25" y="0"/>
                    </a:cubicBezTo>
                    <a:cubicBezTo>
                      <a:pt x="43" y="0"/>
                      <a:pt x="58" y="10"/>
                      <a:pt x="58" y="10"/>
                    </a:cubicBezTo>
                    <a:cubicBezTo>
                      <a:pt x="58" y="10"/>
                      <a:pt x="29" y="49"/>
                      <a:pt x="0" y="19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45" name="Freeform 48"/>
              <p:cNvSpPr>
                <a:spLocks/>
              </p:cNvSpPr>
              <p:nvPr/>
            </p:nvSpPr>
            <p:spPr bwMode="auto">
              <a:xfrm>
                <a:off x="6996113" y="895351"/>
                <a:ext cx="120650" cy="112713"/>
              </a:xfrm>
              <a:custGeom>
                <a:avLst/>
                <a:gdLst>
                  <a:gd name="T0" fmla="*/ 0 w 53"/>
                  <a:gd name="T1" fmla="*/ 20 h 49"/>
                  <a:gd name="T2" fmla="*/ 23 w 53"/>
                  <a:gd name="T3" fmla="*/ 0 h 49"/>
                  <a:gd name="T4" fmla="*/ 53 w 53"/>
                  <a:gd name="T5" fmla="*/ 11 h 49"/>
                  <a:gd name="T6" fmla="*/ 0 w 53"/>
                  <a:gd name="T7" fmla="*/ 2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" h="49">
                    <a:moveTo>
                      <a:pt x="0" y="20"/>
                    </a:moveTo>
                    <a:cubicBezTo>
                      <a:pt x="0" y="20"/>
                      <a:pt x="7" y="1"/>
                      <a:pt x="23" y="0"/>
                    </a:cubicBezTo>
                    <a:cubicBezTo>
                      <a:pt x="39" y="0"/>
                      <a:pt x="53" y="11"/>
                      <a:pt x="53" y="11"/>
                    </a:cubicBezTo>
                    <a:cubicBezTo>
                      <a:pt x="53" y="11"/>
                      <a:pt x="26" y="49"/>
                      <a:pt x="0" y="20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46" name="Freeform 49"/>
              <p:cNvSpPr>
                <a:spLocks/>
              </p:cNvSpPr>
              <p:nvPr/>
            </p:nvSpPr>
            <p:spPr bwMode="auto">
              <a:xfrm>
                <a:off x="7151688" y="860426"/>
                <a:ext cx="103188" cy="101600"/>
              </a:xfrm>
              <a:custGeom>
                <a:avLst/>
                <a:gdLst>
                  <a:gd name="T0" fmla="*/ 0 w 45"/>
                  <a:gd name="T1" fmla="*/ 15 h 44"/>
                  <a:gd name="T2" fmla="*/ 23 w 45"/>
                  <a:gd name="T3" fmla="*/ 4 h 44"/>
                  <a:gd name="T4" fmla="*/ 45 w 45"/>
                  <a:gd name="T5" fmla="*/ 19 h 44"/>
                  <a:gd name="T6" fmla="*/ 0 w 45"/>
                  <a:gd name="T7" fmla="*/ 15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5" h="44">
                    <a:moveTo>
                      <a:pt x="0" y="15"/>
                    </a:moveTo>
                    <a:cubicBezTo>
                      <a:pt x="0" y="15"/>
                      <a:pt x="10" y="0"/>
                      <a:pt x="23" y="4"/>
                    </a:cubicBezTo>
                    <a:cubicBezTo>
                      <a:pt x="37" y="8"/>
                      <a:pt x="45" y="19"/>
                      <a:pt x="45" y="19"/>
                    </a:cubicBezTo>
                    <a:cubicBezTo>
                      <a:pt x="45" y="19"/>
                      <a:pt x="15" y="44"/>
                      <a:pt x="0" y="15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47" name="Freeform 50"/>
              <p:cNvSpPr>
                <a:spLocks/>
              </p:cNvSpPr>
              <p:nvPr/>
            </p:nvSpPr>
            <p:spPr bwMode="auto">
              <a:xfrm>
                <a:off x="7137401" y="942976"/>
                <a:ext cx="103188" cy="101600"/>
              </a:xfrm>
              <a:custGeom>
                <a:avLst/>
                <a:gdLst>
                  <a:gd name="T0" fmla="*/ 0 w 45"/>
                  <a:gd name="T1" fmla="*/ 14 h 44"/>
                  <a:gd name="T2" fmla="*/ 23 w 45"/>
                  <a:gd name="T3" fmla="*/ 4 h 44"/>
                  <a:gd name="T4" fmla="*/ 45 w 45"/>
                  <a:gd name="T5" fmla="*/ 19 h 44"/>
                  <a:gd name="T6" fmla="*/ 0 w 45"/>
                  <a:gd name="T7" fmla="*/ 1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5" h="44">
                    <a:moveTo>
                      <a:pt x="0" y="14"/>
                    </a:moveTo>
                    <a:cubicBezTo>
                      <a:pt x="0" y="14"/>
                      <a:pt x="10" y="0"/>
                      <a:pt x="23" y="4"/>
                    </a:cubicBezTo>
                    <a:cubicBezTo>
                      <a:pt x="37" y="7"/>
                      <a:pt x="45" y="19"/>
                      <a:pt x="45" y="19"/>
                    </a:cubicBezTo>
                    <a:cubicBezTo>
                      <a:pt x="45" y="19"/>
                      <a:pt x="15" y="44"/>
                      <a:pt x="0" y="14"/>
                    </a:cubicBezTo>
                    <a:close/>
                  </a:path>
                </a:pathLst>
              </a:custGeom>
              <a:solidFill>
                <a:srgbClr val="8AC55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</p:grpSp>
        <p:grpSp>
          <p:nvGrpSpPr>
            <p:cNvPr id="39" name="Group 38"/>
            <p:cNvGrpSpPr/>
            <p:nvPr/>
          </p:nvGrpSpPr>
          <p:grpSpPr>
            <a:xfrm>
              <a:off x="8944443" y="2381705"/>
              <a:ext cx="1537276" cy="4476296"/>
              <a:chOff x="4144269" y="825881"/>
              <a:chExt cx="1152957" cy="3357222"/>
            </a:xfrm>
          </p:grpSpPr>
          <p:sp>
            <p:nvSpPr>
              <p:cNvPr id="40" name="Rectangle 39"/>
              <p:cNvSpPr/>
              <p:nvPr/>
            </p:nvSpPr>
            <p:spPr>
              <a:xfrm>
                <a:off x="4144269" y="1495313"/>
                <a:ext cx="1152957" cy="268779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4144269" y="838777"/>
                <a:ext cx="1150111" cy="120652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42" name="Rectangle 41"/>
              <p:cNvSpPr/>
              <p:nvPr/>
            </p:nvSpPr>
            <p:spPr>
              <a:xfrm>
                <a:off x="4539927" y="825881"/>
                <a:ext cx="370510" cy="99257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8000" b="1" dirty="0">
                    <a:solidFill>
                      <a:schemeClr val="accent6">
                        <a:lumMod val="50000"/>
                      </a:schemeClr>
                    </a:solidFill>
                    <a:latin typeface="Raleway"/>
                    <a:cs typeface="Raleway"/>
                  </a:rPr>
                  <a:t>6</a:t>
                </a:r>
                <a:endParaRPr lang="en-US" sz="2667" dirty="0">
                  <a:solidFill>
                    <a:schemeClr val="accent6">
                      <a:lumMod val="50000"/>
                    </a:schemeClr>
                  </a:solidFill>
                  <a:latin typeface="Raleway"/>
                  <a:cs typeface="Raleway"/>
                </a:endParaRPr>
              </a:p>
            </p:txBody>
          </p:sp>
          <p:sp>
            <p:nvSpPr>
              <p:cNvPr id="43" name="Rectangle 42"/>
              <p:cNvSpPr/>
              <p:nvPr/>
            </p:nvSpPr>
            <p:spPr>
              <a:xfrm>
                <a:off x="4194076" y="1863061"/>
                <a:ext cx="1062212" cy="9927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133" b="1" dirty="0">
                    <a:solidFill>
                      <a:schemeClr val="bg1"/>
                    </a:solidFill>
                    <a:latin typeface="Raleway"/>
                    <a:cs typeface="Raleway"/>
                  </a:rPr>
                  <a:t>SUBTILE</a:t>
                </a:r>
              </a:p>
              <a:p>
                <a:pPr algn="ctr"/>
                <a:r>
                  <a:rPr lang="en-US" sz="1467" dirty="0">
                    <a:solidFill>
                      <a:schemeClr val="bg1"/>
                    </a:solidFill>
                    <a:latin typeface="Calibri Light" panose="020F0302020204030204" pitchFamily="34" charset="0"/>
                    <a:cs typeface="Raleway"/>
                  </a:rPr>
                  <a:t>We would love experiences. We would love to share our LOVE.</a:t>
                </a:r>
              </a:p>
            </p:txBody>
          </p:sp>
        </p:grpSp>
      </p:grpSp>
      <p:sp>
        <p:nvSpPr>
          <p:cNvPr id="286" name="Shape 678"/>
          <p:cNvSpPr/>
          <p:nvPr/>
        </p:nvSpPr>
        <p:spPr>
          <a:xfrm>
            <a:off x="5324682" y="914751"/>
            <a:ext cx="714487" cy="5399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24" h="21599" extrusionOk="0">
                <a:moveTo>
                  <a:pt x="9998" y="0"/>
                </a:moveTo>
                <a:cubicBezTo>
                  <a:pt x="8290" y="0"/>
                  <a:pt x="6583" y="898"/>
                  <a:pt x="5280" y="2695"/>
                </a:cubicBezTo>
                <a:cubicBezTo>
                  <a:pt x="4945" y="3157"/>
                  <a:pt x="4653" y="3657"/>
                  <a:pt x="4404" y="4183"/>
                </a:cubicBezTo>
                <a:cubicBezTo>
                  <a:pt x="4392" y="4208"/>
                  <a:pt x="4384" y="4235"/>
                  <a:pt x="4373" y="4260"/>
                </a:cubicBezTo>
                <a:cubicBezTo>
                  <a:pt x="3891" y="5302"/>
                  <a:pt x="3576" y="6445"/>
                  <a:pt x="3429" y="7623"/>
                </a:cubicBezTo>
                <a:cubicBezTo>
                  <a:pt x="3428" y="7624"/>
                  <a:pt x="3429" y="7625"/>
                  <a:pt x="3429" y="7625"/>
                </a:cubicBezTo>
                <a:cubicBezTo>
                  <a:pt x="3353" y="8227"/>
                  <a:pt x="3322" y="8835"/>
                  <a:pt x="3334" y="9444"/>
                </a:cubicBezTo>
                <a:cubicBezTo>
                  <a:pt x="2594" y="9714"/>
                  <a:pt x="1894" y="10243"/>
                  <a:pt x="1314" y="11042"/>
                </a:cubicBezTo>
                <a:cubicBezTo>
                  <a:pt x="-438" y="13459"/>
                  <a:pt x="-438" y="17375"/>
                  <a:pt x="1314" y="19792"/>
                </a:cubicBezTo>
                <a:cubicBezTo>
                  <a:pt x="2134" y="20922"/>
                  <a:pt x="3192" y="21516"/>
                  <a:pt x="4265" y="21589"/>
                </a:cubicBezTo>
                <a:lnTo>
                  <a:pt x="4265" y="21598"/>
                </a:lnTo>
                <a:lnTo>
                  <a:pt x="4385" y="21598"/>
                </a:lnTo>
                <a:cubicBezTo>
                  <a:pt x="4453" y="21600"/>
                  <a:pt x="4520" y="21600"/>
                  <a:pt x="4588" y="21598"/>
                </a:cubicBezTo>
                <a:lnTo>
                  <a:pt x="16136" y="21598"/>
                </a:lnTo>
                <a:cubicBezTo>
                  <a:pt x="16204" y="21600"/>
                  <a:pt x="16271" y="21600"/>
                  <a:pt x="16339" y="21598"/>
                </a:cubicBezTo>
                <a:lnTo>
                  <a:pt x="16392" y="21598"/>
                </a:lnTo>
                <a:lnTo>
                  <a:pt x="16392" y="21594"/>
                </a:lnTo>
                <a:cubicBezTo>
                  <a:pt x="17488" y="21543"/>
                  <a:pt x="18573" y="20945"/>
                  <a:pt x="19410" y="19792"/>
                </a:cubicBezTo>
                <a:cubicBezTo>
                  <a:pt x="21162" y="17375"/>
                  <a:pt x="21162" y="13459"/>
                  <a:pt x="19410" y="11042"/>
                </a:cubicBezTo>
                <a:cubicBezTo>
                  <a:pt x="18644" y="9985"/>
                  <a:pt x="17669" y="9391"/>
                  <a:pt x="16668" y="9259"/>
                </a:cubicBezTo>
                <a:cubicBezTo>
                  <a:pt x="16668" y="9255"/>
                  <a:pt x="16668" y="9252"/>
                  <a:pt x="16668" y="9248"/>
                </a:cubicBezTo>
                <a:cubicBezTo>
                  <a:pt x="16672" y="8065"/>
                  <a:pt x="16513" y="6881"/>
                  <a:pt x="16188" y="5766"/>
                </a:cubicBezTo>
                <a:cubicBezTo>
                  <a:pt x="16188" y="5764"/>
                  <a:pt x="16186" y="5762"/>
                  <a:pt x="16186" y="5759"/>
                </a:cubicBezTo>
                <a:cubicBezTo>
                  <a:pt x="15860" y="4644"/>
                  <a:pt x="15371" y="3599"/>
                  <a:pt x="14715" y="2695"/>
                </a:cubicBezTo>
                <a:cubicBezTo>
                  <a:pt x="13412" y="898"/>
                  <a:pt x="11705" y="0"/>
                  <a:pt x="9998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 sz="3200"/>
            </a:pPr>
            <a:endParaRPr sz="4267" dirty="0">
              <a:solidFill>
                <a:srgbClr val="35B0D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0442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  <p:bldP spid="285" grpId="0" animBg="1"/>
      <p:bldP spid="28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TREE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DIAG 04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60D1EDE-7116-2443-9BDD-368CE5B37660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5</a:t>
            </a:fld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3534904" y="1509871"/>
            <a:ext cx="5349613" cy="5356395"/>
            <a:chOff x="2468601" y="937568"/>
            <a:chExt cx="4206799" cy="4212132"/>
          </a:xfrm>
        </p:grpSpPr>
        <p:sp>
          <p:nvSpPr>
            <p:cNvPr id="40" name="Freeform 38"/>
            <p:cNvSpPr>
              <a:spLocks/>
            </p:cNvSpPr>
            <p:nvPr/>
          </p:nvSpPr>
          <p:spPr bwMode="auto">
            <a:xfrm>
              <a:off x="4397496" y="2079663"/>
              <a:ext cx="1806396" cy="1456434"/>
            </a:xfrm>
            <a:custGeom>
              <a:avLst/>
              <a:gdLst>
                <a:gd name="T0" fmla="*/ 638 w 913"/>
                <a:gd name="T1" fmla="*/ 0 h 735"/>
                <a:gd name="T2" fmla="*/ 277 w 913"/>
                <a:gd name="T3" fmla="*/ 0 h 735"/>
                <a:gd name="T4" fmla="*/ 276 w 913"/>
                <a:gd name="T5" fmla="*/ 0 h 735"/>
                <a:gd name="T6" fmla="*/ 275 w 913"/>
                <a:gd name="T7" fmla="*/ 0 h 735"/>
                <a:gd name="T8" fmla="*/ 2 w 913"/>
                <a:gd name="T9" fmla="*/ 273 h 735"/>
                <a:gd name="T10" fmla="*/ 0 w 913"/>
                <a:gd name="T11" fmla="*/ 735 h 735"/>
                <a:gd name="T12" fmla="*/ 237 w 913"/>
                <a:gd name="T13" fmla="*/ 557 h 735"/>
                <a:gd name="T14" fmla="*/ 638 w 913"/>
                <a:gd name="T15" fmla="*/ 550 h 735"/>
                <a:gd name="T16" fmla="*/ 913 w 913"/>
                <a:gd name="T17" fmla="*/ 275 h 735"/>
                <a:gd name="T18" fmla="*/ 638 w 913"/>
                <a:gd name="T19" fmla="*/ 0 h 7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13" h="735">
                  <a:moveTo>
                    <a:pt x="638" y="0"/>
                  </a:moveTo>
                  <a:cubicBezTo>
                    <a:pt x="277" y="0"/>
                    <a:pt x="277" y="0"/>
                    <a:pt x="277" y="0"/>
                  </a:cubicBezTo>
                  <a:cubicBezTo>
                    <a:pt x="276" y="0"/>
                    <a:pt x="276" y="0"/>
                    <a:pt x="276" y="0"/>
                  </a:cubicBezTo>
                  <a:cubicBezTo>
                    <a:pt x="275" y="0"/>
                    <a:pt x="275" y="0"/>
                    <a:pt x="275" y="0"/>
                  </a:cubicBezTo>
                  <a:cubicBezTo>
                    <a:pt x="124" y="0"/>
                    <a:pt x="2" y="122"/>
                    <a:pt x="2" y="273"/>
                  </a:cubicBezTo>
                  <a:cubicBezTo>
                    <a:pt x="2" y="424"/>
                    <a:pt x="0" y="735"/>
                    <a:pt x="0" y="735"/>
                  </a:cubicBezTo>
                  <a:cubicBezTo>
                    <a:pt x="0" y="735"/>
                    <a:pt x="69" y="582"/>
                    <a:pt x="237" y="557"/>
                  </a:cubicBezTo>
                  <a:cubicBezTo>
                    <a:pt x="258" y="554"/>
                    <a:pt x="638" y="550"/>
                    <a:pt x="638" y="550"/>
                  </a:cubicBezTo>
                  <a:cubicBezTo>
                    <a:pt x="790" y="550"/>
                    <a:pt x="913" y="427"/>
                    <a:pt x="913" y="275"/>
                  </a:cubicBezTo>
                  <a:cubicBezTo>
                    <a:pt x="913" y="123"/>
                    <a:pt x="790" y="0"/>
                    <a:pt x="638" y="0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43" name="Freeform 41"/>
            <p:cNvSpPr>
              <a:spLocks/>
            </p:cNvSpPr>
            <p:nvPr/>
          </p:nvSpPr>
          <p:spPr bwMode="auto">
            <a:xfrm>
              <a:off x="2468601" y="2079663"/>
              <a:ext cx="1808492" cy="1456434"/>
            </a:xfrm>
            <a:custGeom>
              <a:avLst/>
              <a:gdLst>
                <a:gd name="T0" fmla="*/ 275 w 913"/>
                <a:gd name="T1" fmla="*/ 0 h 735"/>
                <a:gd name="T2" fmla="*/ 636 w 913"/>
                <a:gd name="T3" fmla="*/ 0 h 735"/>
                <a:gd name="T4" fmla="*/ 637 w 913"/>
                <a:gd name="T5" fmla="*/ 0 h 735"/>
                <a:gd name="T6" fmla="*/ 638 w 913"/>
                <a:gd name="T7" fmla="*/ 0 h 735"/>
                <a:gd name="T8" fmla="*/ 911 w 913"/>
                <a:gd name="T9" fmla="*/ 273 h 735"/>
                <a:gd name="T10" fmla="*/ 913 w 913"/>
                <a:gd name="T11" fmla="*/ 735 h 735"/>
                <a:gd name="T12" fmla="*/ 677 w 913"/>
                <a:gd name="T13" fmla="*/ 557 h 735"/>
                <a:gd name="T14" fmla="*/ 275 w 913"/>
                <a:gd name="T15" fmla="*/ 550 h 735"/>
                <a:gd name="T16" fmla="*/ 0 w 913"/>
                <a:gd name="T17" fmla="*/ 275 h 735"/>
                <a:gd name="T18" fmla="*/ 275 w 913"/>
                <a:gd name="T19" fmla="*/ 0 h 7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13" h="735">
                  <a:moveTo>
                    <a:pt x="275" y="0"/>
                  </a:moveTo>
                  <a:cubicBezTo>
                    <a:pt x="636" y="0"/>
                    <a:pt x="636" y="0"/>
                    <a:pt x="636" y="0"/>
                  </a:cubicBezTo>
                  <a:cubicBezTo>
                    <a:pt x="637" y="0"/>
                    <a:pt x="637" y="0"/>
                    <a:pt x="637" y="0"/>
                  </a:cubicBezTo>
                  <a:cubicBezTo>
                    <a:pt x="638" y="0"/>
                    <a:pt x="638" y="0"/>
                    <a:pt x="638" y="0"/>
                  </a:cubicBezTo>
                  <a:cubicBezTo>
                    <a:pt x="789" y="0"/>
                    <a:pt x="911" y="122"/>
                    <a:pt x="911" y="273"/>
                  </a:cubicBezTo>
                  <a:cubicBezTo>
                    <a:pt x="911" y="424"/>
                    <a:pt x="913" y="735"/>
                    <a:pt x="913" y="735"/>
                  </a:cubicBezTo>
                  <a:cubicBezTo>
                    <a:pt x="913" y="735"/>
                    <a:pt x="844" y="582"/>
                    <a:pt x="677" y="557"/>
                  </a:cubicBezTo>
                  <a:cubicBezTo>
                    <a:pt x="655" y="554"/>
                    <a:pt x="275" y="550"/>
                    <a:pt x="275" y="550"/>
                  </a:cubicBezTo>
                  <a:cubicBezTo>
                    <a:pt x="123" y="550"/>
                    <a:pt x="0" y="427"/>
                    <a:pt x="0" y="275"/>
                  </a:cubicBezTo>
                  <a:cubicBezTo>
                    <a:pt x="0" y="123"/>
                    <a:pt x="123" y="0"/>
                    <a:pt x="2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41" name="Freeform 39"/>
            <p:cNvSpPr>
              <a:spLocks/>
            </p:cNvSpPr>
            <p:nvPr/>
          </p:nvSpPr>
          <p:spPr bwMode="auto">
            <a:xfrm>
              <a:off x="4397496" y="937568"/>
              <a:ext cx="1510919" cy="1217537"/>
            </a:xfrm>
            <a:custGeom>
              <a:avLst/>
              <a:gdLst>
                <a:gd name="T0" fmla="*/ 534 w 764"/>
                <a:gd name="T1" fmla="*/ 0 h 615"/>
                <a:gd name="T2" fmla="*/ 232 w 764"/>
                <a:gd name="T3" fmla="*/ 0 h 615"/>
                <a:gd name="T4" fmla="*/ 231 w 764"/>
                <a:gd name="T5" fmla="*/ 0 h 615"/>
                <a:gd name="T6" fmla="*/ 230 w 764"/>
                <a:gd name="T7" fmla="*/ 0 h 615"/>
                <a:gd name="T8" fmla="*/ 2 w 764"/>
                <a:gd name="T9" fmla="*/ 229 h 615"/>
                <a:gd name="T10" fmla="*/ 0 w 764"/>
                <a:gd name="T11" fmla="*/ 615 h 615"/>
                <a:gd name="T12" fmla="*/ 198 w 764"/>
                <a:gd name="T13" fmla="*/ 466 h 615"/>
                <a:gd name="T14" fmla="*/ 534 w 764"/>
                <a:gd name="T15" fmla="*/ 460 h 615"/>
                <a:gd name="T16" fmla="*/ 764 w 764"/>
                <a:gd name="T17" fmla="*/ 230 h 615"/>
                <a:gd name="T18" fmla="*/ 534 w 764"/>
                <a:gd name="T19" fmla="*/ 0 h 6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64" h="615">
                  <a:moveTo>
                    <a:pt x="534" y="0"/>
                  </a:moveTo>
                  <a:cubicBezTo>
                    <a:pt x="232" y="0"/>
                    <a:pt x="232" y="0"/>
                    <a:pt x="232" y="0"/>
                  </a:cubicBezTo>
                  <a:cubicBezTo>
                    <a:pt x="231" y="0"/>
                    <a:pt x="231" y="0"/>
                    <a:pt x="231" y="0"/>
                  </a:cubicBezTo>
                  <a:cubicBezTo>
                    <a:pt x="230" y="0"/>
                    <a:pt x="230" y="0"/>
                    <a:pt x="230" y="0"/>
                  </a:cubicBezTo>
                  <a:cubicBezTo>
                    <a:pt x="104" y="0"/>
                    <a:pt x="2" y="102"/>
                    <a:pt x="2" y="229"/>
                  </a:cubicBezTo>
                  <a:cubicBezTo>
                    <a:pt x="2" y="355"/>
                    <a:pt x="0" y="615"/>
                    <a:pt x="0" y="615"/>
                  </a:cubicBezTo>
                  <a:cubicBezTo>
                    <a:pt x="0" y="615"/>
                    <a:pt x="58" y="487"/>
                    <a:pt x="198" y="466"/>
                  </a:cubicBezTo>
                  <a:cubicBezTo>
                    <a:pt x="216" y="464"/>
                    <a:pt x="534" y="460"/>
                    <a:pt x="534" y="460"/>
                  </a:cubicBezTo>
                  <a:cubicBezTo>
                    <a:pt x="661" y="460"/>
                    <a:pt x="764" y="357"/>
                    <a:pt x="764" y="230"/>
                  </a:cubicBezTo>
                  <a:cubicBezTo>
                    <a:pt x="764" y="103"/>
                    <a:pt x="661" y="0"/>
                    <a:pt x="534" y="0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44" name="Freeform 42"/>
            <p:cNvSpPr>
              <a:spLocks/>
            </p:cNvSpPr>
            <p:nvPr/>
          </p:nvSpPr>
          <p:spPr bwMode="auto">
            <a:xfrm>
              <a:off x="2468601" y="3377861"/>
              <a:ext cx="1808492" cy="1454338"/>
            </a:xfrm>
            <a:custGeom>
              <a:avLst/>
              <a:gdLst>
                <a:gd name="T0" fmla="*/ 275 w 913"/>
                <a:gd name="T1" fmla="*/ 0 h 735"/>
                <a:gd name="T2" fmla="*/ 636 w 913"/>
                <a:gd name="T3" fmla="*/ 0 h 735"/>
                <a:gd name="T4" fmla="*/ 637 w 913"/>
                <a:gd name="T5" fmla="*/ 0 h 735"/>
                <a:gd name="T6" fmla="*/ 638 w 913"/>
                <a:gd name="T7" fmla="*/ 0 h 735"/>
                <a:gd name="T8" fmla="*/ 911 w 913"/>
                <a:gd name="T9" fmla="*/ 273 h 735"/>
                <a:gd name="T10" fmla="*/ 913 w 913"/>
                <a:gd name="T11" fmla="*/ 735 h 735"/>
                <a:gd name="T12" fmla="*/ 677 w 913"/>
                <a:gd name="T13" fmla="*/ 557 h 735"/>
                <a:gd name="T14" fmla="*/ 275 w 913"/>
                <a:gd name="T15" fmla="*/ 550 h 735"/>
                <a:gd name="T16" fmla="*/ 0 w 913"/>
                <a:gd name="T17" fmla="*/ 275 h 735"/>
                <a:gd name="T18" fmla="*/ 275 w 913"/>
                <a:gd name="T19" fmla="*/ 0 h 7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13" h="735">
                  <a:moveTo>
                    <a:pt x="275" y="0"/>
                  </a:moveTo>
                  <a:cubicBezTo>
                    <a:pt x="636" y="0"/>
                    <a:pt x="636" y="0"/>
                    <a:pt x="636" y="0"/>
                  </a:cubicBezTo>
                  <a:cubicBezTo>
                    <a:pt x="637" y="0"/>
                    <a:pt x="637" y="0"/>
                    <a:pt x="637" y="0"/>
                  </a:cubicBezTo>
                  <a:cubicBezTo>
                    <a:pt x="638" y="0"/>
                    <a:pt x="638" y="0"/>
                    <a:pt x="638" y="0"/>
                  </a:cubicBezTo>
                  <a:cubicBezTo>
                    <a:pt x="789" y="0"/>
                    <a:pt x="911" y="122"/>
                    <a:pt x="911" y="273"/>
                  </a:cubicBezTo>
                  <a:cubicBezTo>
                    <a:pt x="911" y="424"/>
                    <a:pt x="913" y="735"/>
                    <a:pt x="913" y="735"/>
                  </a:cubicBezTo>
                  <a:cubicBezTo>
                    <a:pt x="913" y="735"/>
                    <a:pt x="844" y="582"/>
                    <a:pt x="677" y="557"/>
                  </a:cubicBezTo>
                  <a:cubicBezTo>
                    <a:pt x="655" y="554"/>
                    <a:pt x="275" y="550"/>
                    <a:pt x="275" y="550"/>
                  </a:cubicBezTo>
                  <a:cubicBezTo>
                    <a:pt x="123" y="550"/>
                    <a:pt x="0" y="427"/>
                    <a:pt x="0" y="275"/>
                  </a:cubicBezTo>
                  <a:cubicBezTo>
                    <a:pt x="0" y="123"/>
                    <a:pt x="123" y="0"/>
                    <a:pt x="275" y="0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45" name="Freeform 43"/>
            <p:cNvSpPr>
              <a:spLocks/>
            </p:cNvSpPr>
            <p:nvPr/>
          </p:nvSpPr>
          <p:spPr bwMode="auto">
            <a:xfrm>
              <a:off x="4397496" y="3316060"/>
              <a:ext cx="2277904" cy="1833640"/>
            </a:xfrm>
            <a:custGeom>
              <a:avLst/>
              <a:gdLst>
                <a:gd name="T0" fmla="*/ 804 w 1151"/>
                <a:gd name="T1" fmla="*/ 0 h 926"/>
                <a:gd name="T2" fmla="*/ 349 w 1151"/>
                <a:gd name="T3" fmla="*/ 0 h 926"/>
                <a:gd name="T4" fmla="*/ 348 w 1151"/>
                <a:gd name="T5" fmla="*/ 0 h 926"/>
                <a:gd name="T6" fmla="*/ 347 w 1151"/>
                <a:gd name="T7" fmla="*/ 0 h 926"/>
                <a:gd name="T8" fmla="*/ 3 w 1151"/>
                <a:gd name="T9" fmla="*/ 345 h 926"/>
                <a:gd name="T10" fmla="*/ 0 w 1151"/>
                <a:gd name="T11" fmla="*/ 926 h 926"/>
                <a:gd name="T12" fmla="*/ 298 w 1151"/>
                <a:gd name="T13" fmla="*/ 703 h 926"/>
                <a:gd name="T14" fmla="*/ 804 w 1151"/>
                <a:gd name="T15" fmla="*/ 693 h 926"/>
                <a:gd name="T16" fmla="*/ 1151 w 1151"/>
                <a:gd name="T17" fmla="*/ 347 h 926"/>
                <a:gd name="T18" fmla="*/ 804 w 1151"/>
                <a:gd name="T19" fmla="*/ 0 h 9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51" h="926">
                  <a:moveTo>
                    <a:pt x="804" y="0"/>
                  </a:moveTo>
                  <a:cubicBezTo>
                    <a:pt x="349" y="0"/>
                    <a:pt x="349" y="0"/>
                    <a:pt x="349" y="0"/>
                  </a:cubicBezTo>
                  <a:cubicBezTo>
                    <a:pt x="349" y="0"/>
                    <a:pt x="348" y="0"/>
                    <a:pt x="348" y="0"/>
                  </a:cubicBezTo>
                  <a:cubicBezTo>
                    <a:pt x="347" y="0"/>
                    <a:pt x="347" y="0"/>
                    <a:pt x="347" y="0"/>
                  </a:cubicBezTo>
                  <a:cubicBezTo>
                    <a:pt x="157" y="0"/>
                    <a:pt x="3" y="154"/>
                    <a:pt x="3" y="345"/>
                  </a:cubicBezTo>
                  <a:cubicBezTo>
                    <a:pt x="3" y="535"/>
                    <a:pt x="0" y="926"/>
                    <a:pt x="0" y="926"/>
                  </a:cubicBezTo>
                  <a:cubicBezTo>
                    <a:pt x="0" y="926"/>
                    <a:pt x="87" y="734"/>
                    <a:pt x="298" y="703"/>
                  </a:cubicBezTo>
                  <a:cubicBezTo>
                    <a:pt x="325" y="699"/>
                    <a:pt x="804" y="693"/>
                    <a:pt x="804" y="693"/>
                  </a:cubicBezTo>
                  <a:cubicBezTo>
                    <a:pt x="996" y="693"/>
                    <a:pt x="1151" y="538"/>
                    <a:pt x="1151" y="347"/>
                  </a:cubicBezTo>
                  <a:cubicBezTo>
                    <a:pt x="1151" y="155"/>
                    <a:pt x="996" y="0"/>
                    <a:pt x="804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42" name="Freeform 40"/>
            <p:cNvSpPr>
              <a:spLocks/>
            </p:cNvSpPr>
            <p:nvPr/>
          </p:nvSpPr>
          <p:spPr bwMode="auto">
            <a:xfrm>
              <a:off x="3237681" y="1303040"/>
              <a:ext cx="1039411" cy="836140"/>
            </a:xfrm>
            <a:custGeom>
              <a:avLst/>
              <a:gdLst>
                <a:gd name="T0" fmla="*/ 158 w 525"/>
                <a:gd name="T1" fmla="*/ 0 h 423"/>
                <a:gd name="T2" fmla="*/ 366 w 525"/>
                <a:gd name="T3" fmla="*/ 0 h 423"/>
                <a:gd name="T4" fmla="*/ 367 w 525"/>
                <a:gd name="T5" fmla="*/ 0 h 423"/>
                <a:gd name="T6" fmla="*/ 367 w 525"/>
                <a:gd name="T7" fmla="*/ 0 h 423"/>
                <a:gd name="T8" fmla="*/ 524 w 525"/>
                <a:gd name="T9" fmla="*/ 157 h 423"/>
                <a:gd name="T10" fmla="*/ 525 w 525"/>
                <a:gd name="T11" fmla="*/ 423 h 423"/>
                <a:gd name="T12" fmla="*/ 389 w 525"/>
                <a:gd name="T13" fmla="*/ 321 h 423"/>
                <a:gd name="T14" fmla="*/ 158 w 525"/>
                <a:gd name="T15" fmla="*/ 316 h 423"/>
                <a:gd name="T16" fmla="*/ 0 w 525"/>
                <a:gd name="T17" fmla="*/ 158 h 423"/>
                <a:gd name="T18" fmla="*/ 158 w 525"/>
                <a:gd name="T19" fmla="*/ 0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5" h="423">
                  <a:moveTo>
                    <a:pt x="158" y="0"/>
                  </a:moveTo>
                  <a:cubicBezTo>
                    <a:pt x="366" y="0"/>
                    <a:pt x="366" y="0"/>
                    <a:pt x="366" y="0"/>
                  </a:cubicBezTo>
                  <a:cubicBezTo>
                    <a:pt x="367" y="0"/>
                    <a:pt x="367" y="0"/>
                    <a:pt x="367" y="0"/>
                  </a:cubicBezTo>
                  <a:cubicBezTo>
                    <a:pt x="367" y="0"/>
                    <a:pt x="367" y="0"/>
                    <a:pt x="367" y="0"/>
                  </a:cubicBezTo>
                  <a:cubicBezTo>
                    <a:pt x="454" y="0"/>
                    <a:pt x="524" y="71"/>
                    <a:pt x="524" y="157"/>
                  </a:cubicBezTo>
                  <a:cubicBezTo>
                    <a:pt x="524" y="244"/>
                    <a:pt x="525" y="423"/>
                    <a:pt x="525" y="423"/>
                  </a:cubicBezTo>
                  <a:cubicBezTo>
                    <a:pt x="525" y="423"/>
                    <a:pt x="485" y="335"/>
                    <a:pt x="389" y="321"/>
                  </a:cubicBezTo>
                  <a:cubicBezTo>
                    <a:pt x="377" y="319"/>
                    <a:pt x="158" y="316"/>
                    <a:pt x="158" y="316"/>
                  </a:cubicBezTo>
                  <a:cubicBezTo>
                    <a:pt x="71" y="316"/>
                    <a:pt x="0" y="246"/>
                    <a:pt x="0" y="158"/>
                  </a:cubicBezTo>
                  <a:cubicBezTo>
                    <a:pt x="0" y="71"/>
                    <a:pt x="71" y="0"/>
                    <a:pt x="158" y="0"/>
                  </a:cubicBezTo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grpSp>
          <p:nvGrpSpPr>
            <p:cNvPr id="20555" name="Group 20554"/>
            <p:cNvGrpSpPr/>
            <p:nvPr/>
          </p:nvGrpSpPr>
          <p:grpSpPr>
            <a:xfrm>
              <a:off x="4795169" y="3737505"/>
              <a:ext cx="1722486" cy="588833"/>
              <a:chOff x="4873745" y="3781020"/>
              <a:chExt cx="1722486" cy="588833"/>
            </a:xfrm>
          </p:grpSpPr>
          <p:sp>
            <p:nvSpPr>
              <p:cNvPr id="140" name="Rectangle 139"/>
              <p:cNvSpPr/>
              <p:nvPr/>
            </p:nvSpPr>
            <p:spPr>
              <a:xfrm>
                <a:off x="5351808" y="3781020"/>
                <a:ext cx="1244423" cy="5888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600" b="1" dirty="0">
                    <a:solidFill>
                      <a:schemeClr val="bg1"/>
                    </a:solidFill>
                    <a:latin typeface="Raleway"/>
                    <a:cs typeface="Raleway"/>
                  </a:rPr>
                  <a:t>SPEAKERS</a:t>
                </a:r>
              </a:p>
              <a:p>
                <a:r>
                  <a:rPr lang="en-US" sz="1333" dirty="0">
                    <a:solidFill>
                      <a:schemeClr val="bg1"/>
                    </a:solidFill>
                    <a:latin typeface="Calibri Light" panose="020F0302020204030204" pitchFamily="34" charset="0"/>
                    <a:cs typeface="Raleway"/>
                  </a:rPr>
                  <a:t>We would love and inspire YOU.</a:t>
                </a:r>
              </a:p>
            </p:txBody>
          </p:sp>
          <p:sp>
            <p:nvSpPr>
              <p:cNvPr id="153" name="Freeform 230"/>
              <p:cNvSpPr>
                <a:spLocks noEditPoints="1"/>
              </p:cNvSpPr>
              <p:nvPr/>
            </p:nvSpPr>
            <p:spPr bwMode="auto">
              <a:xfrm>
                <a:off x="4873745" y="3814406"/>
                <a:ext cx="466557" cy="467940"/>
              </a:xfrm>
              <a:custGeom>
                <a:avLst/>
                <a:gdLst>
                  <a:gd name="T0" fmla="*/ 107 w 185"/>
                  <a:gd name="T1" fmla="*/ 144 h 186"/>
                  <a:gd name="T2" fmla="*/ 30 w 185"/>
                  <a:gd name="T3" fmla="*/ 135 h 186"/>
                  <a:gd name="T4" fmla="*/ 116 w 185"/>
                  <a:gd name="T5" fmla="*/ 101 h 186"/>
                  <a:gd name="T6" fmla="*/ 25 w 185"/>
                  <a:gd name="T7" fmla="*/ 110 h 186"/>
                  <a:gd name="T8" fmla="*/ 116 w 185"/>
                  <a:gd name="T9" fmla="*/ 101 h 186"/>
                  <a:gd name="T10" fmla="*/ 36 w 185"/>
                  <a:gd name="T11" fmla="*/ 85 h 186"/>
                  <a:gd name="T12" fmla="*/ 113 w 185"/>
                  <a:gd name="T13" fmla="*/ 93 h 186"/>
                  <a:gd name="T14" fmla="*/ 71 w 185"/>
                  <a:gd name="T15" fmla="*/ 68 h 186"/>
                  <a:gd name="T16" fmla="*/ 98 w 185"/>
                  <a:gd name="T17" fmla="*/ 76 h 186"/>
                  <a:gd name="T18" fmla="*/ 71 w 185"/>
                  <a:gd name="T19" fmla="*/ 160 h 186"/>
                  <a:gd name="T20" fmla="*/ 45 w 185"/>
                  <a:gd name="T21" fmla="*/ 152 h 186"/>
                  <a:gd name="T22" fmla="*/ 169 w 185"/>
                  <a:gd name="T23" fmla="*/ 42 h 186"/>
                  <a:gd name="T24" fmla="*/ 42 w 185"/>
                  <a:gd name="T25" fmla="*/ 25 h 186"/>
                  <a:gd name="T26" fmla="*/ 38 w 185"/>
                  <a:gd name="T27" fmla="*/ 0 h 186"/>
                  <a:gd name="T28" fmla="*/ 34 w 185"/>
                  <a:gd name="T29" fmla="*/ 25 h 186"/>
                  <a:gd name="T30" fmla="*/ 17 w 185"/>
                  <a:gd name="T31" fmla="*/ 42 h 186"/>
                  <a:gd name="T32" fmla="*/ 0 w 185"/>
                  <a:gd name="T33" fmla="*/ 169 h 186"/>
                  <a:gd name="T34" fmla="*/ 169 w 185"/>
                  <a:gd name="T35" fmla="*/ 186 h 186"/>
                  <a:gd name="T36" fmla="*/ 185 w 185"/>
                  <a:gd name="T37" fmla="*/ 59 h 186"/>
                  <a:gd name="T38" fmla="*/ 135 w 185"/>
                  <a:gd name="T39" fmla="*/ 177 h 186"/>
                  <a:gd name="T40" fmla="*/ 8 w 185"/>
                  <a:gd name="T41" fmla="*/ 169 h 186"/>
                  <a:gd name="T42" fmla="*/ 17 w 185"/>
                  <a:gd name="T43" fmla="*/ 51 h 186"/>
                  <a:gd name="T44" fmla="*/ 135 w 185"/>
                  <a:gd name="T45" fmla="*/ 177 h 186"/>
                  <a:gd name="T46" fmla="*/ 169 w 185"/>
                  <a:gd name="T47" fmla="*/ 177 h 186"/>
                  <a:gd name="T48" fmla="*/ 143 w 185"/>
                  <a:gd name="T49" fmla="*/ 51 h 186"/>
                  <a:gd name="T50" fmla="*/ 177 w 185"/>
                  <a:gd name="T51" fmla="*/ 59 h 186"/>
                  <a:gd name="T52" fmla="*/ 116 w 185"/>
                  <a:gd name="T53" fmla="*/ 127 h 186"/>
                  <a:gd name="T54" fmla="*/ 25 w 185"/>
                  <a:gd name="T55" fmla="*/ 118 h 186"/>
                  <a:gd name="T56" fmla="*/ 116 w 185"/>
                  <a:gd name="T57" fmla="*/ 127 h 186"/>
                  <a:gd name="T58" fmla="*/ 152 w 185"/>
                  <a:gd name="T59" fmla="*/ 85 h 186"/>
                  <a:gd name="T60" fmla="*/ 169 w 185"/>
                  <a:gd name="T61" fmla="*/ 85 h 186"/>
                  <a:gd name="T62" fmla="*/ 160 w 185"/>
                  <a:gd name="T63" fmla="*/ 135 h 186"/>
                  <a:gd name="T64" fmla="*/ 160 w 185"/>
                  <a:gd name="T65" fmla="*/ 144 h 186"/>
                  <a:gd name="T66" fmla="*/ 160 w 185"/>
                  <a:gd name="T67" fmla="*/ 135 h 186"/>
                  <a:gd name="T68" fmla="*/ 156 w 185"/>
                  <a:gd name="T69" fmla="*/ 114 h 186"/>
                  <a:gd name="T70" fmla="*/ 164 w 185"/>
                  <a:gd name="T71" fmla="*/ 114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85" h="186">
                    <a:moveTo>
                      <a:pt x="36" y="144"/>
                    </a:moveTo>
                    <a:cubicBezTo>
                      <a:pt x="107" y="144"/>
                      <a:pt x="107" y="144"/>
                      <a:pt x="107" y="144"/>
                    </a:cubicBezTo>
                    <a:cubicBezTo>
                      <a:pt x="109" y="141"/>
                      <a:pt x="111" y="138"/>
                      <a:pt x="113" y="135"/>
                    </a:cubicBezTo>
                    <a:cubicBezTo>
                      <a:pt x="30" y="135"/>
                      <a:pt x="30" y="135"/>
                      <a:pt x="30" y="135"/>
                    </a:cubicBezTo>
                    <a:cubicBezTo>
                      <a:pt x="32" y="138"/>
                      <a:pt x="34" y="141"/>
                      <a:pt x="36" y="144"/>
                    </a:cubicBezTo>
                    <a:close/>
                    <a:moveTo>
                      <a:pt x="116" y="101"/>
                    </a:moveTo>
                    <a:cubicBezTo>
                      <a:pt x="27" y="101"/>
                      <a:pt x="27" y="101"/>
                      <a:pt x="27" y="101"/>
                    </a:cubicBezTo>
                    <a:cubicBezTo>
                      <a:pt x="26" y="104"/>
                      <a:pt x="26" y="107"/>
                      <a:pt x="25" y="110"/>
                    </a:cubicBezTo>
                    <a:cubicBezTo>
                      <a:pt x="118" y="110"/>
                      <a:pt x="118" y="110"/>
                      <a:pt x="118" y="110"/>
                    </a:cubicBezTo>
                    <a:cubicBezTo>
                      <a:pt x="117" y="107"/>
                      <a:pt x="117" y="104"/>
                      <a:pt x="116" y="101"/>
                    </a:cubicBezTo>
                    <a:close/>
                    <a:moveTo>
                      <a:pt x="107" y="85"/>
                    </a:moveTo>
                    <a:cubicBezTo>
                      <a:pt x="36" y="85"/>
                      <a:pt x="36" y="85"/>
                      <a:pt x="36" y="85"/>
                    </a:cubicBezTo>
                    <a:cubicBezTo>
                      <a:pt x="34" y="87"/>
                      <a:pt x="32" y="90"/>
                      <a:pt x="30" y="93"/>
                    </a:cubicBezTo>
                    <a:cubicBezTo>
                      <a:pt x="113" y="93"/>
                      <a:pt x="113" y="93"/>
                      <a:pt x="113" y="93"/>
                    </a:cubicBezTo>
                    <a:cubicBezTo>
                      <a:pt x="111" y="90"/>
                      <a:pt x="109" y="87"/>
                      <a:pt x="107" y="85"/>
                    </a:cubicBezTo>
                    <a:close/>
                    <a:moveTo>
                      <a:pt x="71" y="68"/>
                    </a:moveTo>
                    <a:cubicBezTo>
                      <a:pt x="62" y="68"/>
                      <a:pt x="53" y="71"/>
                      <a:pt x="45" y="76"/>
                    </a:cubicBezTo>
                    <a:cubicBezTo>
                      <a:pt x="98" y="76"/>
                      <a:pt x="98" y="76"/>
                      <a:pt x="98" y="76"/>
                    </a:cubicBezTo>
                    <a:cubicBezTo>
                      <a:pt x="90" y="71"/>
                      <a:pt x="81" y="68"/>
                      <a:pt x="71" y="68"/>
                    </a:cubicBezTo>
                    <a:close/>
                    <a:moveTo>
                      <a:pt x="71" y="160"/>
                    </a:moveTo>
                    <a:cubicBezTo>
                      <a:pt x="81" y="160"/>
                      <a:pt x="90" y="157"/>
                      <a:pt x="98" y="152"/>
                    </a:cubicBezTo>
                    <a:cubicBezTo>
                      <a:pt x="45" y="152"/>
                      <a:pt x="45" y="152"/>
                      <a:pt x="45" y="152"/>
                    </a:cubicBezTo>
                    <a:cubicBezTo>
                      <a:pt x="53" y="157"/>
                      <a:pt x="62" y="160"/>
                      <a:pt x="71" y="160"/>
                    </a:cubicBezTo>
                    <a:close/>
                    <a:moveTo>
                      <a:pt x="169" y="42"/>
                    </a:moveTo>
                    <a:cubicBezTo>
                      <a:pt x="42" y="42"/>
                      <a:pt x="42" y="42"/>
                      <a:pt x="42" y="42"/>
                    </a:cubicBezTo>
                    <a:cubicBezTo>
                      <a:pt x="42" y="25"/>
                      <a:pt x="42" y="25"/>
                      <a:pt x="42" y="25"/>
                    </a:cubicBezTo>
                    <a:cubicBezTo>
                      <a:pt x="47" y="23"/>
                      <a:pt x="50" y="18"/>
                      <a:pt x="50" y="13"/>
                    </a:cubicBezTo>
                    <a:cubicBezTo>
                      <a:pt x="50" y="6"/>
                      <a:pt x="45" y="0"/>
                      <a:pt x="38" y="0"/>
                    </a:cubicBezTo>
                    <a:cubicBezTo>
                      <a:pt x="31" y="0"/>
                      <a:pt x="25" y="6"/>
                      <a:pt x="25" y="13"/>
                    </a:cubicBezTo>
                    <a:cubicBezTo>
                      <a:pt x="25" y="18"/>
                      <a:pt x="29" y="23"/>
                      <a:pt x="34" y="25"/>
                    </a:cubicBezTo>
                    <a:cubicBezTo>
                      <a:pt x="34" y="42"/>
                      <a:pt x="34" y="42"/>
                      <a:pt x="34" y="42"/>
                    </a:cubicBezTo>
                    <a:cubicBezTo>
                      <a:pt x="17" y="42"/>
                      <a:pt x="17" y="42"/>
                      <a:pt x="17" y="42"/>
                    </a:cubicBezTo>
                    <a:cubicBezTo>
                      <a:pt x="7" y="42"/>
                      <a:pt x="0" y="50"/>
                      <a:pt x="0" y="59"/>
                    </a:cubicBezTo>
                    <a:cubicBezTo>
                      <a:pt x="0" y="169"/>
                      <a:pt x="0" y="169"/>
                      <a:pt x="0" y="169"/>
                    </a:cubicBezTo>
                    <a:cubicBezTo>
                      <a:pt x="0" y="178"/>
                      <a:pt x="7" y="186"/>
                      <a:pt x="17" y="186"/>
                    </a:cubicBezTo>
                    <a:cubicBezTo>
                      <a:pt x="169" y="186"/>
                      <a:pt x="169" y="186"/>
                      <a:pt x="169" y="186"/>
                    </a:cubicBezTo>
                    <a:cubicBezTo>
                      <a:pt x="178" y="186"/>
                      <a:pt x="185" y="178"/>
                      <a:pt x="185" y="169"/>
                    </a:cubicBezTo>
                    <a:cubicBezTo>
                      <a:pt x="185" y="59"/>
                      <a:pt x="185" y="59"/>
                      <a:pt x="185" y="59"/>
                    </a:cubicBezTo>
                    <a:cubicBezTo>
                      <a:pt x="185" y="50"/>
                      <a:pt x="178" y="42"/>
                      <a:pt x="169" y="42"/>
                    </a:cubicBezTo>
                    <a:close/>
                    <a:moveTo>
                      <a:pt x="135" y="177"/>
                    </a:moveTo>
                    <a:cubicBezTo>
                      <a:pt x="17" y="177"/>
                      <a:pt x="17" y="177"/>
                      <a:pt x="17" y="177"/>
                    </a:cubicBezTo>
                    <a:cubicBezTo>
                      <a:pt x="12" y="177"/>
                      <a:pt x="8" y="174"/>
                      <a:pt x="8" y="169"/>
                    </a:cubicBezTo>
                    <a:cubicBezTo>
                      <a:pt x="8" y="59"/>
                      <a:pt x="8" y="59"/>
                      <a:pt x="8" y="59"/>
                    </a:cubicBezTo>
                    <a:cubicBezTo>
                      <a:pt x="8" y="55"/>
                      <a:pt x="12" y="51"/>
                      <a:pt x="17" y="51"/>
                    </a:cubicBezTo>
                    <a:cubicBezTo>
                      <a:pt x="135" y="51"/>
                      <a:pt x="135" y="51"/>
                      <a:pt x="135" y="51"/>
                    </a:cubicBezTo>
                    <a:lnTo>
                      <a:pt x="135" y="177"/>
                    </a:lnTo>
                    <a:close/>
                    <a:moveTo>
                      <a:pt x="177" y="169"/>
                    </a:moveTo>
                    <a:cubicBezTo>
                      <a:pt x="177" y="174"/>
                      <a:pt x="173" y="177"/>
                      <a:pt x="169" y="177"/>
                    </a:cubicBezTo>
                    <a:cubicBezTo>
                      <a:pt x="143" y="177"/>
                      <a:pt x="143" y="177"/>
                      <a:pt x="143" y="177"/>
                    </a:cubicBezTo>
                    <a:cubicBezTo>
                      <a:pt x="143" y="51"/>
                      <a:pt x="143" y="51"/>
                      <a:pt x="143" y="51"/>
                    </a:cubicBezTo>
                    <a:cubicBezTo>
                      <a:pt x="169" y="51"/>
                      <a:pt x="169" y="51"/>
                      <a:pt x="169" y="51"/>
                    </a:cubicBezTo>
                    <a:cubicBezTo>
                      <a:pt x="173" y="51"/>
                      <a:pt x="177" y="55"/>
                      <a:pt x="177" y="59"/>
                    </a:cubicBezTo>
                    <a:lnTo>
                      <a:pt x="177" y="169"/>
                    </a:lnTo>
                    <a:close/>
                    <a:moveTo>
                      <a:pt x="116" y="127"/>
                    </a:moveTo>
                    <a:cubicBezTo>
                      <a:pt x="117" y="124"/>
                      <a:pt x="117" y="121"/>
                      <a:pt x="118" y="118"/>
                    </a:cubicBezTo>
                    <a:cubicBezTo>
                      <a:pt x="25" y="118"/>
                      <a:pt x="25" y="118"/>
                      <a:pt x="25" y="118"/>
                    </a:cubicBezTo>
                    <a:cubicBezTo>
                      <a:pt x="26" y="121"/>
                      <a:pt x="26" y="124"/>
                      <a:pt x="27" y="127"/>
                    </a:cubicBezTo>
                    <a:lnTo>
                      <a:pt x="116" y="127"/>
                    </a:lnTo>
                    <a:close/>
                    <a:moveTo>
                      <a:pt x="160" y="76"/>
                    </a:moveTo>
                    <a:cubicBezTo>
                      <a:pt x="155" y="76"/>
                      <a:pt x="152" y="80"/>
                      <a:pt x="152" y="85"/>
                    </a:cubicBezTo>
                    <a:cubicBezTo>
                      <a:pt x="152" y="89"/>
                      <a:pt x="155" y="93"/>
                      <a:pt x="160" y="93"/>
                    </a:cubicBezTo>
                    <a:cubicBezTo>
                      <a:pt x="165" y="93"/>
                      <a:pt x="169" y="89"/>
                      <a:pt x="169" y="85"/>
                    </a:cubicBezTo>
                    <a:cubicBezTo>
                      <a:pt x="169" y="80"/>
                      <a:pt x="165" y="76"/>
                      <a:pt x="160" y="76"/>
                    </a:cubicBezTo>
                    <a:close/>
                    <a:moveTo>
                      <a:pt x="160" y="135"/>
                    </a:moveTo>
                    <a:cubicBezTo>
                      <a:pt x="158" y="135"/>
                      <a:pt x="156" y="137"/>
                      <a:pt x="156" y="139"/>
                    </a:cubicBezTo>
                    <a:cubicBezTo>
                      <a:pt x="156" y="142"/>
                      <a:pt x="158" y="144"/>
                      <a:pt x="160" y="144"/>
                    </a:cubicBezTo>
                    <a:cubicBezTo>
                      <a:pt x="162" y="144"/>
                      <a:pt x="164" y="142"/>
                      <a:pt x="164" y="139"/>
                    </a:cubicBezTo>
                    <a:cubicBezTo>
                      <a:pt x="164" y="137"/>
                      <a:pt x="162" y="135"/>
                      <a:pt x="160" y="135"/>
                    </a:cubicBezTo>
                    <a:close/>
                    <a:moveTo>
                      <a:pt x="160" y="110"/>
                    </a:moveTo>
                    <a:cubicBezTo>
                      <a:pt x="158" y="110"/>
                      <a:pt x="156" y="112"/>
                      <a:pt x="156" y="114"/>
                    </a:cubicBezTo>
                    <a:cubicBezTo>
                      <a:pt x="156" y="116"/>
                      <a:pt x="158" y="118"/>
                      <a:pt x="160" y="118"/>
                    </a:cubicBezTo>
                    <a:cubicBezTo>
                      <a:pt x="162" y="118"/>
                      <a:pt x="164" y="116"/>
                      <a:pt x="164" y="114"/>
                    </a:cubicBezTo>
                    <a:cubicBezTo>
                      <a:pt x="164" y="112"/>
                      <a:pt x="162" y="110"/>
                      <a:pt x="160" y="11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p:grpSp>
        <p:grpSp>
          <p:nvGrpSpPr>
            <p:cNvPr id="20556" name="Group 20555"/>
            <p:cNvGrpSpPr/>
            <p:nvPr/>
          </p:nvGrpSpPr>
          <p:grpSpPr>
            <a:xfrm>
              <a:off x="2826108" y="3634720"/>
              <a:ext cx="1320416" cy="588833"/>
              <a:chOff x="2977224" y="3565159"/>
              <a:chExt cx="1320416" cy="588833"/>
            </a:xfrm>
          </p:grpSpPr>
          <p:sp>
            <p:nvSpPr>
              <p:cNvPr id="154" name="Rectangle 153"/>
              <p:cNvSpPr/>
              <p:nvPr/>
            </p:nvSpPr>
            <p:spPr>
              <a:xfrm>
                <a:off x="3355876" y="3565159"/>
                <a:ext cx="941764" cy="5888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600" b="1" dirty="0">
                    <a:solidFill>
                      <a:schemeClr val="bg1"/>
                    </a:solidFill>
                    <a:latin typeface="Raleway"/>
                    <a:cs typeface="Raleway"/>
                  </a:rPr>
                  <a:t>WORK</a:t>
                </a:r>
              </a:p>
              <a:p>
                <a:r>
                  <a:rPr lang="en-US" sz="1333" dirty="0">
                    <a:solidFill>
                      <a:schemeClr val="bg1"/>
                    </a:solidFill>
                    <a:latin typeface="Calibri Light" panose="020F0302020204030204" pitchFamily="34" charset="0"/>
                    <a:cs typeface="Raleway"/>
                  </a:rPr>
                  <a:t>We would INSPIRE you.</a:t>
                </a:r>
              </a:p>
            </p:txBody>
          </p:sp>
          <p:sp>
            <p:nvSpPr>
              <p:cNvPr id="158" name="Freeform 239"/>
              <p:cNvSpPr>
                <a:spLocks noEditPoints="1"/>
              </p:cNvSpPr>
              <p:nvPr/>
            </p:nvSpPr>
            <p:spPr bwMode="auto">
              <a:xfrm>
                <a:off x="2977224" y="3657665"/>
                <a:ext cx="363098" cy="399762"/>
              </a:xfrm>
              <a:custGeom>
                <a:avLst/>
                <a:gdLst>
                  <a:gd name="T0" fmla="*/ 46 w 169"/>
                  <a:gd name="T1" fmla="*/ 76 h 186"/>
                  <a:gd name="T2" fmla="*/ 50 w 169"/>
                  <a:gd name="T3" fmla="*/ 72 h 186"/>
                  <a:gd name="T4" fmla="*/ 50 w 169"/>
                  <a:gd name="T5" fmla="*/ 55 h 186"/>
                  <a:gd name="T6" fmla="*/ 46 w 169"/>
                  <a:gd name="T7" fmla="*/ 51 h 186"/>
                  <a:gd name="T8" fmla="*/ 42 w 169"/>
                  <a:gd name="T9" fmla="*/ 55 h 186"/>
                  <a:gd name="T10" fmla="*/ 42 w 169"/>
                  <a:gd name="T11" fmla="*/ 72 h 186"/>
                  <a:gd name="T12" fmla="*/ 46 w 169"/>
                  <a:gd name="T13" fmla="*/ 76 h 186"/>
                  <a:gd name="T14" fmla="*/ 122 w 169"/>
                  <a:gd name="T15" fmla="*/ 76 h 186"/>
                  <a:gd name="T16" fmla="*/ 126 w 169"/>
                  <a:gd name="T17" fmla="*/ 72 h 186"/>
                  <a:gd name="T18" fmla="*/ 126 w 169"/>
                  <a:gd name="T19" fmla="*/ 55 h 186"/>
                  <a:gd name="T20" fmla="*/ 122 w 169"/>
                  <a:gd name="T21" fmla="*/ 51 h 186"/>
                  <a:gd name="T22" fmla="*/ 118 w 169"/>
                  <a:gd name="T23" fmla="*/ 55 h 186"/>
                  <a:gd name="T24" fmla="*/ 118 w 169"/>
                  <a:gd name="T25" fmla="*/ 72 h 186"/>
                  <a:gd name="T26" fmla="*/ 122 w 169"/>
                  <a:gd name="T27" fmla="*/ 76 h 186"/>
                  <a:gd name="T28" fmla="*/ 160 w 169"/>
                  <a:gd name="T29" fmla="*/ 26 h 186"/>
                  <a:gd name="T30" fmla="*/ 98 w 169"/>
                  <a:gd name="T31" fmla="*/ 26 h 186"/>
                  <a:gd name="T32" fmla="*/ 111 w 169"/>
                  <a:gd name="T33" fmla="*/ 6 h 186"/>
                  <a:gd name="T34" fmla="*/ 105 w 169"/>
                  <a:gd name="T35" fmla="*/ 0 h 186"/>
                  <a:gd name="T36" fmla="*/ 88 w 169"/>
                  <a:gd name="T37" fmla="*/ 26 h 186"/>
                  <a:gd name="T38" fmla="*/ 8 w 169"/>
                  <a:gd name="T39" fmla="*/ 26 h 186"/>
                  <a:gd name="T40" fmla="*/ 0 w 169"/>
                  <a:gd name="T41" fmla="*/ 34 h 186"/>
                  <a:gd name="T42" fmla="*/ 0 w 169"/>
                  <a:gd name="T43" fmla="*/ 152 h 186"/>
                  <a:gd name="T44" fmla="*/ 8 w 169"/>
                  <a:gd name="T45" fmla="*/ 161 h 186"/>
                  <a:gd name="T46" fmla="*/ 95 w 169"/>
                  <a:gd name="T47" fmla="*/ 161 h 186"/>
                  <a:gd name="T48" fmla="*/ 105 w 169"/>
                  <a:gd name="T49" fmla="*/ 186 h 186"/>
                  <a:gd name="T50" fmla="*/ 112 w 169"/>
                  <a:gd name="T51" fmla="*/ 182 h 186"/>
                  <a:gd name="T52" fmla="*/ 104 w 169"/>
                  <a:gd name="T53" fmla="*/ 161 h 186"/>
                  <a:gd name="T54" fmla="*/ 160 w 169"/>
                  <a:gd name="T55" fmla="*/ 161 h 186"/>
                  <a:gd name="T56" fmla="*/ 169 w 169"/>
                  <a:gd name="T57" fmla="*/ 152 h 186"/>
                  <a:gd name="T58" fmla="*/ 169 w 169"/>
                  <a:gd name="T59" fmla="*/ 34 h 186"/>
                  <a:gd name="T60" fmla="*/ 160 w 169"/>
                  <a:gd name="T61" fmla="*/ 26 h 186"/>
                  <a:gd name="T62" fmla="*/ 84 w 169"/>
                  <a:gd name="T63" fmla="*/ 135 h 186"/>
                  <a:gd name="T64" fmla="*/ 92 w 169"/>
                  <a:gd name="T65" fmla="*/ 135 h 186"/>
                  <a:gd name="T66" fmla="*/ 93 w 169"/>
                  <a:gd name="T67" fmla="*/ 152 h 186"/>
                  <a:gd name="T68" fmla="*/ 8 w 169"/>
                  <a:gd name="T69" fmla="*/ 152 h 186"/>
                  <a:gd name="T70" fmla="*/ 8 w 169"/>
                  <a:gd name="T71" fmla="*/ 34 h 186"/>
                  <a:gd name="T72" fmla="*/ 83 w 169"/>
                  <a:gd name="T73" fmla="*/ 34 h 186"/>
                  <a:gd name="T74" fmla="*/ 64 w 169"/>
                  <a:gd name="T75" fmla="*/ 101 h 186"/>
                  <a:gd name="T76" fmla="*/ 63 w 169"/>
                  <a:gd name="T77" fmla="*/ 106 h 186"/>
                  <a:gd name="T78" fmla="*/ 94 w 169"/>
                  <a:gd name="T79" fmla="*/ 106 h 186"/>
                  <a:gd name="T80" fmla="*/ 92 w 169"/>
                  <a:gd name="T81" fmla="*/ 127 h 186"/>
                  <a:gd name="T82" fmla="*/ 84 w 169"/>
                  <a:gd name="T83" fmla="*/ 127 h 186"/>
                  <a:gd name="T84" fmla="*/ 27 w 169"/>
                  <a:gd name="T85" fmla="*/ 115 h 186"/>
                  <a:gd name="T86" fmla="*/ 23 w 169"/>
                  <a:gd name="T87" fmla="*/ 122 h 186"/>
                  <a:gd name="T88" fmla="*/ 84 w 169"/>
                  <a:gd name="T89" fmla="*/ 135 h 186"/>
                  <a:gd name="T90" fmla="*/ 160 w 169"/>
                  <a:gd name="T91" fmla="*/ 152 h 186"/>
                  <a:gd name="T92" fmla="*/ 102 w 169"/>
                  <a:gd name="T93" fmla="*/ 152 h 186"/>
                  <a:gd name="T94" fmla="*/ 100 w 169"/>
                  <a:gd name="T95" fmla="*/ 134 h 186"/>
                  <a:gd name="T96" fmla="*/ 145 w 169"/>
                  <a:gd name="T97" fmla="*/ 122 h 186"/>
                  <a:gd name="T98" fmla="*/ 141 w 169"/>
                  <a:gd name="T99" fmla="*/ 115 h 186"/>
                  <a:gd name="T100" fmla="*/ 100 w 169"/>
                  <a:gd name="T101" fmla="*/ 126 h 186"/>
                  <a:gd name="T102" fmla="*/ 103 w 169"/>
                  <a:gd name="T103" fmla="*/ 103 h 186"/>
                  <a:gd name="T104" fmla="*/ 104 w 169"/>
                  <a:gd name="T105" fmla="*/ 98 h 186"/>
                  <a:gd name="T106" fmla="*/ 73 w 169"/>
                  <a:gd name="T107" fmla="*/ 98 h 186"/>
                  <a:gd name="T108" fmla="*/ 93 w 169"/>
                  <a:gd name="T109" fmla="*/ 34 h 186"/>
                  <a:gd name="T110" fmla="*/ 160 w 169"/>
                  <a:gd name="T111" fmla="*/ 34 h 186"/>
                  <a:gd name="T112" fmla="*/ 160 w 169"/>
                  <a:gd name="T113" fmla="*/ 152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69" h="186">
                    <a:moveTo>
                      <a:pt x="46" y="76"/>
                    </a:moveTo>
                    <a:cubicBezTo>
                      <a:pt x="49" y="76"/>
                      <a:pt x="50" y="75"/>
                      <a:pt x="50" y="72"/>
                    </a:cubicBezTo>
                    <a:cubicBezTo>
                      <a:pt x="50" y="55"/>
                      <a:pt x="50" y="55"/>
                      <a:pt x="50" y="55"/>
                    </a:cubicBezTo>
                    <a:cubicBezTo>
                      <a:pt x="50" y="53"/>
                      <a:pt x="49" y="51"/>
                      <a:pt x="46" y="51"/>
                    </a:cubicBezTo>
                    <a:cubicBezTo>
                      <a:pt x="44" y="51"/>
                      <a:pt x="42" y="53"/>
                      <a:pt x="42" y="55"/>
                    </a:cubicBezTo>
                    <a:cubicBezTo>
                      <a:pt x="42" y="72"/>
                      <a:pt x="42" y="72"/>
                      <a:pt x="42" y="72"/>
                    </a:cubicBezTo>
                    <a:cubicBezTo>
                      <a:pt x="42" y="75"/>
                      <a:pt x="44" y="76"/>
                      <a:pt x="46" y="76"/>
                    </a:cubicBezTo>
                    <a:close/>
                    <a:moveTo>
                      <a:pt x="122" y="76"/>
                    </a:moveTo>
                    <a:cubicBezTo>
                      <a:pt x="125" y="76"/>
                      <a:pt x="126" y="75"/>
                      <a:pt x="126" y="72"/>
                    </a:cubicBezTo>
                    <a:cubicBezTo>
                      <a:pt x="126" y="55"/>
                      <a:pt x="126" y="55"/>
                      <a:pt x="126" y="55"/>
                    </a:cubicBezTo>
                    <a:cubicBezTo>
                      <a:pt x="126" y="53"/>
                      <a:pt x="125" y="51"/>
                      <a:pt x="122" y="51"/>
                    </a:cubicBezTo>
                    <a:cubicBezTo>
                      <a:pt x="120" y="51"/>
                      <a:pt x="118" y="53"/>
                      <a:pt x="118" y="55"/>
                    </a:cubicBezTo>
                    <a:cubicBezTo>
                      <a:pt x="118" y="72"/>
                      <a:pt x="118" y="72"/>
                      <a:pt x="118" y="72"/>
                    </a:cubicBezTo>
                    <a:cubicBezTo>
                      <a:pt x="118" y="75"/>
                      <a:pt x="120" y="76"/>
                      <a:pt x="122" y="76"/>
                    </a:cubicBezTo>
                    <a:close/>
                    <a:moveTo>
                      <a:pt x="160" y="26"/>
                    </a:moveTo>
                    <a:cubicBezTo>
                      <a:pt x="98" y="26"/>
                      <a:pt x="98" y="26"/>
                      <a:pt x="98" y="26"/>
                    </a:cubicBezTo>
                    <a:cubicBezTo>
                      <a:pt x="105" y="13"/>
                      <a:pt x="111" y="6"/>
                      <a:pt x="111" y="6"/>
                    </a:cubicBezTo>
                    <a:cubicBezTo>
                      <a:pt x="105" y="0"/>
                      <a:pt x="105" y="0"/>
                      <a:pt x="105" y="0"/>
                    </a:cubicBezTo>
                    <a:cubicBezTo>
                      <a:pt x="104" y="1"/>
                      <a:pt x="96" y="10"/>
                      <a:pt x="88" y="26"/>
                    </a:cubicBezTo>
                    <a:cubicBezTo>
                      <a:pt x="8" y="26"/>
                      <a:pt x="8" y="26"/>
                      <a:pt x="8" y="26"/>
                    </a:cubicBezTo>
                    <a:cubicBezTo>
                      <a:pt x="4" y="26"/>
                      <a:pt x="0" y="30"/>
                      <a:pt x="0" y="34"/>
                    </a:cubicBezTo>
                    <a:cubicBezTo>
                      <a:pt x="0" y="152"/>
                      <a:pt x="0" y="152"/>
                      <a:pt x="0" y="152"/>
                    </a:cubicBezTo>
                    <a:cubicBezTo>
                      <a:pt x="0" y="157"/>
                      <a:pt x="4" y="161"/>
                      <a:pt x="8" y="161"/>
                    </a:cubicBezTo>
                    <a:cubicBezTo>
                      <a:pt x="95" y="161"/>
                      <a:pt x="95" y="161"/>
                      <a:pt x="95" y="161"/>
                    </a:cubicBezTo>
                    <a:cubicBezTo>
                      <a:pt x="97" y="169"/>
                      <a:pt x="100" y="178"/>
                      <a:pt x="105" y="186"/>
                    </a:cubicBezTo>
                    <a:cubicBezTo>
                      <a:pt x="112" y="182"/>
                      <a:pt x="112" y="182"/>
                      <a:pt x="112" y="182"/>
                    </a:cubicBezTo>
                    <a:cubicBezTo>
                      <a:pt x="108" y="175"/>
                      <a:pt x="105" y="168"/>
                      <a:pt x="104" y="161"/>
                    </a:cubicBezTo>
                    <a:cubicBezTo>
                      <a:pt x="160" y="161"/>
                      <a:pt x="160" y="161"/>
                      <a:pt x="160" y="161"/>
                    </a:cubicBezTo>
                    <a:cubicBezTo>
                      <a:pt x="165" y="161"/>
                      <a:pt x="169" y="157"/>
                      <a:pt x="169" y="152"/>
                    </a:cubicBezTo>
                    <a:cubicBezTo>
                      <a:pt x="169" y="34"/>
                      <a:pt x="169" y="34"/>
                      <a:pt x="169" y="34"/>
                    </a:cubicBezTo>
                    <a:cubicBezTo>
                      <a:pt x="169" y="30"/>
                      <a:pt x="165" y="26"/>
                      <a:pt x="160" y="26"/>
                    </a:cubicBezTo>
                    <a:close/>
                    <a:moveTo>
                      <a:pt x="84" y="135"/>
                    </a:moveTo>
                    <a:cubicBezTo>
                      <a:pt x="87" y="135"/>
                      <a:pt x="89" y="135"/>
                      <a:pt x="92" y="135"/>
                    </a:cubicBezTo>
                    <a:cubicBezTo>
                      <a:pt x="92" y="141"/>
                      <a:pt x="92" y="146"/>
                      <a:pt x="93" y="152"/>
                    </a:cubicBezTo>
                    <a:cubicBezTo>
                      <a:pt x="8" y="152"/>
                      <a:pt x="8" y="152"/>
                      <a:pt x="8" y="152"/>
                    </a:cubicBezTo>
                    <a:cubicBezTo>
                      <a:pt x="8" y="34"/>
                      <a:pt x="8" y="34"/>
                      <a:pt x="8" y="34"/>
                    </a:cubicBezTo>
                    <a:cubicBezTo>
                      <a:pt x="83" y="34"/>
                      <a:pt x="83" y="34"/>
                      <a:pt x="83" y="34"/>
                    </a:cubicBezTo>
                    <a:cubicBezTo>
                      <a:pt x="75" y="51"/>
                      <a:pt x="66" y="74"/>
                      <a:pt x="64" y="101"/>
                    </a:cubicBezTo>
                    <a:cubicBezTo>
                      <a:pt x="63" y="106"/>
                      <a:pt x="63" y="106"/>
                      <a:pt x="63" y="106"/>
                    </a:cubicBezTo>
                    <a:cubicBezTo>
                      <a:pt x="94" y="106"/>
                      <a:pt x="94" y="106"/>
                      <a:pt x="94" y="106"/>
                    </a:cubicBezTo>
                    <a:cubicBezTo>
                      <a:pt x="93" y="111"/>
                      <a:pt x="92" y="118"/>
                      <a:pt x="92" y="127"/>
                    </a:cubicBezTo>
                    <a:cubicBezTo>
                      <a:pt x="89" y="127"/>
                      <a:pt x="87" y="127"/>
                      <a:pt x="84" y="127"/>
                    </a:cubicBezTo>
                    <a:cubicBezTo>
                      <a:pt x="52" y="127"/>
                      <a:pt x="27" y="115"/>
                      <a:pt x="27" y="115"/>
                    </a:cubicBezTo>
                    <a:cubicBezTo>
                      <a:pt x="23" y="122"/>
                      <a:pt x="23" y="122"/>
                      <a:pt x="23" y="122"/>
                    </a:cubicBezTo>
                    <a:cubicBezTo>
                      <a:pt x="24" y="123"/>
                      <a:pt x="50" y="135"/>
                      <a:pt x="84" y="135"/>
                    </a:cubicBezTo>
                    <a:close/>
                    <a:moveTo>
                      <a:pt x="160" y="152"/>
                    </a:moveTo>
                    <a:cubicBezTo>
                      <a:pt x="102" y="152"/>
                      <a:pt x="102" y="152"/>
                      <a:pt x="102" y="152"/>
                    </a:cubicBezTo>
                    <a:cubicBezTo>
                      <a:pt x="101" y="146"/>
                      <a:pt x="100" y="140"/>
                      <a:pt x="100" y="134"/>
                    </a:cubicBezTo>
                    <a:cubicBezTo>
                      <a:pt x="126" y="131"/>
                      <a:pt x="144" y="123"/>
                      <a:pt x="145" y="122"/>
                    </a:cubicBezTo>
                    <a:cubicBezTo>
                      <a:pt x="141" y="115"/>
                      <a:pt x="141" y="115"/>
                      <a:pt x="141" y="115"/>
                    </a:cubicBezTo>
                    <a:cubicBezTo>
                      <a:pt x="141" y="115"/>
                      <a:pt x="124" y="123"/>
                      <a:pt x="100" y="126"/>
                    </a:cubicBezTo>
                    <a:cubicBezTo>
                      <a:pt x="101" y="112"/>
                      <a:pt x="103" y="103"/>
                      <a:pt x="103" y="103"/>
                    </a:cubicBezTo>
                    <a:cubicBezTo>
                      <a:pt x="104" y="98"/>
                      <a:pt x="104" y="98"/>
                      <a:pt x="104" y="98"/>
                    </a:cubicBezTo>
                    <a:cubicBezTo>
                      <a:pt x="73" y="98"/>
                      <a:pt x="73" y="98"/>
                      <a:pt x="73" y="98"/>
                    </a:cubicBezTo>
                    <a:cubicBezTo>
                      <a:pt x="76" y="72"/>
                      <a:pt x="85" y="50"/>
                      <a:pt x="93" y="34"/>
                    </a:cubicBezTo>
                    <a:cubicBezTo>
                      <a:pt x="160" y="34"/>
                      <a:pt x="160" y="34"/>
                      <a:pt x="160" y="34"/>
                    </a:cubicBezTo>
                    <a:lnTo>
                      <a:pt x="160" y="152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p:grpSp>
        <p:grpSp>
          <p:nvGrpSpPr>
            <p:cNvPr id="20558" name="Group 20557"/>
            <p:cNvGrpSpPr/>
            <p:nvPr/>
          </p:nvGrpSpPr>
          <p:grpSpPr>
            <a:xfrm>
              <a:off x="4723585" y="2325335"/>
              <a:ext cx="1457172" cy="588833"/>
              <a:chOff x="4798439" y="2407389"/>
              <a:chExt cx="1457172" cy="588833"/>
            </a:xfrm>
          </p:grpSpPr>
          <p:sp>
            <p:nvSpPr>
              <p:cNvPr id="162" name="Freeform 220"/>
              <p:cNvSpPr>
                <a:spLocks noEditPoints="1"/>
              </p:cNvSpPr>
              <p:nvPr/>
            </p:nvSpPr>
            <p:spPr bwMode="auto">
              <a:xfrm>
                <a:off x="4798439" y="2495234"/>
                <a:ext cx="407875" cy="409084"/>
              </a:xfrm>
              <a:custGeom>
                <a:avLst/>
                <a:gdLst>
                  <a:gd name="T0" fmla="*/ 88 w 185"/>
                  <a:gd name="T1" fmla="*/ 140 h 186"/>
                  <a:gd name="T2" fmla="*/ 97 w 185"/>
                  <a:gd name="T3" fmla="*/ 148 h 186"/>
                  <a:gd name="T4" fmla="*/ 97 w 185"/>
                  <a:gd name="T5" fmla="*/ 140 h 186"/>
                  <a:gd name="T6" fmla="*/ 38 w 185"/>
                  <a:gd name="T7" fmla="*/ 106 h 186"/>
                  <a:gd name="T8" fmla="*/ 46 w 185"/>
                  <a:gd name="T9" fmla="*/ 106 h 186"/>
                  <a:gd name="T10" fmla="*/ 71 w 185"/>
                  <a:gd name="T11" fmla="*/ 132 h 186"/>
                  <a:gd name="T12" fmla="*/ 97 w 185"/>
                  <a:gd name="T13" fmla="*/ 123 h 186"/>
                  <a:gd name="T14" fmla="*/ 97 w 185"/>
                  <a:gd name="T15" fmla="*/ 132 h 186"/>
                  <a:gd name="T16" fmla="*/ 55 w 185"/>
                  <a:gd name="T17" fmla="*/ 123 h 186"/>
                  <a:gd name="T18" fmla="*/ 63 w 185"/>
                  <a:gd name="T19" fmla="*/ 123 h 186"/>
                  <a:gd name="T20" fmla="*/ 55 w 185"/>
                  <a:gd name="T21" fmla="*/ 115 h 186"/>
                  <a:gd name="T22" fmla="*/ 63 w 185"/>
                  <a:gd name="T23" fmla="*/ 148 h 186"/>
                  <a:gd name="T24" fmla="*/ 63 w 185"/>
                  <a:gd name="T25" fmla="*/ 140 h 186"/>
                  <a:gd name="T26" fmla="*/ 71 w 185"/>
                  <a:gd name="T27" fmla="*/ 106 h 186"/>
                  <a:gd name="T28" fmla="*/ 80 w 185"/>
                  <a:gd name="T29" fmla="*/ 106 h 186"/>
                  <a:gd name="T30" fmla="*/ 139 w 185"/>
                  <a:gd name="T31" fmla="*/ 132 h 186"/>
                  <a:gd name="T32" fmla="*/ 147 w 185"/>
                  <a:gd name="T33" fmla="*/ 106 h 186"/>
                  <a:gd name="T34" fmla="*/ 147 w 185"/>
                  <a:gd name="T35" fmla="*/ 115 h 186"/>
                  <a:gd name="T36" fmla="*/ 88 w 185"/>
                  <a:gd name="T37" fmla="*/ 106 h 186"/>
                  <a:gd name="T38" fmla="*/ 97 w 185"/>
                  <a:gd name="T39" fmla="*/ 106 h 186"/>
                  <a:gd name="T40" fmla="*/ 122 w 185"/>
                  <a:gd name="T41" fmla="*/ 115 h 186"/>
                  <a:gd name="T42" fmla="*/ 114 w 185"/>
                  <a:gd name="T43" fmla="*/ 123 h 186"/>
                  <a:gd name="T44" fmla="*/ 114 w 185"/>
                  <a:gd name="T45" fmla="*/ 132 h 186"/>
                  <a:gd name="T46" fmla="*/ 105 w 185"/>
                  <a:gd name="T47" fmla="*/ 106 h 186"/>
                  <a:gd name="T48" fmla="*/ 114 w 185"/>
                  <a:gd name="T49" fmla="*/ 106 h 186"/>
                  <a:gd name="T50" fmla="*/ 122 w 185"/>
                  <a:gd name="T51" fmla="*/ 132 h 186"/>
                  <a:gd name="T52" fmla="*/ 147 w 185"/>
                  <a:gd name="T53" fmla="*/ 148 h 186"/>
                  <a:gd name="T54" fmla="*/ 147 w 185"/>
                  <a:gd name="T55" fmla="*/ 140 h 186"/>
                  <a:gd name="T56" fmla="*/ 38 w 185"/>
                  <a:gd name="T57" fmla="*/ 123 h 186"/>
                  <a:gd name="T58" fmla="*/ 46 w 185"/>
                  <a:gd name="T59" fmla="*/ 123 h 186"/>
                  <a:gd name="T60" fmla="*/ 114 w 185"/>
                  <a:gd name="T61" fmla="*/ 148 h 186"/>
                  <a:gd name="T62" fmla="*/ 156 w 185"/>
                  <a:gd name="T63" fmla="*/ 165 h 186"/>
                  <a:gd name="T64" fmla="*/ 156 w 185"/>
                  <a:gd name="T65" fmla="*/ 157 h 186"/>
                  <a:gd name="T66" fmla="*/ 131 w 185"/>
                  <a:gd name="T67" fmla="*/ 165 h 186"/>
                  <a:gd name="T68" fmla="*/ 122 w 185"/>
                  <a:gd name="T69" fmla="*/ 165 h 186"/>
                  <a:gd name="T70" fmla="*/ 147 w 185"/>
                  <a:gd name="T71" fmla="*/ 157 h 186"/>
                  <a:gd name="T72" fmla="*/ 156 w 185"/>
                  <a:gd name="T73" fmla="*/ 132 h 186"/>
                  <a:gd name="T74" fmla="*/ 156 w 185"/>
                  <a:gd name="T75" fmla="*/ 123 h 186"/>
                  <a:gd name="T76" fmla="*/ 94 w 185"/>
                  <a:gd name="T77" fmla="*/ 85 h 186"/>
                  <a:gd name="T78" fmla="*/ 139 w 185"/>
                  <a:gd name="T79" fmla="*/ 35 h 186"/>
                  <a:gd name="T80" fmla="*/ 133 w 185"/>
                  <a:gd name="T81" fmla="*/ 6 h 186"/>
                  <a:gd name="T82" fmla="*/ 85 w 185"/>
                  <a:gd name="T83" fmla="*/ 85 h 186"/>
                  <a:gd name="T84" fmla="*/ 0 w 185"/>
                  <a:gd name="T85" fmla="*/ 170 h 186"/>
                  <a:gd name="T86" fmla="*/ 185 w 185"/>
                  <a:gd name="T87" fmla="*/ 170 h 186"/>
                  <a:gd name="T88" fmla="*/ 177 w 185"/>
                  <a:gd name="T89" fmla="*/ 170 h 186"/>
                  <a:gd name="T90" fmla="*/ 8 w 185"/>
                  <a:gd name="T91" fmla="*/ 170 h 186"/>
                  <a:gd name="T92" fmla="*/ 169 w 185"/>
                  <a:gd name="T93" fmla="*/ 94 h 186"/>
                  <a:gd name="T94" fmla="*/ 156 w 185"/>
                  <a:gd name="T95" fmla="*/ 115 h 186"/>
                  <a:gd name="T96" fmla="*/ 156 w 185"/>
                  <a:gd name="T97" fmla="*/ 106 h 186"/>
                  <a:gd name="T98" fmla="*/ 131 w 185"/>
                  <a:gd name="T99" fmla="*/ 140 h 186"/>
                  <a:gd name="T100" fmla="*/ 139 w 185"/>
                  <a:gd name="T101" fmla="*/ 140 h 186"/>
                  <a:gd name="T102" fmla="*/ 21 w 185"/>
                  <a:gd name="T103" fmla="*/ 148 h 186"/>
                  <a:gd name="T104" fmla="*/ 29 w 185"/>
                  <a:gd name="T105" fmla="*/ 123 h 186"/>
                  <a:gd name="T106" fmla="*/ 29 w 185"/>
                  <a:gd name="T107" fmla="*/ 132 h 186"/>
                  <a:gd name="T108" fmla="*/ 21 w 185"/>
                  <a:gd name="T109" fmla="*/ 106 h 186"/>
                  <a:gd name="T110" fmla="*/ 29 w 185"/>
                  <a:gd name="T111" fmla="*/ 106 h 186"/>
                  <a:gd name="T112" fmla="*/ 114 w 185"/>
                  <a:gd name="T113" fmla="*/ 157 h 186"/>
                  <a:gd name="T114" fmla="*/ 55 w 185"/>
                  <a:gd name="T115" fmla="*/ 140 h 186"/>
                  <a:gd name="T116" fmla="*/ 55 w 185"/>
                  <a:gd name="T117" fmla="*/ 148 h 186"/>
                  <a:gd name="T118" fmla="*/ 29 w 185"/>
                  <a:gd name="T119" fmla="*/ 165 h 186"/>
                  <a:gd name="T120" fmla="*/ 21 w 185"/>
                  <a:gd name="T121" fmla="*/ 165 h 186"/>
                  <a:gd name="T122" fmla="*/ 46 w 185"/>
                  <a:gd name="T123" fmla="*/ 157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85" h="186">
                    <a:moveTo>
                      <a:pt x="80" y="148"/>
                    </a:moveTo>
                    <a:cubicBezTo>
                      <a:pt x="88" y="148"/>
                      <a:pt x="88" y="148"/>
                      <a:pt x="88" y="148"/>
                    </a:cubicBezTo>
                    <a:cubicBezTo>
                      <a:pt x="88" y="140"/>
                      <a:pt x="88" y="140"/>
                      <a:pt x="88" y="140"/>
                    </a:cubicBezTo>
                    <a:cubicBezTo>
                      <a:pt x="80" y="140"/>
                      <a:pt x="80" y="140"/>
                      <a:pt x="80" y="140"/>
                    </a:cubicBezTo>
                    <a:lnTo>
                      <a:pt x="80" y="148"/>
                    </a:lnTo>
                    <a:close/>
                    <a:moveTo>
                      <a:pt x="97" y="148"/>
                    </a:moveTo>
                    <a:cubicBezTo>
                      <a:pt x="105" y="148"/>
                      <a:pt x="105" y="148"/>
                      <a:pt x="105" y="148"/>
                    </a:cubicBezTo>
                    <a:cubicBezTo>
                      <a:pt x="105" y="140"/>
                      <a:pt x="105" y="140"/>
                      <a:pt x="105" y="140"/>
                    </a:cubicBezTo>
                    <a:cubicBezTo>
                      <a:pt x="97" y="140"/>
                      <a:pt x="97" y="140"/>
                      <a:pt x="97" y="140"/>
                    </a:cubicBezTo>
                    <a:lnTo>
                      <a:pt x="97" y="148"/>
                    </a:lnTo>
                    <a:close/>
                    <a:moveTo>
                      <a:pt x="46" y="106"/>
                    </a:moveTo>
                    <a:cubicBezTo>
                      <a:pt x="38" y="106"/>
                      <a:pt x="38" y="106"/>
                      <a:pt x="38" y="106"/>
                    </a:cubicBezTo>
                    <a:cubicBezTo>
                      <a:pt x="38" y="115"/>
                      <a:pt x="38" y="115"/>
                      <a:pt x="38" y="115"/>
                    </a:cubicBezTo>
                    <a:cubicBezTo>
                      <a:pt x="46" y="115"/>
                      <a:pt x="46" y="115"/>
                      <a:pt x="46" y="115"/>
                    </a:cubicBezTo>
                    <a:lnTo>
                      <a:pt x="46" y="106"/>
                    </a:lnTo>
                    <a:close/>
                    <a:moveTo>
                      <a:pt x="80" y="123"/>
                    </a:moveTo>
                    <a:cubicBezTo>
                      <a:pt x="71" y="123"/>
                      <a:pt x="71" y="123"/>
                      <a:pt x="71" y="123"/>
                    </a:cubicBezTo>
                    <a:cubicBezTo>
                      <a:pt x="71" y="132"/>
                      <a:pt x="71" y="132"/>
                      <a:pt x="71" y="132"/>
                    </a:cubicBezTo>
                    <a:cubicBezTo>
                      <a:pt x="80" y="132"/>
                      <a:pt x="80" y="132"/>
                      <a:pt x="80" y="132"/>
                    </a:cubicBezTo>
                    <a:lnTo>
                      <a:pt x="80" y="123"/>
                    </a:lnTo>
                    <a:close/>
                    <a:moveTo>
                      <a:pt x="97" y="123"/>
                    </a:moveTo>
                    <a:cubicBezTo>
                      <a:pt x="88" y="123"/>
                      <a:pt x="88" y="123"/>
                      <a:pt x="88" y="123"/>
                    </a:cubicBezTo>
                    <a:cubicBezTo>
                      <a:pt x="88" y="132"/>
                      <a:pt x="88" y="132"/>
                      <a:pt x="88" y="132"/>
                    </a:cubicBezTo>
                    <a:cubicBezTo>
                      <a:pt x="97" y="132"/>
                      <a:pt x="97" y="132"/>
                      <a:pt x="97" y="132"/>
                    </a:cubicBezTo>
                    <a:lnTo>
                      <a:pt x="97" y="123"/>
                    </a:lnTo>
                    <a:close/>
                    <a:moveTo>
                      <a:pt x="63" y="123"/>
                    </a:moveTo>
                    <a:cubicBezTo>
                      <a:pt x="55" y="123"/>
                      <a:pt x="55" y="123"/>
                      <a:pt x="55" y="123"/>
                    </a:cubicBezTo>
                    <a:cubicBezTo>
                      <a:pt x="55" y="132"/>
                      <a:pt x="55" y="132"/>
                      <a:pt x="55" y="132"/>
                    </a:cubicBezTo>
                    <a:cubicBezTo>
                      <a:pt x="63" y="132"/>
                      <a:pt x="63" y="132"/>
                      <a:pt x="63" y="132"/>
                    </a:cubicBezTo>
                    <a:lnTo>
                      <a:pt x="63" y="123"/>
                    </a:lnTo>
                    <a:close/>
                    <a:moveTo>
                      <a:pt x="63" y="106"/>
                    </a:moveTo>
                    <a:cubicBezTo>
                      <a:pt x="55" y="106"/>
                      <a:pt x="55" y="106"/>
                      <a:pt x="55" y="106"/>
                    </a:cubicBezTo>
                    <a:cubicBezTo>
                      <a:pt x="55" y="115"/>
                      <a:pt x="55" y="115"/>
                      <a:pt x="55" y="115"/>
                    </a:cubicBezTo>
                    <a:cubicBezTo>
                      <a:pt x="63" y="115"/>
                      <a:pt x="63" y="115"/>
                      <a:pt x="63" y="115"/>
                    </a:cubicBezTo>
                    <a:lnTo>
                      <a:pt x="63" y="106"/>
                    </a:lnTo>
                    <a:close/>
                    <a:moveTo>
                      <a:pt x="63" y="148"/>
                    </a:moveTo>
                    <a:cubicBezTo>
                      <a:pt x="71" y="148"/>
                      <a:pt x="71" y="148"/>
                      <a:pt x="71" y="148"/>
                    </a:cubicBezTo>
                    <a:cubicBezTo>
                      <a:pt x="71" y="140"/>
                      <a:pt x="71" y="140"/>
                      <a:pt x="71" y="140"/>
                    </a:cubicBezTo>
                    <a:cubicBezTo>
                      <a:pt x="63" y="140"/>
                      <a:pt x="63" y="140"/>
                      <a:pt x="63" y="140"/>
                    </a:cubicBezTo>
                    <a:lnTo>
                      <a:pt x="63" y="148"/>
                    </a:lnTo>
                    <a:close/>
                    <a:moveTo>
                      <a:pt x="80" y="106"/>
                    </a:moveTo>
                    <a:cubicBezTo>
                      <a:pt x="71" y="106"/>
                      <a:pt x="71" y="106"/>
                      <a:pt x="71" y="106"/>
                    </a:cubicBezTo>
                    <a:cubicBezTo>
                      <a:pt x="71" y="115"/>
                      <a:pt x="71" y="115"/>
                      <a:pt x="71" y="115"/>
                    </a:cubicBezTo>
                    <a:cubicBezTo>
                      <a:pt x="80" y="115"/>
                      <a:pt x="80" y="115"/>
                      <a:pt x="80" y="115"/>
                    </a:cubicBezTo>
                    <a:lnTo>
                      <a:pt x="80" y="106"/>
                    </a:lnTo>
                    <a:close/>
                    <a:moveTo>
                      <a:pt x="147" y="123"/>
                    </a:moveTo>
                    <a:cubicBezTo>
                      <a:pt x="139" y="123"/>
                      <a:pt x="139" y="123"/>
                      <a:pt x="139" y="123"/>
                    </a:cubicBezTo>
                    <a:cubicBezTo>
                      <a:pt x="139" y="132"/>
                      <a:pt x="139" y="132"/>
                      <a:pt x="139" y="132"/>
                    </a:cubicBezTo>
                    <a:cubicBezTo>
                      <a:pt x="147" y="132"/>
                      <a:pt x="147" y="132"/>
                      <a:pt x="147" y="132"/>
                    </a:cubicBezTo>
                    <a:lnTo>
                      <a:pt x="147" y="123"/>
                    </a:lnTo>
                    <a:close/>
                    <a:moveTo>
                      <a:pt x="147" y="106"/>
                    </a:moveTo>
                    <a:cubicBezTo>
                      <a:pt x="139" y="106"/>
                      <a:pt x="139" y="106"/>
                      <a:pt x="139" y="106"/>
                    </a:cubicBezTo>
                    <a:cubicBezTo>
                      <a:pt x="139" y="115"/>
                      <a:pt x="139" y="115"/>
                      <a:pt x="139" y="115"/>
                    </a:cubicBezTo>
                    <a:cubicBezTo>
                      <a:pt x="147" y="115"/>
                      <a:pt x="147" y="115"/>
                      <a:pt x="147" y="115"/>
                    </a:cubicBezTo>
                    <a:lnTo>
                      <a:pt x="147" y="106"/>
                    </a:lnTo>
                    <a:close/>
                    <a:moveTo>
                      <a:pt x="97" y="106"/>
                    </a:moveTo>
                    <a:cubicBezTo>
                      <a:pt x="88" y="106"/>
                      <a:pt x="88" y="106"/>
                      <a:pt x="88" y="106"/>
                    </a:cubicBezTo>
                    <a:cubicBezTo>
                      <a:pt x="88" y="115"/>
                      <a:pt x="88" y="115"/>
                      <a:pt x="88" y="115"/>
                    </a:cubicBezTo>
                    <a:cubicBezTo>
                      <a:pt x="97" y="115"/>
                      <a:pt x="97" y="115"/>
                      <a:pt x="97" y="115"/>
                    </a:cubicBezTo>
                    <a:lnTo>
                      <a:pt x="97" y="106"/>
                    </a:lnTo>
                    <a:close/>
                    <a:moveTo>
                      <a:pt x="131" y="106"/>
                    </a:moveTo>
                    <a:cubicBezTo>
                      <a:pt x="122" y="106"/>
                      <a:pt x="122" y="106"/>
                      <a:pt x="122" y="106"/>
                    </a:cubicBezTo>
                    <a:cubicBezTo>
                      <a:pt x="122" y="115"/>
                      <a:pt x="122" y="115"/>
                      <a:pt x="122" y="115"/>
                    </a:cubicBezTo>
                    <a:cubicBezTo>
                      <a:pt x="131" y="115"/>
                      <a:pt x="131" y="115"/>
                      <a:pt x="131" y="115"/>
                    </a:cubicBezTo>
                    <a:lnTo>
                      <a:pt x="131" y="106"/>
                    </a:lnTo>
                    <a:close/>
                    <a:moveTo>
                      <a:pt x="114" y="123"/>
                    </a:moveTo>
                    <a:cubicBezTo>
                      <a:pt x="105" y="123"/>
                      <a:pt x="105" y="123"/>
                      <a:pt x="105" y="123"/>
                    </a:cubicBezTo>
                    <a:cubicBezTo>
                      <a:pt x="105" y="132"/>
                      <a:pt x="105" y="132"/>
                      <a:pt x="105" y="132"/>
                    </a:cubicBezTo>
                    <a:cubicBezTo>
                      <a:pt x="114" y="132"/>
                      <a:pt x="114" y="132"/>
                      <a:pt x="114" y="132"/>
                    </a:cubicBezTo>
                    <a:lnTo>
                      <a:pt x="114" y="123"/>
                    </a:lnTo>
                    <a:close/>
                    <a:moveTo>
                      <a:pt x="114" y="106"/>
                    </a:moveTo>
                    <a:cubicBezTo>
                      <a:pt x="105" y="106"/>
                      <a:pt x="105" y="106"/>
                      <a:pt x="105" y="106"/>
                    </a:cubicBezTo>
                    <a:cubicBezTo>
                      <a:pt x="105" y="115"/>
                      <a:pt x="105" y="115"/>
                      <a:pt x="105" y="115"/>
                    </a:cubicBezTo>
                    <a:cubicBezTo>
                      <a:pt x="114" y="115"/>
                      <a:pt x="114" y="115"/>
                      <a:pt x="114" y="115"/>
                    </a:cubicBezTo>
                    <a:lnTo>
                      <a:pt x="114" y="106"/>
                    </a:lnTo>
                    <a:close/>
                    <a:moveTo>
                      <a:pt x="131" y="123"/>
                    </a:moveTo>
                    <a:cubicBezTo>
                      <a:pt x="122" y="123"/>
                      <a:pt x="122" y="123"/>
                      <a:pt x="122" y="123"/>
                    </a:cubicBezTo>
                    <a:cubicBezTo>
                      <a:pt x="122" y="132"/>
                      <a:pt x="122" y="132"/>
                      <a:pt x="122" y="132"/>
                    </a:cubicBezTo>
                    <a:cubicBezTo>
                      <a:pt x="131" y="132"/>
                      <a:pt x="131" y="132"/>
                      <a:pt x="131" y="132"/>
                    </a:cubicBezTo>
                    <a:lnTo>
                      <a:pt x="131" y="123"/>
                    </a:lnTo>
                    <a:close/>
                    <a:moveTo>
                      <a:pt x="147" y="148"/>
                    </a:moveTo>
                    <a:cubicBezTo>
                      <a:pt x="164" y="148"/>
                      <a:pt x="164" y="148"/>
                      <a:pt x="164" y="148"/>
                    </a:cubicBezTo>
                    <a:cubicBezTo>
                      <a:pt x="164" y="140"/>
                      <a:pt x="164" y="140"/>
                      <a:pt x="164" y="140"/>
                    </a:cubicBezTo>
                    <a:cubicBezTo>
                      <a:pt x="147" y="140"/>
                      <a:pt x="147" y="140"/>
                      <a:pt x="147" y="140"/>
                    </a:cubicBezTo>
                    <a:lnTo>
                      <a:pt x="147" y="148"/>
                    </a:lnTo>
                    <a:close/>
                    <a:moveTo>
                      <a:pt x="46" y="123"/>
                    </a:moveTo>
                    <a:cubicBezTo>
                      <a:pt x="38" y="123"/>
                      <a:pt x="38" y="123"/>
                      <a:pt x="38" y="123"/>
                    </a:cubicBezTo>
                    <a:cubicBezTo>
                      <a:pt x="38" y="132"/>
                      <a:pt x="38" y="132"/>
                      <a:pt x="38" y="132"/>
                    </a:cubicBezTo>
                    <a:cubicBezTo>
                      <a:pt x="46" y="132"/>
                      <a:pt x="46" y="132"/>
                      <a:pt x="46" y="132"/>
                    </a:cubicBezTo>
                    <a:lnTo>
                      <a:pt x="46" y="123"/>
                    </a:lnTo>
                    <a:close/>
                    <a:moveTo>
                      <a:pt x="122" y="140"/>
                    </a:moveTo>
                    <a:cubicBezTo>
                      <a:pt x="114" y="140"/>
                      <a:pt x="114" y="140"/>
                      <a:pt x="114" y="140"/>
                    </a:cubicBezTo>
                    <a:cubicBezTo>
                      <a:pt x="114" y="148"/>
                      <a:pt x="114" y="148"/>
                      <a:pt x="114" y="148"/>
                    </a:cubicBezTo>
                    <a:cubicBezTo>
                      <a:pt x="122" y="148"/>
                      <a:pt x="122" y="148"/>
                      <a:pt x="122" y="148"/>
                    </a:cubicBezTo>
                    <a:lnTo>
                      <a:pt x="122" y="140"/>
                    </a:lnTo>
                    <a:close/>
                    <a:moveTo>
                      <a:pt x="156" y="165"/>
                    </a:moveTo>
                    <a:cubicBezTo>
                      <a:pt x="164" y="165"/>
                      <a:pt x="164" y="165"/>
                      <a:pt x="164" y="165"/>
                    </a:cubicBezTo>
                    <a:cubicBezTo>
                      <a:pt x="164" y="157"/>
                      <a:pt x="164" y="157"/>
                      <a:pt x="164" y="157"/>
                    </a:cubicBezTo>
                    <a:cubicBezTo>
                      <a:pt x="156" y="157"/>
                      <a:pt x="156" y="157"/>
                      <a:pt x="156" y="157"/>
                    </a:cubicBezTo>
                    <a:lnTo>
                      <a:pt x="156" y="165"/>
                    </a:lnTo>
                    <a:close/>
                    <a:moveTo>
                      <a:pt x="122" y="165"/>
                    </a:moveTo>
                    <a:cubicBezTo>
                      <a:pt x="131" y="165"/>
                      <a:pt x="131" y="165"/>
                      <a:pt x="131" y="165"/>
                    </a:cubicBezTo>
                    <a:cubicBezTo>
                      <a:pt x="131" y="157"/>
                      <a:pt x="131" y="157"/>
                      <a:pt x="131" y="157"/>
                    </a:cubicBezTo>
                    <a:cubicBezTo>
                      <a:pt x="122" y="157"/>
                      <a:pt x="122" y="157"/>
                      <a:pt x="122" y="157"/>
                    </a:cubicBezTo>
                    <a:lnTo>
                      <a:pt x="122" y="165"/>
                    </a:lnTo>
                    <a:close/>
                    <a:moveTo>
                      <a:pt x="139" y="165"/>
                    </a:moveTo>
                    <a:cubicBezTo>
                      <a:pt x="147" y="165"/>
                      <a:pt x="147" y="165"/>
                      <a:pt x="147" y="165"/>
                    </a:cubicBezTo>
                    <a:cubicBezTo>
                      <a:pt x="147" y="157"/>
                      <a:pt x="147" y="157"/>
                      <a:pt x="147" y="157"/>
                    </a:cubicBezTo>
                    <a:cubicBezTo>
                      <a:pt x="139" y="157"/>
                      <a:pt x="139" y="157"/>
                      <a:pt x="139" y="157"/>
                    </a:cubicBezTo>
                    <a:lnTo>
                      <a:pt x="139" y="165"/>
                    </a:lnTo>
                    <a:close/>
                    <a:moveTo>
                      <a:pt x="156" y="132"/>
                    </a:moveTo>
                    <a:cubicBezTo>
                      <a:pt x="164" y="132"/>
                      <a:pt x="164" y="132"/>
                      <a:pt x="164" y="132"/>
                    </a:cubicBezTo>
                    <a:cubicBezTo>
                      <a:pt x="164" y="123"/>
                      <a:pt x="164" y="123"/>
                      <a:pt x="164" y="123"/>
                    </a:cubicBezTo>
                    <a:cubicBezTo>
                      <a:pt x="156" y="123"/>
                      <a:pt x="156" y="123"/>
                      <a:pt x="156" y="123"/>
                    </a:cubicBezTo>
                    <a:lnTo>
                      <a:pt x="156" y="132"/>
                    </a:lnTo>
                    <a:close/>
                    <a:moveTo>
                      <a:pt x="169" y="85"/>
                    </a:moveTo>
                    <a:cubicBezTo>
                      <a:pt x="94" y="85"/>
                      <a:pt x="94" y="85"/>
                      <a:pt x="94" y="85"/>
                    </a:cubicBezTo>
                    <a:cubicBezTo>
                      <a:pt x="93" y="82"/>
                      <a:pt x="92" y="79"/>
                      <a:pt x="93" y="75"/>
                    </a:cubicBezTo>
                    <a:cubicBezTo>
                      <a:pt x="95" y="68"/>
                      <a:pt x="101" y="63"/>
                      <a:pt x="111" y="60"/>
                    </a:cubicBezTo>
                    <a:cubicBezTo>
                      <a:pt x="128" y="54"/>
                      <a:pt x="136" y="43"/>
                      <a:pt x="139" y="35"/>
                    </a:cubicBezTo>
                    <a:cubicBezTo>
                      <a:pt x="144" y="25"/>
                      <a:pt x="144" y="14"/>
                      <a:pt x="141" y="3"/>
                    </a:cubicBezTo>
                    <a:cubicBezTo>
                      <a:pt x="140" y="1"/>
                      <a:pt x="138" y="0"/>
                      <a:pt x="135" y="1"/>
                    </a:cubicBezTo>
                    <a:cubicBezTo>
                      <a:pt x="133" y="2"/>
                      <a:pt x="132" y="4"/>
                      <a:pt x="133" y="6"/>
                    </a:cubicBezTo>
                    <a:cubicBezTo>
                      <a:pt x="138" y="22"/>
                      <a:pt x="133" y="43"/>
                      <a:pt x="108" y="52"/>
                    </a:cubicBezTo>
                    <a:cubicBezTo>
                      <a:pt x="92" y="57"/>
                      <a:pt x="87" y="66"/>
                      <a:pt x="85" y="73"/>
                    </a:cubicBezTo>
                    <a:cubicBezTo>
                      <a:pt x="84" y="77"/>
                      <a:pt x="84" y="81"/>
                      <a:pt x="85" y="85"/>
                    </a:cubicBezTo>
                    <a:cubicBezTo>
                      <a:pt x="17" y="85"/>
                      <a:pt x="17" y="85"/>
                      <a:pt x="17" y="85"/>
                    </a:cubicBezTo>
                    <a:cubicBezTo>
                      <a:pt x="7" y="85"/>
                      <a:pt x="0" y="93"/>
                      <a:pt x="0" y="102"/>
                    </a:cubicBezTo>
                    <a:cubicBezTo>
                      <a:pt x="0" y="170"/>
                      <a:pt x="0" y="170"/>
                      <a:pt x="0" y="170"/>
                    </a:cubicBezTo>
                    <a:cubicBezTo>
                      <a:pt x="0" y="179"/>
                      <a:pt x="7" y="186"/>
                      <a:pt x="17" y="186"/>
                    </a:cubicBezTo>
                    <a:cubicBezTo>
                      <a:pt x="169" y="186"/>
                      <a:pt x="169" y="186"/>
                      <a:pt x="169" y="186"/>
                    </a:cubicBezTo>
                    <a:cubicBezTo>
                      <a:pt x="178" y="186"/>
                      <a:pt x="185" y="179"/>
                      <a:pt x="185" y="170"/>
                    </a:cubicBezTo>
                    <a:cubicBezTo>
                      <a:pt x="185" y="102"/>
                      <a:pt x="185" y="102"/>
                      <a:pt x="185" y="102"/>
                    </a:cubicBezTo>
                    <a:cubicBezTo>
                      <a:pt x="185" y="93"/>
                      <a:pt x="178" y="85"/>
                      <a:pt x="169" y="85"/>
                    </a:cubicBezTo>
                    <a:close/>
                    <a:moveTo>
                      <a:pt x="177" y="170"/>
                    </a:moveTo>
                    <a:cubicBezTo>
                      <a:pt x="177" y="174"/>
                      <a:pt x="173" y="178"/>
                      <a:pt x="169" y="178"/>
                    </a:cubicBezTo>
                    <a:cubicBezTo>
                      <a:pt x="17" y="178"/>
                      <a:pt x="17" y="178"/>
                      <a:pt x="17" y="178"/>
                    </a:cubicBezTo>
                    <a:cubicBezTo>
                      <a:pt x="12" y="178"/>
                      <a:pt x="8" y="174"/>
                      <a:pt x="8" y="170"/>
                    </a:cubicBezTo>
                    <a:cubicBezTo>
                      <a:pt x="8" y="102"/>
                      <a:pt x="8" y="102"/>
                      <a:pt x="8" y="102"/>
                    </a:cubicBezTo>
                    <a:cubicBezTo>
                      <a:pt x="8" y="97"/>
                      <a:pt x="12" y="94"/>
                      <a:pt x="17" y="94"/>
                    </a:cubicBezTo>
                    <a:cubicBezTo>
                      <a:pt x="169" y="94"/>
                      <a:pt x="169" y="94"/>
                      <a:pt x="169" y="94"/>
                    </a:cubicBezTo>
                    <a:cubicBezTo>
                      <a:pt x="173" y="94"/>
                      <a:pt x="177" y="97"/>
                      <a:pt x="177" y="102"/>
                    </a:cubicBezTo>
                    <a:lnTo>
                      <a:pt x="177" y="170"/>
                    </a:lnTo>
                    <a:close/>
                    <a:moveTo>
                      <a:pt x="156" y="115"/>
                    </a:moveTo>
                    <a:cubicBezTo>
                      <a:pt x="164" y="115"/>
                      <a:pt x="164" y="115"/>
                      <a:pt x="164" y="115"/>
                    </a:cubicBezTo>
                    <a:cubicBezTo>
                      <a:pt x="164" y="106"/>
                      <a:pt x="164" y="106"/>
                      <a:pt x="164" y="106"/>
                    </a:cubicBezTo>
                    <a:cubicBezTo>
                      <a:pt x="156" y="106"/>
                      <a:pt x="156" y="106"/>
                      <a:pt x="156" y="106"/>
                    </a:cubicBezTo>
                    <a:lnTo>
                      <a:pt x="156" y="115"/>
                    </a:lnTo>
                    <a:close/>
                    <a:moveTo>
                      <a:pt x="139" y="140"/>
                    </a:moveTo>
                    <a:cubicBezTo>
                      <a:pt x="131" y="140"/>
                      <a:pt x="131" y="140"/>
                      <a:pt x="131" y="140"/>
                    </a:cubicBezTo>
                    <a:cubicBezTo>
                      <a:pt x="131" y="148"/>
                      <a:pt x="131" y="148"/>
                      <a:pt x="131" y="148"/>
                    </a:cubicBezTo>
                    <a:cubicBezTo>
                      <a:pt x="139" y="148"/>
                      <a:pt x="139" y="148"/>
                      <a:pt x="139" y="148"/>
                    </a:cubicBezTo>
                    <a:lnTo>
                      <a:pt x="139" y="140"/>
                    </a:lnTo>
                    <a:close/>
                    <a:moveTo>
                      <a:pt x="38" y="140"/>
                    </a:moveTo>
                    <a:cubicBezTo>
                      <a:pt x="21" y="140"/>
                      <a:pt x="21" y="140"/>
                      <a:pt x="21" y="140"/>
                    </a:cubicBezTo>
                    <a:cubicBezTo>
                      <a:pt x="21" y="148"/>
                      <a:pt x="21" y="148"/>
                      <a:pt x="21" y="148"/>
                    </a:cubicBezTo>
                    <a:cubicBezTo>
                      <a:pt x="38" y="148"/>
                      <a:pt x="38" y="148"/>
                      <a:pt x="38" y="148"/>
                    </a:cubicBezTo>
                    <a:lnTo>
                      <a:pt x="38" y="140"/>
                    </a:lnTo>
                    <a:close/>
                    <a:moveTo>
                      <a:pt x="29" y="123"/>
                    </a:moveTo>
                    <a:cubicBezTo>
                      <a:pt x="21" y="123"/>
                      <a:pt x="21" y="123"/>
                      <a:pt x="21" y="123"/>
                    </a:cubicBezTo>
                    <a:cubicBezTo>
                      <a:pt x="21" y="132"/>
                      <a:pt x="21" y="132"/>
                      <a:pt x="21" y="132"/>
                    </a:cubicBezTo>
                    <a:cubicBezTo>
                      <a:pt x="29" y="132"/>
                      <a:pt x="29" y="132"/>
                      <a:pt x="29" y="132"/>
                    </a:cubicBezTo>
                    <a:lnTo>
                      <a:pt x="29" y="123"/>
                    </a:lnTo>
                    <a:close/>
                    <a:moveTo>
                      <a:pt x="29" y="106"/>
                    </a:moveTo>
                    <a:cubicBezTo>
                      <a:pt x="21" y="106"/>
                      <a:pt x="21" y="106"/>
                      <a:pt x="21" y="106"/>
                    </a:cubicBezTo>
                    <a:cubicBezTo>
                      <a:pt x="21" y="115"/>
                      <a:pt x="21" y="115"/>
                      <a:pt x="21" y="115"/>
                    </a:cubicBezTo>
                    <a:cubicBezTo>
                      <a:pt x="29" y="115"/>
                      <a:pt x="29" y="115"/>
                      <a:pt x="29" y="115"/>
                    </a:cubicBezTo>
                    <a:lnTo>
                      <a:pt x="29" y="106"/>
                    </a:lnTo>
                    <a:close/>
                    <a:moveTo>
                      <a:pt x="55" y="165"/>
                    </a:moveTo>
                    <a:cubicBezTo>
                      <a:pt x="114" y="165"/>
                      <a:pt x="114" y="165"/>
                      <a:pt x="114" y="165"/>
                    </a:cubicBezTo>
                    <a:cubicBezTo>
                      <a:pt x="114" y="157"/>
                      <a:pt x="114" y="157"/>
                      <a:pt x="114" y="157"/>
                    </a:cubicBezTo>
                    <a:cubicBezTo>
                      <a:pt x="55" y="157"/>
                      <a:pt x="55" y="157"/>
                      <a:pt x="55" y="157"/>
                    </a:cubicBezTo>
                    <a:lnTo>
                      <a:pt x="55" y="165"/>
                    </a:lnTo>
                    <a:close/>
                    <a:moveTo>
                      <a:pt x="55" y="140"/>
                    </a:moveTo>
                    <a:cubicBezTo>
                      <a:pt x="46" y="140"/>
                      <a:pt x="46" y="140"/>
                      <a:pt x="46" y="140"/>
                    </a:cubicBezTo>
                    <a:cubicBezTo>
                      <a:pt x="46" y="148"/>
                      <a:pt x="46" y="148"/>
                      <a:pt x="46" y="148"/>
                    </a:cubicBezTo>
                    <a:cubicBezTo>
                      <a:pt x="55" y="148"/>
                      <a:pt x="55" y="148"/>
                      <a:pt x="55" y="148"/>
                    </a:cubicBezTo>
                    <a:lnTo>
                      <a:pt x="55" y="140"/>
                    </a:lnTo>
                    <a:close/>
                    <a:moveTo>
                      <a:pt x="21" y="165"/>
                    </a:moveTo>
                    <a:cubicBezTo>
                      <a:pt x="29" y="165"/>
                      <a:pt x="29" y="165"/>
                      <a:pt x="29" y="165"/>
                    </a:cubicBezTo>
                    <a:cubicBezTo>
                      <a:pt x="29" y="157"/>
                      <a:pt x="29" y="157"/>
                      <a:pt x="29" y="157"/>
                    </a:cubicBezTo>
                    <a:cubicBezTo>
                      <a:pt x="21" y="157"/>
                      <a:pt x="21" y="157"/>
                      <a:pt x="21" y="157"/>
                    </a:cubicBezTo>
                    <a:lnTo>
                      <a:pt x="21" y="165"/>
                    </a:lnTo>
                    <a:close/>
                    <a:moveTo>
                      <a:pt x="38" y="165"/>
                    </a:moveTo>
                    <a:cubicBezTo>
                      <a:pt x="46" y="165"/>
                      <a:pt x="46" y="165"/>
                      <a:pt x="46" y="165"/>
                    </a:cubicBezTo>
                    <a:cubicBezTo>
                      <a:pt x="46" y="157"/>
                      <a:pt x="46" y="157"/>
                      <a:pt x="46" y="157"/>
                    </a:cubicBezTo>
                    <a:cubicBezTo>
                      <a:pt x="38" y="157"/>
                      <a:pt x="38" y="157"/>
                      <a:pt x="38" y="157"/>
                    </a:cubicBezTo>
                    <a:lnTo>
                      <a:pt x="38" y="165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164" name="Rectangle 163"/>
              <p:cNvSpPr/>
              <p:nvPr/>
            </p:nvSpPr>
            <p:spPr>
              <a:xfrm>
                <a:off x="5240041" y="2407389"/>
                <a:ext cx="1015570" cy="5888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600" b="1" dirty="0">
                    <a:solidFill>
                      <a:schemeClr val="bg1"/>
                    </a:solidFill>
                    <a:latin typeface="Raleway"/>
                    <a:cs typeface="Raleway"/>
                  </a:rPr>
                  <a:t>INPUTS</a:t>
                </a:r>
              </a:p>
              <a:p>
                <a:r>
                  <a:rPr lang="en-US" sz="1333" dirty="0">
                    <a:solidFill>
                      <a:schemeClr val="bg1"/>
                    </a:solidFill>
                    <a:latin typeface="Calibri Light" panose="020F0302020204030204" pitchFamily="34" charset="0"/>
                    <a:cs typeface="Raleway"/>
                  </a:rPr>
                  <a:t>We would inspire.</a:t>
                </a:r>
              </a:p>
            </p:txBody>
          </p:sp>
        </p:grpSp>
        <p:grpSp>
          <p:nvGrpSpPr>
            <p:cNvPr id="20560" name="Group 20559"/>
            <p:cNvGrpSpPr/>
            <p:nvPr/>
          </p:nvGrpSpPr>
          <p:grpSpPr>
            <a:xfrm>
              <a:off x="2809759" y="2351426"/>
              <a:ext cx="1364235" cy="588833"/>
              <a:chOff x="3139430" y="2351426"/>
              <a:chExt cx="1364235" cy="588833"/>
            </a:xfrm>
          </p:grpSpPr>
          <p:sp>
            <p:nvSpPr>
              <p:cNvPr id="168" name="Rectangle 167"/>
              <p:cNvSpPr/>
              <p:nvPr/>
            </p:nvSpPr>
            <p:spPr>
              <a:xfrm>
                <a:off x="3488095" y="2351426"/>
                <a:ext cx="1015570" cy="5888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600" b="1" dirty="0">
                    <a:solidFill>
                      <a:schemeClr val="bg1"/>
                    </a:solidFill>
                    <a:latin typeface="Raleway"/>
                    <a:cs typeface="Raleway"/>
                  </a:rPr>
                  <a:t>RESULTS</a:t>
                </a:r>
              </a:p>
              <a:p>
                <a:r>
                  <a:rPr lang="en-US" sz="1333" dirty="0">
                    <a:solidFill>
                      <a:schemeClr val="bg1"/>
                    </a:solidFill>
                    <a:latin typeface="Calibri Light" panose="020F0302020204030204" pitchFamily="34" charset="0"/>
                    <a:cs typeface="Raleway"/>
                  </a:rPr>
                  <a:t>We would inspire.</a:t>
                </a:r>
              </a:p>
            </p:txBody>
          </p:sp>
          <p:sp>
            <p:nvSpPr>
              <p:cNvPr id="172" name="Freeform 480"/>
              <p:cNvSpPr>
                <a:spLocks noEditPoints="1"/>
              </p:cNvSpPr>
              <p:nvPr/>
            </p:nvSpPr>
            <p:spPr bwMode="auto">
              <a:xfrm>
                <a:off x="3139430" y="2470674"/>
                <a:ext cx="316391" cy="346278"/>
              </a:xfrm>
              <a:custGeom>
                <a:avLst/>
                <a:gdLst>
                  <a:gd name="T0" fmla="*/ 42 w 169"/>
                  <a:gd name="T1" fmla="*/ 147 h 185"/>
                  <a:gd name="T2" fmla="*/ 50 w 169"/>
                  <a:gd name="T3" fmla="*/ 147 h 185"/>
                  <a:gd name="T4" fmla="*/ 55 w 169"/>
                  <a:gd name="T5" fmla="*/ 101 h 185"/>
                  <a:gd name="T6" fmla="*/ 55 w 169"/>
                  <a:gd name="T7" fmla="*/ 126 h 185"/>
                  <a:gd name="T8" fmla="*/ 55 w 169"/>
                  <a:gd name="T9" fmla="*/ 101 h 185"/>
                  <a:gd name="T10" fmla="*/ 50 w 169"/>
                  <a:gd name="T11" fmla="*/ 114 h 185"/>
                  <a:gd name="T12" fmla="*/ 59 w 169"/>
                  <a:gd name="T13" fmla="*/ 114 h 185"/>
                  <a:gd name="T14" fmla="*/ 84 w 169"/>
                  <a:gd name="T15" fmla="*/ 135 h 185"/>
                  <a:gd name="T16" fmla="*/ 84 w 169"/>
                  <a:gd name="T17" fmla="*/ 152 h 185"/>
                  <a:gd name="T18" fmla="*/ 84 w 169"/>
                  <a:gd name="T19" fmla="*/ 135 h 185"/>
                  <a:gd name="T20" fmla="*/ 126 w 169"/>
                  <a:gd name="T21" fmla="*/ 156 h 185"/>
                  <a:gd name="T22" fmla="*/ 135 w 169"/>
                  <a:gd name="T23" fmla="*/ 156 h 185"/>
                  <a:gd name="T24" fmla="*/ 101 w 169"/>
                  <a:gd name="T25" fmla="*/ 93 h 185"/>
                  <a:gd name="T26" fmla="*/ 101 w 169"/>
                  <a:gd name="T27" fmla="*/ 109 h 185"/>
                  <a:gd name="T28" fmla="*/ 101 w 169"/>
                  <a:gd name="T29" fmla="*/ 93 h 185"/>
                  <a:gd name="T30" fmla="*/ 118 w 169"/>
                  <a:gd name="T31" fmla="*/ 25 h 185"/>
                  <a:gd name="T32" fmla="*/ 135 w 169"/>
                  <a:gd name="T33" fmla="*/ 17 h 185"/>
                  <a:gd name="T34" fmla="*/ 126 w 169"/>
                  <a:gd name="T35" fmla="*/ 0 h 185"/>
                  <a:gd name="T36" fmla="*/ 34 w 169"/>
                  <a:gd name="T37" fmla="*/ 8 h 185"/>
                  <a:gd name="T38" fmla="*/ 42 w 169"/>
                  <a:gd name="T39" fmla="*/ 25 h 185"/>
                  <a:gd name="T40" fmla="*/ 50 w 169"/>
                  <a:gd name="T41" fmla="*/ 50 h 185"/>
                  <a:gd name="T42" fmla="*/ 42 w 169"/>
                  <a:gd name="T43" fmla="*/ 185 h 185"/>
                  <a:gd name="T44" fmla="*/ 169 w 169"/>
                  <a:gd name="T45" fmla="*/ 143 h 185"/>
                  <a:gd name="T46" fmla="*/ 42 w 169"/>
                  <a:gd name="T47" fmla="*/ 17 h 185"/>
                  <a:gd name="T48" fmla="*/ 126 w 169"/>
                  <a:gd name="T49" fmla="*/ 8 h 185"/>
                  <a:gd name="T50" fmla="*/ 42 w 169"/>
                  <a:gd name="T51" fmla="*/ 17 h 185"/>
                  <a:gd name="T52" fmla="*/ 110 w 169"/>
                  <a:gd name="T53" fmla="*/ 38 h 185"/>
                  <a:gd name="T54" fmla="*/ 59 w 169"/>
                  <a:gd name="T55" fmla="*/ 50 h 185"/>
                  <a:gd name="T56" fmla="*/ 59 w 169"/>
                  <a:gd name="T57" fmla="*/ 25 h 185"/>
                  <a:gd name="T58" fmla="*/ 126 w 169"/>
                  <a:gd name="T59" fmla="*/ 177 h 185"/>
                  <a:gd name="T60" fmla="*/ 8 w 169"/>
                  <a:gd name="T61" fmla="*/ 143 h 185"/>
                  <a:gd name="T62" fmla="*/ 58 w 169"/>
                  <a:gd name="T63" fmla="*/ 58 h 185"/>
                  <a:gd name="T64" fmla="*/ 87 w 169"/>
                  <a:gd name="T65" fmla="*/ 53 h 185"/>
                  <a:gd name="T66" fmla="*/ 110 w 169"/>
                  <a:gd name="T67" fmla="*/ 50 h 185"/>
                  <a:gd name="T68" fmla="*/ 160 w 169"/>
                  <a:gd name="T69" fmla="*/ 143 h 185"/>
                  <a:gd name="T70" fmla="*/ 122 w 169"/>
                  <a:gd name="T71" fmla="*/ 126 h 185"/>
                  <a:gd name="T72" fmla="*/ 122 w 169"/>
                  <a:gd name="T73" fmla="*/ 135 h 185"/>
                  <a:gd name="T74" fmla="*/ 122 w 169"/>
                  <a:gd name="T75" fmla="*/ 126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69" h="185">
                    <a:moveTo>
                      <a:pt x="46" y="143"/>
                    </a:moveTo>
                    <a:cubicBezTo>
                      <a:pt x="44" y="143"/>
                      <a:pt x="42" y="145"/>
                      <a:pt x="42" y="147"/>
                    </a:cubicBezTo>
                    <a:cubicBezTo>
                      <a:pt x="42" y="150"/>
                      <a:pt x="44" y="152"/>
                      <a:pt x="46" y="152"/>
                    </a:cubicBezTo>
                    <a:cubicBezTo>
                      <a:pt x="49" y="152"/>
                      <a:pt x="50" y="150"/>
                      <a:pt x="50" y="147"/>
                    </a:cubicBezTo>
                    <a:cubicBezTo>
                      <a:pt x="50" y="145"/>
                      <a:pt x="49" y="143"/>
                      <a:pt x="46" y="143"/>
                    </a:cubicBezTo>
                    <a:close/>
                    <a:moveTo>
                      <a:pt x="55" y="101"/>
                    </a:moveTo>
                    <a:cubicBezTo>
                      <a:pt x="48" y="101"/>
                      <a:pt x="42" y="107"/>
                      <a:pt x="42" y="114"/>
                    </a:cubicBezTo>
                    <a:cubicBezTo>
                      <a:pt x="42" y="121"/>
                      <a:pt x="48" y="126"/>
                      <a:pt x="55" y="126"/>
                    </a:cubicBezTo>
                    <a:cubicBezTo>
                      <a:pt x="62" y="126"/>
                      <a:pt x="67" y="121"/>
                      <a:pt x="67" y="114"/>
                    </a:cubicBezTo>
                    <a:cubicBezTo>
                      <a:pt x="67" y="107"/>
                      <a:pt x="62" y="101"/>
                      <a:pt x="55" y="101"/>
                    </a:cubicBezTo>
                    <a:close/>
                    <a:moveTo>
                      <a:pt x="55" y="118"/>
                    </a:moveTo>
                    <a:cubicBezTo>
                      <a:pt x="52" y="118"/>
                      <a:pt x="50" y="116"/>
                      <a:pt x="50" y="114"/>
                    </a:cubicBezTo>
                    <a:cubicBezTo>
                      <a:pt x="50" y="111"/>
                      <a:pt x="52" y="109"/>
                      <a:pt x="55" y="109"/>
                    </a:cubicBezTo>
                    <a:cubicBezTo>
                      <a:pt x="57" y="109"/>
                      <a:pt x="59" y="111"/>
                      <a:pt x="59" y="114"/>
                    </a:cubicBezTo>
                    <a:cubicBezTo>
                      <a:pt x="59" y="116"/>
                      <a:pt x="57" y="118"/>
                      <a:pt x="55" y="118"/>
                    </a:cubicBezTo>
                    <a:close/>
                    <a:moveTo>
                      <a:pt x="84" y="135"/>
                    </a:moveTo>
                    <a:cubicBezTo>
                      <a:pt x="80" y="135"/>
                      <a:pt x="76" y="139"/>
                      <a:pt x="76" y="143"/>
                    </a:cubicBezTo>
                    <a:cubicBezTo>
                      <a:pt x="76" y="148"/>
                      <a:pt x="80" y="152"/>
                      <a:pt x="84" y="152"/>
                    </a:cubicBezTo>
                    <a:cubicBezTo>
                      <a:pt x="89" y="152"/>
                      <a:pt x="93" y="148"/>
                      <a:pt x="93" y="143"/>
                    </a:cubicBezTo>
                    <a:cubicBezTo>
                      <a:pt x="93" y="139"/>
                      <a:pt x="89" y="135"/>
                      <a:pt x="84" y="135"/>
                    </a:cubicBezTo>
                    <a:close/>
                    <a:moveTo>
                      <a:pt x="131" y="152"/>
                    </a:moveTo>
                    <a:cubicBezTo>
                      <a:pt x="128" y="152"/>
                      <a:pt x="126" y="154"/>
                      <a:pt x="126" y="156"/>
                    </a:cubicBezTo>
                    <a:cubicBezTo>
                      <a:pt x="126" y="158"/>
                      <a:pt x="128" y="160"/>
                      <a:pt x="131" y="160"/>
                    </a:cubicBezTo>
                    <a:cubicBezTo>
                      <a:pt x="133" y="160"/>
                      <a:pt x="135" y="158"/>
                      <a:pt x="135" y="156"/>
                    </a:cubicBezTo>
                    <a:cubicBezTo>
                      <a:pt x="135" y="154"/>
                      <a:pt x="133" y="152"/>
                      <a:pt x="131" y="152"/>
                    </a:cubicBezTo>
                    <a:close/>
                    <a:moveTo>
                      <a:pt x="101" y="93"/>
                    </a:moveTo>
                    <a:cubicBezTo>
                      <a:pt x="96" y="93"/>
                      <a:pt x="93" y="96"/>
                      <a:pt x="93" y="101"/>
                    </a:cubicBezTo>
                    <a:cubicBezTo>
                      <a:pt x="93" y="106"/>
                      <a:pt x="96" y="109"/>
                      <a:pt x="101" y="109"/>
                    </a:cubicBezTo>
                    <a:cubicBezTo>
                      <a:pt x="106" y="109"/>
                      <a:pt x="110" y="106"/>
                      <a:pt x="110" y="101"/>
                    </a:cubicBezTo>
                    <a:cubicBezTo>
                      <a:pt x="110" y="96"/>
                      <a:pt x="106" y="93"/>
                      <a:pt x="101" y="93"/>
                    </a:cubicBezTo>
                    <a:close/>
                    <a:moveTo>
                      <a:pt x="118" y="50"/>
                    </a:moveTo>
                    <a:cubicBezTo>
                      <a:pt x="118" y="25"/>
                      <a:pt x="118" y="25"/>
                      <a:pt x="118" y="25"/>
                    </a:cubicBezTo>
                    <a:cubicBezTo>
                      <a:pt x="126" y="25"/>
                      <a:pt x="126" y="25"/>
                      <a:pt x="126" y="25"/>
                    </a:cubicBezTo>
                    <a:cubicBezTo>
                      <a:pt x="131" y="25"/>
                      <a:pt x="135" y="21"/>
                      <a:pt x="135" y="17"/>
                    </a:cubicBezTo>
                    <a:cubicBezTo>
                      <a:pt x="135" y="8"/>
                      <a:pt x="135" y="8"/>
                      <a:pt x="135" y="8"/>
                    </a:cubicBezTo>
                    <a:cubicBezTo>
                      <a:pt x="135" y="4"/>
                      <a:pt x="131" y="0"/>
                      <a:pt x="126" y="0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37" y="0"/>
                      <a:pt x="34" y="4"/>
                      <a:pt x="34" y="8"/>
                    </a:cubicBezTo>
                    <a:cubicBezTo>
                      <a:pt x="34" y="17"/>
                      <a:pt x="34" y="17"/>
                      <a:pt x="34" y="17"/>
                    </a:cubicBezTo>
                    <a:cubicBezTo>
                      <a:pt x="34" y="21"/>
                      <a:pt x="37" y="25"/>
                      <a:pt x="42" y="25"/>
                    </a:cubicBezTo>
                    <a:cubicBezTo>
                      <a:pt x="50" y="25"/>
                      <a:pt x="50" y="25"/>
                      <a:pt x="50" y="25"/>
                    </a:cubicBezTo>
                    <a:cubicBezTo>
                      <a:pt x="50" y="50"/>
                      <a:pt x="50" y="50"/>
                      <a:pt x="50" y="50"/>
                    </a:cubicBezTo>
                    <a:cubicBezTo>
                      <a:pt x="50" y="76"/>
                      <a:pt x="0" y="84"/>
                      <a:pt x="0" y="143"/>
                    </a:cubicBezTo>
                    <a:cubicBezTo>
                      <a:pt x="0" y="185"/>
                      <a:pt x="42" y="185"/>
                      <a:pt x="42" y="185"/>
                    </a:cubicBezTo>
                    <a:cubicBezTo>
                      <a:pt x="126" y="185"/>
                      <a:pt x="126" y="185"/>
                      <a:pt x="126" y="185"/>
                    </a:cubicBezTo>
                    <a:cubicBezTo>
                      <a:pt x="126" y="185"/>
                      <a:pt x="169" y="185"/>
                      <a:pt x="169" y="143"/>
                    </a:cubicBezTo>
                    <a:cubicBezTo>
                      <a:pt x="169" y="84"/>
                      <a:pt x="118" y="76"/>
                      <a:pt x="118" y="50"/>
                    </a:cubicBezTo>
                    <a:close/>
                    <a:moveTo>
                      <a:pt x="42" y="17"/>
                    </a:moveTo>
                    <a:cubicBezTo>
                      <a:pt x="42" y="8"/>
                      <a:pt x="42" y="8"/>
                      <a:pt x="42" y="8"/>
                    </a:cubicBezTo>
                    <a:cubicBezTo>
                      <a:pt x="126" y="8"/>
                      <a:pt x="126" y="8"/>
                      <a:pt x="126" y="8"/>
                    </a:cubicBezTo>
                    <a:cubicBezTo>
                      <a:pt x="126" y="17"/>
                      <a:pt x="126" y="17"/>
                      <a:pt x="126" y="17"/>
                    </a:cubicBezTo>
                    <a:lnTo>
                      <a:pt x="42" y="17"/>
                    </a:lnTo>
                    <a:close/>
                    <a:moveTo>
                      <a:pt x="110" y="25"/>
                    </a:moveTo>
                    <a:cubicBezTo>
                      <a:pt x="110" y="38"/>
                      <a:pt x="110" y="38"/>
                      <a:pt x="110" y="38"/>
                    </a:cubicBezTo>
                    <a:cubicBezTo>
                      <a:pt x="102" y="38"/>
                      <a:pt x="93" y="40"/>
                      <a:pt x="83" y="46"/>
                    </a:cubicBezTo>
                    <a:cubicBezTo>
                      <a:pt x="74" y="51"/>
                      <a:pt x="66" y="51"/>
                      <a:pt x="59" y="50"/>
                    </a:cubicBezTo>
                    <a:cubicBezTo>
                      <a:pt x="59" y="50"/>
                      <a:pt x="59" y="50"/>
                      <a:pt x="59" y="50"/>
                    </a:cubicBezTo>
                    <a:cubicBezTo>
                      <a:pt x="59" y="25"/>
                      <a:pt x="59" y="25"/>
                      <a:pt x="59" y="25"/>
                    </a:cubicBezTo>
                    <a:lnTo>
                      <a:pt x="110" y="25"/>
                    </a:lnTo>
                    <a:close/>
                    <a:moveTo>
                      <a:pt x="126" y="177"/>
                    </a:moveTo>
                    <a:cubicBezTo>
                      <a:pt x="42" y="177"/>
                      <a:pt x="42" y="177"/>
                      <a:pt x="42" y="177"/>
                    </a:cubicBezTo>
                    <a:cubicBezTo>
                      <a:pt x="41" y="177"/>
                      <a:pt x="8" y="177"/>
                      <a:pt x="8" y="143"/>
                    </a:cubicBezTo>
                    <a:cubicBezTo>
                      <a:pt x="8" y="111"/>
                      <a:pt x="24" y="96"/>
                      <a:pt x="39" y="83"/>
                    </a:cubicBezTo>
                    <a:cubicBezTo>
                      <a:pt x="47" y="75"/>
                      <a:pt x="55" y="68"/>
                      <a:pt x="58" y="58"/>
                    </a:cubicBezTo>
                    <a:cubicBezTo>
                      <a:pt x="60" y="59"/>
                      <a:pt x="62" y="59"/>
                      <a:pt x="65" y="59"/>
                    </a:cubicBezTo>
                    <a:cubicBezTo>
                      <a:pt x="72" y="59"/>
                      <a:pt x="79" y="57"/>
                      <a:pt x="87" y="53"/>
                    </a:cubicBezTo>
                    <a:cubicBezTo>
                      <a:pt x="96" y="48"/>
                      <a:pt x="103" y="46"/>
                      <a:pt x="110" y="46"/>
                    </a:cubicBezTo>
                    <a:cubicBezTo>
                      <a:pt x="110" y="50"/>
                      <a:pt x="110" y="50"/>
                      <a:pt x="110" y="50"/>
                    </a:cubicBezTo>
                    <a:cubicBezTo>
                      <a:pt x="110" y="64"/>
                      <a:pt x="119" y="73"/>
                      <a:pt x="130" y="83"/>
                    </a:cubicBezTo>
                    <a:cubicBezTo>
                      <a:pt x="144" y="96"/>
                      <a:pt x="160" y="111"/>
                      <a:pt x="160" y="143"/>
                    </a:cubicBezTo>
                    <a:cubicBezTo>
                      <a:pt x="160" y="176"/>
                      <a:pt x="130" y="177"/>
                      <a:pt x="126" y="177"/>
                    </a:cubicBezTo>
                    <a:close/>
                    <a:moveTo>
                      <a:pt x="122" y="126"/>
                    </a:moveTo>
                    <a:cubicBezTo>
                      <a:pt x="120" y="126"/>
                      <a:pt x="118" y="128"/>
                      <a:pt x="118" y="131"/>
                    </a:cubicBezTo>
                    <a:cubicBezTo>
                      <a:pt x="118" y="133"/>
                      <a:pt x="120" y="135"/>
                      <a:pt x="122" y="135"/>
                    </a:cubicBezTo>
                    <a:cubicBezTo>
                      <a:pt x="125" y="135"/>
                      <a:pt x="126" y="133"/>
                      <a:pt x="126" y="131"/>
                    </a:cubicBezTo>
                    <a:cubicBezTo>
                      <a:pt x="126" y="128"/>
                      <a:pt x="125" y="126"/>
                      <a:pt x="122" y="126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p:grpSp>
        <p:grpSp>
          <p:nvGrpSpPr>
            <p:cNvPr id="20561" name="Group 20560"/>
            <p:cNvGrpSpPr/>
            <p:nvPr/>
          </p:nvGrpSpPr>
          <p:grpSpPr>
            <a:xfrm>
              <a:off x="4714799" y="1226722"/>
              <a:ext cx="1121836" cy="366728"/>
              <a:chOff x="4895784" y="1348304"/>
              <a:chExt cx="1121836" cy="366728"/>
            </a:xfrm>
          </p:grpSpPr>
          <p:sp>
            <p:nvSpPr>
              <p:cNvPr id="174" name="Freeform 498"/>
              <p:cNvSpPr>
                <a:spLocks noEditPoints="1"/>
              </p:cNvSpPr>
              <p:nvPr/>
            </p:nvSpPr>
            <p:spPr bwMode="auto">
              <a:xfrm>
                <a:off x="4895784" y="1348304"/>
                <a:ext cx="364564" cy="366728"/>
              </a:xfrm>
              <a:custGeom>
                <a:avLst/>
                <a:gdLst>
                  <a:gd name="T0" fmla="*/ 130 w 185"/>
                  <a:gd name="T1" fmla="*/ 60 h 186"/>
                  <a:gd name="T2" fmla="*/ 130 w 185"/>
                  <a:gd name="T3" fmla="*/ 51 h 186"/>
                  <a:gd name="T4" fmla="*/ 101 w 185"/>
                  <a:gd name="T5" fmla="*/ 55 h 186"/>
                  <a:gd name="T6" fmla="*/ 105 w 185"/>
                  <a:gd name="T7" fmla="*/ 76 h 186"/>
                  <a:gd name="T8" fmla="*/ 152 w 185"/>
                  <a:gd name="T9" fmla="*/ 72 h 186"/>
                  <a:gd name="T10" fmla="*/ 105 w 185"/>
                  <a:gd name="T11" fmla="*/ 68 h 186"/>
                  <a:gd name="T12" fmla="*/ 105 w 185"/>
                  <a:gd name="T13" fmla="*/ 76 h 186"/>
                  <a:gd name="T14" fmla="*/ 122 w 185"/>
                  <a:gd name="T15" fmla="*/ 93 h 186"/>
                  <a:gd name="T16" fmla="*/ 122 w 185"/>
                  <a:gd name="T17" fmla="*/ 85 h 186"/>
                  <a:gd name="T18" fmla="*/ 101 w 185"/>
                  <a:gd name="T19" fmla="*/ 89 h 186"/>
                  <a:gd name="T20" fmla="*/ 177 w 185"/>
                  <a:gd name="T21" fmla="*/ 9 h 186"/>
                  <a:gd name="T22" fmla="*/ 92 w 185"/>
                  <a:gd name="T23" fmla="*/ 0 h 186"/>
                  <a:gd name="T24" fmla="*/ 8 w 185"/>
                  <a:gd name="T25" fmla="*/ 9 h 186"/>
                  <a:gd name="T26" fmla="*/ 0 w 185"/>
                  <a:gd name="T27" fmla="*/ 26 h 186"/>
                  <a:gd name="T28" fmla="*/ 8 w 185"/>
                  <a:gd name="T29" fmla="*/ 135 h 186"/>
                  <a:gd name="T30" fmla="*/ 88 w 185"/>
                  <a:gd name="T31" fmla="*/ 144 h 186"/>
                  <a:gd name="T32" fmla="*/ 64 w 185"/>
                  <a:gd name="T33" fmla="*/ 179 h 186"/>
                  <a:gd name="T34" fmla="*/ 67 w 185"/>
                  <a:gd name="T35" fmla="*/ 186 h 186"/>
                  <a:gd name="T36" fmla="*/ 92 w 185"/>
                  <a:gd name="T37" fmla="*/ 163 h 186"/>
                  <a:gd name="T38" fmla="*/ 118 w 185"/>
                  <a:gd name="T39" fmla="*/ 186 h 186"/>
                  <a:gd name="T40" fmla="*/ 121 w 185"/>
                  <a:gd name="T41" fmla="*/ 179 h 186"/>
                  <a:gd name="T42" fmla="*/ 97 w 185"/>
                  <a:gd name="T43" fmla="*/ 144 h 186"/>
                  <a:gd name="T44" fmla="*/ 177 w 185"/>
                  <a:gd name="T45" fmla="*/ 135 h 186"/>
                  <a:gd name="T46" fmla="*/ 185 w 185"/>
                  <a:gd name="T47" fmla="*/ 26 h 186"/>
                  <a:gd name="T48" fmla="*/ 177 w 185"/>
                  <a:gd name="T49" fmla="*/ 9 h 186"/>
                  <a:gd name="T50" fmla="*/ 17 w 185"/>
                  <a:gd name="T51" fmla="*/ 135 h 186"/>
                  <a:gd name="T52" fmla="*/ 168 w 185"/>
                  <a:gd name="T53" fmla="*/ 34 h 186"/>
                  <a:gd name="T54" fmla="*/ 177 w 185"/>
                  <a:gd name="T55" fmla="*/ 26 h 186"/>
                  <a:gd name="T56" fmla="*/ 8 w 185"/>
                  <a:gd name="T57" fmla="*/ 17 h 186"/>
                  <a:gd name="T58" fmla="*/ 177 w 185"/>
                  <a:gd name="T59" fmla="*/ 26 h 186"/>
                  <a:gd name="T60" fmla="*/ 147 w 185"/>
                  <a:gd name="T61" fmla="*/ 110 h 186"/>
                  <a:gd name="T62" fmla="*/ 147 w 185"/>
                  <a:gd name="T63" fmla="*/ 102 h 186"/>
                  <a:gd name="T64" fmla="*/ 101 w 185"/>
                  <a:gd name="T65" fmla="*/ 106 h 186"/>
                  <a:gd name="T66" fmla="*/ 42 w 185"/>
                  <a:gd name="T67" fmla="*/ 110 h 186"/>
                  <a:gd name="T68" fmla="*/ 84 w 185"/>
                  <a:gd name="T69" fmla="*/ 102 h 186"/>
                  <a:gd name="T70" fmla="*/ 76 w 185"/>
                  <a:gd name="T71" fmla="*/ 51 h 186"/>
                  <a:gd name="T72" fmla="*/ 33 w 185"/>
                  <a:gd name="T73" fmla="*/ 60 h 186"/>
                  <a:gd name="T74" fmla="*/ 42 w 185"/>
                  <a:gd name="T75" fmla="*/ 110 h 186"/>
                  <a:gd name="T76" fmla="*/ 76 w 185"/>
                  <a:gd name="T77" fmla="*/ 60 h 186"/>
                  <a:gd name="T78" fmla="*/ 42 w 185"/>
                  <a:gd name="T79" fmla="*/ 102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85" h="186">
                    <a:moveTo>
                      <a:pt x="105" y="60"/>
                    </a:moveTo>
                    <a:cubicBezTo>
                      <a:pt x="130" y="60"/>
                      <a:pt x="130" y="60"/>
                      <a:pt x="130" y="60"/>
                    </a:cubicBezTo>
                    <a:cubicBezTo>
                      <a:pt x="133" y="60"/>
                      <a:pt x="135" y="58"/>
                      <a:pt x="135" y="55"/>
                    </a:cubicBezTo>
                    <a:cubicBezTo>
                      <a:pt x="135" y="53"/>
                      <a:pt x="133" y="51"/>
                      <a:pt x="130" y="51"/>
                    </a:cubicBezTo>
                    <a:cubicBezTo>
                      <a:pt x="105" y="51"/>
                      <a:pt x="105" y="51"/>
                      <a:pt x="105" y="51"/>
                    </a:cubicBezTo>
                    <a:cubicBezTo>
                      <a:pt x="103" y="51"/>
                      <a:pt x="101" y="53"/>
                      <a:pt x="101" y="55"/>
                    </a:cubicBezTo>
                    <a:cubicBezTo>
                      <a:pt x="101" y="58"/>
                      <a:pt x="103" y="60"/>
                      <a:pt x="105" y="60"/>
                    </a:cubicBezTo>
                    <a:close/>
                    <a:moveTo>
                      <a:pt x="105" y="76"/>
                    </a:moveTo>
                    <a:cubicBezTo>
                      <a:pt x="147" y="76"/>
                      <a:pt x="147" y="76"/>
                      <a:pt x="147" y="76"/>
                    </a:cubicBezTo>
                    <a:cubicBezTo>
                      <a:pt x="150" y="76"/>
                      <a:pt x="152" y="75"/>
                      <a:pt x="152" y="72"/>
                    </a:cubicBezTo>
                    <a:cubicBezTo>
                      <a:pt x="152" y="70"/>
                      <a:pt x="150" y="68"/>
                      <a:pt x="147" y="68"/>
                    </a:cubicBezTo>
                    <a:cubicBezTo>
                      <a:pt x="105" y="68"/>
                      <a:pt x="105" y="68"/>
                      <a:pt x="105" y="68"/>
                    </a:cubicBezTo>
                    <a:cubicBezTo>
                      <a:pt x="103" y="68"/>
                      <a:pt x="101" y="70"/>
                      <a:pt x="101" y="72"/>
                    </a:cubicBezTo>
                    <a:cubicBezTo>
                      <a:pt x="101" y="75"/>
                      <a:pt x="103" y="76"/>
                      <a:pt x="105" y="76"/>
                    </a:cubicBezTo>
                    <a:close/>
                    <a:moveTo>
                      <a:pt x="105" y="93"/>
                    </a:moveTo>
                    <a:cubicBezTo>
                      <a:pt x="122" y="93"/>
                      <a:pt x="122" y="93"/>
                      <a:pt x="122" y="93"/>
                    </a:cubicBezTo>
                    <a:cubicBezTo>
                      <a:pt x="124" y="93"/>
                      <a:pt x="126" y="91"/>
                      <a:pt x="126" y="89"/>
                    </a:cubicBezTo>
                    <a:cubicBezTo>
                      <a:pt x="126" y="87"/>
                      <a:pt x="124" y="85"/>
                      <a:pt x="122" y="85"/>
                    </a:cubicBezTo>
                    <a:cubicBezTo>
                      <a:pt x="105" y="85"/>
                      <a:pt x="105" y="85"/>
                      <a:pt x="105" y="85"/>
                    </a:cubicBezTo>
                    <a:cubicBezTo>
                      <a:pt x="103" y="85"/>
                      <a:pt x="101" y="87"/>
                      <a:pt x="101" y="89"/>
                    </a:cubicBezTo>
                    <a:cubicBezTo>
                      <a:pt x="101" y="91"/>
                      <a:pt x="103" y="93"/>
                      <a:pt x="105" y="93"/>
                    </a:cubicBezTo>
                    <a:close/>
                    <a:moveTo>
                      <a:pt x="177" y="9"/>
                    </a:moveTo>
                    <a:cubicBezTo>
                      <a:pt x="101" y="9"/>
                      <a:pt x="101" y="9"/>
                      <a:pt x="101" y="9"/>
                    </a:cubicBezTo>
                    <a:cubicBezTo>
                      <a:pt x="101" y="4"/>
                      <a:pt x="97" y="0"/>
                      <a:pt x="92" y="0"/>
                    </a:cubicBezTo>
                    <a:cubicBezTo>
                      <a:pt x="88" y="0"/>
                      <a:pt x="84" y="4"/>
                      <a:pt x="84" y="9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3" y="9"/>
                      <a:pt x="0" y="13"/>
                      <a:pt x="0" y="17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30"/>
                      <a:pt x="3" y="34"/>
                      <a:pt x="8" y="34"/>
                    </a:cubicBezTo>
                    <a:cubicBezTo>
                      <a:pt x="8" y="135"/>
                      <a:pt x="8" y="135"/>
                      <a:pt x="8" y="135"/>
                    </a:cubicBezTo>
                    <a:cubicBezTo>
                      <a:pt x="8" y="140"/>
                      <a:pt x="12" y="144"/>
                      <a:pt x="17" y="144"/>
                    </a:cubicBezTo>
                    <a:cubicBezTo>
                      <a:pt x="88" y="144"/>
                      <a:pt x="88" y="144"/>
                      <a:pt x="88" y="144"/>
                    </a:cubicBezTo>
                    <a:cubicBezTo>
                      <a:pt x="88" y="155"/>
                      <a:pt x="88" y="155"/>
                      <a:pt x="88" y="155"/>
                    </a:cubicBezTo>
                    <a:cubicBezTo>
                      <a:pt x="64" y="179"/>
                      <a:pt x="64" y="179"/>
                      <a:pt x="64" y="179"/>
                    </a:cubicBezTo>
                    <a:cubicBezTo>
                      <a:pt x="63" y="180"/>
                      <a:pt x="63" y="181"/>
                      <a:pt x="63" y="182"/>
                    </a:cubicBezTo>
                    <a:cubicBezTo>
                      <a:pt x="63" y="184"/>
                      <a:pt x="65" y="186"/>
                      <a:pt x="67" y="186"/>
                    </a:cubicBezTo>
                    <a:cubicBezTo>
                      <a:pt x="68" y="186"/>
                      <a:pt x="69" y="186"/>
                      <a:pt x="70" y="185"/>
                    </a:cubicBezTo>
                    <a:cubicBezTo>
                      <a:pt x="92" y="163"/>
                      <a:pt x="92" y="163"/>
                      <a:pt x="92" y="163"/>
                    </a:cubicBezTo>
                    <a:cubicBezTo>
                      <a:pt x="115" y="185"/>
                      <a:pt x="115" y="185"/>
                      <a:pt x="115" y="185"/>
                    </a:cubicBezTo>
                    <a:cubicBezTo>
                      <a:pt x="116" y="186"/>
                      <a:pt x="117" y="186"/>
                      <a:pt x="118" y="186"/>
                    </a:cubicBezTo>
                    <a:cubicBezTo>
                      <a:pt x="120" y="186"/>
                      <a:pt x="122" y="184"/>
                      <a:pt x="122" y="182"/>
                    </a:cubicBezTo>
                    <a:cubicBezTo>
                      <a:pt x="122" y="181"/>
                      <a:pt x="122" y="180"/>
                      <a:pt x="121" y="179"/>
                    </a:cubicBezTo>
                    <a:cubicBezTo>
                      <a:pt x="97" y="155"/>
                      <a:pt x="97" y="155"/>
                      <a:pt x="97" y="155"/>
                    </a:cubicBezTo>
                    <a:cubicBezTo>
                      <a:pt x="97" y="144"/>
                      <a:pt x="97" y="144"/>
                      <a:pt x="97" y="144"/>
                    </a:cubicBezTo>
                    <a:cubicBezTo>
                      <a:pt x="168" y="144"/>
                      <a:pt x="168" y="144"/>
                      <a:pt x="168" y="144"/>
                    </a:cubicBezTo>
                    <a:cubicBezTo>
                      <a:pt x="173" y="144"/>
                      <a:pt x="177" y="140"/>
                      <a:pt x="177" y="135"/>
                    </a:cubicBezTo>
                    <a:cubicBezTo>
                      <a:pt x="177" y="34"/>
                      <a:pt x="177" y="34"/>
                      <a:pt x="177" y="34"/>
                    </a:cubicBezTo>
                    <a:cubicBezTo>
                      <a:pt x="182" y="34"/>
                      <a:pt x="185" y="30"/>
                      <a:pt x="185" y="26"/>
                    </a:cubicBezTo>
                    <a:cubicBezTo>
                      <a:pt x="185" y="17"/>
                      <a:pt x="185" y="17"/>
                      <a:pt x="185" y="17"/>
                    </a:cubicBezTo>
                    <a:cubicBezTo>
                      <a:pt x="185" y="13"/>
                      <a:pt x="182" y="9"/>
                      <a:pt x="177" y="9"/>
                    </a:cubicBezTo>
                    <a:close/>
                    <a:moveTo>
                      <a:pt x="168" y="135"/>
                    </a:moveTo>
                    <a:cubicBezTo>
                      <a:pt x="17" y="135"/>
                      <a:pt x="17" y="135"/>
                      <a:pt x="17" y="135"/>
                    </a:cubicBezTo>
                    <a:cubicBezTo>
                      <a:pt x="17" y="34"/>
                      <a:pt x="17" y="34"/>
                      <a:pt x="17" y="34"/>
                    </a:cubicBezTo>
                    <a:cubicBezTo>
                      <a:pt x="168" y="34"/>
                      <a:pt x="168" y="34"/>
                      <a:pt x="168" y="34"/>
                    </a:cubicBezTo>
                    <a:lnTo>
                      <a:pt x="168" y="135"/>
                    </a:lnTo>
                    <a:close/>
                    <a:moveTo>
                      <a:pt x="177" y="26"/>
                    </a:moveTo>
                    <a:cubicBezTo>
                      <a:pt x="8" y="26"/>
                      <a:pt x="8" y="26"/>
                      <a:pt x="8" y="26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177" y="17"/>
                      <a:pt x="177" y="17"/>
                      <a:pt x="177" y="17"/>
                    </a:cubicBezTo>
                    <a:lnTo>
                      <a:pt x="177" y="26"/>
                    </a:lnTo>
                    <a:close/>
                    <a:moveTo>
                      <a:pt x="105" y="110"/>
                    </a:moveTo>
                    <a:cubicBezTo>
                      <a:pt x="147" y="110"/>
                      <a:pt x="147" y="110"/>
                      <a:pt x="147" y="110"/>
                    </a:cubicBezTo>
                    <a:cubicBezTo>
                      <a:pt x="150" y="110"/>
                      <a:pt x="152" y="108"/>
                      <a:pt x="152" y="106"/>
                    </a:cubicBezTo>
                    <a:cubicBezTo>
                      <a:pt x="152" y="104"/>
                      <a:pt x="150" y="102"/>
                      <a:pt x="147" y="102"/>
                    </a:cubicBezTo>
                    <a:cubicBezTo>
                      <a:pt x="105" y="102"/>
                      <a:pt x="105" y="102"/>
                      <a:pt x="105" y="102"/>
                    </a:cubicBezTo>
                    <a:cubicBezTo>
                      <a:pt x="103" y="102"/>
                      <a:pt x="101" y="104"/>
                      <a:pt x="101" y="106"/>
                    </a:cubicBezTo>
                    <a:cubicBezTo>
                      <a:pt x="101" y="108"/>
                      <a:pt x="103" y="110"/>
                      <a:pt x="105" y="110"/>
                    </a:cubicBezTo>
                    <a:close/>
                    <a:moveTo>
                      <a:pt x="42" y="110"/>
                    </a:moveTo>
                    <a:cubicBezTo>
                      <a:pt x="76" y="110"/>
                      <a:pt x="76" y="110"/>
                      <a:pt x="76" y="110"/>
                    </a:cubicBezTo>
                    <a:cubicBezTo>
                      <a:pt x="80" y="110"/>
                      <a:pt x="84" y="106"/>
                      <a:pt x="84" y="102"/>
                    </a:cubicBezTo>
                    <a:cubicBezTo>
                      <a:pt x="84" y="60"/>
                      <a:pt x="84" y="60"/>
                      <a:pt x="84" y="60"/>
                    </a:cubicBezTo>
                    <a:cubicBezTo>
                      <a:pt x="84" y="55"/>
                      <a:pt x="80" y="51"/>
                      <a:pt x="76" y="51"/>
                    </a:cubicBezTo>
                    <a:cubicBezTo>
                      <a:pt x="42" y="51"/>
                      <a:pt x="42" y="51"/>
                      <a:pt x="42" y="51"/>
                    </a:cubicBezTo>
                    <a:cubicBezTo>
                      <a:pt x="37" y="51"/>
                      <a:pt x="33" y="55"/>
                      <a:pt x="33" y="60"/>
                    </a:cubicBezTo>
                    <a:cubicBezTo>
                      <a:pt x="33" y="102"/>
                      <a:pt x="33" y="102"/>
                      <a:pt x="33" y="102"/>
                    </a:cubicBezTo>
                    <a:cubicBezTo>
                      <a:pt x="33" y="106"/>
                      <a:pt x="37" y="110"/>
                      <a:pt x="42" y="110"/>
                    </a:cubicBezTo>
                    <a:close/>
                    <a:moveTo>
                      <a:pt x="42" y="60"/>
                    </a:moveTo>
                    <a:cubicBezTo>
                      <a:pt x="76" y="60"/>
                      <a:pt x="76" y="60"/>
                      <a:pt x="76" y="60"/>
                    </a:cubicBezTo>
                    <a:cubicBezTo>
                      <a:pt x="76" y="102"/>
                      <a:pt x="76" y="102"/>
                      <a:pt x="76" y="102"/>
                    </a:cubicBezTo>
                    <a:cubicBezTo>
                      <a:pt x="42" y="102"/>
                      <a:pt x="42" y="102"/>
                      <a:pt x="42" y="102"/>
                    </a:cubicBez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175" name="Rectangle 174"/>
              <p:cNvSpPr/>
              <p:nvPr/>
            </p:nvSpPr>
            <p:spPr>
              <a:xfrm>
                <a:off x="5284654" y="1371653"/>
                <a:ext cx="732966" cy="2662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600" b="1" dirty="0">
                    <a:solidFill>
                      <a:schemeClr val="bg1"/>
                    </a:solidFill>
                    <a:latin typeface="Raleway"/>
                    <a:cs typeface="Raleway"/>
                  </a:rPr>
                  <a:t>NOW</a:t>
                </a:r>
                <a:endParaRPr lang="en-US" sz="1333" dirty="0">
                  <a:solidFill>
                    <a:schemeClr val="bg1"/>
                  </a:solidFill>
                  <a:latin typeface="Raleway"/>
                  <a:cs typeface="Raleway"/>
                </a:endParaRPr>
              </a:p>
            </p:txBody>
          </p:sp>
        </p:grpSp>
        <p:sp>
          <p:nvSpPr>
            <p:cNvPr id="177" name="Freeform 107"/>
            <p:cNvSpPr>
              <a:spLocks noChangeAspect="1" noEditPoints="1"/>
            </p:cNvSpPr>
            <p:nvPr/>
          </p:nvSpPr>
          <p:spPr bwMode="auto">
            <a:xfrm>
              <a:off x="3607430" y="1457391"/>
              <a:ext cx="284412" cy="281887"/>
            </a:xfrm>
            <a:custGeom>
              <a:avLst/>
              <a:gdLst>
                <a:gd name="T0" fmla="*/ 118 w 186"/>
                <a:gd name="T1" fmla="*/ 125 h 184"/>
                <a:gd name="T2" fmla="*/ 127 w 186"/>
                <a:gd name="T3" fmla="*/ 108 h 184"/>
                <a:gd name="T4" fmla="*/ 68 w 186"/>
                <a:gd name="T5" fmla="*/ 99 h 184"/>
                <a:gd name="T6" fmla="*/ 59 w 186"/>
                <a:gd name="T7" fmla="*/ 116 h 184"/>
                <a:gd name="T8" fmla="*/ 68 w 186"/>
                <a:gd name="T9" fmla="*/ 108 h 184"/>
                <a:gd name="T10" fmla="*/ 118 w 186"/>
                <a:gd name="T11" fmla="*/ 116 h 184"/>
                <a:gd name="T12" fmla="*/ 68 w 186"/>
                <a:gd name="T13" fmla="*/ 108 h 184"/>
                <a:gd name="T14" fmla="*/ 161 w 186"/>
                <a:gd name="T15" fmla="*/ 49 h 184"/>
                <a:gd name="T16" fmla="*/ 135 w 186"/>
                <a:gd name="T17" fmla="*/ 18 h 184"/>
                <a:gd name="T18" fmla="*/ 74 w 186"/>
                <a:gd name="T19" fmla="*/ 4 h 184"/>
                <a:gd name="T20" fmla="*/ 29 w 186"/>
                <a:gd name="T21" fmla="*/ 49 h 184"/>
                <a:gd name="T22" fmla="*/ 0 w 186"/>
                <a:gd name="T23" fmla="*/ 57 h 184"/>
                <a:gd name="T24" fmla="*/ 8 w 186"/>
                <a:gd name="T25" fmla="*/ 82 h 184"/>
                <a:gd name="T26" fmla="*/ 17 w 186"/>
                <a:gd name="T27" fmla="*/ 175 h 184"/>
                <a:gd name="T28" fmla="*/ 160 w 186"/>
                <a:gd name="T29" fmla="*/ 184 h 184"/>
                <a:gd name="T30" fmla="*/ 169 w 186"/>
                <a:gd name="T31" fmla="*/ 82 h 184"/>
                <a:gd name="T32" fmla="*/ 186 w 186"/>
                <a:gd name="T33" fmla="*/ 74 h 184"/>
                <a:gd name="T34" fmla="*/ 177 w 186"/>
                <a:gd name="T35" fmla="*/ 49 h 184"/>
                <a:gd name="T36" fmla="*/ 147 w 186"/>
                <a:gd name="T37" fmla="*/ 32 h 184"/>
                <a:gd name="T38" fmla="*/ 151 w 186"/>
                <a:gd name="T39" fmla="*/ 49 h 184"/>
                <a:gd name="T40" fmla="*/ 141 w 186"/>
                <a:gd name="T41" fmla="*/ 42 h 184"/>
                <a:gd name="T42" fmla="*/ 131 w 186"/>
                <a:gd name="T43" fmla="*/ 36 h 184"/>
                <a:gd name="T44" fmla="*/ 121 w 186"/>
                <a:gd name="T45" fmla="*/ 31 h 184"/>
                <a:gd name="T46" fmla="*/ 137 w 186"/>
                <a:gd name="T47" fmla="*/ 26 h 184"/>
                <a:gd name="T48" fmla="*/ 78 w 186"/>
                <a:gd name="T49" fmla="*/ 49 h 184"/>
                <a:gd name="T50" fmla="*/ 134 w 186"/>
                <a:gd name="T51" fmla="*/ 49 h 184"/>
                <a:gd name="T52" fmla="*/ 70 w 186"/>
                <a:gd name="T53" fmla="*/ 12 h 184"/>
                <a:gd name="T54" fmla="*/ 68 w 186"/>
                <a:gd name="T55" fmla="*/ 49 h 184"/>
                <a:gd name="T56" fmla="*/ 49 w 186"/>
                <a:gd name="T57" fmla="*/ 48 h 184"/>
                <a:gd name="T58" fmla="*/ 39 w 186"/>
                <a:gd name="T59" fmla="*/ 49 h 184"/>
                <a:gd name="T60" fmla="*/ 160 w 186"/>
                <a:gd name="T61" fmla="*/ 175 h 184"/>
                <a:gd name="T62" fmla="*/ 25 w 186"/>
                <a:gd name="T63" fmla="*/ 82 h 184"/>
                <a:gd name="T64" fmla="*/ 160 w 186"/>
                <a:gd name="T65" fmla="*/ 175 h 184"/>
                <a:gd name="T66" fmla="*/ 8 w 186"/>
                <a:gd name="T67" fmla="*/ 74 h 184"/>
                <a:gd name="T68" fmla="*/ 177 w 186"/>
                <a:gd name="T69" fmla="*/ 57 h 184"/>
                <a:gd name="T70" fmla="*/ 65 w 186"/>
                <a:gd name="T71" fmla="*/ 38 h 184"/>
                <a:gd name="T72" fmla="*/ 53 w 186"/>
                <a:gd name="T73" fmla="*/ 41 h 184"/>
                <a:gd name="T74" fmla="*/ 65 w 186"/>
                <a:gd name="T75" fmla="*/ 38 h 184"/>
                <a:gd name="T76" fmla="*/ 66 w 186"/>
                <a:gd name="T77" fmla="*/ 19 h 184"/>
                <a:gd name="T78" fmla="*/ 69 w 186"/>
                <a:gd name="T79" fmla="*/ 31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86" h="184">
                  <a:moveTo>
                    <a:pt x="68" y="125"/>
                  </a:moveTo>
                  <a:cubicBezTo>
                    <a:pt x="118" y="125"/>
                    <a:pt x="118" y="125"/>
                    <a:pt x="118" y="125"/>
                  </a:cubicBezTo>
                  <a:cubicBezTo>
                    <a:pt x="123" y="125"/>
                    <a:pt x="127" y="121"/>
                    <a:pt x="127" y="116"/>
                  </a:cubicBezTo>
                  <a:cubicBezTo>
                    <a:pt x="127" y="108"/>
                    <a:pt x="127" y="108"/>
                    <a:pt x="127" y="108"/>
                  </a:cubicBezTo>
                  <a:cubicBezTo>
                    <a:pt x="127" y="103"/>
                    <a:pt x="123" y="99"/>
                    <a:pt x="118" y="99"/>
                  </a:cubicBezTo>
                  <a:cubicBezTo>
                    <a:pt x="68" y="99"/>
                    <a:pt x="68" y="99"/>
                    <a:pt x="68" y="99"/>
                  </a:cubicBezTo>
                  <a:cubicBezTo>
                    <a:pt x="63" y="99"/>
                    <a:pt x="59" y="103"/>
                    <a:pt x="59" y="108"/>
                  </a:cubicBezTo>
                  <a:cubicBezTo>
                    <a:pt x="59" y="116"/>
                    <a:pt x="59" y="116"/>
                    <a:pt x="59" y="116"/>
                  </a:cubicBezTo>
                  <a:cubicBezTo>
                    <a:pt x="59" y="121"/>
                    <a:pt x="63" y="125"/>
                    <a:pt x="68" y="125"/>
                  </a:cubicBezTo>
                  <a:close/>
                  <a:moveTo>
                    <a:pt x="68" y="108"/>
                  </a:moveTo>
                  <a:cubicBezTo>
                    <a:pt x="118" y="108"/>
                    <a:pt x="118" y="108"/>
                    <a:pt x="118" y="108"/>
                  </a:cubicBezTo>
                  <a:cubicBezTo>
                    <a:pt x="118" y="116"/>
                    <a:pt x="118" y="116"/>
                    <a:pt x="118" y="116"/>
                  </a:cubicBezTo>
                  <a:cubicBezTo>
                    <a:pt x="68" y="116"/>
                    <a:pt x="68" y="116"/>
                    <a:pt x="68" y="116"/>
                  </a:cubicBezTo>
                  <a:lnTo>
                    <a:pt x="68" y="108"/>
                  </a:lnTo>
                  <a:close/>
                  <a:moveTo>
                    <a:pt x="177" y="49"/>
                  </a:moveTo>
                  <a:cubicBezTo>
                    <a:pt x="161" y="49"/>
                    <a:pt x="161" y="49"/>
                    <a:pt x="161" y="49"/>
                  </a:cubicBezTo>
                  <a:cubicBezTo>
                    <a:pt x="155" y="29"/>
                    <a:pt x="155" y="29"/>
                    <a:pt x="155" y="29"/>
                  </a:cubicBezTo>
                  <a:cubicBezTo>
                    <a:pt x="153" y="20"/>
                    <a:pt x="144" y="15"/>
                    <a:pt x="135" y="18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74" y="4"/>
                    <a:pt x="74" y="4"/>
                    <a:pt x="74" y="4"/>
                  </a:cubicBezTo>
                  <a:cubicBezTo>
                    <a:pt x="66" y="0"/>
                    <a:pt x="56" y="3"/>
                    <a:pt x="51" y="11"/>
                  </a:cubicBezTo>
                  <a:cubicBezTo>
                    <a:pt x="29" y="49"/>
                    <a:pt x="29" y="49"/>
                    <a:pt x="29" y="49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4" y="49"/>
                    <a:pt x="0" y="52"/>
                    <a:pt x="0" y="57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9"/>
                    <a:pt x="4" y="82"/>
                    <a:pt x="8" y="82"/>
                  </a:cubicBezTo>
                  <a:cubicBezTo>
                    <a:pt x="17" y="82"/>
                    <a:pt x="17" y="82"/>
                    <a:pt x="17" y="82"/>
                  </a:cubicBezTo>
                  <a:cubicBezTo>
                    <a:pt x="17" y="175"/>
                    <a:pt x="17" y="175"/>
                    <a:pt x="17" y="175"/>
                  </a:cubicBezTo>
                  <a:cubicBezTo>
                    <a:pt x="17" y="180"/>
                    <a:pt x="21" y="184"/>
                    <a:pt x="25" y="184"/>
                  </a:cubicBezTo>
                  <a:cubicBezTo>
                    <a:pt x="160" y="184"/>
                    <a:pt x="160" y="184"/>
                    <a:pt x="160" y="184"/>
                  </a:cubicBezTo>
                  <a:cubicBezTo>
                    <a:pt x="165" y="184"/>
                    <a:pt x="169" y="180"/>
                    <a:pt x="169" y="175"/>
                  </a:cubicBezTo>
                  <a:cubicBezTo>
                    <a:pt x="169" y="82"/>
                    <a:pt x="169" y="82"/>
                    <a:pt x="169" y="82"/>
                  </a:cubicBezTo>
                  <a:cubicBezTo>
                    <a:pt x="177" y="82"/>
                    <a:pt x="177" y="82"/>
                    <a:pt x="177" y="82"/>
                  </a:cubicBezTo>
                  <a:cubicBezTo>
                    <a:pt x="182" y="82"/>
                    <a:pt x="186" y="79"/>
                    <a:pt x="186" y="74"/>
                  </a:cubicBezTo>
                  <a:cubicBezTo>
                    <a:pt x="186" y="57"/>
                    <a:pt x="186" y="57"/>
                    <a:pt x="186" y="57"/>
                  </a:cubicBezTo>
                  <a:cubicBezTo>
                    <a:pt x="186" y="52"/>
                    <a:pt x="182" y="49"/>
                    <a:pt x="177" y="49"/>
                  </a:cubicBezTo>
                  <a:close/>
                  <a:moveTo>
                    <a:pt x="137" y="26"/>
                  </a:moveTo>
                  <a:cubicBezTo>
                    <a:pt x="141" y="24"/>
                    <a:pt x="146" y="27"/>
                    <a:pt x="147" y="32"/>
                  </a:cubicBezTo>
                  <a:cubicBezTo>
                    <a:pt x="152" y="49"/>
                    <a:pt x="152" y="49"/>
                    <a:pt x="152" y="49"/>
                  </a:cubicBezTo>
                  <a:cubicBezTo>
                    <a:pt x="151" y="49"/>
                    <a:pt x="151" y="49"/>
                    <a:pt x="151" y="49"/>
                  </a:cubicBezTo>
                  <a:cubicBezTo>
                    <a:pt x="140" y="42"/>
                    <a:pt x="140" y="42"/>
                    <a:pt x="140" y="42"/>
                  </a:cubicBezTo>
                  <a:cubicBezTo>
                    <a:pt x="141" y="42"/>
                    <a:pt x="141" y="42"/>
                    <a:pt x="141" y="42"/>
                  </a:cubicBezTo>
                  <a:cubicBezTo>
                    <a:pt x="139" y="34"/>
                    <a:pt x="139" y="34"/>
                    <a:pt x="139" y="34"/>
                  </a:cubicBezTo>
                  <a:cubicBezTo>
                    <a:pt x="131" y="36"/>
                    <a:pt x="131" y="36"/>
                    <a:pt x="131" y="36"/>
                  </a:cubicBezTo>
                  <a:cubicBezTo>
                    <a:pt x="131" y="37"/>
                    <a:pt x="131" y="37"/>
                    <a:pt x="131" y="37"/>
                  </a:cubicBezTo>
                  <a:cubicBezTo>
                    <a:pt x="121" y="31"/>
                    <a:pt x="121" y="31"/>
                    <a:pt x="121" y="31"/>
                  </a:cubicBezTo>
                  <a:cubicBezTo>
                    <a:pt x="121" y="30"/>
                    <a:pt x="121" y="30"/>
                    <a:pt x="121" y="30"/>
                  </a:cubicBezTo>
                  <a:lnTo>
                    <a:pt x="137" y="26"/>
                  </a:lnTo>
                  <a:close/>
                  <a:moveTo>
                    <a:pt x="134" y="49"/>
                  </a:moveTo>
                  <a:cubicBezTo>
                    <a:pt x="78" y="49"/>
                    <a:pt x="78" y="49"/>
                    <a:pt x="78" y="49"/>
                  </a:cubicBezTo>
                  <a:cubicBezTo>
                    <a:pt x="92" y="24"/>
                    <a:pt x="92" y="24"/>
                    <a:pt x="92" y="24"/>
                  </a:cubicBezTo>
                  <a:lnTo>
                    <a:pt x="134" y="49"/>
                  </a:lnTo>
                  <a:close/>
                  <a:moveTo>
                    <a:pt x="59" y="15"/>
                  </a:moveTo>
                  <a:cubicBezTo>
                    <a:pt x="61" y="11"/>
                    <a:pt x="66" y="9"/>
                    <a:pt x="70" y="12"/>
                  </a:cubicBezTo>
                  <a:cubicBezTo>
                    <a:pt x="85" y="20"/>
                    <a:pt x="85" y="20"/>
                    <a:pt x="85" y="20"/>
                  </a:cubicBezTo>
                  <a:cubicBezTo>
                    <a:pt x="68" y="49"/>
                    <a:pt x="68" y="49"/>
                    <a:pt x="68" y="49"/>
                  </a:cubicBezTo>
                  <a:cubicBezTo>
                    <a:pt x="50" y="49"/>
                    <a:pt x="50" y="49"/>
                    <a:pt x="50" y="49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39" y="49"/>
                    <a:pt x="39" y="49"/>
                    <a:pt x="39" y="49"/>
                  </a:cubicBezTo>
                  <a:lnTo>
                    <a:pt x="59" y="15"/>
                  </a:lnTo>
                  <a:close/>
                  <a:moveTo>
                    <a:pt x="160" y="175"/>
                  </a:moveTo>
                  <a:cubicBezTo>
                    <a:pt x="25" y="175"/>
                    <a:pt x="25" y="175"/>
                    <a:pt x="25" y="175"/>
                  </a:cubicBezTo>
                  <a:cubicBezTo>
                    <a:pt x="25" y="82"/>
                    <a:pt x="25" y="82"/>
                    <a:pt x="25" y="82"/>
                  </a:cubicBezTo>
                  <a:cubicBezTo>
                    <a:pt x="160" y="82"/>
                    <a:pt x="160" y="82"/>
                    <a:pt x="160" y="82"/>
                  </a:cubicBezTo>
                  <a:lnTo>
                    <a:pt x="160" y="175"/>
                  </a:lnTo>
                  <a:close/>
                  <a:moveTo>
                    <a:pt x="177" y="74"/>
                  </a:moveTo>
                  <a:cubicBezTo>
                    <a:pt x="8" y="74"/>
                    <a:pt x="8" y="74"/>
                    <a:pt x="8" y="74"/>
                  </a:cubicBezTo>
                  <a:cubicBezTo>
                    <a:pt x="8" y="57"/>
                    <a:pt x="8" y="57"/>
                    <a:pt x="8" y="57"/>
                  </a:cubicBezTo>
                  <a:cubicBezTo>
                    <a:pt x="177" y="57"/>
                    <a:pt x="177" y="57"/>
                    <a:pt x="177" y="57"/>
                  </a:cubicBezTo>
                  <a:lnTo>
                    <a:pt x="177" y="74"/>
                  </a:lnTo>
                  <a:close/>
                  <a:moveTo>
                    <a:pt x="65" y="38"/>
                  </a:moveTo>
                  <a:cubicBezTo>
                    <a:pt x="57" y="34"/>
                    <a:pt x="57" y="34"/>
                    <a:pt x="57" y="34"/>
                  </a:cubicBezTo>
                  <a:cubicBezTo>
                    <a:pt x="53" y="41"/>
                    <a:pt x="53" y="41"/>
                    <a:pt x="53" y="41"/>
                  </a:cubicBezTo>
                  <a:cubicBezTo>
                    <a:pt x="61" y="45"/>
                    <a:pt x="61" y="45"/>
                    <a:pt x="61" y="45"/>
                  </a:cubicBezTo>
                  <a:lnTo>
                    <a:pt x="65" y="38"/>
                  </a:lnTo>
                  <a:close/>
                  <a:moveTo>
                    <a:pt x="73" y="23"/>
                  </a:moveTo>
                  <a:cubicBezTo>
                    <a:pt x="66" y="19"/>
                    <a:pt x="66" y="19"/>
                    <a:pt x="66" y="19"/>
                  </a:cubicBezTo>
                  <a:cubicBezTo>
                    <a:pt x="62" y="26"/>
                    <a:pt x="62" y="26"/>
                    <a:pt x="62" y="26"/>
                  </a:cubicBezTo>
                  <a:cubicBezTo>
                    <a:pt x="69" y="31"/>
                    <a:pt x="69" y="31"/>
                    <a:pt x="69" y="31"/>
                  </a:cubicBezTo>
                  <a:lnTo>
                    <a:pt x="73" y="2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37068E9-CCA1-4492-A640-2D08199C9C44}"/>
              </a:ext>
            </a:extLst>
          </p:cNvPr>
          <p:cNvGrpSpPr/>
          <p:nvPr/>
        </p:nvGrpSpPr>
        <p:grpSpPr>
          <a:xfrm>
            <a:off x="9299192" y="1982517"/>
            <a:ext cx="3101686" cy="523220"/>
            <a:chOff x="9299192" y="1982517"/>
            <a:chExt cx="3101686" cy="523220"/>
          </a:xfrm>
        </p:grpSpPr>
        <p:sp>
          <p:nvSpPr>
            <p:cNvPr id="64" name="TextBox 63"/>
            <p:cNvSpPr txBox="1"/>
            <p:nvPr/>
          </p:nvSpPr>
          <p:spPr>
            <a:xfrm>
              <a:off x="9520842" y="1982517"/>
              <a:ext cx="288003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  <a:ea typeface="Roboto Light" panose="02000000000000000000" pitchFamily="2" charset="0"/>
                </a:rPr>
                <a:t>TREE SERVICE ONE</a:t>
              </a:r>
              <a:endParaRPr lang="en-US" sz="6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  <a:ea typeface="Roboto Light" panose="02000000000000000000" pitchFamily="2" charset="0"/>
              </a:endParaRPr>
            </a:p>
            <a:p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Dessert tiramisu sweet</a:t>
              </a:r>
              <a:endPara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endParaRPr>
            </a:p>
          </p:txBody>
        </p:sp>
        <p:sp>
          <p:nvSpPr>
            <p:cNvPr id="69" name="Oval 68"/>
            <p:cNvSpPr>
              <a:spLocks noChangeAspect="1"/>
            </p:cNvSpPr>
            <p:nvPr/>
          </p:nvSpPr>
          <p:spPr>
            <a:xfrm>
              <a:off x="9299192" y="2099161"/>
              <a:ext cx="97043" cy="97043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  <a:effectLst>
              <a:outerShdw sx="175000" sy="175000" algn="ctr" rotWithShape="0">
                <a:schemeClr val="bg1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2ABECAF5-B775-485A-813F-39041F3E7E52}"/>
              </a:ext>
            </a:extLst>
          </p:cNvPr>
          <p:cNvGrpSpPr/>
          <p:nvPr/>
        </p:nvGrpSpPr>
        <p:grpSpPr>
          <a:xfrm>
            <a:off x="9299192" y="2835627"/>
            <a:ext cx="3101686" cy="523220"/>
            <a:chOff x="9299192" y="2835627"/>
            <a:chExt cx="3101686" cy="523220"/>
          </a:xfrm>
        </p:grpSpPr>
        <p:sp>
          <p:nvSpPr>
            <p:cNvPr id="65" name="TextBox 64"/>
            <p:cNvSpPr txBox="1"/>
            <p:nvPr/>
          </p:nvSpPr>
          <p:spPr>
            <a:xfrm>
              <a:off x="9520842" y="2835627"/>
              <a:ext cx="288003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  <a:ea typeface="Roboto Light" panose="02000000000000000000" pitchFamily="2" charset="0"/>
                </a:rPr>
                <a:t>TREE SERVICE ONE</a:t>
              </a:r>
              <a:endParaRPr lang="en-US" sz="6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  <a:ea typeface="Roboto Light" panose="02000000000000000000" pitchFamily="2" charset="0"/>
              </a:endParaRPr>
            </a:p>
            <a:p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Dessert tiramisu cotton</a:t>
              </a:r>
              <a:endPara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endParaRPr>
            </a:p>
          </p:txBody>
        </p:sp>
        <p:sp>
          <p:nvSpPr>
            <p:cNvPr id="70" name="Oval 69"/>
            <p:cNvSpPr>
              <a:spLocks noChangeAspect="1"/>
            </p:cNvSpPr>
            <p:nvPr/>
          </p:nvSpPr>
          <p:spPr>
            <a:xfrm>
              <a:off x="9299192" y="2952743"/>
              <a:ext cx="97043" cy="97043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2"/>
              </a:solidFill>
            </a:ln>
            <a:effectLst>
              <a:outerShdw sx="175000" sy="175000" algn="ctr" rotWithShape="0">
                <a:schemeClr val="bg1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AF8BEB1-C9A3-4BB9-87D1-B6C34A757BAC}"/>
              </a:ext>
            </a:extLst>
          </p:cNvPr>
          <p:cNvGrpSpPr/>
          <p:nvPr/>
        </p:nvGrpSpPr>
        <p:grpSpPr>
          <a:xfrm>
            <a:off x="9299192" y="3688736"/>
            <a:ext cx="3101686" cy="523220"/>
            <a:chOff x="9299192" y="3688736"/>
            <a:chExt cx="3101686" cy="523220"/>
          </a:xfrm>
        </p:grpSpPr>
        <p:sp>
          <p:nvSpPr>
            <p:cNvPr id="66" name="TextBox 65"/>
            <p:cNvSpPr txBox="1"/>
            <p:nvPr/>
          </p:nvSpPr>
          <p:spPr>
            <a:xfrm>
              <a:off x="9520842" y="3688736"/>
              <a:ext cx="288003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  <a:ea typeface="Roboto Light" panose="02000000000000000000" pitchFamily="2" charset="0"/>
                </a:rPr>
                <a:t>TREE SERVICE ONE</a:t>
              </a:r>
              <a:endParaRPr lang="en-US" sz="6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  <a:ea typeface="Roboto Light" panose="02000000000000000000" pitchFamily="2" charset="0"/>
              </a:endParaRPr>
            </a:p>
            <a:p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Dessert sweet cotton</a:t>
              </a:r>
              <a:endPara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endParaRPr>
            </a:p>
          </p:txBody>
        </p:sp>
        <p:sp>
          <p:nvSpPr>
            <p:cNvPr id="71" name="Oval 70"/>
            <p:cNvSpPr>
              <a:spLocks noChangeAspect="1"/>
            </p:cNvSpPr>
            <p:nvPr/>
          </p:nvSpPr>
          <p:spPr>
            <a:xfrm>
              <a:off x="9299192" y="3814120"/>
              <a:ext cx="97043" cy="97043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6"/>
              </a:solidFill>
            </a:ln>
            <a:effectLst>
              <a:outerShdw sx="175000" sy="175000" algn="ctr" rotWithShape="0">
                <a:schemeClr val="bg1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E99FBCE-FDA7-4307-B949-EA699DDF117B}"/>
              </a:ext>
            </a:extLst>
          </p:cNvPr>
          <p:cNvGrpSpPr/>
          <p:nvPr/>
        </p:nvGrpSpPr>
        <p:grpSpPr>
          <a:xfrm>
            <a:off x="9299192" y="4541845"/>
            <a:ext cx="3101686" cy="523220"/>
            <a:chOff x="9299192" y="4541845"/>
            <a:chExt cx="3101686" cy="523220"/>
          </a:xfrm>
        </p:grpSpPr>
        <p:sp>
          <p:nvSpPr>
            <p:cNvPr id="68" name="TextBox 67"/>
            <p:cNvSpPr txBox="1"/>
            <p:nvPr/>
          </p:nvSpPr>
          <p:spPr>
            <a:xfrm>
              <a:off x="9520842" y="4541845"/>
              <a:ext cx="288003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  <a:ea typeface="Roboto Light" panose="02000000000000000000" pitchFamily="2" charset="0"/>
                </a:rPr>
                <a:t>TREE SERVICE ONE</a:t>
              </a:r>
              <a:endParaRPr lang="en-US" sz="6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  <a:ea typeface="Roboto Light" panose="02000000000000000000" pitchFamily="2" charset="0"/>
              </a:endParaRPr>
            </a:p>
            <a:p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Tiramisu sweet cotton</a:t>
              </a:r>
              <a:endPara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endParaRPr>
            </a:p>
          </p:txBody>
        </p:sp>
        <p:sp>
          <p:nvSpPr>
            <p:cNvPr id="72" name="Oval 71"/>
            <p:cNvSpPr>
              <a:spLocks noChangeAspect="1"/>
            </p:cNvSpPr>
            <p:nvPr/>
          </p:nvSpPr>
          <p:spPr>
            <a:xfrm>
              <a:off x="9299192" y="4667701"/>
              <a:ext cx="97043" cy="97043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5"/>
              </a:solidFill>
            </a:ln>
            <a:effectLst>
              <a:outerShdw sx="175000" sy="175000" algn="ctr" rotWithShape="0">
                <a:schemeClr val="bg1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B29064C5-97D4-43BE-92E9-7CB905415DE0}"/>
              </a:ext>
            </a:extLst>
          </p:cNvPr>
          <p:cNvGrpSpPr/>
          <p:nvPr/>
        </p:nvGrpSpPr>
        <p:grpSpPr>
          <a:xfrm>
            <a:off x="-193686" y="1976947"/>
            <a:ext cx="3101685" cy="523220"/>
            <a:chOff x="-193686" y="1976947"/>
            <a:chExt cx="3101685" cy="523220"/>
          </a:xfrm>
        </p:grpSpPr>
        <p:sp>
          <p:nvSpPr>
            <p:cNvPr id="75" name="TextBox 74"/>
            <p:cNvSpPr txBox="1"/>
            <p:nvPr/>
          </p:nvSpPr>
          <p:spPr>
            <a:xfrm>
              <a:off x="-193686" y="1976947"/>
              <a:ext cx="288003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  <a:ea typeface="Roboto Light" panose="02000000000000000000" pitchFamily="2" charset="0"/>
                </a:rPr>
                <a:t>TREE SERVICE ONE</a:t>
              </a:r>
              <a:endParaRPr lang="en-US" sz="6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  <a:ea typeface="Roboto Light" panose="02000000000000000000" pitchFamily="2" charset="0"/>
              </a:endParaRPr>
            </a:p>
            <a:p>
              <a:pPr algn="r"/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tiramisu sweet cotton</a:t>
              </a:r>
              <a:endPara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endParaRPr>
            </a:p>
          </p:txBody>
        </p:sp>
        <p:sp>
          <p:nvSpPr>
            <p:cNvPr id="80" name="Oval 79"/>
            <p:cNvSpPr>
              <a:spLocks noChangeAspect="1"/>
            </p:cNvSpPr>
            <p:nvPr/>
          </p:nvSpPr>
          <p:spPr>
            <a:xfrm>
              <a:off x="2810956" y="2113653"/>
              <a:ext cx="97043" cy="97043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  <a:effectLst>
              <a:outerShdw sx="175000" sy="175000" algn="ctr" rotWithShape="0">
                <a:schemeClr val="bg1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67E67E2D-7279-4DE1-935E-EB5603F1ED8C}"/>
              </a:ext>
            </a:extLst>
          </p:cNvPr>
          <p:cNvGrpSpPr/>
          <p:nvPr/>
        </p:nvGrpSpPr>
        <p:grpSpPr>
          <a:xfrm>
            <a:off x="-193686" y="2830056"/>
            <a:ext cx="3101685" cy="523220"/>
            <a:chOff x="-193686" y="2830056"/>
            <a:chExt cx="3101685" cy="523220"/>
          </a:xfrm>
        </p:grpSpPr>
        <p:sp>
          <p:nvSpPr>
            <p:cNvPr id="77" name="TextBox 76"/>
            <p:cNvSpPr txBox="1"/>
            <p:nvPr/>
          </p:nvSpPr>
          <p:spPr>
            <a:xfrm>
              <a:off x="-193686" y="2830056"/>
              <a:ext cx="288003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  <a:ea typeface="Roboto Light" panose="02000000000000000000" pitchFamily="2" charset="0"/>
                </a:rPr>
                <a:t>TREE SERVICE ONE</a:t>
              </a:r>
              <a:endParaRPr lang="en-US" sz="6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  <a:ea typeface="Roboto Light" panose="02000000000000000000" pitchFamily="2" charset="0"/>
              </a:endParaRPr>
            </a:p>
            <a:p>
              <a:pPr algn="r"/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Dessert sweet cotton</a:t>
              </a:r>
              <a:endPara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endParaRPr>
            </a:p>
          </p:txBody>
        </p:sp>
        <p:sp>
          <p:nvSpPr>
            <p:cNvPr id="81" name="Oval 80"/>
            <p:cNvSpPr>
              <a:spLocks noChangeAspect="1"/>
            </p:cNvSpPr>
            <p:nvPr/>
          </p:nvSpPr>
          <p:spPr>
            <a:xfrm>
              <a:off x="2810956" y="2967235"/>
              <a:ext cx="97043" cy="97043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2"/>
              </a:solidFill>
            </a:ln>
            <a:effectLst>
              <a:outerShdw sx="175000" sy="175000" algn="ctr" rotWithShape="0">
                <a:schemeClr val="bg1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95B3A3E-1E5A-4E9C-BB6F-4FEDDFBAA8DE}"/>
              </a:ext>
            </a:extLst>
          </p:cNvPr>
          <p:cNvGrpSpPr/>
          <p:nvPr/>
        </p:nvGrpSpPr>
        <p:grpSpPr>
          <a:xfrm>
            <a:off x="-193686" y="3683165"/>
            <a:ext cx="3101685" cy="523220"/>
            <a:chOff x="-193686" y="3683165"/>
            <a:chExt cx="3101685" cy="523220"/>
          </a:xfrm>
        </p:grpSpPr>
        <p:sp>
          <p:nvSpPr>
            <p:cNvPr id="78" name="TextBox 77"/>
            <p:cNvSpPr txBox="1"/>
            <p:nvPr/>
          </p:nvSpPr>
          <p:spPr>
            <a:xfrm>
              <a:off x="-193686" y="3683165"/>
              <a:ext cx="288003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  <a:ea typeface="Roboto Light" panose="02000000000000000000" pitchFamily="2" charset="0"/>
                </a:rPr>
                <a:t>TREE SERVICE ONE</a:t>
              </a:r>
              <a:endParaRPr lang="en-US" sz="6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  <a:ea typeface="Roboto Light" panose="02000000000000000000" pitchFamily="2" charset="0"/>
              </a:endParaRPr>
            </a:p>
            <a:p>
              <a:pPr algn="r"/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Dessert tiramisu cotton</a:t>
              </a:r>
              <a:endPara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endParaRPr>
            </a:p>
          </p:txBody>
        </p:sp>
        <p:sp>
          <p:nvSpPr>
            <p:cNvPr id="82" name="Oval 81"/>
            <p:cNvSpPr>
              <a:spLocks noChangeAspect="1"/>
            </p:cNvSpPr>
            <p:nvPr/>
          </p:nvSpPr>
          <p:spPr>
            <a:xfrm>
              <a:off x="2810956" y="3828612"/>
              <a:ext cx="97043" cy="97043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6"/>
              </a:solidFill>
            </a:ln>
            <a:effectLst>
              <a:outerShdw sx="175000" sy="175000" algn="ctr" rotWithShape="0">
                <a:schemeClr val="bg1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40BD527B-F038-4CAC-AA6F-4E769456575F}"/>
              </a:ext>
            </a:extLst>
          </p:cNvPr>
          <p:cNvGrpSpPr/>
          <p:nvPr/>
        </p:nvGrpSpPr>
        <p:grpSpPr>
          <a:xfrm>
            <a:off x="-193686" y="4536275"/>
            <a:ext cx="3101685" cy="523220"/>
            <a:chOff x="-193686" y="4536275"/>
            <a:chExt cx="3101685" cy="523220"/>
          </a:xfrm>
        </p:grpSpPr>
        <p:sp>
          <p:nvSpPr>
            <p:cNvPr id="79" name="TextBox 78"/>
            <p:cNvSpPr txBox="1"/>
            <p:nvPr/>
          </p:nvSpPr>
          <p:spPr>
            <a:xfrm>
              <a:off x="-193686" y="4536275"/>
              <a:ext cx="288003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  <a:ea typeface="Roboto Light" panose="02000000000000000000" pitchFamily="2" charset="0"/>
                </a:rPr>
                <a:t>TREE SERVICE ONE</a:t>
              </a:r>
              <a:endParaRPr lang="en-US" sz="6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  <a:ea typeface="Roboto Light" panose="02000000000000000000" pitchFamily="2" charset="0"/>
              </a:endParaRPr>
            </a:p>
            <a:p>
              <a:pPr algn="r"/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Dessert tiramisu sweet</a:t>
              </a:r>
              <a:endPara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endParaRPr>
            </a:p>
          </p:txBody>
        </p:sp>
        <p:sp>
          <p:nvSpPr>
            <p:cNvPr id="83" name="Oval 82"/>
            <p:cNvSpPr>
              <a:spLocks noChangeAspect="1"/>
            </p:cNvSpPr>
            <p:nvPr/>
          </p:nvSpPr>
          <p:spPr>
            <a:xfrm>
              <a:off x="2810956" y="4682193"/>
              <a:ext cx="97043" cy="97043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5"/>
              </a:solidFill>
            </a:ln>
            <a:effectLst>
              <a:outerShdw sx="175000" sy="175000" algn="ctr" rotWithShape="0">
                <a:schemeClr val="bg1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3390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TREE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DIAG 05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6</a:t>
            </a:fld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17565" name="Group 17564"/>
          <p:cNvGrpSpPr/>
          <p:nvPr/>
        </p:nvGrpSpPr>
        <p:grpSpPr>
          <a:xfrm>
            <a:off x="4010365" y="921952"/>
            <a:ext cx="4088769" cy="5200913"/>
            <a:chOff x="2975223" y="743983"/>
            <a:chExt cx="3143002" cy="3997898"/>
          </a:xfrm>
        </p:grpSpPr>
        <p:sp>
          <p:nvSpPr>
            <p:cNvPr id="147" name="Freeform 6"/>
            <p:cNvSpPr>
              <a:spLocks/>
            </p:cNvSpPr>
            <p:nvPr/>
          </p:nvSpPr>
          <p:spPr bwMode="auto">
            <a:xfrm>
              <a:off x="5040312" y="1370684"/>
              <a:ext cx="1077913" cy="328613"/>
            </a:xfrm>
            <a:custGeom>
              <a:avLst/>
              <a:gdLst>
                <a:gd name="T0" fmla="*/ 214 w 581"/>
                <a:gd name="T1" fmla="*/ 0 h 177"/>
                <a:gd name="T2" fmla="*/ 198 w 581"/>
                <a:gd name="T3" fmla="*/ 1 h 177"/>
                <a:gd name="T4" fmla="*/ 176 w 581"/>
                <a:gd name="T5" fmla="*/ 8 h 177"/>
                <a:gd name="T6" fmla="*/ 143 w 581"/>
                <a:gd name="T7" fmla="*/ 38 h 177"/>
                <a:gd name="T8" fmla="*/ 141 w 581"/>
                <a:gd name="T9" fmla="*/ 39 h 177"/>
                <a:gd name="T10" fmla="*/ 128 w 581"/>
                <a:gd name="T11" fmla="*/ 75 h 177"/>
                <a:gd name="T12" fmla="*/ 118 w 581"/>
                <a:gd name="T13" fmla="*/ 75 h 177"/>
                <a:gd name="T14" fmla="*/ 0 w 581"/>
                <a:gd name="T15" fmla="*/ 177 h 177"/>
                <a:gd name="T16" fmla="*/ 0 w 581"/>
                <a:gd name="T17" fmla="*/ 177 h 177"/>
                <a:gd name="T18" fmla="*/ 581 w 581"/>
                <a:gd name="T19" fmla="*/ 177 h 177"/>
                <a:gd name="T20" fmla="*/ 558 w 581"/>
                <a:gd name="T21" fmla="*/ 127 h 177"/>
                <a:gd name="T22" fmla="*/ 538 w 581"/>
                <a:gd name="T23" fmla="*/ 110 h 177"/>
                <a:gd name="T24" fmla="*/ 490 w 581"/>
                <a:gd name="T25" fmla="*/ 94 h 177"/>
                <a:gd name="T26" fmla="*/ 464 w 581"/>
                <a:gd name="T27" fmla="*/ 95 h 177"/>
                <a:gd name="T28" fmla="*/ 432 w 581"/>
                <a:gd name="T29" fmla="*/ 107 h 177"/>
                <a:gd name="T30" fmla="*/ 415 w 581"/>
                <a:gd name="T31" fmla="*/ 80 h 177"/>
                <a:gd name="T32" fmla="*/ 394 w 581"/>
                <a:gd name="T33" fmla="*/ 62 h 177"/>
                <a:gd name="T34" fmla="*/ 343 w 581"/>
                <a:gd name="T35" fmla="*/ 44 h 177"/>
                <a:gd name="T36" fmla="*/ 316 w 581"/>
                <a:gd name="T37" fmla="*/ 46 h 177"/>
                <a:gd name="T38" fmla="*/ 293 w 581"/>
                <a:gd name="T39" fmla="*/ 53 h 177"/>
                <a:gd name="T40" fmla="*/ 242 w 581"/>
                <a:gd name="T41" fmla="*/ 4 h 177"/>
                <a:gd name="T42" fmla="*/ 214 w 581"/>
                <a:gd name="T43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81" h="177">
                  <a:moveTo>
                    <a:pt x="214" y="0"/>
                  </a:moveTo>
                  <a:cubicBezTo>
                    <a:pt x="209" y="0"/>
                    <a:pt x="203" y="0"/>
                    <a:pt x="198" y="1"/>
                  </a:cubicBezTo>
                  <a:cubicBezTo>
                    <a:pt x="191" y="4"/>
                    <a:pt x="183" y="6"/>
                    <a:pt x="176" y="8"/>
                  </a:cubicBezTo>
                  <a:cubicBezTo>
                    <a:pt x="162" y="15"/>
                    <a:pt x="151" y="25"/>
                    <a:pt x="143" y="38"/>
                  </a:cubicBezTo>
                  <a:cubicBezTo>
                    <a:pt x="142" y="38"/>
                    <a:pt x="142" y="39"/>
                    <a:pt x="141" y="39"/>
                  </a:cubicBezTo>
                  <a:cubicBezTo>
                    <a:pt x="134" y="50"/>
                    <a:pt x="130" y="62"/>
                    <a:pt x="128" y="75"/>
                  </a:cubicBezTo>
                  <a:cubicBezTo>
                    <a:pt x="125" y="75"/>
                    <a:pt x="121" y="75"/>
                    <a:pt x="118" y="75"/>
                  </a:cubicBezTo>
                  <a:cubicBezTo>
                    <a:pt x="58" y="75"/>
                    <a:pt x="4" y="114"/>
                    <a:pt x="0" y="177"/>
                  </a:cubicBezTo>
                  <a:cubicBezTo>
                    <a:pt x="0" y="177"/>
                    <a:pt x="0" y="177"/>
                    <a:pt x="0" y="177"/>
                  </a:cubicBezTo>
                  <a:cubicBezTo>
                    <a:pt x="581" y="177"/>
                    <a:pt x="581" y="177"/>
                    <a:pt x="581" y="177"/>
                  </a:cubicBezTo>
                  <a:cubicBezTo>
                    <a:pt x="578" y="159"/>
                    <a:pt x="570" y="141"/>
                    <a:pt x="558" y="127"/>
                  </a:cubicBezTo>
                  <a:cubicBezTo>
                    <a:pt x="538" y="110"/>
                    <a:pt x="538" y="110"/>
                    <a:pt x="538" y="110"/>
                  </a:cubicBezTo>
                  <a:cubicBezTo>
                    <a:pt x="523" y="101"/>
                    <a:pt x="507" y="95"/>
                    <a:pt x="490" y="94"/>
                  </a:cubicBezTo>
                  <a:cubicBezTo>
                    <a:pt x="481" y="94"/>
                    <a:pt x="473" y="95"/>
                    <a:pt x="464" y="95"/>
                  </a:cubicBezTo>
                  <a:cubicBezTo>
                    <a:pt x="453" y="97"/>
                    <a:pt x="442" y="101"/>
                    <a:pt x="432" y="107"/>
                  </a:cubicBezTo>
                  <a:cubicBezTo>
                    <a:pt x="428" y="97"/>
                    <a:pt x="422" y="88"/>
                    <a:pt x="415" y="80"/>
                  </a:cubicBezTo>
                  <a:cubicBezTo>
                    <a:pt x="408" y="74"/>
                    <a:pt x="401" y="68"/>
                    <a:pt x="394" y="62"/>
                  </a:cubicBezTo>
                  <a:cubicBezTo>
                    <a:pt x="379" y="52"/>
                    <a:pt x="362" y="46"/>
                    <a:pt x="343" y="44"/>
                  </a:cubicBezTo>
                  <a:cubicBezTo>
                    <a:pt x="334" y="45"/>
                    <a:pt x="325" y="45"/>
                    <a:pt x="316" y="46"/>
                  </a:cubicBezTo>
                  <a:cubicBezTo>
                    <a:pt x="308" y="47"/>
                    <a:pt x="300" y="50"/>
                    <a:pt x="293" y="53"/>
                  </a:cubicBezTo>
                  <a:cubicBezTo>
                    <a:pt x="283" y="31"/>
                    <a:pt x="265" y="13"/>
                    <a:pt x="242" y="4"/>
                  </a:cubicBezTo>
                  <a:cubicBezTo>
                    <a:pt x="232" y="1"/>
                    <a:pt x="223" y="0"/>
                    <a:pt x="214" y="0"/>
                  </a:cubicBez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349" name="Freeform 6"/>
            <p:cNvSpPr>
              <a:spLocks/>
            </p:cNvSpPr>
            <p:nvPr/>
          </p:nvSpPr>
          <p:spPr bwMode="auto">
            <a:xfrm>
              <a:off x="2975223" y="1670506"/>
              <a:ext cx="1077913" cy="328613"/>
            </a:xfrm>
            <a:custGeom>
              <a:avLst/>
              <a:gdLst>
                <a:gd name="T0" fmla="*/ 214 w 581"/>
                <a:gd name="T1" fmla="*/ 0 h 177"/>
                <a:gd name="T2" fmla="*/ 198 w 581"/>
                <a:gd name="T3" fmla="*/ 1 h 177"/>
                <a:gd name="T4" fmla="*/ 176 w 581"/>
                <a:gd name="T5" fmla="*/ 8 h 177"/>
                <a:gd name="T6" fmla="*/ 143 w 581"/>
                <a:gd name="T7" fmla="*/ 38 h 177"/>
                <a:gd name="T8" fmla="*/ 141 w 581"/>
                <a:gd name="T9" fmla="*/ 39 h 177"/>
                <a:gd name="T10" fmla="*/ 128 w 581"/>
                <a:gd name="T11" fmla="*/ 75 h 177"/>
                <a:gd name="T12" fmla="*/ 118 w 581"/>
                <a:gd name="T13" fmla="*/ 75 h 177"/>
                <a:gd name="T14" fmla="*/ 0 w 581"/>
                <a:gd name="T15" fmla="*/ 177 h 177"/>
                <a:gd name="T16" fmla="*/ 0 w 581"/>
                <a:gd name="T17" fmla="*/ 177 h 177"/>
                <a:gd name="T18" fmla="*/ 581 w 581"/>
                <a:gd name="T19" fmla="*/ 177 h 177"/>
                <a:gd name="T20" fmla="*/ 558 w 581"/>
                <a:gd name="T21" fmla="*/ 127 h 177"/>
                <a:gd name="T22" fmla="*/ 538 w 581"/>
                <a:gd name="T23" fmla="*/ 110 h 177"/>
                <a:gd name="T24" fmla="*/ 490 w 581"/>
                <a:gd name="T25" fmla="*/ 94 h 177"/>
                <a:gd name="T26" fmla="*/ 464 w 581"/>
                <a:gd name="T27" fmla="*/ 95 h 177"/>
                <a:gd name="T28" fmla="*/ 432 w 581"/>
                <a:gd name="T29" fmla="*/ 107 h 177"/>
                <a:gd name="T30" fmla="*/ 415 w 581"/>
                <a:gd name="T31" fmla="*/ 80 h 177"/>
                <a:gd name="T32" fmla="*/ 394 w 581"/>
                <a:gd name="T33" fmla="*/ 62 h 177"/>
                <a:gd name="T34" fmla="*/ 343 w 581"/>
                <a:gd name="T35" fmla="*/ 44 h 177"/>
                <a:gd name="T36" fmla="*/ 316 w 581"/>
                <a:gd name="T37" fmla="*/ 46 h 177"/>
                <a:gd name="T38" fmla="*/ 293 w 581"/>
                <a:gd name="T39" fmla="*/ 53 h 177"/>
                <a:gd name="T40" fmla="*/ 242 w 581"/>
                <a:gd name="T41" fmla="*/ 4 h 177"/>
                <a:gd name="T42" fmla="*/ 214 w 581"/>
                <a:gd name="T43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81" h="177">
                  <a:moveTo>
                    <a:pt x="214" y="0"/>
                  </a:moveTo>
                  <a:cubicBezTo>
                    <a:pt x="209" y="0"/>
                    <a:pt x="203" y="0"/>
                    <a:pt x="198" y="1"/>
                  </a:cubicBezTo>
                  <a:cubicBezTo>
                    <a:pt x="191" y="4"/>
                    <a:pt x="183" y="6"/>
                    <a:pt x="176" y="8"/>
                  </a:cubicBezTo>
                  <a:cubicBezTo>
                    <a:pt x="162" y="15"/>
                    <a:pt x="151" y="25"/>
                    <a:pt x="143" y="38"/>
                  </a:cubicBezTo>
                  <a:cubicBezTo>
                    <a:pt x="142" y="38"/>
                    <a:pt x="142" y="39"/>
                    <a:pt x="141" y="39"/>
                  </a:cubicBezTo>
                  <a:cubicBezTo>
                    <a:pt x="134" y="50"/>
                    <a:pt x="130" y="62"/>
                    <a:pt x="128" y="75"/>
                  </a:cubicBezTo>
                  <a:cubicBezTo>
                    <a:pt x="125" y="75"/>
                    <a:pt x="121" y="75"/>
                    <a:pt x="118" y="75"/>
                  </a:cubicBezTo>
                  <a:cubicBezTo>
                    <a:pt x="58" y="75"/>
                    <a:pt x="4" y="114"/>
                    <a:pt x="0" y="177"/>
                  </a:cubicBezTo>
                  <a:cubicBezTo>
                    <a:pt x="0" y="177"/>
                    <a:pt x="0" y="177"/>
                    <a:pt x="0" y="177"/>
                  </a:cubicBezTo>
                  <a:cubicBezTo>
                    <a:pt x="581" y="177"/>
                    <a:pt x="581" y="177"/>
                    <a:pt x="581" y="177"/>
                  </a:cubicBezTo>
                  <a:cubicBezTo>
                    <a:pt x="578" y="159"/>
                    <a:pt x="570" y="141"/>
                    <a:pt x="558" y="127"/>
                  </a:cubicBezTo>
                  <a:cubicBezTo>
                    <a:pt x="538" y="110"/>
                    <a:pt x="538" y="110"/>
                    <a:pt x="538" y="110"/>
                  </a:cubicBezTo>
                  <a:cubicBezTo>
                    <a:pt x="523" y="101"/>
                    <a:pt x="507" y="95"/>
                    <a:pt x="490" y="94"/>
                  </a:cubicBezTo>
                  <a:cubicBezTo>
                    <a:pt x="481" y="94"/>
                    <a:pt x="473" y="95"/>
                    <a:pt x="464" y="95"/>
                  </a:cubicBezTo>
                  <a:cubicBezTo>
                    <a:pt x="453" y="97"/>
                    <a:pt x="442" y="101"/>
                    <a:pt x="432" y="107"/>
                  </a:cubicBezTo>
                  <a:cubicBezTo>
                    <a:pt x="428" y="97"/>
                    <a:pt x="422" y="88"/>
                    <a:pt x="415" y="80"/>
                  </a:cubicBezTo>
                  <a:cubicBezTo>
                    <a:pt x="408" y="74"/>
                    <a:pt x="401" y="68"/>
                    <a:pt x="394" y="62"/>
                  </a:cubicBezTo>
                  <a:cubicBezTo>
                    <a:pt x="379" y="52"/>
                    <a:pt x="362" y="46"/>
                    <a:pt x="343" y="44"/>
                  </a:cubicBezTo>
                  <a:cubicBezTo>
                    <a:pt x="334" y="45"/>
                    <a:pt x="325" y="45"/>
                    <a:pt x="316" y="46"/>
                  </a:cubicBezTo>
                  <a:cubicBezTo>
                    <a:pt x="308" y="47"/>
                    <a:pt x="300" y="50"/>
                    <a:pt x="293" y="53"/>
                  </a:cubicBezTo>
                  <a:cubicBezTo>
                    <a:pt x="283" y="31"/>
                    <a:pt x="265" y="13"/>
                    <a:pt x="242" y="4"/>
                  </a:cubicBezTo>
                  <a:cubicBezTo>
                    <a:pt x="232" y="1"/>
                    <a:pt x="223" y="0"/>
                    <a:pt x="214" y="0"/>
                  </a:cubicBez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52" name="Oval 14"/>
            <p:cNvSpPr>
              <a:spLocks noChangeArrowheads="1"/>
            </p:cNvSpPr>
            <p:nvPr/>
          </p:nvSpPr>
          <p:spPr bwMode="auto">
            <a:xfrm>
              <a:off x="3363119" y="2538291"/>
              <a:ext cx="2408238" cy="261938"/>
            </a:xfrm>
            <a:prstGeom prst="ellipse">
              <a:avLst/>
            </a:prstGeom>
            <a:solidFill>
              <a:srgbClr val="A9E8C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53" name="Freeform 15"/>
            <p:cNvSpPr>
              <a:spLocks/>
            </p:cNvSpPr>
            <p:nvPr/>
          </p:nvSpPr>
          <p:spPr bwMode="auto">
            <a:xfrm>
              <a:off x="5715794" y="2531941"/>
              <a:ext cx="58738" cy="44450"/>
            </a:xfrm>
            <a:custGeom>
              <a:avLst/>
              <a:gdLst>
                <a:gd name="T0" fmla="*/ 32 w 32"/>
                <a:gd name="T1" fmla="*/ 2 h 24"/>
                <a:gd name="T2" fmla="*/ 20 w 32"/>
                <a:gd name="T3" fmla="*/ 19 h 24"/>
                <a:gd name="T4" fmla="*/ 0 w 32"/>
                <a:gd name="T5" fmla="*/ 22 h 24"/>
                <a:gd name="T6" fmla="*/ 11 w 32"/>
                <a:gd name="T7" fmla="*/ 5 h 24"/>
                <a:gd name="T8" fmla="*/ 32 w 32"/>
                <a:gd name="T9" fmla="*/ 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24">
                  <a:moveTo>
                    <a:pt x="32" y="2"/>
                  </a:moveTo>
                  <a:cubicBezTo>
                    <a:pt x="32" y="2"/>
                    <a:pt x="29" y="13"/>
                    <a:pt x="20" y="19"/>
                  </a:cubicBezTo>
                  <a:cubicBezTo>
                    <a:pt x="12" y="24"/>
                    <a:pt x="0" y="22"/>
                    <a:pt x="0" y="22"/>
                  </a:cubicBezTo>
                  <a:cubicBezTo>
                    <a:pt x="0" y="22"/>
                    <a:pt x="2" y="11"/>
                    <a:pt x="11" y="5"/>
                  </a:cubicBezTo>
                  <a:cubicBezTo>
                    <a:pt x="20" y="0"/>
                    <a:pt x="32" y="2"/>
                    <a:pt x="32" y="2"/>
                  </a:cubicBezTo>
                  <a:close/>
                </a:path>
              </a:pathLst>
            </a:custGeom>
            <a:solidFill>
              <a:srgbClr val="31C37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54" name="Freeform 16"/>
            <p:cNvSpPr>
              <a:spLocks/>
            </p:cNvSpPr>
            <p:nvPr/>
          </p:nvSpPr>
          <p:spPr bwMode="auto">
            <a:xfrm>
              <a:off x="5696744" y="2516066"/>
              <a:ext cx="25400" cy="47625"/>
            </a:xfrm>
            <a:custGeom>
              <a:avLst/>
              <a:gdLst>
                <a:gd name="T0" fmla="*/ 5 w 14"/>
                <a:gd name="T1" fmla="*/ 0 h 26"/>
                <a:gd name="T2" fmla="*/ 13 w 14"/>
                <a:gd name="T3" fmla="*/ 12 h 26"/>
                <a:gd name="T4" fmla="*/ 9 w 14"/>
                <a:gd name="T5" fmla="*/ 26 h 26"/>
                <a:gd name="T6" fmla="*/ 1 w 14"/>
                <a:gd name="T7" fmla="*/ 14 h 26"/>
                <a:gd name="T8" fmla="*/ 5 w 14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6">
                  <a:moveTo>
                    <a:pt x="5" y="0"/>
                  </a:moveTo>
                  <a:cubicBezTo>
                    <a:pt x="5" y="0"/>
                    <a:pt x="12" y="5"/>
                    <a:pt x="13" y="12"/>
                  </a:cubicBezTo>
                  <a:cubicBezTo>
                    <a:pt x="14" y="19"/>
                    <a:pt x="9" y="26"/>
                    <a:pt x="9" y="26"/>
                  </a:cubicBezTo>
                  <a:cubicBezTo>
                    <a:pt x="9" y="26"/>
                    <a:pt x="2" y="21"/>
                    <a:pt x="1" y="14"/>
                  </a:cubicBezTo>
                  <a:cubicBezTo>
                    <a:pt x="0" y="6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31C37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55" name="Freeform 17"/>
            <p:cNvSpPr>
              <a:spLocks/>
            </p:cNvSpPr>
            <p:nvPr/>
          </p:nvSpPr>
          <p:spPr bwMode="auto">
            <a:xfrm>
              <a:off x="5661819" y="2550991"/>
              <a:ext cx="42863" cy="26988"/>
            </a:xfrm>
            <a:custGeom>
              <a:avLst/>
              <a:gdLst>
                <a:gd name="T0" fmla="*/ 0 w 23"/>
                <a:gd name="T1" fmla="*/ 3 h 15"/>
                <a:gd name="T2" fmla="*/ 14 w 23"/>
                <a:gd name="T3" fmla="*/ 3 h 15"/>
                <a:gd name="T4" fmla="*/ 23 w 23"/>
                <a:gd name="T5" fmla="*/ 13 h 15"/>
                <a:gd name="T6" fmla="*/ 9 w 23"/>
                <a:gd name="T7" fmla="*/ 13 h 15"/>
                <a:gd name="T8" fmla="*/ 0 w 23"/>
                <a:gd name="T9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15">
                  <a:moveTo>
                    <a:pt x="0" y="3"/>
                  </a:moveTo>
                  <a:cubicBezTo>
                    <a:pt x="0" y="3"/>
                    <a:pt x="8" y="0"/>
                    <a:pt x="14" y="3"/>
                  </a:cubicBezTo>
                  <a:cubicBezTo>
                    <a:pt x="21" y="5"/>
                    <a:pt x="23" y="13"/>
                    <a:pt x="23" y="13"/>
                  </a:cubicBezTo>
                  <a:cubicBezTo>
                    <a:pt x="23" y="13"/>
                    <a:pt x="16" y="15"/>
                    <a:pt x="9" y="13"/>
                  </a:cubicBezTo>
                  <a:cubicBezTo>
                    <a:pt x="3" y="10"/>
                    <a:pt x="0" y="3"/>
                    <a:pt x="0" y="3"/>
                  </a:cubicBezTo>
                  <a:close/>
                </a:path>
              </a:pathLst>
            </a:custGeom>
            <a:solidFill>
              <a:srgbClr val="31C37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90" name="Freeform 52"/>
            <p:cNvSpPr>
              <a:spLocks/>
            </p:cNvSpPr>
            <p:nvPr/>
          </p:nvSpPr>
          <p:spPr bwMode="auto">
            <a:xfrm>
              <a:off x="5501482" y="2466854"/>
              <a:ext cx="53975" cy="38100"/>
            </a:xfrm>
            <a:custGeom>
              <a:avLst/>
              <a:gdLst>
                <a:gd name="T0" fmla="*/ 29 w 29"/>
                <a:gd name="T1" fmla="*/ 16 h 20"/>
                <a:gd name="T2" fmla="*/ 11 w 29"/>
                <a:gd name="T3" fmla="*/ 16 h 20"/>
                <a:gd name="T4" fmla="*/ 0 w 29"/>
                <a:gd name="T5" fmla="*/ 3 h 20"/>
                <a:gd name="T6" fmla="*/ 17 w 29"/>
                <a:gd name="T7" fmla="*/ 3 h 20"/>
                <a:gd name="T8" fmla="*/ 29 w 29"/>
                <a:gd name="T9" fmla="*/ 1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20">
                  <a:moveTo>
                    <a:pt x="29" y="16"/>
                  </a:moveTo>
                  <a:cubicBezTo>
                    <a:pt x="29" y="16"/>
                    <a:pt x="19" y="20"/>
                    <a:pt x="11" y="16"/>
                  </a:cubicBezTo>
                  <a:cubicBezTo>
                    <a:pt x="3" y="12"/>
                    <a:pt x="0" y="3"/>
                    <a:pt x="0" y="3"/>
                  </a:cubicBezTo>
                  <a:cubicBezTo>
                    <a:pt x="0" y="3"/>
                    <a:pt x="9" y="0"/>
                    <a:pt x="17" y="3"/>
                  </a:cubicBezTo>
                  <a:cubicBezTo>
                    <a:pt x="25" y="7"/>
                    <a:pt x="29" y="16"/>
                    <a:pt x="29" y="16"/>
                  </a:cubicBezTo>
                </a:path>
              </a:pathLst>
            </a:custGeom>
            <a:solidFill>
              <a:srgbClr val="31C37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91" name="Freeform 53"/>
            <p:cNvSpPr>
              <a:spLocks/>
            </p:cNvSpPr>
            <p:nvPr/>
          </p:nvSpPr>
          <p:spPr bwMode="auto">
            <a:xfrm>
              <a:off x="5476082" y="2471616"/>
              <a:ext cx="25400" cy="41275"/>
            </a:xfrm>
            <a:custGeom>
              <a:avLst/>
              <a:gdLst>
                <a:gd name="T0" fmla="*/ 9 w 14"/>
                <a:gd name="T1" fmla="*/ 23 h 23"/>
                <a:gd name="T2" fmla="*/ 2 w 14"/>
                <a:gd name="T3" fmla="*/ 12 h 23"/>
                <a:gd name="T4" fmla="*/ 5 w 14"/>
                <a:gd name="T5" fmla="*/ 0 h 23"/>
                <a:gd name="T6" fmla="*/ 13 w 14"/>
                <a:gd name="T7" fmla="*/ 10 h 23"/>
                <a:gd name="T8" fmla="*/ 9 w 14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3">
                  <a:moveTo>
                    <a:pt x="9" y="23"/>
                  </a:moveTo>
                  <a:cubicBezTo>
                    <a:pt x="9" y="23"/>
                    <a:pt x="3" y="19"/>
                    <a:pt x="2" y="12"/>
                  </a:cubicBezTo>
                  <a:cubicBezTo>
                    <a:pt x="0" y="6"/>
                    <a:pt x="5" y="0"/>
                    <a:pt x="5" y="0"/>
                  </a:cubicBezTo>
                  <a:cubicBezTo>
                    <a:pt x="5" y="0"/>
                    <a:pt x="11" y="4"/>
                    <a:pt x="13" y="10"/>
                  </a:cubicBezTo>
                  <a:cubicBezTo>
                    <a:pt x="14" y="17"/>
                    <a:pt x="9" y="23"/>
                    <a:pt x="9" y="23"/>
                  </a:cubicBezTo>
                </a:path>
              </a:pathLst>
            </a:custGeom>
            <a:solidFill>
              <a:srgbClr val="31C37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7408" name="Freeform 54"/>
            <p:cNvSpPr>
              <a:spLocks/>
            </p:cNvSpPr>
            <p:nvPr/>
          </p:nvSpPr>
          <p:spPr bwMode="auto">
            <a:xfrm>
              <a:off x="5493544" y="2423991"/>
              <a:ext cx="50800" cy="39688"/>
            </a:xfrm>
            <a:custGeom>
              <a:avLst/>
              <a:gdLst>
                <a:gd name="T0" fmla="*/ 28 w 28"/>
                <a:gd name="T1" fmla="*/ 2 h 21"/>
                <a:gd name="T2" fmla="*/ 18 w 28"/>
                <a:gd name="T3" fmla="*/ 17 h 21"/>
                <a:gd name="T4" fmla="*/ 0 w 28"/>
                <a:gd name="T5" fmla="*/ 19 h 21"/>
                <a:gd name="T6" fmla="*/ 10 w 28"/>
                <a:gd name="T7" fmla="*/ 5 h 21"/>
                <a:gd name="T8" fmla="*/ 28 w 28"/>
                <a:gd name="T9" fmla="*/ 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1">
                  <a:moveTo>
                    <a:pt x="28" y="2"/>
                  </a:moveTo>
                  <a:cubicBezTo>
                    <a:pt x="28" y="2"/>
                    <a:pt x="26" y="12"/>
                    <a:pt x="18" y="17"/>
                  </a:cubicBezTo>
                  <a:cubicBezTo>
                    <a:pt x="10" y="21"/>
                    <a:pt x="0" y="19"/>
                    <a:pt x="0" y="19"/>
                  </a:cubicBezTo>
                  <a:cubicBezTo>
                    <a:pt x="0" y="19"/>
                    <a:pt x="2" y="9"/>
                    <a:pt x="10" y="5"/>
                  </a:cubicBezTo>
                  <a:cubicBezTo>
                    <a:pt x="18" y="0"/>
                    <a:pt x="28" y="2"/>
                    <a:pt x="28" y="2"/>
                  </a:cubicBezTo>
                </a:path>
              </a:pathLst>
            </a:custGeom>
            <a:solidFill>
              <a:srgbClr val="31C37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7409" name="Freeform 55"/>
            <p:cNvSpPr>
              <a:spLocks/>
            </p:cNvSpPr>
            <p:nvPr/>
          </p:nvSpPr>
          <p:spPr bwMode="auto">
            <a:xfrm>
              <a:off x="5471319" y="2423991"/>
              <a:ext cx="17463" cy="39688"/>
            </a:xfrm>
            <a:custGeom>
              <a:avLst/>
              <a:gdLst>
                <a:gd name="T0" fmla="*/ 5 w 10"/>
                <a:gd name="T1" fmla="*/ 0 h 21"/>
                <a:gd name="T2" fmla="*/ 9 w 10"/>
                <a:gd name="T3" fmla="*/ 10 h 21"/>
                <a:gd name="T4" fmla="*/ 4 w 10"/>
                <a:gd name="T5" fmla="*/ 21 h 21"/>
                <a:gd name="T6" fmla="*/ 0 w 10"/>
                <a:gd name="T7" fmla="*/ 10 h 21"/>
                <a:gd name="T8" fmla="*/ 5 w 10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21">
                  <a:moveTo>
                    <a:pt x="5" y="0"/>
                  </a:moveTo>
                  <a:cubicBezTo>
                    <a:pt x="5" y="0"/>
                    <a:pt x="10" y="5"/>
                    <a:pt x="9" y="10"/>
                  </a:cubicBezTo>
                  <a:cubicBezTo>
                    <a:pt x="9" y="16"/>
                    <a:pt x="4" y="21"/>
                    <a:pt x="4" y="21"/>
                  </a:cubicBezTo>
                  <a:cubicBezTo>
                    <a:pt x="4" y="21"/>
                    <a:pt x="0" y="16"/>
                    <a:pt x="0" y="10"/>
                  </a:cubicBezTo>
                  <a:cubicBezTo>
                    <a:pt x="0" y="5"/>
                    <a:pt x="5" y="0"/>
                    <a:pt x="5" y="0"/>
                  </a:cubicBezTo>
                </a:path>
              </a:pathLst>
            </a:custGeom>
            <a:solidFill>
              <a:srgbClr val="31C37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7434" name="Freeform 76"/>
            <p:cNvSpPr>
              <a:spLocks/>
            </p:cNvSpPr>
            <p:nvPr/>
          </p:nvSpPr>
          <p:spPr bwMode="auto">
            <a:xfrm>
              <a:off x="5377657" y="2408116"/>
              <a:ext cx="28575" cy="20638"/>
            </a:xfrm>
            <a:custGeom>
              <a:avLst/>
              <a:gdLst>
                <a:gd name="T0" fmla="*/ 15 w 15"/>
                <a:gd name="T1" fmla="*/ 10 h 11"/>
                <a:gd name="T2" fmla="*/ 5 w 15"/>
                <a:gd name="T3" fmla="*/ 9 h 11"/>
                <a:gd name="T4" fmla="*/ 0 w 15"/>
                <a:gd name="T5" fmla="*/ 1 h 11"/>
                <a:gd name="T6" fmla="*/ 10 w 15"/>
                <a:gd name="T7" fmla="*/ 2 h 11"/>
                <a:gd name="T8" fmla="*/ 15 w 15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15" y="10"/>
                  </a:moveTo>
                  <a:cubicBezTo>
                    <a:pt x="15" y="10"/>
                    <a:pt x="10" y="11"/>
                    <a:pt x="5" y="9"/>
                  </a:cubicBezTo>
                  <a:cubicBezTo>
                    <a:pt x="1" y="7"/>
                    <a:pt x="0" y="1"/>
                    <a:pt x="0" y="1"/>
                  </a:cubicBezTo>
                  <a:cubicBezTo>
                    <a:pt x="0" y="1"/>
                    <a:pt x="5" y="0"/>
                    <a:pt x="10" y="2"/>
                  </a:cubicBezTo>
                  <a:cubicBezTo>
                    <a:pt x="14" y="5"/>
                    <a:pt x="15" y="10"/>
                    <a:pt x="15" y="10"/>
                  </a:cubicBezTo>
                </a:path>
              </a:pathLst>
            </a:custGeom>
            <a:solidFill>
              <a:srgbClr val="31C37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7435" name="Freeform 77"/>
            <p:cNvSpPr>
              <a:spLocks/>
            </p:cNvSpPr>
            <p:nvPr/>
          </p:nvSpPr>
          <p:spPr bwMode="auto">
            <a:xfrm>
              <a:off x="5363369" y="2408116"/>
              <a:ext cx="12700" cy="23813"/>
            </a:xfrm>
            <a:custGeom>
              <a:avLst/>
              <a:gdLst>
                <a:gd name="T0" fmla="*/ 4 w 7"/>
                <a:gd name="T1" fmla="*/ 13 h 13"/>
                <a:gd name="T2" fmla="*/ 1 w 7"/>
                <a:gd name="T3" fmla="*/ 7 h 13"/>
                <a:gd name="T4" fmla="*/ 3 w 7"/>
                <a:gd name="T5" fmla="*/ 0 h 13"/>
                <a:gd name="T6" fmla="*/ 7 w 7"/>
                <a:gd name="T7" fmla="*/ 7 h 13"/>
                <a:gd name="T8" fmla="*/ 4 w 7"/>
                <a:gd name="T9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3">
                  <a:moveTo>
                    <a:pt x="4" y="13"/>
                  </a:moveTo>
                  <a:cubicBezTo>
                    <a:pt x="4" y="13"/>
                    <a:pt x="1" y="11"/>
                    <a:pt x="1" y="7"/>
                  </a:cubicBezTo>
                  <a:cubicBezTo>
                    <a:pt x="0" y="3"/>
                    <a:pt x="3" y="0"/>
                    <a:pt x="3" y="0"/>
                  </a:cubicBezTo>
                  <a:cubicBezTo>
                    <a:pt x="3" y="0"/>
                    <a:pt x="6" y="3"/>
                    <a:pt x="7" y="7"/>
                  </a:cubicBezTo>
                  <a:cubicBezTo>
                    <a:pt x="7" y="10"/>
                    <a:pt x="4" y="13"/>
                    <a:pt x="4" y="13"/>
                  </a:cubicBezTo>
                </a:path>
              </a:pathLst>
            </a:custGeom>
            <a:solidFill>
              <a:srgbClr val="31C37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7436" name="Freeform 78"/>
            <p:cNvSpPr>
              <a:spLocks/>
            </p:cNvSpPr>
            <p:nvPr/>
          </p:nvSpPr>
          <p:spPr bwMode="auto">
            <a:xfrm>
              <a:off x="5374482" y="2385891"/>
              <a:ext cx="30163" cy="20638"/>
            </a:xfrm>
            <a:custGeom>
              <a:avLst/>
              <a:gdLst>
                <a:gd name="T0" fmla="*/ 16 w 16"/>
                <a:gd name="T1" fmla="*/ 1 h 11"/>
                <a:gd name="T2" fmla="*/ 10 w 16"/>
                <a:gd name="T3" fmla="*/ 9 h 11"/>
                <a:gd name="T4" fmla="*/ 0 w 16"/>
                <a:gd name="T5" fmla="*/ 9 h 11"/>
                <a:gd name="T6" fmla="*/ 6 w 16"/>
                <a:gd name="T7" fmla="*/ 2 h 11"/>
                <a:gd name="T8" fmla="*/ 16 w 16"/>
                <a:gd name="T9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1">
                  <a:moveTo>
                    <a:pt x="16" y="1"/>
                  </a:moveTo>
                  <a:cubicBezTo>
                    <a:pt x="16" y="1"/>
                    <a:pt x="14" y="7"/>
                    <a:pt x="10" y="9"/>
                  </a:cubicBezTo>
                  <a:cubicBezTo>
                    <a:pt x="5" y="11"/>
                    <a:pt x="0" y="9"/>
                    <a:pt x="0" y="9"/>
                  </a:cubicBezTo>
                  <a:cubicBezTo>
                    <a:pt x="0" y="9"/>
                    <a:pt x="1" y="4"/>
                    <a:pt x="6" y="2"/>
                  </a:cubicBezTo>
                  <a:cubicBezTo>
                    <a:pt x="10" y="0"/>
                    <a:pt x="16" y="1"/>
                    <a:pt x="16" y="1"/>
                  </a:cubicBezTo>
                </a:path>
              </a:pathLst>
            </a:custGeom>
            <a:solidFill>
              <a:srgbClr val="31C37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7437" name="Freeform 79"/>
            <p:cNvSpPr>
              <a:spLocks/>
            </p:cNvSpPr>
            <p:nvPr/>
          </p:nvSpPr>
          <p:spPr bwMode="auto">
            <a:xfrm>
              <a:off x="5361782" y="2384304"/>
              <a:ext cx="11113" cy="20638"/>
            </a:xfrm>
            <a:custGeom>
              <a:avLst/>
              <a:gdLst>
                <a:gd name="T0" fmla="*/ 4 w 6"/>
                <a:gd name="T1" fmla="*/ 0 h 11"/>
                <a:gd name="T2" fmla="*/ 6 w 6"/>
                <a:gd name="T3" fmla="*/ 5 h 11"/>
                <a:gd name="T4" fmla="*/ 2 w 6"/>
                <a:gd name="T5" fmla="*/ 11 h 11"/>
                <a:gd name="T6" fmla="*/ 0 w 6"/>
                <a:gd name="T7" fmla="*/ 5 h 11"/>
                <a:gd name="T8" fmla="*/ 4 w 6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1">
                  <a:moveTo>
                    <a:pt x="4" y="0"/>
                  </a:moveTo>
                  <a:cubicBezTo>
                    <a:pt x="4" y="0"/>
                    <a:pt x="6" y="2"/>
                    <a:pt x="6" y="5"/>
                  </a:cubicBezTo>
                  <a:cubicBezTo>
                    <a:pt x="5" y="9"/>
                    <a:pt x="2" y="11"/>
                    <a:pt x="2" y="11"/>
                  </a:cubicBezTo>
                  <a:cubicBezTo>
                    <a:pt x="2" y="11"/>
                    <a:pt x="0" y="8"/>
                    <a:pt x="0" y="5"/>
                  </a:cubicBezTo>
                  <a:cubicBezTo>
                    <a:pt x="1" y="2"/>
                    <a:pt x="4" y="0"/>
                    <a:pt x="4" y="0"/>
                  </a:cubicBezTo>
                </a:path>
              </a:pathLst>
            </a:custGeom>
            <a:solidFill>
              <a:srgbClr val="31C37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7501" name="Freeform 143"/>
            <p:cNvSpPr>
              <a:spLocks/>
            </p:cNvSpPr>
            <p:nvPr/>
          </p:nvSpPr>
          <p:spPr bwMode="auto">
            <a:xfrm>
              <a:off x="5399882" y="2350966"/>
              <a:ext cx="31750" cy="38100"/>
            </a:xfrm>
            <a:custGeom>
              <a:avLst/>
              <a:gdLst>
                <a:gd name="T0" fmla="*/ 15 w 17"/>
                <a:gd name="T1" fmla="*/ 21 h 21"/>
                <a:gd name="T2" fmla="*/ 3 w 17"/>
                <a:gd name="T3" fmla="*/ 13 h 21"/>
                <a:gd name="T4" fmla="*/ 2 w 17"/>
                <a:gd name="T5" fmla="*/ 0 h 21"/>
                <a:gd name="T6" fmla="*/ 13 w 17"/>
                <a:gd name="T7" fmla="*/ 8 h 21"/>
                <a:gd name="T8" fmla="*/ 15 w 17"/>
                <a:gd name="T9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21">
                  <a:moveTo>
                    <a:pt x="15" y="21"/>
                  </a:moveTo>
                  <a:cubicBezTo>
                    <a:pt x="15" y="21"/>
                    <a:pt x="7" y="19"/>
                    <a:pt x="3" y="13"/>
                  </a:cubicBezTo>
                  <a:cubicBezTo>
                    <a:pt x="0" y="7"/>
                    <a:pt x="2" y="0"/>
                    <a:pt x="2" y="0"/>
                  </a:cubicBezTo>
                  <a:cubicBezTo>
                    <a:pt x="2" y="0"/>
                    <a:pt x="10" y="2"/>
                    <a:pt x="13" y="8"/>
                  </a:cubicBezTo>
                  <a:cubicBezTo>
                    <a:pt x="17" y="13"/>
                    <a:pt x="15" y="21"/>
                    <a:pt x="15" y="21"/>
                  </a:cubicBezTo>
                </a:path>
              </a:pathLst>
            </a:custGeom>
            <a:solidFill>
              <a:srgbClr val="31C37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7502" name="Freeform 144"/>
            <p:cNvSpPr>
              <a:spLocks/>
            </p:cNvSpPr>
            <p:nvPr/>
          </p:nvSpPr>
          <p:spPr bwMode="auto">
            <a:xfrm>
              <a:off x="5407819" y="2323979"/>
              <a:ext cx="60325" cy="31750"/>
            </a:xfrm>
            <a:custGeom>
              <a:avLst/>
              <a:gdLst>
                <a:gd name="T0" fmla="*/ 33 w 33"/>
                <a:gd name="T1" fmla="*/ 7 h 17"/>
                <a:gd name="T2" fmla="*/ 18 w 33"/>
                <a:gd name="T3" fmla="*/ 16 h 17"/>
                <a:gd name="T4" fmla="*/ 0 w 33"/>
                <a:gd name="T5" fmla="*/ 11 h 17"/>
                <a:gd name="T6" fmla="*/ 15 w 33"/>
                <a:gd name="T7" fmla="*/ 2 h 17"/>
                <a:gd name="T8" fmla="*/ 33 w 33"/>
                <a:gd name="T9" fmla="*/ 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7">
                  <a:moveTo>
                    <a:pt x="33" y="7"/>
                  </a:moveTo>
                  <a:cubicBezTo>
                    <a:pt x="33" y="7"/>
                    <a:pt x="27" y="15"/>
                    <a:pt x="18" y="16"/>
                  </a:cubicBezTo>
                  <a:cubicBezTo>
                    <a:pt x="8" y="17"/>
                    <a:pt x="0" y="11"/>
                    <a:pt x="0" y="11"/>
                  </a:cubicBezTo>
                  <a:cubicBezTo>
                    <a:pt x="0" y="11"/>
                    <a:pt x="6" y="3"/>
                    <a:pt x="15" y="2"/>
                  </a:cubicBezTo>
                  <a:cubicBezTo>
                    <a:pt x="25" y="0"/>
                    <a:pt x="33" y="7"/>
                    <a:pt x="33" y="7"/>
                  </a:cubicBezTo>
                </a:path>
              </a:pathLst>
            </a:custGeom>
            <a:solidFill>
              <a:srgbClr val="31C37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7503" name="Freeform 145"/>
            <p:cNvSpPr>
              <a:spLocks/>
            </p:cNvSpPr>
            <p:nvPr/>
          </p:nvSpPr>
          <p:spPr bwMode="auto">
            <a:xfrm>
              <a:off x="5391944" y="2306516"/>
              <a:ext cx="31750" cy="36513"/>
            </a:xfrm>
            <a:custGeom>
              <a:avLst/>
              <a:gdLst>
                <a:gd name="T0" fmla="*/ 15 w 17"/>
                <a:gd name="T1" fmla="*/ 0 h 20"/>
                <a:gd name="T2" fmla="*/ 13 w 17"/>
                <a:gd name="T3" fmla="*/ 13 h 20"/>
                <a:gd name="T4" fmla="*/ 1 w 17"/>
                <a:gd name="T5" fmla="*/ 20 h 20"/>
                <a:gd name="T6" fmla="*/ 4 w 17"/>
                <a:gd name="T7" fmla="*/ 7 h 20"/>
                <a:gd name="T8" fmla="*/ 15 w 17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20">
                  <a:moveTo>
                    <a:pt x="15" y="0"/>
                  </a:moveTo>
                  <a:cubicBezTo>
                    <a:pt x="15" y="0"/>
                    <a:pt x="17" y="7"/>
                    <a:pt x="13" y="13"/>
                  </a:cubicBezTo>
                  <a:cubicBezTo>
                    <a:pt x="9" y="18"/>
                    <a:pt x="1" y="20"/>
                    <a:pt x="1" y="20"/>
                  </a:cubicBezTo>
                  <a:cubicBezTo>
                    <a:pt x="1" y="20"/>
                    <a:pt x="0" y="12"/>
                    <a:pt x="4" y="7"/>
                  </a:cubicBezTo>
                  <a:cubicBezTo>
                    <a:pt x="7" y="1"/>
                    <a:pt x="15" y="0"/>
                    <a:pt x="15" y="0"/>
                  </a:cubicBezTo>
                </a:path>
              </a:pathLst>
            </a:custGeom>
            <a:solidFill>
              <a:srgbClr val="31C37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50" name="Freeform 248"/>
            <p:cNvSpPr>
              <a:spLocks/>
            </p:cNvSpPr>
            <p:nvPr/>
          </p:nvSpPr>
          <p:spPr bwMode="auto">
            <a:xfrm>
              <a:off x="3906837" y="743983"/>
              <a:ext cx="1641475" cy="2165350"/>
            </a:xfrm>
            <a:custGeom>
              <a:avLst/>
              <a:gdLst>
                <a:gd name="T0" fmla="*/ 0 w 1034"/>
                <a:gd name="T1" fmla="*/ 1246 h 1364"/>
                <a:gd name="T2" fmla="*/ 479 w 1034"/>
                <a:gd name="T3" fmla="*/ 0 h 1364"/>
                <a:gd name="T4" fmla="*/ 1034 w 1034"/>
                <a:gd name="T5" fmla="*/ 1364 h 1364"/>
                <a:gd name="T6" fmla="*/ 0 w 1034"/>
                <a:gd name="T7" fmla="*/ 1246 h 1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4" h="1364">
                  <a:moveTo>
                    <a:pt x="0" y="1246"/>
                  </a:moveTo>
                  <a:lnTo>
                    <a:pt x="479" y="0"/>
                  </a:lnTo>
                  <a:lnTo>
                    <a:pt x="1034" y="1364"/>
                  </a:lnTo>
                  <a:lnTo>
                    <a:pt x="0" y="124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51" name="Freeform 249"/>
            <p:cNvSpPr>
              <a:spLocks/>
            </p:cNvSpPr>
            <p:nvPr/>
          </p:nvSpPr>
          <p:spPr bwMode="auto">
            <a:xfrm>
              <a:off x="3931444" y="850778"/>
              <a:ext cx="1641475" cy="2165350"/>
            </a:xfrm>
            <a:custGeom>
              <a:avLst/>
              <a:gdLst>
                <a:gd name="T0" fmla="*/ 0 w 1034"/>
                <a:gd name="T1" fmla="*/ 1246 h 1364"/>
                <a:gd name="T2" fmla="*/ 479 w 1034"/>
                <a:gd name="T3" fmla="*/ 0 h 1364"/>
                <a:gd name="T4" fmla="*/ 1034 w 1034"/>
                <a:gd name="T5" fmla="*/ 1364 h 1364"/>
                <a:gd name="T6" fmla="*/ 0 w 1034"/>
                <a:gd name="T7" fmla="*/ 1246 h 1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4" h="1364">
                  <a:moveTo>
                    <a:pt x="0" y="1246"/>
                  </a:moveTo>
                  <a:lnTo>
                    <a:pt x="479" y="0"/>
                  </a:lnTo>
                  <a:lnTo>
                    <a:pt x="1034" y="1364"/>
                  </a:lnTo>
                  <a:lnTo>
                    <a:pt x="0" y="124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52" name="Freeform 250"/>
            <p:cNvSpPr>
              <a:spLocks/>
            </p:cNvSpPr>
            <p:nvPr/>
          </p:nvSpPr>
          <p:spPr bwMode="auto">
            <a:xfrm>
              <a:off x="4678362" y="767796"/>
              <a:ext cx="334963" cy="1717675"/>
            </a:xfrm>
            <a:custGeom>
              <a:avLst/>
              <a:gdLst>
                <a:gd name="T0" fmla="*/ 0 w 211"/>
                <a:gd name="T1" fmla="*/ 0 h 1082"/>
                <a:gd name="T2" fmla="*/ 0 w 211"/>
                <a:gd name="T3" fmla="*/ 1082 h 1082"/>
                <a:gd name="T4" fmla="*/ 211 w 211"/>
                <a:gd name="T5" fmla="*/ 521 h 1082"/>
                <a:gd name="T6" fmla="*/ 0 w 211"/>
                <a:gd name="T7" fmla="*/ 0 h 10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1" h="1082">
                  <a:moveTo>
                    <a:pt x="0" y="0"/>
                  </a:moveTo>
                  <a:lnTo>
                    <a:pt x="0" y="1082"/>
                  </a:lnTo>
                  <a:lnTo>
                    <a:pt x="211" y="5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53" name="Freeform 251"/>
            <p:cNvSpPr>
              <a:spLocks/>
            </p:cNvSpPr>
            <p:nvPr/>
          </p:nvSpPr>
          <p:spPr bwMode="auto">
            <a:xfrm>
              <a:off x="4702969" y="874591"/>
              <a:ext cx="334963" cy="1717675"/>
            </a:xfrm>
            <a:custGeom>
              <a:avLst/>
              <a:gdLst>
                <a:gd name="T0" fmla="*/ 0 w 211"/>
                <a:gd name="T1" fmla="*/ 0 h 1082"/>
                <a:gd name="T2" fmla="*/ 0 w 211"/>
                <a:gd name="T3" fmla="*/ 1082 h 1082"/>
                <a:gd name="T4" fmla="*/ 211 w 211"/>
                <a:gd name="T5" fmla="*/ 521 h 1082"/>
                <a:gd name="T6" fmla="*/ 0 w 211"/>
                <a:gd name="T7" fmla="*/ 0 h 10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1" h="1082">
                  <a:moveTo>
                    <a:pt x="0" y="0"/>
                  </a:moveTo>
                  <a:lnTo>
                    <a:pt x="0" y="1082"/>
                  </a:lnTo>
                  <a:lnTo>
                    <a:pt x="211" y="52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54" name="Freeform 252"/>
            <p:cNvSpPr>
              <a:spLocks/>
            </p:cNvSpPr>
            <p:nvPr/>
          </p:nvSpPr>
          <p:spPr bwMode="auto">
            <a:xfrm>
              <a:off x="3369968" y="929721"/>
              <a:ext cx="1477963" cy="1979613"/>
            </a:xfrm>
            <a:custGeom>
              <a:avLst/>
              <a:gdLst>
                <a:gd name="T0" fmla="*/ 0 w 931"/>
                <a:gd name="T1" fmla="*/ 1139 h 1247"/>
                <a:gd name="T2" fmla="*/ 431 w 931"/>
                <a:gd name="T3" fmla="*/ 0 h 1247"/>
                <a:gd name="T4" fmla="*/ 931 w 931"/>
                <a:gd name="T5" fmla="*/ 1247 h 1247"/>
                <a:gd name="T6" fmla="*/ 0 w 931"/>
                <a:gd name="T7" fmla="*/ 1139 h 1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1" h="1247">
                  <a:moveTo>
                    <a:pt x="0" y="1139"/>
                  </a:moveTo>
                  <a:lnTo>
                    <a:pt x="431" y="0"/>
                  </a:lnTo>
                  <a:lnTo>
                    <a:pt x="931" y="1247"/>
                  </a:lnTo>
                  <a:lnTo>
                    <a:pt x="0" y="1139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55" name="Freeform 253"/>
            <p:cNvSpPr>
              <a:spLocks/>
            </p:cNvSpPr>
            <p:nvPr/>
          </p:nvSpPr>
          <p:spPr bwMode="auto">
            <a:xfrm>
              <a:off x="3388519" y="1036516"/>
              <a:ext cx="1477963" cy="1979613"/>
            </a:xfrm>
            <a:custGeom>
              <a:avLst/>
              <a:gdLst>
                <a:gd name="T0" fmla="*/ 0 w 931"/>
                <a:gd name="T1" fmla="*/ 1139 h 1247"/>
                <a:gd name="T2" fmla="*/ 431 w 931"/>
                <a:gd name="T3" fmla="*/ 0 h 1247"/>
                <a:gd name="T4" fmla="*/ 931 w 931"/>
                <a:gd name="T5" fmla="*/ 1247 h 1247"/>
                <a:gd name="T6" fmla="*/ 0 w 931"/>
                <a:gd name="T7" fmla="*/ 1139 h 1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1" h="1247">
                  <a:moveTo>
                    <a:pt x="0" y="1139"/>
                  </a:moveTo>
                  <a:lnTo>
                    <a:pt x="431" y="0"/>
                  </a:lnTo>
                  <a:lnTo>
                    <a:pt x="931" y="1247"/>
                  </a:lnTo>
                  <a:lnTo>
                    <a:pt x="0" y="113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56" name="Freeform 254"/>
            <p:cNvSpPr>
              <a:spLocks/>
            </p:cNvSpPr>
            <p:nvPr/>
          </p:nvSpPr>
          <p:spPr bwMode="auto">
            <a:xfrm>
              <a:off x="4062412" y="949653"/>
              <a:ext cx="612775" cy="1906588"/>
            </a:xfrm>
            <a:custGeom>
              <a:avLst/>
              <a:gdLst>
                <a:gd name="T0" fmla="*/ 0 w 386"/>
                <a:gd name="T1" fmla="*/ 0 h 1201"/>
                <a:gd name="T2" fmla="*/ 0 w 386"/>
                <a:gd name="T3" fmla="*/ 1167 h 1201"/>
                <a:gd name="T4" fmla="*/ 295 w 386"/>
                <a:gd name="T5" fmla="*/ 1201 h 1201"/>
                <a:gd name="T6" fmla="*/ 386 w 386"/>
                <a:gd name="T7" fmla="*/ 961 h 1201"/>
                <a:gd name="T8" fmla="*/ 0 w 386"/>
                <a:gd name="T9" fmla="*/ 0 h 1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6" h="1201">
                  <a:moveTo>
                    <a:pt x="0" y="0"/>
                  </a:moveTo>
                  <a:lnTo>
                    <a:pt x="0" y="1167"/>
                  </a:lnTo>
                  <a:lnTo>
                    <a:pt x="295" y="1201"/>
                  </a:lnTo>
                  <a:lnTo>
                    <a:pt x="386" y="9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57" name="Freeform 255"/>
            <p:cNvSpPr>
              <a:spLocks/>
            </p:cNvSpPr>
            <p:nvPr/>
          </p:nvSpPr>
          <p:spPr bwMode="auto">
            <a:xfrm>
              <a:off x="4087019" y="1074616"/>
              <a:ext cx="612775" cy="1906588"/>
            </a:xfrm>
            <a:custGeom>
              <a:avLst/>
              <a:gdLst>
                <a:gd name="T0" fmla="*/ 0 w 386"/>
                <a:gd name="T1" fmla="*/ 0 h 1201"/>
                <a:gd name="T2" fmla="*/ 0 w 386"/>
                <a:gd name="T3" fmla="*/ 1167 h 1201"/>
                <a:gd name="T4" fmla="*/ 295 w 386"/>
                <a:gd name="T5" fmla="*/ 1201 h 1201"/>
                <a:gd name="T6" fmla="*/ 386 w 386"/>
                <a:gd name="T7" fmla="*/ 961 h 1201"/>
                <a:gd name="T8" fmla="*/ 0 w 386"/>
                <a:gd name="T9" fmla="*/ 0 h 1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6" h="1201">
                  <a:moveTo>
                    <a:pt x="0" y="0"/>
                  </a:moveTo>
                  <a:lnTo>
                    <a:pt x="0" y="1167"/>
                  </a:lnTo>
                  <a:lnTo>
                    <a:pt x="295" y="1201"/>
                  </a:lnTo>
                  <a:lnTo>
                    <a:pt x="386" y="96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58" name="Freeform 256"/>
            <p:cNvSpPr>
              <a:spLocks/>
            </p:cNvSpPr>
            <p:nvPr/>
          </p:nvSpPr>
          <p:spPr bwMode="auto">
            <a:xfrm>
              <a:off x="4445000" y="1293258"/>
              <a:ext cx="1431925" cy="1941513"/>
            </a:xfrm>
            <a:custGeom>
              <a:avLst/>
              <a:gdLst>
                <a:gd name="T0" fmla="*/ 0 w 902"/>
                <a:gd name="T1" fmla="*/ 1139 h 1223"/>
                <a:gd name="T2" fmla="*/ 431 w 902"/>
                <a:gd name="T3" fmla="*/ 0 h 1223"/>
                <a:gd name="T4" fmla="*/ 902 w 902"/>
                <a:gd name="T5" fmla="*/ 1223 h 1223"/>
                <a:gd name="T6" fmla="*/ 0 w 902"/>
                <a:gd name="T7" fmla="*/ 1139 h 1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02" h="1223">
                  <a:moveTo>
                    <a:pt x="0" y="1139"/>
                  </a:moveTo>
                  <a:lnTo>
                    <a:pt x="431" y="0"/>
                  </a:lnTo>
                  <a:lnTo>
                    <a:pt x="902" y="1223"/>
                  </a:lnTo>
                  <a:lnTo>
                    <a:pt x="0" y="113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59" name="Freeform 257"/>
            <p:cNvSpPr>
              <a:spLocks/>
            </p:cNvSpPr>
            <p:nvPr/>
          </p:nvSpPr>
          <p:spPr bwMode="auto">
            <a:xfrm>
              <a:off x="4469607" y="1400053"/>
              <a:ext cx="1431925" cy="1941513"/>
            </a:xfrm>
            <a:custGeom>
              <a:avLst/>
              <a:gdLst>
                <a:gd name="T0" fmla="*/ 0 w 902"/>
                <a:gd name="T1" fmla="*/ 1139 h 1223"/>
                <a:gd name="T2" fmla="*/ 431 w 902"/>
                <a:gd name="T3" fmla="*/ 0 h 1223"/>
                <a:gd name="T4" fmla="*/ 902 w 902"/>
                <a:gd name="T5" fmla="*/ 1223 h 1223"/>
                <a:gd name="T6" fmla="*/ 0 w 902"/>
                <a:gd name="T7" fmla="*/ 1139 h 1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02" h="1223">
                  <a:moveTo>
                    <a:pt x="0" y="1139"/>
                  </a:moveTo>
                  <a:lnTo>
                    <a:pt x="431" y="0"/>
                  </a:lnTo>
                  <a:lnTo>
                    <a:pt x="902" y="1223"/>
                  </a:lnTo>
                  <a:lnTo>
                    <a:pt x="0" y="113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60" name="Freeform 258"/>
            <p:cNvSpPr>
              <a:spLocks noEditPoints="1"/>
            </p:cNvSpPr>
            <p:nvPr/>
          </p:nvSpPr>
          <p:spPr bwMode="auto">
            <a:xfrm>
              <a:off x="5160169" y="1417516"/>
              <a:ext cx="741363" cy="1924050"/>
            </a:xfrm>
            <a:custGeom>
              <a:avLst/>
              <a:gdLst>
                <a:gd name="T0" fmla="*/ 271 w 399"/>
                <a:gd name="T1" fmla="*/ 705 h 1038"/>
                <a:gd name="T2" fmla="*/ 271 w 399"/>
                <a:gd name="T3" fmla="*/ 705 h 1038"/>
                <a:gd name="T4" fmla="*/ 399 w 399"/>
                <a:gd name="T5" fmla="*/ 1038 h 1038"/>
                <a:gd name="T6" fmla="*/ 271 w 399"/>
                <a:gd name="T7" fmla="*/ 705 h 1038"/>
                <a:gd name="T8" fmla="*/ 155 w 399"/>
                <a:gd name="T9" fmla="*/ 404 h 1038"/>
                <a:gd name="T10" fmla="*/ 155 w 399"/>
                <a:gd name="T11" fmla="*/ 404 h 1038"/>
                <a:gd name="T12" fmla="*/ 246 w 399"/>
                <a:gd name="T13" fmla="*/ 640 h 1038"/>
                <a:gd name="T14" fmla="*/ 246 w 399"/>
                <a:gd name="T15" fmla="*/ 640 h 1038"/>
                <a:gd name="T16" fmla="*/ 155 w 399"/>
                <a:gd name="T17" fmla="*/ 404 h 1038"/>
                <a:gd name="T18" fmla="*/ 128 w 399"/>
                <a:gd name="T19" fmla="*/ 333 h 1038"/>
                <a:gd name="T20" fmla="*/ 128 w 399"/>
                <a:gd name="T21" fmla="*/ 333 h 1038"/>
                <a:gd name="T22" fmla="*/ 146 w 399"/>
                <a:gd name="T23" fmla="*/ 381 h 1038"/>
                <a:gd name="T24" fmla="*/ 146 w 399"/>
                <a:gd name="T25" fmla="*/ 381 h 1038"/>
                <a:gd name="T26" fmla="*/ 128 w 399"/>
                <a:gd name="T27" fmla="*/ 333 h 1038"/>
                <a:gd name="T28" fmla="*/ 93 w 399"/>
                <a:gd name="T29" fmla="*/ 243 h 1038"/>
                <a:gd name="T30" fmla="*/ 93 w 399"/>
                <a:gd name="T31" fmla="*/ 243 h 1038"/>
                <a:gd name="T32" fmla="*/ 119 w 399"/>
                <a:gd name="T33" fmla="*/ 309 h 1038"/>
                <a:gd name="T34" fmla="*/ 119 w 399"/>
                <a:gd name="T35" fmla="*/ 309 h 1038"/>
                <a:gd name="T36" fmla="*/ 93 w 399"/>
                <a:gd name="T37" fmla="*/ 243 h 1038"/>
                <a:gd name="T38" fmla="*/ 86 w 399"/>
                <a:gd name="T39" fmla="*/ 224 h 1038"/>
                <a:gd name="T40" fmla="*/ 86 w 399"/>
                <a:gd name="T41" fmla="*/ 225 h 1038"/>
                <a:gd name="T42" fmla="*/ 92 w 399"/>
                <a:gd name="T43" fmla="*/ 240 h 1038"/>
                <a:gd name="T44" fmla="*/ 92 w 399"/>
                <a:gd name="T45" fmla="*/ 240 h 1038"/>
                <a:gd name="T46" fmla="*/ 86 w 399"/>
                <a:gd name="T47" fmla="*/ 224 h 1038"/>
                <a:gd name="T48" fmla="*/ 67 w 399"/>
                <a:gd name="T49" fmla="*/ 175 h 1038"/>
                <a:gd name="T50" fmla="*/ 67 w 399"/>
                <a:gd name="T51" fmla="*/ 175 h 1038"/>
                <a:gd name="T52" fmla="*/ 84 w 399"/>
                <a:gd name="T53" fmla="*/ 219 h 1038"/>
                <a:gd name="T54" fmla="*/ 84 w 399"/>
                <a:gd name="T55" fmla="*/ 219 h 1038"/>
                <a:gd name="T56" fmla="*/ 67 w 399"/>
                <a:gd name="T57" fmla="*/ 175 h 1038"/>
                <a:gd name="T58" fmla="*/ 35 w 399"/>
                <a:gd name="T59" fmla="*/ 91 h 1038"/>
                <a:gd name="T60" fmla="*/ 35 w 399"/>
                <a:gd name="T61" fmla="*/ 91 h 1038"/>
                <a:gd name="T62" fmla="*/ 61 w 399"/>
                <a:gd name="T63" fmla="*/ 158 h 1038"/>
                <a:gd name="T64" fmla="*/ 61 w 399"/>
                <a:gd name="T65" fmla="*/ 158 h 1038"/>
                <a:gd name="T66" fmla="*/ 35 w 399"/>
                <a:gd name="T67" fmla="*/ 91 h 1038"/>
                <a:gd name="T68" fmla="*/ 25 w 399"/>
                <a:gd name="T69" fmla="*/ 65 h 1038"/>
                <a:gd name="T70" fmla="*/ 25 w 399"/>
                <a:gd name="T71" fmla="*/ 65 h 1038"/>
                <a:gd name="T72" fmla="*/ 33 w 399"/>
                <a:gd name="T73" fmla="*/ 86 h 1038"/>
                <a:gd name="T74" fmla="*/ 33 w 399"/>
                <a:gd name="T75" fmla="*/ 86 h 1038"/>
                <a:gd name="T76" fmla="*/ 25 w 399"/>
                <a:gd name="T77" fmla="*/ 65 h 1038"/>
                <a:gd name="T78" fmla="*/ 0 w 399"/>
                <a:gd name="T79" fmla="*/ 0 h 1038"/>
                <a:gd name="T80" fmla="*/ 0 w 399"/>
                <a:gd name="T81" fmla="*/ 1 h 1038"/>
                <a:gd name="T82" fmla="*/ 24 w 399"/>
                <a:gd name="T83" fmla="*/ 63 h 1038"/>
                <a:gd name="T84" fmla="*/ 24 w 399"/>
                <a:gd name="T85" fmla="*/ 63 h 1038"/>
                <a:gd name="T86" fmla="*/ 0 w 399"/>
                <a:gd name="T87" fmla="*/ 0 h 1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99" h="1038">
                  <a:moveTo>
                    <a:pt x="271" y="705"/>
                  </a:moveTo>
                  <a:cubicBezTo>
                    <a:pt x="271" y="705"/>
                    <a:pt x="271" y="705"/>
                    <a:pt x="271" y="705"/>
                  </a:cubicBezTo>
                  <a:cubicBezTo>
                    <a:pt x="399" y="1038"/>
                    <a:pt x="399" y="1038"/>
                    <a:pt x="399" y="1038"/>
                  </a:cubicBezTo>
                  <a:cubicBezTo>
                    <a:pt x="271" y="705"/>
                    <a:pt x="271" y="705"/>
                    <a:pt x="271" y="705"/>
                  </a:cubicBezTo>
                  <a:moveTo>
                    <a:pt x="155" y="404"/>
                  </a:moveTo>
                  <a:cubicBezTo>
                    <a:pt x="155" y="404"/>
                    <a:pt x="155" y="404"/>
                    <a:pt x="155" y="404"/>
                  </a:cubicBezTo>
                  <a:cubicBezTo>
                    <a:pt x="246" y="640"/>
                    <a:pt x="246" y="640"/>
                    <a:pt x="246" y="640"/>
                  </a:cubicBezTo>
                  <a:cubicBezTo>
                    <a:pt x="246" y="640"/>
                    <a:pt x="246" y="640"/>
                    <a:pt x="246" y="640"/>
                  </a:cubicBezTo>
                  <a:cubicBezTo>
                    <a:pt x="155" y="404"/>
                    <a:pt x="155" y="404"/>
                    <a:pt x="155" y="404"/>
                  </a:cubicBezTo>
                  <a:moveTo>
                    <a:pt x="128" y="333"/>
                  </a:moveTo>
                  <a:cubicBezTo>
                    <a:pt x="128" y="333"/>
                    <a:pt x="128" y="333"/>
                    <a:pt x="128" y="333"/>
                  </a:cubicBezTo>
                  <a:cubicBezTo>
                    <a:pt x="146" y="381"/>
                    <a:pt x="146" y="381"/>
                    <a:pt x="146" y="381"/>
                  </a:cubicBezTo>
                  <a:cubicBezTo>
                    <a:pt x="146" y="381"/>
                    <a:pt x="146" y="381"/>
                    <a:pt x="146" y="381"/>
                  </a:cubicBezTo>
                  <a:cubicBezTo>
                    <a:pt x="128" y="333"/>
                    <a:pt x="128" y="333"/>
                    <a:pt x="128" y="333"/>
                  </a:cubicBezTo>
                  <a:moveTo>
                    <a:pt x="93" y="243"/>
                  </a:moveTo>
                  <a:cubicBezTo>
                    <a:pt x="93" y="243"/>
                    <a:pt x="93" y="243"/>
                    <a:pt x="93" y="243"/>
                  </a:cubicBezTo>
                  <a:cubicBezTo>
                    <a:pt x="119" y="309"/>
                    <a:pt x="119" y="309"/>
                    <a:pt x="119" y="309"/>
                  </a:cubicBezTo>
                  <a:cubicBezTo>
                    <a:pt x="119" y="309"/>
                    <a:pt x="119" y="309"/>
                    <a:pt x="119" y="309"/>
                  </a:cubicBezTo>
                  <a:cubicBezTo>
                    <a:pt x="93" y="243"/>
                    <a:pt x="93" y="243"/>
                    <a:pt x="93" y="243"/>
                  </a:cubicBezTo>
                  <a:moveTo>
                    <a:pt x="86" y="224"/>
                  </a:moveTo>
                  <a:cubicBezTo>
                    <a:pt x="86" y="225"/>
                    <a:pt x="86" y="225"/>
                    <a:pt x="86" y="225"/>
                  </a:cubicBezTo>
                  <a:cubicBezTo>
                    <a:pt x="92" y="240"/>
                    <a:pt x="92" y="240"/>
                    <a:pt x="92" y="240"/>
                  </a:cubicBezTo>
                  <a:cubicBezTo>
                    <a:pt x="92" y="240"/>
                    <a:pt x="92" y="240"/>
                    <a:pt x="92" y="240"/>
                  </a:cubicBezTo>
                  <a:cubicBezTo>
                    <a:pt x="86" y="224"/>
                    <a:pt x="86" y="224"/>
                    <a:pt x="86" y="224"/>
                  </a:cubicBezTo>
                  <a:moveTo>
                    <a:pt x="67" y="175"/>
                  </a:moveTo>
                  <a:cubicBezTo>
                    <a:pt x="67" y="175"/>
                    <a:pt x="67" y="175"/>
                    <a:pt x="67" y="175"/>
                  </a:cubicBezTo>
                  <a:cubicBezTo>
                    <a:pt x="84" y="219"/>
                    <a:pt x="84" y="219"/>
                    <a:pt x="84" y="219"/>
                  </a:cubicBezTo>
                  <a:cubicBezTo>
                    <a:pt x="84" y="219"/>
                    <a:pt x="84" y="219"/>
                    <a:pt x="84" y="219"/>
                  </a:cubicBezTo>
                  <a:cubicBezTo>
                    <a:pt x="67" y="175"/>
                    <a:pt x="67" y="175"/>
                    <a:pt x="67" y="175"/>
                  </a:cubicBezTo>
                  <a:moveTo>
                    <a:pt x="35" y="91"/>
                  </a:moveTo>
                  <a:cubicBezTo>
                    <a:pt x="35" y="91"/>
                    <a:pt x="35" y="91"/>
                    <a:pt x="35" y="91"/>
                  </a:cubicBezTo>
                  <a:cubicBezTo>
                    <a:pt x="61" y="158"/>
                    <a:pt x="61" y="158"/>
                    <a:pt x="61" y="158"/>
                  </a:cubicBezTo>
                  <a:cubicBezTo>
                    <a:pt x="61" y="158"/>
                    <a:pt x="61" y="158"/>
                    <a:pt x="61" y="158"/>
                  </a:cubicBezTo>
                  <a:cubicBezTo>
                    <a:pt x="35" y="91"/>
                    <a:pt x="35" y="91"/>
                    <a:pt x="35" y="91"/>
                  </a:cubicBezTo>
                  <a:moveTo>
                    <a:pt x="25" y="65"/>
                  </a:moveTo>
                  <a:cubicBezTo>
                    <a:pt x="25" y="65"/>
                    <a:pt x="25" y="65"/>
                    <a:pt x="25" y="65"/>
                  </a:cubicBezTo>
                  <a:cubicBezTo>
                    <a:pt x="33" y="86"/>
                    <a:pt x="33" y="86"/>
                    <a:pt x="33" y="86"/>
                  </a:cubicBezTo>
                  <a:cubicBezTo>
                    <a:pt x="33" y="86"/>
                    <a:pt x="33" y="86"/>
                    <a:pt x="33" y="86"/>
                  </a:cubicBezTo>
                  <a:cubicBezTo>
                    <a:pt x="25" y="65"/>
                    <a:pt x="25" y="65"/>
                    <a:pt x="25" y="65"/>
                  </a:cubicBezTo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24" y="63"/>
                    <a:pt x="24" y="63"/>
                    <a:pt x="24" y="63"/>
                  </a:cubicBezTo>
                  <a:cubicBezTo>
                    <a:pt x="24" y="63"/>
                    <a:pt x="24" y="63"/>
                    <a:pt x="24" y="63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ECFAD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61" name="Freeform 259"/>
            <p:cNvSpPr>
              <a:spLocks/>
            </p:cNvSpPr>
            <p:nvPr/>
          </p:nvSpPr>
          <p:spPr bwMode="auto">
            <a:xfrm>
              <a:off x="5617369" y="2604966"/>
              <a:ext cx="46038" cy="120650"/>
            </a:xfrm>
            <a:custGeom>
              <a:avLst/>
              <a:gdLst>
                <a:gd name="T0" fmla="*/ 0 w 25"/>
                <a:gd name="T1" fmla="*/ 0 h 65"/>
                <a:gd name="T2" fmla="*/ 25 w 25"/>
                <a:gd name="T3" fmla="*/ 65 h 65"/>
                <a:gd name="T4" fmla="*/ 25 w 25"/>
                <a:gd name="T5" fmla="*/ 65 h 65"/>
                <a:gd name="T6" fmla="*/ 0 w 25"/>
                <a:gd name="T7" fmla="*/ 0 h 65"/>
                <a:gd name="T8" fmla="*/ 0 w 25"/>
                <a:gd name="T9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5">
                  <a:moveTo>
                    <a:pt x="0" y="0"/>
                  </a:moveTo>
                  <a:cubicBezTo>
                    <a:pt x="25" y="65"/>
                    <a:pt x="25" y="65"/>
                    <a:pt x="25" y="65"/>
                  </a:cubicBezTo>
                  <a:cubicBezTo>
                    <a:pt x="25" y="65"/>
                    <a:pt x="25" y="65"/>
                    <a:pt x="25" y="6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A8E8B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62" name="Freeform 260"/>
            <p:cNvSpPr>
              <a:spLocks noEditPoints="1"/>
            </p:cNvSpPr>
            <p:nvPr/>
          </p:nvSpPr>
          <p:spPr bwMode="auto">
            <a:xfrm>
              <a:off x="5206207" y="1534991"/>
              <a:ext cx="242888" cy="631825"/>
            </a:xfrm>
            <a:custGeom>
              <a:avLst/>
              <a:gdLst>
                <a:gd name="T0" fmla="*/ 122 w 131"/>
                <a:gd name="T1" fmla="*/ 318 h 341"/>
                <a:gd name="T2" fmla="*/ 122 w 131"/>
                <a:gd name="T3" fmla="*/ 318 h 341"/>
                <a:gd name="T4" fmla="*/ 131 w 131"/>
                <a:gd name="T5" fmla="*/ 341 h 341"/>
                <a:gd name="T6" fmla="*/ 131 w 131"/>
                <a:gd name="T7" fmla="*/ 341 h 341"/>
                <a:gd name="T8" fmla="*/ 122 w 131"/>
                <a:gd name="T9" fmla="*/ 318 h 341"/>
                <a:gd name="T10" fmla="*/ 95 w 131"/>
                <a:gd name="T11" fmla="*/ 246 h 341"/>
                <a:gd name="T12" fmla="*/ 95 w 131"/>
                <a:gd name="T13" fmla="*/ 246 h 341"/>
                <a:gd name="T14" fmla="*/ 104 w 131"/>
                <a:gd name="T15" fmla="*/ 270 h 341"/>
                <a:gd name="T16" fmla="*/ 104 w 131"/>
                <a:gd name="T17" fmla="*/ 270 h 341"/>
                <a:gd name="T18" fmla="*/ 95 w 131"/>
                <a:gd name="T19" fmla="*/ 246 h 341"/>
                <a:gd name="T20" fmla="*/ 68 w 131"/>
                <a:gd name="T21" fmla="*/ 177 h 341"/>
                <a:gd name="T22" fmla="*/ 68 w 131"/>
                <a:gd name="T23" fmla="*/ 177 h 341"/>
                <a:gd name="T24" fmla="*/ 69 w 131"/>
                <a:gd name="T25" fmla="*/ 180 h 341"/>
                <a:gd name="T26" fmla="*/ 69 w 131"/>
                <a:gd name="T27" fmla="*/ 180 h 341"/>
                <a:gd name="T28" fmla="*/ 68 w 131"/>
                <a:gd name="T29" fmla="*/ 177 h 341"/>
                <a:gd name="T30" fmla="*/ 60 w 131"/>
                <a:gd name="T31" fmla="*/ 156 h 341"/>
                <a:gd name="T32" fmla="*/ 60 w 131"/>
                <a:gd name="T33" fmla="*/ 156 h 341"/>
                <a:gd name="T34" fmla="*/ 62 w 131"/>
                <a:gd name="T35" fmla="*/ 162 h 341"/>
                <a:gd name="T36" fmla="*/ 62 w 131"/>
                <a:gd name="T37" fmla="*/ 161 h 341"/>
                <a:gd name="T38" fmla="*/ 60 w 131"/>
                <a:gd name="T39" fmla="*/ 156 h 341"/>
                <a:gd name="T40" fmla="*/ 37 w 131"/>
                <a:gd name="T41" fmla="*/ 95 h 341"/>
                <a:gd name="T42" fmla="*/ 37 w 131"/>
                <a:gd name="T43" fmla="*/ 95 h 341"/>
                <a:gd name="T44" fmla="*/ 43 w 131"/>
                <a:gd name="T45" fmla="*/ 112 h 341"/>
                <a:gd name="T46" fmla="*/ 43 w 131"/>
                <a:gd name="T47" fmla="*/ 112 h 341"/>
                <a:gd name="T48" fmla="*/ 37 w 131"/>
                <a:gd name="T49" fmla="*/ 95 h 341"/>
                <a:gd name="T50" fmla="*/ 9 w 131"/>
                <a:gd name="T51" fmla="*/ 23 h 341"/>
                <a:gd name="T52" fmla="*/ 9 w 131"/>
                <a:gd name="T53" fmla="*/ 23 h 341"/>
                <a:gd name="T54" fmla="*/ 11 w 131"/>
                <a:gd name="T55" fmla="*/ 28 h 341"/>
                <a:gd name="T56" fmla="*/ 11 w 131"/>
                <a:gd name="T57" fmla="*/ 28 h 341"/>
                <a:gd name="T58" fmla="*/ 9 w 131"/>
                <a:gd name="T59" fmla="*/ 23 h 341"/>
                <a:gd name="T60" fmla="*/ 0 w 131"/>
                <a:gd name="T61" fmla="*/ 0 h 341"/>
                <a:gd name="T62" fmla="*/ 0 w 131"/>
                <a:gd name="T63" fmla="*/ 0 h 341"/>
                <a:gd name="T64" fmla="*/ 1 w 131"/>
                <a:gd name="T65" fmla="*/ 2 h 341"/>
                <a:gd name="T66" fmla="*/ 1 w 131"/>
                <a:gd name="T67" fmla="*/ 2 h 341"/>
                <a:gd name="T68" fmla="*/ 0 w 131"/>
                <a:gd name="T69" fmla="*/ 0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1" h="341">
                  <a:moveTo>
                    <a:pt x="122" y="318"/>
                  </a:moveTo>
                  <a:cubicBezTo>
                    <a:pt x="122" y="318"/>
                    <a:pt x="122" y="318"/>
                    <a:pt x="122" y="318"/>
                  </a:cubicBezTo>
                  <a:cubicBezTo>
                    <a:pt x="131" y="341"/>
                    <a:pt x="131" y="341"/>
                    <a:pt x="131" y="341"/>
                  </a:cubicBezTo>
                  <a:cubicBezTo>
                    <a:pt x="131" y="341"/>
                    <a:pt x="131" y="341"/>
                    <a:pt x="131" y="341"/>
                  </a:cubicBezTo>
                  <a:cubicBezTo>
                    <a:pt x="122" y="318"/>
                    <a:pt x="122" y="318"/>
                    <a:pt x="122" y="318"/>
                  </a:cubicBezTo>
                  <a:moveTo>
                    <a:pt x="95" y="246"/>
                  </a:moveTo>
                  <a:cubicBezTo>
                    <a:pt x="95" y="246"/>
                    <a:pt x="95" y="246"/>
                    <a:pt x="95" y="246"/>
                  </a:cubicBezTo>
                  <a:cubicBezTo>
                    <a:pt x="104" y="270"/>
                    <a:pt x="104" y="270"/>
                    <a:pt x="104" y="270"/>
                  </a:cubicBezTo>
                  <a:cubicBezTo>
                    <a:pt x="104" y="270"/>
                    <a:pt x="104" y="270"/>
                    <a:pt x="104" y="270"/>
                  </a:cubicBezTo>
                  <a:cubicBezTo>
                    <a:pt x="95" y="246"/>
                    <a:pt x="95" y="246"/>
                    <a:pt x="95" y="246"/>
                  </a:cubicBezTo>
                  <a:moveTo>
                    <a:pt x="68" y="177"/>
                  </a:moveTo>
                  <a:cubicBezTo>
                    <a:pt x="68" y="177"/>
                    <a:pt x="68" y="177"/>
                    <a:pt x="68" y="177"/>
                  </a:cubicBezTo>
                  <a:cubicBezTo>
                    <a:pt x="69" y="180"/>
                    <a:pt x="69" y="180"/>
                    <a:pt x="69" y="180"/>
                  </a:cubicBezTo>
                  <a:cubicBezTo>
                    <a:pt x="69" y="180"/>
                    <a:pt x="69" y="180"/>
                    <a:pt x="69" y="180"/>
                  </a:cubicBezTo>
                  <a:cubicBezTo>
                    <a:pt x="68" y="177"/>
                    <a:pt x="68" y="177"/>
                    <a:pt x="68" y="177"/>
                  </a:cubicBezTo>
                  <a:moveTo>
                    <a:pt x="60" y="156"/>
                  </a:moveTo>
                  <a:cubicBezTo>
                    <a:pt x="60" y="156"/>
                    <a:pt x="60" y="156"/>
                    <a:pt x="60" y="156"/>
                  </a:cubicBezTo>
                  <a:cubicBezTo>
                    <a:pt x="62" y="162"/>
                    <a:pt x="62" y="162"/>
                    <a:pt x="62" y="162"/>
                  </a:cubicBezTo>
                  <a:cubicBezTo>
                    <a:pt x="62" y="162"/>
                    <a:pt x="62" y="162"/>
                    <a:pt x="62" y="161"/>
                  </a:cubicBezTo>
                  <a:cubicBezTo>
                    <a:pt x="60" y="156"/>
                    <a:pt x="60" y="156"/>
                    <a:pt x="60" y="156"/>
                  </a:cubicBezTo>
                  <a:moveTo>
                    <a:pt x="37" y="95"/>
                  </a:moveTo>
                  <a:cubicBezTo>
                    <a:pt x="37" y="95"/>
                    <a:pt x="37" y="95"/>
                    <a:pt x="37" y="95"/>
                  </a:cubicBezTo>
                  <a:cubicBezTo>
                    <a:pt x="43" y="112"/>
                    <a:pt x="43" y="112"/>
                    <a:pt x="43" y="112"/>
                  </a:cubicBezTo>
                  <a:cubicBezTo>
                    <a:pt x="43" y="112"/>
                    <a:pt x="43" y="112"/>
                    <a:pt x="43" y="112"/>
                  </a:cubicBezTo>
                  <a:cubicBezTo>
                    <a:pt x="37" y="95"/>
                    <a:pt x="37" y="95"/>
                    <a:pt x="37" y="95"/>
                  </a:cubicBezTo>
                  <a:moveTo>
                    <a:pt x="9" y="23"/>
                  </a:moveTo>
                  <a:cubicBezTo>
                    <a:pt x="9" y="23"/>
                    <a:pt x="9" y="23"/>
                    <a:pt x="9" y="23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9" y="23"/>
                    <a:pt x="9" y="23"/>
                    <a:pt x="9" y="23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BCDBB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63" name="Freeform 261"/>
            <p:cNvSpPr>
              <a:spLocks/>
            </p:cNvSpPr>
            <p:nvPr/>
          </p:nvSpPr>
          <p:spPr bwMode="auto">
            <a:xfrm>
              <a:off x="5160169" y="3273303"/>
              <a:ext cx="741363" cy="68263"/>
            </a:xfrm>
            <a:custGeom>
              <a:avLst/>
              <a:gdLst>
                <a:gd name="T0" fmla="*/ 0 w 467"/>
                <a:gd name="T1" fmla="*/ 0 h 43"/>
                <a:gd name="T2" fmla="*/ 0 w 467"/>
                <a:gd name="T3" fmla="*/ 10 h 43"/>
                <a:gd name="T4" fmla="*/ 467 w 467"/>
                <a:gd name="T5" fmla="*/ 43 h 43"/>
                <a:gd name="T6" fmla="*/ 0 w 467"/>
                <a:gd name="T7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7" h="43">
                  <a:moveTo>
                    <a:pt x="0" y="0"/>
                  </a:moveTo>
                  <a:lnTo>
                    <a:pt x="0" y="10"/>
                  </a:lnTo>
                  <a:lnTo>
                    <a:pt x="467" y="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CFAD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64" name="Freeform 262"/>
            <p:cNvSpPr>
              <a:spLocks/>
            </p:cNvSpPr>
            <p:nvPr/>
          </p:nvSpPr>
          <p:spPr bwMode="auto">
            <a:xfrm>
              <a:off x="5160169" y="3273303"/>
              <a:ext cx="741363" cy="68263"/>
            </a:xfrm>
            <a:custGeom>
              <a:avLst/>
              <a:gdLst>
                <a:gd name="T0" fmla="*/ 0 w 467"/>
                <a:gd name="T1" fmla="*/ 0 h 43"/>
                <a:gd name="T2" fmla="*/ 0 w 467"/>
                <a:gd name="T3" fmla="*/ 10 h 43"/>
                <a:gd name="T4" fmla="*/ 467 w 467"/>
                <a:gd name="T5" fmla="*/ 43 h 43"/>
                <a:gd name="T6" fmla="*/ 0 w 467"/>
                <a:gd name="T7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7" h="43">
                  <a:moveTo>
                    <a:pt x="0" y="0"/>
                  </a:moveTo>
                  <a:lnTo>
                    <a:pt x="0" y="10"/>
                  </a:lnTo>
                  <a:lnTo>
                    <a:pt x="467" y="4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65" name="Freeform 263"/>
            <p:cNvSpPr>
              <a:spLocks/>
            </p:cNvSpPr>
            <p:nvPr/>
          </p:nvSpPr>
          <p:spPr bwMode="auto">
            <a:xfrm>
              <a:off x="5135562" y="1313896"/>
              <a:ext cx="741363" cy="1920875"/>
            </a:xfrm>
            <a:custGeom>
              <a:avLst/>
              <a:gdLst>
                <a:gd name="T0" fmla="*/ 0 w 467"/>
                <a:gd name="T1" fmla="*/ 0 h 1210"/>
                <a:gd name="T2" fmla="*/ 0 w 467"/>
                <a:gd name="T3" fmla="*/ 1167 h 1210"/>
                <a:gd name="T4" fmla="*/ 467 w 467"/>
                <a:gd name="T5" fmla="*/ 1210 h 1210"/>
                <a:gd name="T6" fmla="*/ 317 w 467"/>
                <a:gd name="T7" fmla="*/ 822 h 1210"/>
                <a:gd name="T8" fmla="*/ 288 w 467"/>
                <a:gd name="T9" fmla="*/ 746 h 1210"/>
                <a:gd name="T10" fmla="*/ 182 w 467"/>
                <a:gd name="T11" fmla="*/ 470 h 1210"/>
                <a:gd name="T12" fmla="*/ 171 w 467"/>
                <a:gd name="T13" fmla="*/ 443 h 1210"/>
                <a:gd name="T14" fmla="*/ 150 w 467"/>
                <a:gd name="T15" fmla="*/ 387 h 1210"/>
                <a:gd name="T16" fmla="*/ 139 w 467"/>
                <a:gd name="T17" fmla="*/ 359 h 1210"/>
                <a:gd name="T18" fmla="*/ 109 w 467"/>
                <a:gd name="T19" fmla="*/ 282 h 1210"/>
                <a:gd name="T20" fmla="*/ 108 w 467"/>
                <a:gd name="T21" fmla="*/ 279 h 1210"/>
                <a:gd name="T22" fmla="*/ 101 w 467"/>
                <a:gd name="T23" fmla="*/ 261 h 1210"/>
                <a:gd name="T24" fmla="*/ 99 w 467"/>
                <a:gd name="T25" fmla="*/ 254 h 1210"/>
                <a:gd name="T26" fmla="*/ 79 w 467"/>
                <a:gd name="T27" fmla="*/ 203 h 1210"/>
                <a:gd name="T28" fmla="*/ 72 w 467"/>
                <a:gd name="T29" fmla="*/ 183 h 1210"/>
                <a:gd name="T30" fmla="*/ 41 w 467"/>
                <a:gd name="T31" fmla="*/ 105 h 1210"/>
                <a:gd name="T32" fmla="*/ 39 w 467"/>
                <a:gd name="T33" fmla="*/ 99 h 1210"/>
                <a:gd name="T34" fmla="*/ 30 w 467"/>
                <a:gd name="T35" fmla="*/ 74 h 1210"/>
                <a:gd name="T36" fmla="*/ 29 w 467"/>
                <a:gd name="T37" fmla="*/ 72 h 1210"/>
                <a:gd name="T38" fmla="*/ 0 w 467"/>
                <a:gd name="T39" fmla="*/ 0 h 1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67" h="1210">
                  <a:moveTo>
                    <a:pt x="0" y="0"/>
                  </a:moveTo>
                  <a:lnTo>
                    <a:pt x="0" y="1167"/>
                  </a:lnTo>
                  <a:lnTo>
                    <a:pt x="467" y="1210"/>
                  </a:lnTo>
                  <a:lnTo>
                    <a:pt x="317" y="822"/>
                  </a:lnTo>
                  <a:lnTo>
                    <a:pt x="288" y="746"/>
                  </a:lnTo>
                  <a:lnTo>
                    <a:pt x="182" y="470"/>
                  </a:lnTo>
                  <a:lnTo>
                    <a:pt x="171" y="443"/>
                  </a:lnTo>
                  <a:lnTo>
                    <a:pt x="150" y="387"/>
                  </a:lnTo>
                  <a:lnTo>
                    <a:pt x="139" y="359"/>
                  </a:lnTo>
                  <a:lnTo>
                    <a:pt x="109" y="282"/>
                  </a:lnTo>
                  <a:lnTo>
                    <a:pt x="108" y="279"/>
                  </a:lnTo>
                  <a:lnTo>
                    <a:pt x="101" y="261"/>
                  </a:lnTo>
                  <a:lnTo>
                    <a:pt x="99" y="254"/>
                  </a:lnTo>
                  <a:lnTo>
                    <a:pt x="79" y="203"/>
                  </a:lnTo>
                  <a:lnTo>
                    <a:pt x="72" y="183"/>
                  </a:lnTo>
                  <a:lnTo>
                    <a:pt x="41" y="105"/>
                  </a:lnTo>
                  <a:lnTo>
                    <a:pt x="39" y="99"/>
                  </a:lnTo>
                  <a:lnTo>
                    <a:pt x="30" y="74"/>
                  </a:lnTo>
                  <a:lnTo>
                    <a:pt x="29" y="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66" name="Freeform 264"/>
            <p:cNvSpPr>
              <a:spLocks/>
            </p:cNvSpPr>
            <p:nvPr/>
          </p:nvSpPr>
          <p:spPr bwMode="auto">
            <a:xfrm>
              <a:off x="5160169" y="1420691"/>
              <a:ext cx="741363" cy="1920875"/>
            </a:xfrm>
            <a:custGeom>
              <a:avLst/>
              <a:gdLst>
                <a:gd name="T0" fmla="*/ 0 w 467"/>
                <a:gd name="T1" fmla="*/ 0 h 1210"/>
                <a:gd name="T2" fmla="*/ 0 w 467"/>
                <a:gd name="T3" fmla="*/ 1167 h 1210"/>
                <a:gd name="T4" fmla="*/ 467 w 467"/>
                <a:gd name="T5" fmla="*/ 1210 h 1210"/>
                <a:gd name="T6" fmla="*/ 317 w 467"/>
                <a:gd name="T7" fmla="*/ 822 h 1210"/>
                <a:gd name="T8" fmla="*/ 288 w 467"/>
                <a:gd name="T9" fmla="*/ 746 h 1210"/>
                <a:gd name="T10" fmla="*/ 182 w 467"/>
                <a:gd name="T11" fmla="*/ 470 h 1210"/>
                <a:gd name="T12" fmla="*/ 171 w 467"/>
                <a:gd name="T13" fmla="*/ 443 h 1210"/>
                <a:gd name="T14" fmla="*/ 150 w 467"/>
                <a:gd name="T15" fmla="*/ 387 h 1210"/>
                <a:gd name="T16" fmla="*/ 139 w 467"/>
                <a:gd name="T17" fmla="*/ 359 h 1210"/>
                <a:gd name="T18" fmla="*/ 109 w 467"/>
                <a:gd name="T19" fmla="*/ 282 h 1210"/>
                <a:gd name="T20" fmla="*/ 108 w 467"/>
                <a:gd name="T21" fmla="*/ 279 h 1210"/>
                <a:gd name="T22" fmla="*/ 101 w 467"/>
                <a:gd name="T23" fmla="*/ 261 h 1210"/>
                <a:gd name="T24" fmla="*/ 99 w 467"/>
                <a:gd name="T25" fmla="*/ 254 h 1210"/>
                <a:gd name="T26" fmla="*/ 79 w 467"/>
                <a:gd name="T27" fmla="*/ 203 h 1210"/>
                <a:gd name="T28" fmla="*/ 72 w 467"/>
                <a:gd name="T29" fmla="*/ 183 h 1210"/>
                <a:gd name="T30" fmla="*/ 41 w 467"/>
                <a:gd name="T31" fmla="*/ 105 h 1210"/>
                <a:gd name="T32" fmla="*/ 39 w 467"/>
                <a:gd name="T33" fmla="*/ 99 h 1210"/>
                <a:gd name="T34" fmla="*/ 30 w 467"/>
                <a:gd name="T35" fmla="*/ 74 h 1210"/>
                <a:gd name="T36" fmla="*/ 29 w 467"/>
                <a:gd name="T37" fmla="*/ 72 h 1210"/>
                <a:gd name="T38" fmla="*/ 0 w 467"/>
                <a:gd name="T39" fmla="*/ 0 h 1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67" h="1210">
                  <a:moveTo>
                    <a:pt x="0" y="0"/>
                  </a:moveTo>
                  <a:lnTo>
                    <a:pt x="0" y="1167"/>
                  </a:lnTo>
                  <a:lnTo>
                    <a:pt x="467" y="1210"/>
                  </a:lnTo>
                  <a:lnTo>
                    <a:pt x="317" y="822"/>
                  </a:lnTo>
                  <a:lnTo>
                    <a:pt x="288" y="746"/>
                  </a:lnTo>
                  <a:lnTo>
                    <a:pt x="182" y="470"/>
                  </a:lnTo>
                  <a:lnTo>
                    <a:pt x="171" y="443"/>
                  </a:lnTo>
                  <a:lnTo>
                    <a:pt x="150" y="387"/>
                  </a:lnTo>
                  <a:lnTo>
                    <a:pt x="139" y="359"/>
                  </a:lnTo>
                  <a:lnTo>
                    <a:pt x="109" y="282"/>
                  </a:lnTo>
                  <a:lnTo>
                    <a:pt x="108" y="279"/>
                  </a:lnTo>
                  <a:lnTo>
                    <a:pt x="101" y="261"/>
                  </a:lnTo>
                  <a:lnTo>
                    <a:pt x="99" y="254"/>
                  </a:lnTo>
                  <a:lnTo>
                    <a:pt x="79" y="203"/>
                  </a:lnTo>
                  <a:lnTo>
                    <a:pt x="72" y="183"/>
                  </a:lnTo>
                  <a:lnTo>
                    <a:pt x="41" y="105"/>
                  </a:lnTo>
                  <a:lnTo>
                    <a:pt x="39" y="99"/>
                  </a:lnTo>
                  <a:lnTo>
                    <a:pt x="30" y="74"/>
                  </a:lnTo>
                  <a:lnTo>
                    <a:pt x="29" y="72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67" name="Freeform 265"/>
            <p:cNvSpPr>
              <a:spLocks/>
            </p:cNvSpPr>
            <p:nvPr/>
          </p:nvSpPr>
          <p:spPr bwMode="auto">
            <a:xfrm>
              <a:off x="3367882" y="2587503"/>
              <a:ext cx="431800" cy="200025"/>
            </a:xfrm>
            <a:custGeom>
              <a:avLst/>
              <a:gdLst>
                <a:gd name="T0" fmla="*/ 208 w 233"/>
                <a:gd name="T1" fmla="*/ 48 h 108"/>
                <a:gd name="T2" fmla="*/ 205 w 233"/>
                <a:gd name="T3" fmla="*/ 47 h 108"/>
                <a:gd name="T4" fmla="*/ 171 w 233"/>
                <a:gd name="T5" fmla="*/ 54 h 108"/>
                <a:gd name="T6" fmla="*/ 171 w 233"/>
                <a:gd name="T7" fmla="*/ 54 h 108"/>
                <a:gd name="T8" fmla="*/ 171 w 233"/>
                <a:gd name="T9" fmla="*/ 54 h 108"/>
                <a:gd name="T10" fmla="*/ 173 w 233"/>
                <a:gd name="T11" fmla="*/ 47 h 108"/>
                <a:gd name="T12" fmla="*/ 171 w 233"/>
                <a:gd name="T13" fmla="*/ 32 h 108"/>
                <a:gd name="T14" fmla="*/ 159 w 233"/>
                <a:gd name="T15" fmla="*/ 16 h 108"/>
                <a:gd name="T16" fmla="*/ 127 w 233"/>
                <a:gd name="T17" fmla="*/ 12 h 108"/>
                <a:gd name="T18" fmla="*/ 120 w 233"/>
                <a:gd name="T19" fmla="*/ 16 h 108"/>
                <a:gd name="T20" fmla="*/ 98 w 233"/>
                <a:gd name="T21" fmla="*/ 2 h 108"/>
                <a:gd name="T22" fmla="*/ 70 w 233"/>
                <a:gd name="T23" fmla="*/ 13 h 108"/>
                <a:gd name="T24" fmla="*/ 67 w 233"/>
                <a:gd name="T25" fmla="*/ 16 h 108"/>
                <a:gd name="T26" fmla="*/ 49 w 233"/>
                <a:gd name="T27" fmla="*/ 5 h 108"/>
                <a:gd name="T28" fmla="*/ 18 w 233"/>
                <a:gd name="T29" fmla="*/ 28 h 108"/>
                <a:gd name="T30" fmla="*/ 20 w 233"/>
                <a:gd name="T31" fmla="*/ 39 h 108"/>
                <a:gd name="T32" fmla="*/ 12 w 233"/>
                <a:gd name="T33" fmla="*/ 43 h 108"/>
                <a:gd name="T34" fmla="*/ 4 w 233"/>
                <a:gd name="T35" fmla="*/ 52 h 108"/>
                <a:gd name="T36" fmla="*/ 7 w 233"/>
                <a:gd name="T37" fmla="*/ 76 h 108"/>
                <a:gd name="T38" fmla="*/ 28 w 233"/>
                <a:gd name="T39" fmla="*/ 85 h 108"/>
                <a:gd name="T40" fmla="*/ 109 w 233"/>
                <a:gd name="T41" fmla="*/ 103 h 108"/>
                <a:gd name="T42" fmla="*/ 153 w 233"/>
                <a:gd name="T43" fmla="*/ 101 h 108"/>
                <a:gd name="T44" fmla="*/ 195 w 233"/>
                <a:gd name="T45" fmla="*/ 102 h 108"/>
                <a:gd name="T46" fmla="*/ 197 w 233"/>
                <a:gd name="T47" fmla="*/ 102 h 108"/>
                <a:gd name="T48" fmla="*/ 205 w 233"/>
                <a:gd name="T49" fmla="*/ 100 h 108"/>
                <a:gd name="T50" fmla="*/ 208 w 233"/>
                <a:gd name="T51" fmla="*/ 99 h 108"/>
                <a:gd name="T52" fmla="*/ 208 w 233"/>
                <a:gd name="T53" fmla="*/ 4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33" h="108">
                  <a:moveTo>
                    <a:pt x="208" y="48"/>
                  </a:moveTo>
                  <a:cubicBezTo>
                    <a:pt x="207" y="48"/>
                    <a:pt x="206" y="47"/>
                    <a:pt x="205" y="47"/>
                  </a:cubicBezTo>
                  <a:cubicBezTo>
                    <a:pt x="193" y="41"/>
                    <a:pt x="180" y="45"/>
                    <a:pt x="171" y="54"/>
                  </a:cubicBezTo>
                  <a:cubicBezTo>
                    <a:pt x="171" y="54"/>
                    <a:pt x="171" y="54"/>
                    <a:pt x="171" y="54"/>
                  </a:cubicBezTo>
                  <a:cubicBezTo>
                    <a:pt x="171" y="54"/>
                    <a:pt x="171" y="54"/>
                    <a:pt x="171" y="54"/>
                  </a:cubicBezTo>
                  <a:cubicBezTo>
                    <a:pt x="172" y="51"/>
                    <a:pt x="173" y="49"/>
                    <a:pt x="173" y="47"/>
                  </a:cubicBezTo>
                  <a:cubicBezTo>
                    <a:pt x="174" y="42"/>
                    <a:pt x="173" y="37"/>
                    <a:pt x="171" y="32"/>
                  </a:cubicBezTo>
                  <a:cubicBezTo>
                    <a:pt x="169" y="26"/>
                    <a:pt x="164" y="20"/>
                    <a:pt x="159" y="16"/>
                  </a:cubicBezTo>
                  <a:cubicBezTo>
                    <a:pt x="150" y="10"/>
                    <a:pt x="137" y="8"/>
                    <a:pt x="127" y="12"/>
                  </a:cubicBezTo>
                  <a:cubicBezTo>
                    <a:pt x="124" y="13"/>
                    <a:pt x="122" y="15"/>
                    <a:pt x="120" y="16"/>
                  </a:cubicBezTo>
                  <a:cubicBezTo>
                    <a:pt x="115" y="9"/>
                    <a:pt x="107" y="3"/>
                    <a:pt x="98" y="2"/>
                  </a:cubicBezTo>
                  <a:cubicBezTo>
                    <a:pt x="87" y="0"/>
                    <a:pt x="76" y="5"/>
                    <a:pt x="70" y="13"/>
                  </a:cubicBezTo>
                  <a:cubicBezTo>
                    <a:pt x="69" y="14"/>
                    <a:pt x="68" y="15"/>
                    <a:pt x="67" y="16"/>
                  </a:cubicBezTo>
                  <a:cubicBezTo>
                    <a:pt x="63" y="10"/>
                    <a:pt x="57" y="6"/>
                    <a:pt x="49" y="5"/>
                  </a:cubicBezTo>
                  <a:cubicBezTo>
                    <a:pt x="34" y="4"/>
                    <a:pt x="20" y="13"/>
                    <a:pt x="18" y="28"/>
                  </a:cubicBezTo>
                  <a:cubicBezTo>
                    <a:pt x="18" y="31"/>
                    <a:pt x="18" y="35"/>
                    <a:pt x="20" y="39"/>
                  </a:cubicBezTo>
                  <a:cubicBezTo>
                    <a:pt x="17" y="40"/>
                    <a:pt x="14" y="41"/>
                    <a:pt x="12" y="43"/>
                  </a:cubicBezTo>
                  <a:cubicBezTo>
                    <a:pt x="8" y="45"/>
                    <a:pt x="6" y="49"/>
                    <a:pt x="4" y="52"/>
                  </a:cubicBezTo>
                  <a:cubicBezTo>
                    <a:pt x="0" y="60"/>
                    <a:pt x="2" y="69"/>
                    <a:pt x="7" y="76"/>
                  </a:cubicBezTo>
                  <a:cubicBezTo>
                    <a:pt x="12" y="82"/>
                    <a:pt x="20" y="86"/>
                    <a:pt x="28" y="85"/>
                  </a:cubicBezTo>
                  <a:cubicBezTo>
                    <a:pt x="50" y="103"/>
                    <a:pt x="81" y="104"/>
                    <a:pt x="109" y="103"/>
                  </a:cubicBezTo>
                  <a:cubicBezTo>
                    <a:pt x="123" y="103"/>
                    <a:pt x="138" y="101"/>
                    <a:pt x="153" y="101"/>
                  </a:cubicBezTo>
                  <a:cubicBezTo>
                    <a:pt x="168" y="101"/>
                    <a:pt x="181" y="108"/>
                    <a:pt x="195" y="102"/>
                  </a:cubicBezTo>
                  <a:cubicBezTo>
                    <a:pt x="196" y="102"/>
                    <a:pt x="196" y="102"/>
                    <a:pt x="197" y="102"/>
                  </a:cubicBezTo>
                  <a:cubicBezTo>
                    <a:pt x="200" y="102"/>
                    <a:pt x="202" y="101"/>
                    <a:pt x="205" y="100"/>
                  </a:cubicBezTo>
                  <a:cubicBezTo>
                    <a:pt x="206" y="100"/>
                    <a:pt x="207" y="100"/>
                    <a:pt x="208" y="99"/>
                  </a:cubicBezTo>
                  <a:cubicBezTo>
                    <a:pt x="233" y="91"/>
                    <a:pt x="229" y="58"/>
                    <a:pt x="208" y="48"/>
                  </a:cubicBezTo>
                  <a:close/>
                </a:path>
              </a:pathLst>
            </a:custGeom>
            <a:solidFill>
              <a:srgbClr val="23964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68" name="Freeform 266"/>
            <p:cNvSpPr>
              <a:spLocks/>
            </p:cNvSpPr>
            <p:nvPr/>
          </p:nvSpPr>
          <p:spPr bwMode="auto">
            <a:xfrm>
              <a:off x="3937794" y="2695453"/>
              <a:ext cx="433388" cy="192088"/>
            </a:xfrm>
            <a:custGeom>
              <a:avLst/>
              <a:gdLst>
                <a:gd name="T0" fmla="*/ 206 w 234"/>
                <a:gd name="T1" fmla="*/ 41 h 104"/>
                <a:gd name="T2" fmla="*/ 204 w 234"/>
                <a:gd name="T3" fmla="*/ 40 h 104"/>
                <a:gd name="T4" fmla="*/ 170 w 234"/>
                <a:gd name="T5" fmla="*/ 49 h 104"/>
                <a:gd name="T6" fmla="*/ 170 w 234"/>
                <a:gd name="T7" fmla="*/ 49 h 104"/>
                <a:gd name="T8" fmla="*/ 170 w 234"/>
                <a:gd name="T9" fmla="*/ 49 h 104"/>
                <a:gd name="T10" fmla="*/ 172 w 234"/>
                <a:gd name="T11" fmla="*/ 42 h 104"/>
                <a:gd name="T12" fmla="*/ 169 w 234"/>
                <a:gd name="T13" fmla="*/ 27 h 104"/>
                <a:gd name="T14" fmla="*/ 156 w 234"/>
                <a:gd name="T15" fmla="*/ 12 h 104"/>
                <a:gd name="T16" fmla="*/ 124 w 234"/>
                <a:gd name="T17" fmla="*/ 10 h 104"/>
                <a:gd name="T18" fmla="*/ 117 w 234"/>
                <a:gd name="T19" fmla="*/ 14 h 104"/>
                <a:gd name="T20" fmla="*/ 94 w 234"/>
                <a:gd name="T21" fmla="*/ 1 h 104"/>
                <a:gd name="T22" fmla="*/ 67 w 234"/>
                <a:gd name="T23" fmla="*/ 13 h 104"/>
                <a:gd name="T24" fmla="*/ 65 w 234"/>
                <a:gd name="T25" fmla="*/ 16 h 104"/>
                <a:gd name="T26" fmla="*/ 46 w 234"/>
                <a:gd name="T27" fmla="*/ 7 h 104"/>
                <a:gd name="T28" fmla="*/ 16 w 234"/>
                <a:gd name="T29" fmla="*/ 30 h 104"/>
                <a:gd name="T30" fmla="*/ 18 w 234"/>
                <a:gd name="T31" fmla="*/ 42 h 104"/>
                <a:gd name="T32" fmla="*/ 10 w 234"/>
                <a:gd name="T33" fmla="*/ 46 h 104"/>
                <a:gd name="T34" fmla="*/ 3 w 234"/>
                <a:gd name="T35" fmla="*/ 56 h 104"/>
                <a:gd name="T36" fmla="*/ 8 w 234"/>
                <a:gd name="T37" fmla="*/ 80 h 104"/>
                <a:gd name="T38" fmla="*/ 29 w 234"/>
                <a:gd name="T39" fmla="*/ 88 h 104"/>
                <a:gd name="T40" fmla="*/ 111 w 234"/>
                <a:gd name="T41" fmla="*/ 101 h 104"/>
                <a:gd name="T42" fmla="*/ 154 w 234"/>
                <a:gd name="T43" fmla="*/ 97 h 104"/>
                <a:gd name="T44" fmla="*/ 197 w 234"/>
                <a:gd name="T45" fmla="*/ 96 h 104"/>
                <a:gd name="T46" fmla="*/ 199 w 234"/>
                <a:gd name="T47" fmla="*/ 96 h 104"/>
                <a:gd name="T48" fmla="*/ 207 w 234"/>
                <a:gd name="T49" fmla="*/ 94 h 104"/>
                <a:gd name="T50" fmla="*/ 209 w 234"/>
                <a:gd name="T51" fmla="*/ 92 h 104"/>
                <a:gd name="T52" fmla="*/ 206 w 234"/>
                <a:gd name="T53" fmla="*/ 41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34" h="104">
                  <a:moveTo>
                    <a:pt x="206" y="41"/>
                  </a:moveTo>
                  <a:cubicBezTo>
                    <a:pt x="205" y="41"/>
                    <a:pt x="205" y="41"/>
                    <a:pt x="204" y="40"/>
                  </a:cubicBezTo>
                  <a:cubicBezTo>
                    <a:pt x="191" y="35"/>
                    <a:pt x="178" y="40"/>
                    <a:pt x="170" y="49"/>
                  </a:cubicBezTo>
                  <a:cubicBezTo>
                    <a:pt x="170" y="49"/>
                    <a:pt x="170" y="49"/>
                    <a:pt x="170" y="49"/>
                  </a:cubicBezTo>
                  <a:cubicBezTo>
                    <a:pt x="170" y="49"/>
                    <a:pt x="170" y="49"/>
                    <a:pt x="170" y="49"/>
                  </a:cubicBezTo>
                  <a:cubicBezTo>
                    <a:pt x="171" y="46"/>
                    <a:pt x="171" y="44"/>
                    <a:pt x="172" y="42"/>
                  </a:cubicBezTo>
                  <a:cubicBezTo>
                    <a:pt x="172" y="37"/>
                    <a:pt x="171" y="32"/>
                    <a:pt x="169" y="27"/>
                  </a:cubicBezTo>
                  <a:cubicBezTo>
                    <a:pt x="167" y="21"/>
                    <a:pt x="161" y="16"/>
                    <a:pt x="156" y="12"/>
                  </a:cubicBezTo>
                  <a:cubicBezTo>
                    <a:pt x="147" y="6"/>
                    <a:pt x="134" y="5"/>
                    <a:pt x="124" y="10"/>
                  </a:cubicBezTo>
                  <a:cubicBezTo>
                    <a:pt x="121" y="11"/>
                    <a:pt x="119" y="12"/>
                    <a:pt x="117" y="14"/>
                  </a:cubicBezTo>
                  <a:cubicBezTo>
                    <a:pt x="112" y="7"/>
                    <a:pt x="104" y="1"/>
                    <a:pt x="94" y="1"/>
                  </a:cubicBezTo>
                  <a:cubicBezTo>
                    <a:pt x="84" y="0"/>
                    <a:pt x="73" y="5"/>
                    <a:pt x="67" y="13"/>
                  </a:cubicBezTo>
                  <a:cubicBezTo>
                    <a:pt x="66" y="14"/>
                    <a:pt x="65" y="15"/>
                    <a:pt x="65" y="16"/>
                  </a:cubicBezTo>
                  <a:cubicBezTo>
                    <a:pt x="60" y="11"/>
                    <a:pt x="53" y="7"/>
                    <a:pt x="46" y="7"/>
                  </a:cubicBezTo>
                  <a:cubicBezTo>
                    <a:pt x="31" y="7"/>
                    <a:pt x="18" y="15"/>
                    <a:pt x="16" y="30"/>
                  </a:cubicBezTo>
                  <a:cubicBezTo>
                    <a:pt x="16" y="34"/>
                    <a:pt x="17" y="38"/>
                    <a:pt x="18" y="42"/>
                  </a:cubicBezTo>
                  <a:cubicBezTo>
                    <a:pt x="15" y="43"/>
                    <a:pt x="13" y="44"/>
                    <a:pt x="10" y="46"/>
                  </a:cubicBezTo>
                  <a:cubicBezTo>
                    <a:pt x="7" y="49"/>
                    <a:pt x="5" y="52"/>
                    <a:pt x="3" y="56"/>
                  </a:cubicBezTo>
                  <a:cubicBezTo>
                    <a:pt x="0" y="64"/>
                    <a:pt x="2" y="73"/>
                    <a:pt x="8" y="80"/>
                  </a:cubicBezTo>
                  <a:cubicBezTo>
                    <a:pt x="13" y="85"/>
                    <a:pt x="21" y="88"/>
                    <a:pt x="29" y="88"/>
                  </a:cubicBezTo>
                  <a:cubicBezTo>
                    <a:pt x="52" y="104"/>
                    <a:pt x="83" y="104"/>
                    <a:pt x="111" y="101"/>
                  </a:cubicBezTo>
                  <a:cubicBezTo>
                    <a:pt x="125" y="100"/>
                    <a:pt x="140" y="98"/>
                    <a:pt x="154" y="97"/>
                  </a:cubicBezTo>
                  <a:cubicBezTo>
                    <a:pt x="170" y="96"/>
                    <a:pt x="183" y="102"/>
                    <a:pt x="197" y="96"/>
                  </a:cubicBezTo>
                  <a:cubicBezTo>
                    <a:pt x="198" y="96"/>
                    <a:pt x="198" y="96"/>
                    <a:pt x="199" y="96"/>
                  </a:cubicBezTo>
                  <a:cubicBezTo>
                    <a:pt x="201" y="95"/>
                    <a:pt x="204" y="95"/>
                    <a:pt x="207" y="94"/>
                  </a:cubicBezTo>
                  <a:cubicBezTo>
                    <a:pt x="208" y="93"/>
                    <a:pt x="208" y="93"/>
                    <a:pt x="209" y="92"/>
                  </a:cubicBezTo>
                  <a:cubicBezTo>
                    <a:pt x="234" y="83"/>
                    <a:pt x="228" y="50"/>
                    <a:pt x="206" y="41"/>
                  </a:cubicBezTo>
                  <a:close/>
                </a:path>
              </a:pathLst>
            </a:custGeom>
            <a:solidFill>
              <a:srgbClr val="23964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69" name="Freeform 267"/>
            <p:cNvSpPr>
              <a:spLocks noEditPoints="1"/>
            </p:cNvSpPr>
            <p:nvPr/>
          </p:nvSpPr>
          <p:spPr bwMode="auto">
            <a:xfrm>
              <a:off x="5239544" y="2385891"/>
              <a:ext cx="536575" cy="385763"/>
            </a:xfrm>
            <a:custGeom>
              <a:avLst/>
              <a:gdLst>
                <a:gd name="T0" fmla="*/ 280 w 290"/>
                <a:gd name="T1" fmla="*/ 133 h 208"/>
                <a:gd name="T2" fmla="*/ 270 w 290"/>
                <a:gd name="T3" fmla="*/ 124 h 208"/>
                <a:gd name="T4" fmla="*/ 273 w 290"/>
                <a:gd name="T5" fmla="*/ 84 h 208"/>
                <a:gd name="T6" fmla="*/ 253 w 290"/>
                <a:gd name="T7" fmla="*/ 58 h 208"/>
                <a:gd name="T8" fmla="*/ 222 w 290"/>
                <a:gd name="T9" fmla="*/ 47 h 208"/>
                <a:gd name="T10" fmla="*/ 189 w 290"/>
                <a:gd name="T11" fmla="*/ 15 h 208"/>
                <a:gd name="T12" fmla="*/ 178 w 290"/>
                <a:gd name="T13" fmla="*/ 16 h 208"/>
                <a:gd name="T14" fmla="*/ 152 w 290"/>
                <a:gd name="T15" fmla="*/ 0 h 208"/>
                <a:gd name="T16" fmla="*/ 129 w 290"/>
                <a:gd name="T17" fmla="*/ 8 h 208"/>
                <a:gd name="T18" fmla="*/ 118 w 290"/>
                <a:gd name="T19" fmla="*/ 33 h 208"/>
                <a:gd name="T20" fmla="*/ 104 w 290"/>
                <a:gd name="T21" fmla="*/ 33 h 208"/>
                <a:gd name="T22" fmla="*/ 74 w 290"/>
                <a:gd name="T23" fmla="*/ 65 h 208"/>
                <a:gd name="T24" fmla="*/ 56 w 290"/>
                <a:gd name="T25" fmla="*/ 73 h 208"/>
                <a:gd name="T26" fmla="*/ 42 w 290"/>
                <a:gd name="T27" fmla="*/ 85 h 208"/>
                <a:gd name="T28" fmla="*/ 38 w 290"/>
                <a:gd name="T29" fmla="*/ 116 h 208"/>
                <a:gd name="T30" fmla="*/ 30 w 290"/>
                <a:gd name="T31" fmla="*/ 116 h 208"/>
                <a:gd name="T32" fmla="*/ 3 w 290"/>
                <a:gd name="T33" fmla="*/ 154 h 208"/>
                <a:gd name="T34" fmla="*/ 20 w 290"/>
                <a:gd name="T35" fmla="*/ 176 h 208"/>
                <a:gd name="T36" fmla="*/ 79 w 290"/>
                <a:gd name="T37" fmla="*/ 208 h 208"/>
                <a:gd name="T38" fmla="*/ 82 w 290"/>
                <a:gd name="T39" fmla="*/ 208 h 208"/>
                <a:gd name="T40" fmla="*/ 277 w 290"/>
                <a:gd name="T41" fmla="*/ 194 h 208"/>
                <a:gd name="T42" fmla="*/ 277 w 290"/>
                <a:gd name="T43" fmla="*/ 182 h 208"/>
                <a:gd name="T44" fmla="*/ 93 w 290"/>
                <a:gd name="T45" fmla="*/ 123 h 208"/>
                <a:gd name="T46" fmla="*/ 106 w 290"/>
                <a:gd name="T47" fmla="*/ 126 h 208"/>
                <a:gd name="T48" fmla="*/ 93 w 290"/>
                <a:gd name="T49" fmla="*/ 123 h 208"/>
                <a:gd name="T50" fmla="*/ 100 w 290"/>
                <a:gd name="T51" fmla="*/ 167 h 208"/>
                <a:gd name="T52" fmla="*/ 113 w 290"/>
                <a:gd name="T53" fmla="*/ 91 h 208"/>
                <a:gd name="T54" fmla="*/ 113 w 290"/>
                <a:gd name="T55" fmla="*/ 91 h 208"/>
                <a:gd name="T56" fmla="*/ 161 w 290"/>
                <a:gd name="T57" fmla="*/ 59 h 208"/>
                <a:gd name="T58" fmla="*/ 153 w 290"/>
                <a:gd name="T59" fmla="*/ 78 h 208"/>
                <a:gd name="T60" fmla="*/ 153 w 290"/>
                <a:gd name="T61" fmla="*/ 78 h 208"/>
                <a:gd name="T62" fmla="*/ 159 w 290"/>
                <a:gd name="T63" fmla="*/ 158 h 208"/>
                <a:gd name="T64" fmla="*/ 160 w 290"/>
                <a:gd name="T65" fmla="*/ 133 h 208"/>
                <a:gd name="T66" fmla="*/ 160 w 290"/>
                <a:gd name="T67" fmla="*/ 133 h 208"/>
                <a:gd name="T68" fmla="*/ 197 w 290"/>
                <a:gd name="T69" fmla="*/ 88 h 208"/>
                <a:gd name="T70" fmla="*/ 206 w 290"/>
                <a:gd name="T71" fmla="*/ 77 h 208"/>
                <a:gd name="T72" fmla="*/ 225 w 290"/>
                <a:gd name="T73" fmla="*/ 164 h 208"/>
                <a:gd name="T74" fmla="*/ 225 w 290"/>
                <a:gd name="T75" fmla="*/ 164 h 208"/>
                <a:gd name="T76" fmla="*/ 243 w 290"/>
                <a:gd name="T77" fmla="*/ 111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0" h="208">
                  <a:moveTo>
                    <a:pt x="289" y="159"/>
                  </a:moveTo>
                  <a:cubicBezTo>
                    <a:pt x="290" y="149"/>
                    <a:pt x="287" y="140"/>
                    <a:pt x="280" y="133"/>
                  </a:cubicBezTo>
                  <a:cubicBezTo>
                    <a:pt x="277" y="130"/>
                    <a:pt x="273" y="127"/>
                    <a:pt x="269" y="125"/>
                  </a:cubicBezTo>
                  <a:cubicBezTo>
                    <a:pt x="270" y="125"/>
                    <a:pt x="270" y="125"/>
                    <a:pt x="270" y="124"/>
                  </a:cubicBezTo>
                  <a:cubicBezTo>
                    <a:pt x="276" y="119"/>
                    <a:pt x="280" y="112"/>
                    <a:pt x="280" y="105"/>
                  </a:cubicBezTo>
                  <a:cubicBezTo>
                    <a:pt x="281" y="97"/>
                    <a:pt x="278" y="89"/>
                    <a:pt x="273" y="84"/>
                  </a:cubicBezTo>
                  <a:cubicBezTo>
                    <a:pt x="270" y="80"/>
                    <a:pt x="266" y="77"/>
                    <a:pt x="261" y="76"/>
                  </a:cubicBezTo>
                  <a:cubicBezTo>
                    <a:pt x="260" y="69"/>
                    <a:pt x="257" y="63"/>
                    <a:pt x="253" y="58"/>
                  </a:cubicBezTo>
                  <a:cubicBezTo>
                    <a:pt x="247" y="52"/>
                    <a:pt x="237" y="47"/>
                    <a:pt x="228" y="47"/>
                  </a:cubicBezTo>
                  <a:cubicBezTo>
                    <a:pt x="226" y="47"/>
                    <a:pt x="224" y="47"/>
                    <a:pt x="222" y="47"/>
                  </a:cubicBezTo>
                  <a:cubicBezTo>
                    <a:pt x="221" y="40"/>
                    <a:pt x="218" y="32"/>
                    <a:pt x="213" y="27"/>
                  </a:cubicBezTo>
                  <a:cubicBezTo>
                    <a:pt x="207" y="20"/>
                    <a:pt x="198" y="15"/>
                    <a:pt x="189" y="15"/>
                  </a:cubicBezTo>
                  <a:cubicBezTo>
                    <a:pt x="186" y="15"/>
                    <a:pt x="183" y="15"/>
                    <a:pt x="179" y="16"/>
                  </a:cubicBezTo>
                  <a:cubicBezTo>
                    <a:pt x="179" y="16"/>
                    <a:pt x="178" y="16"/>
                    <a:pt x="178" y="16"/>
                  </a:cubicBezTo>
                  <a:cubicBezTo>
                    <a:pt x="177" y="14"/>
                    <a:pt x="175" y="12"/>
                    <a:pt x="174" y="11"/>
                  </a:cubicBezTo>
                  <a:cubicBezTo>
                    <a:pt x="169" y="5"/>
                    <a:pt x="160" y="0"/>
                    <a:pt x="152" y="0"/>
                  </a:cubicBezTo>
                  <a:cubicBezTo>
                    <a:pt x="144" y="1"/>
                    <a:pt x="144" y="1"/>
                    <a:pt x="144" y="1"/>
                  </a:cubicBezTo>
                  <a:cubicBezTo>
                    <a:pt x="138" y="2"/>
                    <a:pt x="133" y="4"/>
                    <a:pt x="129" y="8"/>
                  </a:cubicBezTo>
                  <a:cubicBezTo>
                    <a:pt x="122" y="13"/>
                    <a:pt x="119" y="21"/>
                    <a:pt x="118" y="28"/>
                  </a:cubicBezTo>
                  <a:cubicBezTo>
                    <a:pt x="118" y="30"/>
                    <a:pt x="118" y="32"/>
                    <a:pt x="118" y="33"/>
                  </a:cubicBezTo>
                  <a:cubicBezTo>
                    <a:pt x="116" y="33"/>
                    <a:pt x="115" y="33"/>
                    <a:pt x="113" y="33"/>
                  </a:cubicBezTo>
                  <a:cubicBezTo>
                    <a:pt x="110" y="33"/>
                    <a:pt x="107" y="33"/>
                    <a:pt x="104" y="33"/>
                  </a:cubicBezTo>
                  <a:cubicBezTo>
                    <a:pt x="97" y="35"/>
                    <a:pt x="91" y="37"/>
                    <a:pt x="86" y="42"/>
                  </a:cubicBezTo>
                  <a:cubicBezTo>
                    <a:pt x="79" y="48"/>
                    <a:pt x="74" y="56"/>
                    <a:pt x="74" y="65"/>
                  </a:cubicBezTo>
                  <a:cubicBezTo>
                    <a:pt x="74" y="67"/>
                    <a:pt x="74" y="69"/>
                    <a:pt x="74" y="70"/>
                  </a:cubicBezTo>
                  <a:cubicBezTo>
                    <a:pt x="68" y="70"/>
                    <a:pt x="62" y="71"/>
                    <a:pt x="56" y="73"/>
                  </a:cubicBezTo>
                  <a:cubicBezTo>
                    <a:pt x="51" y="76"/>
                    <a:pt x="46" y="80"/>
                    <a:pt x="43" y="85"/>
                  </a:cubicBezTo>
                  <a:cubicBezTo>
                    <a:pt x="42" y="85"/>
                    <a:pt x="42" y="85"/>
                    <a:pt x="42" y="85"/>
                  </a:cubicBezTo>
                  <a:cubicBezTo>
                    <a:pt x="39" y="90"/>
                    <a:pt x="37" y="96"/>
                    <a:pt x="36" y="102"/>
                  </a:cubicBezTo>
                  <a:cubicBezTo>
                    <a:pt x="36" y="107"/>
                    <a:pt x="37" y="112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5" y="116"/>
                    <a:pt x="33" y="116"/>
                    <a:pt x="30" y="116"/>
                  </a:cubicBezTo>
                  <a:cubicBezTo>
                    <a:pt x="24" y="118"/>
                    <a:pt x="18" y="120"/>
                    <a:pt x="13" y="124"/>
                  </a:cubicBezTo>
                  <a:cubicBezTo>
                    <a:pt x="5" y="131"/>
                    <a:pt x="0" y="143"/>
                    <a:pt x="3" y="154"/>
                  </a:cubicBezTo>
                  <a:cubicBezTo>
                    <a:pt x="4" y="163"/>
                    <a:pt x="10" y="170"/>
                    <a:pt x="17" y="175"/>
                  </a:cubicBezTo>
                  <a:cubicBezTo>
                    <a:pt x="18" y="176"/>
                    <a:pt x="19" y="175"/>
                    <a:pt x="20" y="176"/>
                  </a:cubicBezTo>
                  <a:cubicBezTo>
                    <a:pt x="14" y="186"/>
                    <a:pt x="13" y="200"/>
                    <a:pt x="17" y="208"/>
                  </a:cubicBezTo>
                  <a:cubicBezTo>
                    <a:pt x="79" y="208"/>
                    <a:pt x="79" y="208"/>
                    <a:pt x="79" y="208"/>
                  </a:cubicBezTo>
                  <a:cubicBezTo>
                    <a:pt x="79" y="208"/>
                    <a:pt x="80" y="206"/>
                    <a:pt x="80" y="206"/>
                  </a:cubicBezTo>
                  <a:cubicBezTo>
                    <a:pt x="81" y="206"/>
                    <a:pt x="81" y="208"/>
                    <a:pt x="82" y="208"/>
                  </a:cubicBezTo>
                  <a:cubicBezTo>
                    <a:pt x="285" y="208"/>
                    <a:pt x="285" y="208"/>
                    <a:pt x="285" y="208"/>
                  </a:cubicBezTo>
                  <a:cubicBezTo>
                    <a:pt x="284" y="204"/>
                    <a:pt x="281" y="198"/>
                    <a:pt x="277" y="194"/>
                  </a:cubicBezTo>
                  <a:cubicBezTo>
                    <a:pt x="275" y="191"/>
                    <a:pt x="272" y="189"/>
                    <a:pt x="268" y="187"/>
                  </a:cubicBezTo>
                  <a:cubicBezTo>
                    <a:pt x="271" y="186"/>
                    <a:pt x="274" y="184"/>
                    <a:pt x="277" y="182"/>
                  </a:cubicBezTo>
                  <a:cubicBezTo>
                    <a:pt x="284" y="176"/>
                    <a:pt x="288" y="167"/>
                    <a:pt x="289" y="159"/>
                  </a:cubicBezTo>
                  <a:close/>
                  <a:moveTo>
                    <a:pt x="93" y="123"/>
                  </a:moveTo>
                  <a:cubicBezTo>
                    <a:pt x="94" y="120"/>
                    <a:pt x="97" y="118"/>
                    <a:pt x="100" y="118"/>
                  </a:cubicBezTo>
                  <a:cubicBezTo>
                    <a:pt x="104" y="118"/>
                    <a:pt x="107" y="122"/>
                    <a:pt x="106" y="126"/>
                  </a:cubicBezTo>
                  <a:cubicBezTo>
                    <a:pt x="104" y="131"/>
                    <a:pt x="99" y="132"/>
                    <a:pt x="95" y="131"/>
                  </a:cubicBezTo>
                  <a:cubicBezTo>
                    <a:pt x="91" y="131"/>
                    <a:pt x="90" y="125"/>
                    <a:pt x="93" y="123"/>
                  </a:cubicBezTo>
                  <a:close/>
                  <a:moveTo>
                    <a:pt x="99" y="182"/>
                  </a:moveTo>
                  <a:cubicBezTo>
                    <a:pt x="89" y="182"/>
                    <a:pt x="90" y="167"/>
                    <a:pt x="100" y="167"/>
                  </a:cubicBezTo>
                  <a:cubicBezTo>
                    <a:pt x="110" y="167"/>
                    <a:pt x="109" y="182"/>
                    <a:pt x="99" y="182"/>
                  </a:cubicBezTo>
                  <a:close/>
                  <a:moveTo>
                    <a:pt x="113" y="91"/>
                  </a:moveTo>
                  <a:cubicBezTo>
                    <a:pt x="103" y="91"/>
                    <a:pt x="104" y="77"/>
                    <a:pt x="114" y="77"/>
                  </a:cubicBezTo>
                  <a:cubicBezTo>
                    <a:pt x="124" y="77"/>
                    <a:pt x="123" y="91"/>
                    <a:pt x="113" y="91"/>
                  </a:cubicBezTo>
                  <a:close/>
                  <a:moveTo>
                    <a:pt x="161" y="50"/>
                  </a:moveTo>
                  <a:cubicBezTo>
                    <a:pt x="167" y="50"/>
                    <a:pt x="166" y="59"/>
                    <a:pt x="161" y="59"/>
                  </a:cubicBezTo>
                  <a:cubicBezTo>
                    <a:pt x="155" y="59"/>
                    <a:pt x="156" y="50"/>
                    <a:pt x="161" y="50"/>
                  </a:cubicBezTo>
                  <a:close/>
                  <a:moveTo>
                    <a:pt x="153" y="78"/>
                  </a:moveTo>
                  <a:cubicBezTo>
                    <a:pt x="161" y="78"/>
                    <a:pt x="160" y="90"/>
                    <a:pt x="152" y="90"/>
                  </a:cubicBezTo>
                  <a:cubicBezTo>
                    <a:pt x="144" y="90"/>
                    <a:pt x="145" y="78"/>
                    <a:pt x="153" y="78"/>
                  </a:cubicBezTo>
                  <a:close/>
                  <a:moveTo>
                    <a:pt x="157" y="176"/>
                  </a:moveTo>
                  <a:cubicBezTo>
                    <a:pt x="145" y="176"/>
                    <a:pt x="147" y="158"/>
                    <a:pt x="159" y="158"/>
                  </a:cubicBezTo>
                  <a:cubicBezTo>
                    <a:pt x="171" y="158"/>
                    <a:pt x="170" y="176"/>
                    <a:pt x="157" y="176"/>
                  </a:cubicBezTo>
                  <a:close/>
                  <a:moveTo>
                    <a:pt x="160" y="133"/>
                  </a:moveTo>
                  <a:cubicBezTo>
                    <a:pt x="152" y="133"/>
                    <a:pt x="153" y="120"/>
                    <a:pt x="161" y="120"/>
                  </a:cubicBezTo>
                  <a:cubicBezTo>
                    <a:pt x="170" y="120"/>
                    <a:pt x="169" y="133"/>
                    <a:pt x="160" y="133"/>
                  </a:cubicBezTo>
                  <a:close/>
                  <a:moveTo>
                    <a:pt x="206" y="81"/>
                  </a:moveTo>
                  <a:cubicBezTo>
                    <a:pt x="205" y="84"/>
                    <a:pt x="202" y="88"/>
                    <a:pt x="197" y="88"/>
                  </a:cubicBezTo>
                  <a:cubicBezTo>
                    <a:pt x="184" y="88"/>
                    <a:pt x="186" y="70"/>
                    <a:pt x="198" y="70"/>
                  </a:cubicBezTo>
                  <a:cubicBezTo>
                    <a:pt x="203" y="70"/>
                    <a:pt x="206" y="73"/>
                    <a:pt x="206" y="77"/>
                  </a:cubicBezTo>
                  <a:cubicBezTo>
                    <a:pt x="209" y="77"/>
                    <a:pt x="208" y="80"/>
                    <a:pt x="206" y="81"/>
                  </a:cubicBezTo>
                  <a:close/>
                  <a:moveTo>
                    <a:pt x="225" y="164"/>
                  </a:moveTo>
                  <a:cubicBezTo>
                    <a:pt x="217" y="164"/>
                    <a:pt x="218" y="153"/>
                    <a:pt x="226" y="153"/>
                  </a:cubicBezTo>
                  <a:cubicBezTo>
                    <a:pt x="234" y="153"/>
                    <a:pt x="233" y="164"/>
                    <a:pt x="225" y="164"/>
                  </a:cubicBezTo>
                  <a:close/>
                  <a:moveTo>
                    <a:pt x="241" y="127"/>
                  </a:moveTo>
                  <a:cubicBezTo>
                    <a:pt x="230" y="127"/>
                    <a:pt x="232" y="111"/>
                    <a:pt x="243" y="111"/>
                  </a:cubicBezTo>
                  <a:cubicBezTo>
                    <a:pt x="254" y="111"/>
                    <a:pt x="252" y="127"/>
                    <a:pt x="241" y="127"/>
                  </a:cubicBezTo>
                  <a:close/>
                </a:path>
              </a:pathLst>
            </a:custGeom>
            <a:solidFill>
              <a:srgbClr val="23964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70" name="Freeform 268"/>
            <p:cNvSpPr>
              <a:spLocks/>
            </p:cNvSpPr>
            <p:nvPr/>
          </p:nvSpPr>
          <p:spPr bwMode="auto">
            <a:xfrm>
              <a:off x="5526882" y="2477966"/>
              <a:ext cx="22225" cy="17463"/>
            </a:xfrm>
            <a:custGeom>
              <a:avLst/>
              <a:gdLst>
                <a:gd name="T0" fmla="*/ 6 w 12"/>
                <a:gd name="T1" fmla="*/ 9 h 9"/>
                <a:gd name="T2" fmla="*/ 6 w 12"/>
                <a:gd name="T3" fmla="*/ 0 h 9"/>
                <a:gd name="T4" fmla="*/ 6 w 12"/>
                <a:gd name="T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9">
                  <a:moveTo>
                    <a:pt x="6" y="9"/>
                  </a:moveTo>
                  <a:cubicBezTo>
                    <a:pt x="11" y="9"/>
                    <a:pt x="12" y="0"/>
                    <a:pt x="6" y="0"/>
                  </a:cubicBezTo>
                  <a:cubicBezTo>
                    <a:pt x="1" y="0"/>
                    <a:pt x="0" y="9"/>
                    <a:pt x="6" y="9"/>
                  </a:cubicBezTo>
                  <a:close/>
                </a:path>
              </a:pathLst>
            </a:custGeom>
            <a:solidFill>
              <a:srgbClr val="F1667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71" name="Freeform 269"/>
            <p:cNvSpPr>
              <a:spLocks/>
            </p:cNvSpPr>
            <p:nvPr/>
          </p:nvSpPr>
          <p:spPr bwMode="auto">
            <a:xfrm>
              <a:off x="5430044" y="2528766"/>
              <a:ext cx="38100" cy="25400"/>
            </a:xfrm>
            <a:custGeom>
              <a:avLst/>
              <a:gdLst>
                <a:gd name="T0" fmla="*/ 11 w 21"/>
                <a:gd name="T1" fmla="*/ 0 h 14"/>
                <a:gd name="T2" fmla="*/ 10 w 21"/>
                <a:gd name="T3" fmla="*/ 14 h 14"/>
                <a:gd name="T4" fmla="*/ 11 w 21"/>
                <a:gd name="T5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4">
                  <a:moveTo>
                    <a:pt x="11" y="0"/>
                  </a:moveTo>
                  <a:cubicBezTo>
                    <a:pt x="1" y="0"/>
                    <a:pt x="0" y="14"/>
                    <a:pt x="10" y="14"/>
                  </a:cubicBezTo>
                  <a:cubicBezTo>
                    <a:pt x="20" y="14"/>
                    <a:pt x="21" y="0"/>
                    <a:pt x="11" y="0"/>
                  </a:cubicBezTo>
                  <a:close/>
                </a:path>
              </a:pathLst>
            </a:custGeom>
            <a:solidFill>
              <a:srgbClr val="F1667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72" name="Freeform 270"/>
            <p:cNvSpPr>
              <a:spLocks/>
            </p:cNvSpPr>
            <p:nvPr/>
          </p:nvSpPr>
          <p:spPr bwMode="auto">
            <a:xfrm>
              <a:off x="5506244" y="2530353"/>
              <a:ext cx="31750" cy="22225"/>
            </a:xfrm>
            <a:custGeom>
              <a:avLst/>
              <a:gdLst>
                <a:gd name="T0" fmla="*/ 9 w 17"/>
                <a:gd name="T1" fmla="*/ 0 h 12"/>
                <a:gd name="T2" fmla="*/ 8 w 17"/>
                <a:gd name="T3" fmla="*/ 12 h 12"/>
                <a:gd name="T4" fmla="*/ 9 w 17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" h="12">
                  <a:moveTo>
                    <a:pt x="9" y="0"/>
                  </a:moveTo>
                  <a:cubicBezTo>
                    <a:pt x="1" y="0"/>
                    <a:pt x="0" y="12"/>
                    <a:pt x="8" y="12"/>
                  </a:cubicBezTo>
                  <a:cubicBezTo>
                    <a:pt x="16" y="12"/>
                    <a:pt x="17" y="0"/>
                    <a:pt x="9" y="0"/>
                  </a:cubicBezTo>
                  <a:close/>
                </a:path>
              </a:pathLst>
            </a:custGeom>
            <a:solidFill>
              <a:srgbClr val="F1667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73" name="Freeform 271"/>
            <p:cNvSpPr>
              <a:spLocks/>
            </p:cNvSpPr>
            <p:nvPr/>
          </p:nvSpPr>
          <p:spPr bwMode="auto">
            <a:xfrm>
              <a:off x="5579269" y="2516066"/>
              <a:ext cx="47625" cy="33338"/>
            </a:xfrm>
            <a:custGeom>
              <a:avLst/>
              <a:gdLst>
                <a:gd name="T0" fmla="*/ 22 w 25"/>
                <a:gd name="T1" fmla="*/ 7 h 18"/>
                <a:gd name="T2" fmla="*/ 14 w 25"/>
                <a:gd name="T3" fmla="*/ 0 h 18"/>
                <a:gd name="T4" fmla="*/ 13 w 25"/>
                <a:gd name="T5" fmla="*/ 18 h 18"/>
                <a:gd name="T6" fmla="*/ 22 w 25"/>
                <a:gd name="T7" fmla="*/ 11 h 18"/>
                <a:gd name="T8" fmla="*/ 22 w 25"/>
                <a:gd name="T9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18">
                  <a:moveTo>
                    <a:pt x="22" y="7"/>
                  </a:moveTo>
                  <a:cubicBezTo>
                    <a:pt x="22" y="3"/>
                    <a:pt x="19" y="0"/>
                    <a:pt x="14" y="0"/>
                  </a:cubicBezTo>
                  <a:cubicBezTo>
                    <a:pt x="2" y="0"/>
                    <a:pt x="0" y="18"/>
                    <a:pt x="13" y="18"/>
                  </a:cubicBezTo>
                  <a:cubicBezTo>
                    <a:pt x="18" y="18"/>
                    <a:pt x="21" y="14"/>
                    <a:pt x="22" y="11"/>
                  </a:cubicBezTo>
                  <a:cubicBezTo>
                    <a:pt x="24" y="10"/>
                    <a:pt x="25" y="7"/>
                    <a:pt x="22" y="7"/>
                  </a:cubicBezTo>
                  <a:close/>
                </a:path>
              </a:pathLst>
            </a:custGeom>
            <a:solidFill>
              <a:srgbClr val="F1667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74" name="Freeform 272"/>
            <p:cNvSpPr>
              <a:spLocks/>
            </p:cNvSpPr>
            <p:nvPr/>
          </p:nvSpPr>
          <p:spPr bwMode="auto">
            <a:xfrm>
              <a:off x="5664994" y="2592266"/>
              <a:ext cx="44450" cy="28575"/>
            </a:xfrm>
            <a:custGeom>
              <a:avLst/>
              <a:gdLst>
                <a:gd name="T0" fmla="*/ 13 w 24"/>
                <a:gd name="T1" fmla="*/ 0 h 16"/>
                <a:gd name="T2" fmla="*/ 11 w 24"/>
                <a:gd name="T3" fmla="*/ 16 h 16"/>
                <a:gd name="T4" fmla="*/ 13 w 24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16">
                  <a:moveTo>
                    <a:pt x="13" y="0"/>
                  </a:moveTo>
                  <a:cubicBezTo>
                    <a:pt x="2" y="0"/>
                    <a:pt x="0" y="16"/>
                    <a:pt x="11" y="16"/>
                  </a:cubicBezTo>
                  <a:cubicBezTo>
                    <a:pt x="22" y="16"/>
                    <a:pt x="24" y="0"/>
                    <a:pt x="13" y="0"/>
                  </a:cubicBezTo>
                  <a:close/>
                </a:path>
              </a:pathLst>
            </a:custGeom>
            <a:solidFill>
              <a:srgbClr val="F1667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75" name="Freeform 273"/>
            <p:cNvSpPr>
              <a:spLocks/>
            </p:cNvSpPr>
            <p:nvPr/>
          </p:nvSpPr>
          <p:spPr bwMode="auto">
            <a:xfrm>
              <a:off x="5641182" y="2670053"/>
              <a:ext cx="31750" cy="19050"/>
            </a:xfrm>
            <a:custGeom>
              <a:avLst/>
              <a:gdLst>
                <a:gd name="T0" fmla="*/ 9 w 17"/>
                <a:gd name="T1" fmla="*/ 0 h 11"/>
                <a:gd name="T2" fmla="*/ 8 w 17"/>
                <a:gd name="T3" fmla="*/ 11 h 11"/>
                <a:gd name="T4" fmla="*/ 9 w 17"/>
                <a:gd name="T5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" h="11">
                  <a:moveTo>
                    <a:pt x="9" y="0"/>
                  </a:moveTo>
                  <a:cubicBezTo>
                    <a:pt x="1" y="0"/>
                    <a:pt x="0" y="11"/>
                    <a:pt x="8" y="11"/>
                  </a:cubicBezTo>
                  <a:cubicBezTo>
                    <a:pt x="16" y="11"/>
                    <a:pt x="17" y="0"/>
                    <a:pt x="9" y="0"/>
                  </a:cubicBezTo>
                  <a:close/>
                </a:path>
              </a:pathLst>
            </a:custGeom>
            <a:solidFill>
              <a:srgbClr val="F1667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76" name="Freeform 274"/>
            <p:cNvSpPr>
              <a:spLocks/>
            </p:cNvSpPr>
            <p:nvPr/>
          </p:nvSpPr>
          <p:spPr bwMode="auto">
            <a:xfrm>
              <a:off x="5520532" y="2608141"/>
              <a:ext cx="33338" cy="23813"/>
            </a:xfrm>
            <a:custGeom>
              <a:avLst/>
              <a:gdLst>
                <a:gd name="T0" fmla="*/ 9 w 18"/>
                <a:gd name="T1" fmla="*/ 0 h 13"/>
                <a:gd name="T2" fmla="*/ 8 w 18"/>
                <a:gd name="T3" fmla="*/ 13 h 13"/>
                <a:gd name="T4" fmla="*/ 9 w 18"/>
                <a:gd name="T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" h="13">
                  <a:moveTo>
                    <a:pt x="9" y="0"/>
                  </a:moveTo>
                  <a:cubicBezTo>
                    <a:pt x="1" y="0"/>
                    <a:pt x="0" y="13"/>
                    <a:pt x="8" y="13"/>
                  </a:cubicBezTo>
                  <a:cubicBezTo>
                    <a:pt x="17" y="13"/>
                    <a:pt x="18" y="0"/>
                    <a:pt x="9" y="0"/>
                  </a:cubicBezTo>
                  <a:close/>
                </a:path>
              </a:pathLst>
            </a:custGeom>
            <a:solidFill>
              <a:srgbClr val="F1667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77" name="Freeform 275"/>
            <p:cNvSpPr>
              <a:spLocks/>
            </p:cNvSpPr>
            <p:nvPr/>
          </p:nvSpPr>
          <p:spPr bwMode="auto">
            <a:xfrm>
              <a:off x="5406232" y="2604966"/>
              <a:ext cx="31750" cy="25400"/>
            </a:xfrm>
            <a:custGeom>
              <a:avLst/>
              <a:gdLst>
                <a:gd name="T0" fmla="*/ 5 w 17"/>
                <a:gd name="T1" fmla="*/ 13 h 14"/>
                <a:gd name="T2" fmla="*/ 16 w 17"/>
                <a:gd name="T3" fmla="*/ 8 h 14"/>
                <a:gd name="T4" fmla="*/ 10 w 17"/>
                <a:gd name="T5" fmla="*/ 0 h 14"/>
                <a:gd name="T6" fmla="*/ 3 w 17"/>
                <a:gd name="T7" fmla="*/ 5 h 14"/>
                <a:gd name="T8" fmla="*/ 5 w 17"/>
                <a:gd name="T9" fmla="*/ 1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4">
                  <a:moveTo>
                    <a:pt x="5" y="13"/>
                  </a:moveTo>
                  <a:cubicBezTo>
                    <a:pt x="9" y="14"/>
                    <a:pt x="14" y="13"/>
                    <a:pt x="16" y="8"/>
                  </a:cubicBezTo>
                  <a:cubicBezTo>
                    <a:pt x="17" y="4"/>
                    <a:pt x="14" y="0"/>
                    <a:pt x="10" y="0"/>
                  </a:cubicBezTo>
                  <a:cubicBezTo>
                    <a:pt x="7" y="0"/>
                    <a:pt x="4" y="2"/>
                    <a:pt x="3" y="5"/>
                  </a:cubicBezTo>
                  <a:cubicBezTo>
                    <a:pt x="0" y="7"/>
                    <a:pt x="1" y="13"/>
                    <a:pt x="5" y="13"/>
                  </a:cubicBezTo>
                  <a:close/>
                </a:path>
              </a:pathLst>
            </a:custGeom>
            <a:solidFill>
              <a:srgbClr val="F1667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78" name="Freeform 276"/>
            <p:cNvSpPr>
              <a:spLocks/>
            </p:cNvSpPr>
            <p:nvPr/>
          </p:nvSpPr>
          <p:spPr bwMode="auto">
            <a:xfrm>
              <a:off x="5404644" y="2695453"/>
              <a:ext cx="38100" cy="26988"/>
            </a:xfrm>
            <a:custGeom>
              <a:avLst/>
              <a:gdLst>
                <a:gd name="T0" fmla="*/ 11 w 21"/>
                <a:gd name="T1" fmla="*/ 0 h 15"/>
                <a:gd name="T2" fmla="*/ 10 w 21"/>
                <a:gd name="T3" fmla="*/ 15 h 15"/>
                <a:gd name="T4" fmla="*/ 11 w 21"/>
                <a:gd name="T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5">
                  <a:moveTo>
                    <a:pt x="11" y="0"/>
                  </a:moveTo>
                  <a:cubicBezTo>
                    <a:pt x="1" y="0"/>
                    <a:pt x="0" y="15"/>
                    <a:pt x="10" y="15"/>
                  </a:cubicBezTo>
                  <a:cubicBezTo>
                    <a:pt x="20" y="15"/>
                    <a:pt x="21" y="0"/>
                    <a:pt x="11" y="0"/>
                  </a:cubicBezTo>
                  <a:close/>
                </a:path>
              </a:pathLst>
            </a:custGeom>
            <a:solidFill>
              <a:srgbClr val="F1667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79" name="Freeform 277"/>
            <p:cNvSpPr>
              <a:spLocks/>
            </p:cNvSpPr>
            <p:nvPr/>
          </p:nvSpPr>
          <p:spPr bwMode="auto">
            <a:xfrm>
              <a:off x="5507832" y="2677991"/>
              <a:ext cx="47625" cy="33338"/>
            </a:xfrm>
            <a:custGeom>
              <a:avLst/>
              <a:gdLst>
                <a:gd name="T0" fmla="*/ 14 w 26"/>
                <a:gd name="T1" fmla="*/ 0 h 18"/>
                <a:gd name="T2" fmla="*/ 12 w 26"/>
                <a:gd name="T3" fmla="*/ 18 h 18"/>
                <a:gd name="T4" fmla="*/ 14 w 26"/>
                <a:gd name="T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18">
                  <a:moveTo>
                    <a:pt x="14" y="0"/>
                  </a:moveTo>
                  <a:cubicBezTo>
                    <a:pt x="2" y="0"/>
                    <a:pt x="0" y="18"/>
                    <a:pt x="12" y="18"/>
                  </a:cubicBezTo>
                  <a:cubicBezTo>
                    <a:pt x="25" y="18"/>
                    <a:pt x="26" y="0"/>
                    <a:pt x="14" y="0"/>
                  </a:cubicBezTo>
                  <a:close/>
                </a:path>
              </a:pathLst>
            </a:custGeom>
            <a:solidFill>
              <a:srgbClr val="F1667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80" name="Freeform 278"/>
            <p:cNvSpPr>
              <a:spLocks noEditPoints="1"/>
            </p:cNvSpPr>
            <p:nvPr/>
          </p:nvSpPr>
          <p:spPr bwMode="auto">
            <a:xfrm>
              <a:off x="4710907" y="2536703"/>
              <a:ext cx="454025" cy="333375"/>
            </a:xfrm>
            <a:custGeom>
              <a:avLst/>
              <a:gdLst>
                <a:gd name="T0" fmla="*/ 220 w 245"/>
                <a:gd name="T1" fmla="*/ 96 h 180"/>
                <a:gd name="T2" fmla="*/ 213 w 245"/>
                <a:gd name="T3" fmla="*/ 95 h 180"/>
                <a:gd name="T4" fmla="*/ 209 w 245"/>
                <a:gd name="T5" fmla="*/ 71 h 180"/>
                <a:gd name="T6" fmla="*/ 197 w 245"/>
                <a:gd name="T7" fmla="*/ 61 h 180"/>
                <a:gd name="T8" fmla="*/ 182 w 245"/>
                <a:gd name="T9" fmla="*/ 54 h 180"/>
                <a:gd name="T10" fmla="*/ 156 w 245"/>
                <a:gd name="T11" fmla="*/ 27 h 180"/>
                <a:gd name="T12" fmla="*/ 143 w 245"/>
                <a:gd name="T13" fmla="*/ 28 h 180"/>
                <a:gd name="T14" fmla="*/ 134 w 245"/>
                <a:gd name="T15" fmla="*/ 6 h 180"/>
                <a:gd name="T16" fmla="*/ 114 w 245"/>
                <a:gd name="T17" fmla="*/ 0 h 180"/>
                <a:gd name="T18" fmla="*/ 93 w 245"/>
                <a:gd name="T19" fmla="*/ 14 h 180"/>
                <a:gd name="T20" fmla="*/ 83 w 245"/>
                <a:gd name="T21" fmla="*/ 13 h 180"/>
                <a:gd name="T22" fmla="*/ 55 w 245"/>
                <a:gd name="T23" fmla="*/ 41 h 180"/>
                <a:gd name="T24" fmla="*/ 30 w 245"/>
                <a:gd name="T25" fmla="*/ 51 h 180"/>
                <a:gd name="T26" fmla="*/ 13 w 245"/>
                <a:gd name="T27" fmla="*/ 73 h 180"/>
                <a:gd name="T28" fmla="*/ 16 w 245"/>
                <a:gd name="T29" fmla="*/ 107 h 180"/>
                <a:gd name="T30" fmla="*/ 8 w 245"/>
                <a:gd name="T31" fmla="*/ 115 h 180"/>
                <a:gd name="T32" fmla="*/ 11 w 245"/>
                <a:gd name="T33" fmla="*/ 156 h 180"/>
                <a:gd name="T34" fmla="*/ 11 w 245"/>
                <a:gd name="T35" fmla="*/ 167 h 180"/>
                <a:gd name="T36" fmla="*/ 177 w 245"/>
                <a:gd name="T37" fmla="*/ 176 h 180"/>
                <a:gd name="T38" fmla="*/ 180 w 245"/>
                <a:gd name="T39" fmla="*/ 176 h 180"/>
                <a:gd name="T40" fmla="*/ 229 w 245"/>
                <a:gd name="T41" fmla="*/ 148 h 180"/>
                <a:gd name="T42" fmla="*/ 244 w 245"/>
                <a:gd name="T43" fmla="*/ 128 h 180"/>
                <a:gd name="T44" fmla="*/ 40 w 245"/>
                <a:gd name="T45" fmla="*/ 74 h 180"/>
                <a:gd name="T46" fmla="*/ 40 w 245"/>
                <a:gd name="T47" fmla="*/ 74 h 180"/>
                <a:gd name="T48" fmla="*/ 56 w 245"/>
                <a:gd name="T49" fmla="*/ 115 h 180"/>
                <a:gd name="T50" fmla="*/ 56 w 245"/>
                <a:gd name="T51" fmla="*/ 115 h 180"/>
                <a:gd name="T52" fmla="*/ 50 w 245"/>
                <a:gd name="T53" fmla="*/ 120 h 180"/>
                <a:gd name="T54" fmla="*/ 46 w 245"/>
                <a:gd name="T55" fmla="*/ 110 h 180"/>
                <a:gd name="T56" fmla="*/ 57 w 245"/>
                <a:gd name="T57" fmla="*/ 112 h 180"/>
                <a:gd name="T58" fmla="*/ 56 w 245"/>
                <a:gd name="T59" fmla="*/ 115 h 180"/>
                <a:gd name="T60" fmla="*/ 69 w 245"/>
                <a:gd name="T61" fmla="*/ 70 h 180"/>
                <a:gd name="T62" fmla="*/ 69 w 245"/>
                <a:gd name="T63" fmla="*/ 70 h 180"/>
                <a:gd name="T64" fmla="*/ 101 w 245"/>
                <a:gd name="T65" fmla="*/ 96 h 180"/>
                <a:gd name="T66" fmla="*/ 100 w 245"/>
                <a:gd name="T67" fmla="*/ 50 h 180"/>
                <a:gd name="T68" fmla="*/ 93 w 245"/>
                <a:gd name="T69" fmla="*/ 42 h 180"/>
                <a:gd name="T70" fmla="*/ 108 w 245"/>
                <a:gd name="T71" fmla="*/ 44 h 180"/>
                <a:gd name="T72" fmla="*/ 113 w 245"/>
                <a:gd name="T73" fmla="*/ 80 h 180"/>
                <a:gd name="T74" fmla="*/ 113 w 245"/>
                <a:gd name="T75" fmla="*/ 80 h 180"/>
                <a:gd name="T76" fmla="*/ 126 w 245"/>
                <a:gd name="T77" fmla="*/ 41 h 180"/>
                <a:gd name="T78" fmla="*/ 138 w 245"/>
                <a:gd name="T79" fmla="*/ 118 h 180"/>
                <a:gd name="T80" fmla="*/ 138 w 245"/>
                <a:gd name="T81" fmla="*/ 118 h 180"/>
                <a:gd name="T82" fmla="*/ 148 w 245"/>
                <a:gd name="T83" fmla="*/ 88 h 180"/>
                <a:gd name="T84" fmla="*/ 151 w 245"/>
                <a:gd name="T85" fmla="*/ 80 h 180"/>
                <a:gd name="T86" fmla="*/ 158 w 245"/>
                <a:gd name="T87" fmla="*/ 81 h 180"/>
                <a:gd name="T88" fmla="*/ 151 w 245"/>
                <a:gd name="T89" fmla="*/ 90 h 180"/>
                <a:gd name="T90" fmla="*/ 200 w 245"/>
                <a:gd name="T91" fmla="*/ 117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45" h="180">
                  <a:moveTo>
                    <a:pt x="234" y="103"/>
                  </a:moveTo>
                  <a:cubicBezTo>
                    <a:pt x="230" y="99"/>
                    <a:pt x="225" y="97"/>
                    <a:pt x="220" y="96"/>
                  </a:cubicBezTo>
                  <a:cubicBezTo>
                    <a:pt x="218" y="96"/>
                    <a:pt x="215" y="95"/>
                    <a:pt x="213" y="95"/>
                  </a:cubicBezTo>
                  <a:cubicBezTo>
                    <a:pt x="213" y="95"/>
                    <a:pt x="213" y="95"/>
                    <a:pt x="213" y="95"/>
                  </a:cubicBezTo>
                  <a:cubicBezTo>
                    <a:pt x="214" y="91"/>
                    <a:pt x="215" y="88"/>
                    <a:pt x="214" y="84"/>
                  </a:cubicBezTo>
                  <a:cubicBezTo>
                    <a:pt x="214" y="79"/>
                    <a:pt x="212" y="75"/>
                    <a:pt x="209" y="71"/>
                  </a:cubicBezTo>
                  <a:cubicBezTo>
                    <a:pt x="208" y="70"/>
                    <a:pt x="208" y="70"/>
                    <a:pt x="208" y="70"/>
                  </a:cubicBezTo>
                  <a:cubicBezTo>
                    <a:pt x="205" y="66"/>
                    <a:pt x="201" y="63"/>
                    <a:pt x="197" y="61"/>
                  </a:cubicBezTo>
                  <a:cubicBezTo>
                    <a:pt x="192" y="59"/>
                    <a:pt x="187" y="58"/>
                    <a:pt x="182" y="58"/>
                  </a:cubicBezTo>
                  <a:cubicBezTo>
                    <a:pt x="182" y="57"/>
                    <a:pt x="182" y="55"/>
                    <a:pt x="182" y="54"/>
                  </a:cubicBezTo>
                  <a:cubicBezTo>
                    <a:pt x="181" y="46"/>
                    <a:pt x="177" y="39"/>
                    <a:pt x="171" y="34"/>
                  </a:cubicBezTo>
                  <a:cubicBezTo>
                    <a:pt x="166" y="31"/>
                    <a:pt x="161" y="28"/>
                    <a:pt x="156" y="27"/>
                  </a:cubicBezTo>
                  <a:cubicBezTo>
                    <a:pt x="153" y="27"/>
                    <a:pt x="150" y="27"/>
                    <a:pt x="147" y="27"/>
                  </a:cubicBezTo>
                  <a:cubicBezTo>
                    <a:pt x="146" y="27"/>
                    <a:pt x="145" y="27"/>
                    <a:pt x="143" y="28"/>
                  </a:cubicBezTo>
                  <a:cubicBezTo>
                    <a:pt x="144" y="26"/>
                    <a:pt x="144" y="25"/>
                    <a:pt x="143" y="23"/>
                  </a:cubicBezTo>
                  <a:cubicBezTo>
                    <a:pt x="143" y="17"/>
                    <a:pt x="139" y="11"/>
                    <a:pt x="134" y="6"/>
                  </a:cubicBezTo>
                  <a:cubicBezTo>
                    <a:pt x="130" y="3"/>
                    <a:pt x="126" y="1"/>
                    <a:pt x="121" y="0"/>
                  </a:cubicBezTo>
                  <a:cubicBezTo>
                    <a:pt x="114" y="0"/>
                    <a:pt x="114" y="0"/>
                    <a:pt x="114" y="0"/>
                  </a:cubicBezTo>
                  <a:cubicBezTo>
                    <a:pt x="107" y="0"/>
                    <a:pt x="100" y="5"/>
                    <a:pt x="96" y="9"/>
                  </a:cubicBezTo>
                  <a:cubicBezTo>
                    <a:pt x="95" y="11"/>
                    <a:pt x="93" y="12"/>
                    <a:pt x="93" y="14"/>
                  </a:cubicBezTo>
                  <a:cubicBezTo>
                    <a:pt x="92" y="14"/>
                    <a:pt x="92" y="14"/>
                    <a:pt x="91" y="14"/>
                  </a:cubicBezTo>
                  <a:cubicBezTo>
                    <a:pt x="88" y="14"/>
                    <a:pt x="86" y="13"/>
                    <a:pt x="83" y="13"/>
                  </a:cubicBezTo>
                  <a:cubicBezTo>
                    <a:pt x="75" y="14"/>
                    <a:pt x="67" y="18"/>
                    <a:pt x="63" y="24"/>
                  </a:cubicBezTo>
                  <a:cubicBezTo>
                    <a:pt x="58" y="29"/>
                    <a:pt x="56" y="35"/>
                    <a:pt x="55" y="41"/>
                  </a:cubicBezTo>
                  <a:cubicBezTo>
                    <a:pt x="54" y="41"/>
                    <a:pt x="52" y="41"/>
                    <a:pt x="50" y="41"/>
                  </a:cubicBezTo>
                  <a:cubicBezTo>
                    <a:pt x="43" y="41"/>
                    <a:pt x="35" y="46"/>
                    <a:pt x="30" y="51"/>
                  </a:cubicBezTo>
                  <a:cubicBezTo>
                    <a:pt x="26" y="55"/>
                    <a:pt x="24" y="61"/>
                    <a:pt x="23" y="66"/>
                  </a:cubicBezTo>
                  <a:cubicBezTo>
                    <a:pt x="19" y="68"/>
                    <a:pt x="15" y="70"/>
                    <a:pt x="13" y="73"/>
                  </a:cubicBezTo>
                  <a:cubicBezTo>
                    <a:pt x="8" y="78"/>
                    <a:pt x="6" y="85"/>
                    <a:pt x="7" y="91"/>
                  </a:cubicBezTo>
                  <a:cubicBezTo>
                    <a:pt x="8" y="97"/>
                    <a:pt x="11" y="103"/>
                    <a:pt x="16" y="107"/>
                  </a:cubicBezTo>
                  <a:cubicBezTo>
                    <a:pt x="17" y="108"/>
                    <a:pt x="17" y="108"/>
                    <a:pt x="17" y="108"/>
                  </a:cubicBezTo>
                  <a:cubicBezTo>
                    <a:pt x="13" y="110"/>
                    <a:pt x="10" y="113"/>
                    <a:pt x="8" y="115"/>
                  </a:cubicBezTo>
                  <a:cubicBezTo>
                    <a:pt x="2" y="121"/>
                    <a:pt x="0" y="129"/>
                    <a:pt x="1" y="137"/>
                  </a:cubicBezTo>
                  <a:cubicBezTo>
                    <a:pt x="1" y="144"/>
                    <a:pt x="5" y="152"/>
                    <a:pt x="11" y="156"/>
                  </a:cubicBezTo>
                  <a:cubicBezTo>
                    <a:pt x="14" y="158"/>
                    <a:pt x="16" y="160"/>
                    <a:pt x="19" y="161"/>
                  </a:cubicBezTo>
                  <a:cubicBezTo>
                    <a:pt x="16" y="163"/>
                    <a:pt x="13" y="165"/>
                    <a:pt x="11" y="167"/>
                  </a:cubicBezTo>
                  <a:cubicBezTo>
                    <a:pt x="8" y="171"/>
                    <a:pt x="6" y="175"/>
                    <a:pt x="5" y="180"/>
                  </a:cubicBezTo>
                  <a:cubicBezTo>
                    <a:pt x="177" y="176"/>
                    <a:pt x="177" y="176"/>
                    <a:pt x="177" y="176"/>
                  </a:cubicBezTo>
                  <a:cubicBezTo>
                    <a:pt x="178" y="176"/>
                    <a:pt x="178" y="175"/>
                    <a:pt x="179" y="174"/>
                  </a:cubicBezTo>
                  <a:cubicBezTo>
                    <a:pt x="179" y="175"/>
                    <a:pt x="180" y="176"/>
                    <a:pt x="180" y="176"/>
                  </a:cubicBezTo>
                  <a:cubicBezTo>
                    <a:pt x="233" y="175"/>
                    <a:pt x="233" y="175"/>
                    <a:pt x="233" y="175"/>
                  </a:cubicBezTo>
                  <a:cubicBezTo>
                    <a:pt x="236" y="167"/>
                    <a:pt x="235" y="156"/>
                    <a:pt x="229" y="148"/>
                  </a:cubicBezTo>
                  <a:cubicBezTo>
                    <a:pt x="230" y="147"/>
                    <a:pt x="231" y="147"/>
                    <a:pt x="232" y="146"/>
                  </a:cubicBezTo>
                  <a:cubicBezTo>
                    <a:pt x="238" y="142"/>
                    <a:pt x="242" y="135"/>
                    <a:pt x="244" y="128"/>
                  </a:cubicBezTo>
                  <a:cubicBezTo>
                    <a:pt x="245" y="119"/>
                    <a:pt x="242" y="109"/>
                    <a:pt x="234" y="103"/>
                  </a:cubicBezTo>
                  <a:close/>
                  <a:moveTo>
                    <a:pt x="40" y="74"/>
                  </a:moveTo>
                  <a:cubicBezTo>
                    <a:pt x="50" y="74"/>
                    <a:pt x="49" y="88"/>
                    <a:pt x="39" y="88"/>
                  </a:cubicBezTo>
                  <a:cubicBezTo>
                    <a:pt x="29" y="88"/>
                    <a:pt x="30" y="74"/>
                    <a:pt x="40" y="74"/>
                  </a:cubicBezTo>
                  <a:close/>
                  <a:moveTo>
                    <a:pt x="57" y="115"/>
                  </a:moveTo>
                  <a:cubicBezTo>
                    <a:pt x="56" y="115"/>
                    <a:pt x="56" y="115"/>
                    <a:pt x="56" y="115"/>
                  </a:cubicBezTo>
                  <a:cubicBezTo>
                    <a:pt x="56" y="116"/>
                    <a:pt x="56" y="116"/>
                    <a:pt x="56" y="116"/>
                  </a:cubicBezTo>
                  <a:cubicBezTo>
                    <a:pt x="56" y="115"/>
                    <a:pt x="56" y="115"/>
                    <a:pt x="56" y="115"/>
                  </a:cubicBezTo>
                  <a:cubicBezTo>
                    <a:pt x="56" y="116"/>
                    <a:pt x="55" y="117"/>
                    <a:pt x="54" y="118"/>
                  </a:cubicBezTo>
                  <a:cubicBezTo>
                    <a:pt x="53" y="119"/>
                    <a:pt x="52" y="120"/>
                    <a:pt x="50" y="120"/>
                  </a:cubicBezTo>
                  <a:cubicBezTo>
                    <a:pt x="48" y="120"/>
                    <a:pt x="46" y="119"/>
                    <a:pt x="45" y="117"/>
                  </a:cubicBezTo>
                  <a:cubicBezTo>
                    <a:pt x="44" y="115"/>
                    <a:pt x="44" y="112"/>
                    <a:pt x="46" y="110"/>
                  </a:cubicBezTo>
                  <a:cubicBezTo>
                    <a:pt x="47" y="107"/>
                    <a:pt x="52" y="106"/>
                    <a:pt x="54" y="108"/>
                  </a:cubicBezTo>
                  <a:cubicBezTo>
                    <a:pt x="55" y="109"/>
                    <a:pt x="57" y="110"/>
                    <a:pt x="57" y="112"/>
                  </a:cubicBezTo>
                  <a:cubicBezTo>
                    <a:pt x="57" y="113"/>
                    <a:pt x="57" y="114"/>
                    <a:pt x="56" y="115"/>
                  </a:cubicBezTo>
                  <a:cubicBezTo>
                    <a:pt x="56" y="115"/>
                    <a:pt x="56" y="115"/>
                    <a:pt x="56" y="115"/>
                  </a:cubicBezTo>
                  <a:cubicBezTo>
                    <a:pt x="57" y="114"/>
                    <a:pt x="57" y="115"/>
                    <a:pt x="57" y="115"/>
                  </a:cubicBezTo>
                  <a:close/>
                  <a:moveTo>
                    <a:pt x="69" y="70"/>
                  </a:moveTo>
                  <a:cubicBezTo>
                    <a:pt x="62" y="70"/>
                    <a:pt x="63" y="60"/>
                    <a:pt x="69" y="60"/>
                  </a:cubicBezTo>
                  <a:cubicBezTo>
                    <a:pt x="76" y="60"/>
                    <a:pt x="75" y="70"/>
                    <a:pt x="69" y="70"/>
                  </a:cubicBezTo>
                  <a:close/>
                  <a:moveTo>
                    <a:pt x="100" y="110"/>
                  </a:moveTo>
                  <a:cubicBezTo>
                    <a:pt x="91" y="110"/>
                    <a:pt x="92" y="96"/>
                    <a:pt x="101" y="96"/>
                  </a:cubicBezTo>
                  <a:cubicBezTo>
                    <a:pt x="110" y="96"/>
                    <a:pt x="109" y="110"/>
                    <a:pt x="100" y="110"/>
                  </a:cubicBezTo>
                  <a:close/>
                  <a:moveTo>
                    <a:pt x="100" y="50"/>
                  </a:moveTo>
                  <a:cubicBezTo>
                    <a:pt x="97" y="50"/>
                    <a:pt x="94" y="48"/>
                    <a:pt x="93" y="45"/>
                  </a:cubicBezTo>
                  <a:cubicBezTo>
                    <a:pt x="93" y="44"/>
                    <a:pt x="93" y="43"/>
                    <a:pt x="93" y="42"/>
                  </a:cubicBezTo>
                  <a:cubicBezTo>
                    <a:pt x="94" y="38"/>
                    <a:pt x="97" y="36"/>
                    <a:pt x="101" y="36"/>
                  </a:cubicBezTo>
                  <a:cubicBezTo>
                    <a:pt x="105" y="36"/>
                    <a:pt x="108" y="40"/>
                    <a:pt x="108" y="44"/>
                  </a:cubicBezTo>
                  <a:cubicBezTo>
                    <a:pt x="108" y="47"/>
                    <a:pt x="104" y="50"/>
                    <a:pt x="100" y="50"/>
                  </a:cubicBezTo>
                  <a:close/>
                  <a:moveTo>
                    <a:pt x="113" y="80"/>
                  </a:moveTo>
                  <a:cubicBezTo>
                    <a:pt x="106" y="80"/>
                    <a:pt x="107" y="70"/>
                    <a:pt x="113" y="70"/>
                  </a:cubicBezTo>
                  <a:cubicBezTo>
                    <a:pt x="120" y="70"/>
                    <a:pt x="119" y="80"/>
                    <a:pt x="113" y="80"/>
                  </a:cubicBezTo>
                  <a:close/>
                  <a:moveTo>
                    <a:pt x="125" y="53"/>
                  </a:moveTo>
                  <a:cubicBezTo>
                    <a:pt x="116" y="53"/>
                    <a:pt x="117" y="41"/>
                    <a:pt x="126" y="41"/>
                  </a:cubicBezTo>
                  <a:cubicBezTo>
                    <a:pt x="135" y="41"/>
                    <a:pt x="134" y="53"/>
                    <a:pt x="125" y="53"/>
                  </a:cubicBezTo>
                  <a:close/>
                  <a:moveTo>
                    <a:pt x="138" y="118"/>
                  </a:moveTo>
                  <a:cubicBezTo>
                    <a:pt x="131" y="118"/>
                    <a:pt x="132" y="108"/>
                    <a:pt x="139" y="108"/>
                  </a:cubicBezTo>
                  <a:cubicBezTo>
                    <a:pt x="145" y="108"/>
                    <a:pt x="145" y="118"/>
                    <a:pt x="138" y="118"/>
                  </a:cubicBezTo>
                  <a:close/>
                  <a:moveTo>
                    <a:pt x="151" y="90"/>
                  </a:moveTo>
                  <a:cubicBezTo>
                    <a:pt x="149" y="90"/>
                    <a:pt x="148" y="89"/>
                    <a:pt x="148" y="88"/>
                  </a:cubicBezTo>
                  <a:cubicBezTo>
                    <a:pt x="147" y="86"/>
                    <a:pt x="147" y="84"/>
                    <a:pt x="148" y="83"/>
                  </a:cubicBezTo>
                  <a:cubicBezTo>
                    <a:pt x="149" y="82"/>
                    <a:pt x="150" y="81"/>
                    <a:pt x="151" y="80"/>
                  </a:cubicBezTo>
                  <a:cubicBezTo>
                    <a:pt x="151" y="80"/>
                    <a:pt x="153" y="79"/>
                    <a:pt x="152" y="80"/>
                  </a:cubicBezTo>
                  <a:cubicBezTo>
                    <a:pt x="154" y="79"/>
                    <a:pt x="157" y="80"/>
                    <a:pt x="158" y="81"/>
                  </a:cubicBezTo>
                  <a:cubicBezTo>
                    <a:pt x="160" y="83"/>
                    <a:pt x="160" y="85"/>
                    <a:pt x="160" y="87"/>
                  </a:cubicBezTo>
                  <a:cubicBezTo>
                    <a:pt x="160" y="92"/>
                    <a:pt x="153" y="93"/>
                    <a:pt x="151" y="90"/>
                  </a:cubicBezTo>
                  <a:close/>
                  <a:moveTo>
                    <a:pt x="198" y="133"/>
                  </a:moveTo>
                  <a:cubicBezTo>
                    <a:pt x="187" y="133"/>
                    <a:pt x="188" y="117"/>
                    <a:pt x="200" y="117"/>
                  </a:cubicBezTo>
                  <a:cubicBezTo>
                    <a:pt x="211" y="117"/>
                    <a:pt x="210" y="133"/>
                    <a:pt x="198" y="133"/>
                  </a:cubicBezTo>
                  <a:close/>
                </a:path>
              </a:pathLst>
            </a:custGeom>
            <a:solidFill>
              <a:srgbClr val="36836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81" name="Freeform 279"/>
            <p:cNvSpPr>
              <a:spLocks/>
            </p:cNvSpPr>
            <p:nvPr/>
          </p:nvSpPr>
          <p:spPr bwMode="auto">
            <a:xfrm>
              <a:off x="4882357" y="2603378"/>
              <a:ext cx="28575" cy="25400"/>
            </a:xfrm>
            <a:custGeom>
              <a:avLst/>
              <a:gdLst>
                <a:gd name="T0" fmla="*/ 8 w 15"/>
                <a:gd name="T1" fmla="*/ 0 h 14"/>
                <a:gd name="T2" fmla="*/ 0 w 15"/>
                <a:gd name="T3" fmla="*/ 6 h 14"/>
                <a:gd name="T4" fmla="*/ 0 w 15"/>
                <a:gd name="T5" fmla="*/ 9 h 14"/>
                <a:gd name="T6" fmla="*/ 7 w 15"/>
                <a:gd name="T7" fmla="*/ 14 h 14"/>
                <a:gd name="T8" fmla="*/ 15 w 15"/>
                <a:gd name="T9" fmla="*/ 8 h 14"/>
                <a:gd name="T10" fmla="*/ 8 w 15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4">
                  <a:moveTo>
                    <a:pt x="8" y="0"/>
                  </a:moveTo>
                  <a:cubicBezTo>
                    <a:pt x="4" y="0"/>
                    <a:pt x="1" y="2"/>
                    <a:pt x="0" y="6"/>
                  </a:cubicBezTo>
                  <a:cubicBezTo>
                    <a:pt x="0" y="7"/>
                    <a:pt x="0" y="8"/>
                    <a:pt x="0" y="9"/>
                  </a:cubicBezTo>
                  <a:cubicBezTo>
                    <a:pt x="1" y="12"/>
                    <a:pt x="4" y="14"/>
                    <a:pt x="7" y="14"/>
                  </a:cubicBezTo>
                  <a:cubicBezTo>
                    <a:pt x="11" y="14"/>
                    <a:pt x="15" y="11"/>
                    <a:pt x="15" y="8"/>
                  </a:cubicBezTo>
                  <a:cubicBezTo>
                    <a:pt x="15" y="4"/>
                    <a:pt x="12" y="0"/>
                    <a:pt x="8" y="0"/>
                  </a:cubicBezTo>
                  <a:close/>
                </a:path>
              </a:pathLst>
            </a:custGeom>
            <a:solidFill>
              <a:srgbClr val="F1667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82" name="Freeform 280"/>
            <p:cNvSpPr>
              <a:spLocks/>
            </p:cNvSpPr>
            <p:nvPr/>
          </p:nvSpPr>
          <p:spPr bwMode="auto">
            <a:xfrm>
              <a:off x="4925219" y="2611316"/>
              <a:ext cx="34925" cy="22225"/>
            </a:xfrm>
            <a:custGeom>
              <a:avLst/>
              <a:gdLst>
                <a:gd name="T0" fmla="*/ 10 w 19"/>
                <a:gd name="T1" fmla="*/ 0 h 12"/>
                <a:gd name="T2" fmla="*/ 9 w 19"/>
                <a:gd name="T3" fmla="*/ 12 h 12"/>
                <a:gd name="T4" fmla="*/ 10 w 19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12">
                  <a:moveTo>
                    <a:pt x="10" y="0"/>
                  </a:moveTo>
                  <a:cubicBezTo>
                    <a:pt x="1" y="0"/>
                    <a:pt x="0" y="12"/>
                    <a:pt x="9" y="12"/>
                  </a:cubicBezTo>
                  <a:cubicBezTo>
                    <a:pt x="18" y="12"/>
                    <a:pt x="19" y="0"/>
                    <a:pt x="10" y="0"/>
                  </a:cubicBezTo>
                  <a:close/>
                </a:path>
              </a:pathLst>
            </a:custGeom>
            <a:solidFill>
              <a:srgbClr val="F1667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83" name="Freeform 281"/>
            <p:cNvSpPr>
              <a:spLocks/>
            </p:cNvSpPr>
            <p:nvPr/>
          </p:nvSpPr>
          <p:spPr bwMode="auto">
            <a:xfrm>
              <a:off x="4982369" y="2682753"/>
              <a:ext cx="25400" cy="25400"/>
            </a:xfrm>
            <a:custGeom>
              <a:avLst/>
              <a:gdLst>
                <a:gd name="T0" fmla="*/ 5 w 13"/>
                <a:gd name="T1" fmla="*/ 1 h 14"/>
                <a:gd name="T2" fmla="*/ 4 w 13"/>
                <a:gd name="T3" fmla="*/ 1 h 14"/>
                <a:gd name="T4" fmla="*/ 1 w 13"/>
                <a:gd name="T5" fmla="*/ 4 h 14"/>
                <a:gd name="T6" fmla="*/ 1 w 13"/>
                <a:gd name="T7" fmla="*/ 9 h 14"/>
                <a:gd name="T8" fmla="*/ 4 w 13"/>
                <a:gd name="T9" fmla="*/ 11 h 14"/>
                <a:gd name="T10" fmla="*/ 13 w 13"/>
                <a:gd name="T11" fmla="*/ 8 h 14"/>
                <a:gd name="T12" fmla="*/ 11 w 13"/>
                <a:gd name="T13" fmla="*/ 2 h 14"/>
                <a:gd name="T14" fmla="*/ 5 w 13"/>
                <a:gd name="T15" fmla="*/ 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4">
                  <a:moveTo>
                    <a:pt x="5" y="1"/>
                  </a:moveTo>
                  <a:cubicBezTo>
                    <a:pt x="6" y="0"/>
                    <a:pt x="4" y="1"/>
                    <a:pt x="4" y="1"/>
                  </a:cubicBezTo>
                  <a:cubicBezTo>
                    <a:pt x="3" y="2"/>
                    <a:pt x="2" y="3"/>
                    <a:pt x="1" y="4"/>
                  </a:cubicBezTo>
                  <a:cubicBezTo>
                    <a:pt x="0" y="5"/>
                    <a:pt x="0" y="7"/>
                    <a:pt x="1" y="9"/>
                  </a:cubicBezTo>
                  <a:cubicBezTo>
                    <a:pt x="1" y="10"/>
                    <a:pt x="2" y="11"/>
                    <a:pt x="4" y="11"/>
                  </a:cubicBezTo>
                  <a:cubicBezTo>
                    <a:pt x="6" y="14"/>
                    <a:pt x="13" y="13"/>
                    <a:pt x="13" y="8"/>
                  </a:cubicBezTo>
                  <a:cubicBezTo>
                    <a:pt x="13" y="6"/>
                    <a:pt x="13" y="4"/>
                    <a:pt x="11" y="2"/>
                  </a:cubicBezTo>
                  <a:cubicBezTo>
                    <a:pt x="10" y="1"/>
                    <a:pt x="7" y="0"/>
                    <a:pt x="5" y="1"/>
                  </a:cubicBezTo>
                  <a:close/>
                </a:path>
              </a:pathLst>
            </a:custGeom>
            <a:solidFill>
              <a:srgbClr val="F1667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84" name="Freeform 282"/>
            <p:cNvSpPr>
              <a:spLocks/>
            </p:cNvSpPr>
            <p:nvPr/>
          </p:nvSpPr>
          <p:spPr bwMode="auto">
            <a:xfrm>
              <a:off x="4906169" y="2665291"/>
              <a:ext cx="26988" cy="19050"/>
            </a:xfrm>
            <a:custGeom>
              <a:avLst/>
              <a:gdLst>
                <a:gd name="T0" fmla="*/ 7 w 14"/>
                <a:gd name="T1" fmla="*/ 0 h 10"/>
                <a:gd name="T2" fmla="*/ 7 w 14"/>
                <a:gd name="T3" fmla="*/ 10 h 10"/>
                <a:gd name="T4" fmla="*/ 7 w 14"/>
                <a:gd name="T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" h="10">
                  <a:moveTo>
                    <a:pt x="7" y="0"/>
                  </a:moveTo>
                  <a:cubicBezTo>
                    <a:pt x="1" y="0"/>
                    <a:pt x="0" y="10"/>
                    <a:pt x="7" y="10"/>
                  </a:cubicBezTo>
                  <a:cubicBezTo>
                    <a:pt x="13" y="10"/>
                    <a:pt x="14" y="0"/>
                    <a:pt x="7" y="0"/>
                  </a:cubicBezTo>
                  <a:close/>
                </a:path>
              </a:pathLst>
            </a:custGeom>
            <a:solidFill>
              <a:srgbClr val="F1667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85" name="Freeform 283"/>
            <p:cNvSpPr>
              <a:spLocks/>
            </p:cNvSpPr>
            <p:nvPr/>
          </p:nvSpPr>
          <p:spPr bwMode="auto">
            <a:xfrm>
              <a:off x="4825207" y="2647828"/>
              <a:ext cx="25400" cy="17463"/>
            </a:xfrm>
            <a:custGeom>
              <a:avLst/>
              <a:gdLst>
                <a:gd name="T0" fmla="*/ 7 w 14"/>
                <a:gd name="T1" fmla="*/ 0 h 10"/>
                <a:gd name="T2" fmla="*/ 7 w 14"/>
                <a:gd name="T3" fmla="*/ 10 h 10"/>
                <a:gd name="T4" fmla="*/ 7 w 14"/>
                <a:gd name="T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" h="10">
                  <a:moveTo>
                    <a:pt x="7" y="0"/>
                  </a:moveTo>
                  <a:cubicBezTo>
                    <a:pt x="1" y="0"/>
                    <a:pt x="0" y="10"/>
                    <a:pt x="7" y="10"/>
                  </a:cubicBezTo>
                  <a:cubicBezTo>
                    <a:pt x="13" y="10"/>
                    <a:pt x="14" y="0"/>
                    <a:pt x="7" y="0"/>
                  </a:cubicBezTo>
                  <a:close/>
                </a:path>
              </a:pathLst>
            </a:custGeom>
            <a:solidFill>
              <a:srgbClr val="F1667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86" name="Freeform 284"/>
            <p:cNvSpPr>
              <a:spLocks/>
            </p:cNvSpPr>
            <p:nvPr/>
          </p:nvSpPr>
          <p:spPr bwMode="auto">
            <a:xfrm>
              <a:off x="4764882" y="2673228"/>
              <a:ext cx="38100" cy="25400"/>
            </a:xfrm>
            <a:custGeom>
              <a:avLst/>
              <a:gdLst>
                <a:gd name="T0" fmla="*/ 11 w 21"/>
                <a:gd name="T1" fmla="*/ 0 h 14"/>
                <a:gd name="T2" fmla="*/ 10 w 21"/>
                <a:gd name="T3" fmla="*/ 14 h 14"/>
                <a:gd name="T4" fmla="*/ 11 w 21"/>
                <a:gd name="T5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4">
                  <a:moveTo>
                    <a:pt x="11" y="0"/>
                  </a:moveTo>
                  <a:cubicBezTo>
                    <a:pt x="1" y="0"/>
                    <a:pt x="0" y="14"/>
                    <a:pt x="10" y="14"/>
                  </a:cubicBezTo>
                  <a:cubicBezTo>
                    <a:pt x="20" y="14"/>
                    <a:pt x="21" y="0"/>
                    <a:pt x="11" y="0"/>
                  </a:cubicBezTo>
                  <a:close/>
                </a:path>
              </a:pathLst>
            </a:custGeom>
            <a:solidFill>
              <a:srgbClr val="F1667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87" name="Freeform 285"/>
            <p:cNvSpPr>
              <a:spLocks/>
            </p:cNvSpPr>
            <p:nvPr/>
          </p:nvSpPr>
          <p:spPr bwMode="auto">
            <a:xfrm>
              <a:off x="4791869" y="2731966"/>
              <a:ext cx="23813" cy="26988"/>
            </a:xfrm>
            <a:custGeom>
              <a:avLst/>
              <a:gdLst>
                <a:gd name="T0" fmla="*/ 13 w 13"/>
                <a:gd name="T1" fmla="*/ 6 h 14"/>
                <a:gd name="T2" fmla="*/ 10 w 13"/>
                <a:gd name="T3" fmla="*/ 2 h 14"/>
                <a:gd name="T4" fmla="*/ 2 w 13"/>
                <a:gd name="T5" fmla="*/ 4 h 14"/>
                <a:gd name="T6" fmla="*/ 1 w 13"/>
                <a:gd name="T7" fmla="*/ 11 h 14"/>
                <a:gd name="T8" fmla="*/ 6 w 13"/>
                <a:gd name="T9" fmla="*/ 14 h 14"/>
                <a:gd name="T10" fmla="*/ 10 w 13"/>
                <a:gd name="T11" fmla="*/ 12 h 14"/>
                <a:gd name="T12" fmla="*/ 12 w 13"/>
                <a:gd name="T13" fmla="*/ 9 h 14"/>
                <a:gd name="T14" fmla="*/ 13 w 13"/>
                <a:gd name="T15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4">
                  <a:moveTo>
                    <a:pt x="13" y="6"/>
                  </a:moveTo>
                  <a:cubicBezTo>
                    <a:pt x="13" y="4"/>
                    <a:pt x="11" y="3"/>
                    <a:pt x="10" y="2"/>
                  </a:cubicBezTo>
                  <a:cubicBezTo>
                    <a:pt x="8" y="0"/>
                    <a:pt x="3" y="1"/>
                    <a:pt x="2" y="4"/>
                  </a:cubicBezTo>
                  <a:cubicBezTo>
                    <a:pt x="0" y="6"/>
                    <a:pt x="0" y="9"/>
                    <a:pt x="1" y="11"/>
                  </a:cubicBezTo>
                  <a:cubicBezTo>
                    <a:pt x="2" y="13"/>
                    <a:pt x="4" y="14"/>
                    <a:pt x="6" y="14"/>
                  </a:cubicBezTo>
                  <a:cubicBezTo>
                    <a:pt x="8" y="14"/>
                    <a:pt x="9" y="13"/>
                    <a:pt x="10" y="12"/>
                  </a:cubicBezTo>
                  <a:cubicBezTo>
                    <a:pt x="11" y="11"/>
                    <a:pt x="12" y="10"/>
                    <a:pt x="12" y="9"/>
                  </a:cubicBezTo>
                  <a:cubicBezTo>
                    <a:pt x="13" y="8"/>
                    <a:pt x="13" y="7"/>
                    <a:pt x="13" y="6"/>
                  </a:cubicBezTo>
                  <a:close/>
                </a:path>
              </a:pathLst>
            </a:custGeom>
            <a:solidFill>
              <a:srgbClr val="F1667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88" name="Freeform 286"/>
            <p:cNvSpPr>
              <a:spLocks/>
            </p:cNvSpPr>
            <p:nvPr/>
          </p:nvSpPr>
          <p:spPr bwMode="auto">
            <a:xfrm>
              <a:off x="4814094" y="2747841"/>
              <a:ext cx="1588" cy="1588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1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0"/>
                    <a:pt x="0" y="1"/>
                  </a:cubicBezTo>
                  <a:close/>
                </a:path>
              </a:pathLst>
            </a:custGeom>
            <a:solidFill>
              <a:srgbClr val="F1667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89" name="Rectangle 287"/>
            <p:cNvSpPr>
              <a:spLocks noChangeArrowheads="1"/>
            </p:cNvSpPr>
            <p:nvPr/>
          </p:nvSpPr>
          <p:spPr bwMode="auto">
            <a:xfrm>
              <a:off x="4814094" y="2749428"/>
              <a:ext cx="1588" cy="1588"/>
            </a:xfrm>
            <a:prstGeom prst="rect">
              <a:avLst/>
            </a:prstGeom>
            <a:solidFill>
              <a:srgbClr val="F1667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90" name="Freeform 288"/>
            <p:cNvSpPr>
              <a:spLocks/>
            </p:cNvSpPr>
            <p:nvPr/>
          </p:nvSpPr>
          <p:spPr bwMode="auto">
            <a:xfrm>
              <a:off x="4879182" y="2714503"/>
              <a:ext cx="34925" cy="25400"/>
            </a:xfrm>
            <a:custGeom>
              <a:avLst/>
              <a:gdLst>
                <a:gd name="T0" fmla="*/ 10 w 19"/>
                <a:gd name="T1" fmla="*/ 0 h 14"/>
                <a:gd name="T2" fmla="*/ 9 w 19"/>
                <a:gd name="T3" fmla="*/ 14 h 14"/>
                <a:gd name="T4" fmla="*/ 10 w 19"/>
                <a:gd name="T5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14">
                  <a:moveTo>
                    <a:pt x="10" y="0"/>
                  </a:moveTo>
                  <a:cubicBezTo>
                    <a:pt x="1" y="0"/>
                    <a:pt x="0" y="14"/>
                    <a:pt x="9" y="14"/>
                  </a:cubicBezTo>
                  <a:cubicBezTo>
                    <a:pt x="18" y="14"/>
                    <a:pt x="19" y="0"/>
                    <a:pt x="10" y="0"/>
                  </a:cubicBezTo>
                  <a:close/>
                </a:path>
              </a:pathLst>
            </a:custGeom>
            <a:solidFill>
              <a:srgbClr val="F1667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91" name="Freeform 289"/>
            <p:cNvSpPr>
              <a:spLocks/>
            </p:cNvSpPr>
            <p:nvPr/>
          </p:nvSpPr>
          <p:spPr bwMode="auto">
            <a:xfrm>
              <a:off x="5056982" y="2752603"/>
              <a:ext cx="44450" cy="30163"/>
            </a:xfrm>
            <a:custGeom>
              <a:avLst/>
              <a:gdLst>
                <a:gd name="T0" fmla="*/ 13 w 24"/>
                <a:gd name="T1" fmla="*/ 0 h 16"/>
                <a:gd name="T2" fmla="*/ 11 w 24"/>
                <a:gd name="T3" fmla="*/ 16 h 16"/>
                <a:gd name="T4" fmla="*/ 13 w 24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16">
                  <a:moveTo>
                    <a:pt x="13" y="0"/>
                  </a:moveTo>
                  <a:cubicBezTo>
                    <a:pt x="1" y="0"/>
                    <a:pt x="0" y="16"/>
                    <a:pt x="11" y="16"/>
                  </a:cubicBezTo>
                  <a:cubicBezTo>
                    <a:pt x="23" y="16"/>
                    <a:pt x="24" y="0"/>
                    <a:pt x="13" y="0"/>
                  </a:cubicBezTo>
                  <a:close/>
                </a:path>
              </a:pathLst>
            </a:custGeom>
            <a:solidFill>
              <a:srgbClr val="F1667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92" name="Freeform 290"/>
            <p:cNvSpPr>
              <a:spLocks/>
            </p:cNvSpPr>
            <p:nvPr/>
          </p:nvSpPr>
          <p:spPr bwMode="auto">
            <a:xfrm>
              <a:off x="4953794" y="2736728"/>
              <a:ext cx="25400" cy="17463"/>
            </a:xfrm>
            <a:custGeom>
              <a:avLst/>
              <a:gdLst>
                <a:gd name="T0" fmla="*/ 8 w 14"/>
                <a:gd name="T1" fmla="*/ 0 h 10"/>
                <a:gd name="T2" fmla="*/ 7 w 14"/>
                <a:gd name="T3" fmla="*/ 10 h 10"/>
                <a:gd name="T4" fmla="*/ 8 w 14"/>
                <a:gd name="T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" h="10">
                  <a:moveTo>
                    <a:pt x="8" y="0"/>
                  </a:moveTo>
                  <a:cubicBezTo>
                    <a:pt x="1" y="0"/>
                    <a:pt x="0" y="10"/>
                    <a:pt x="7" y="10"/>
                  </a:cubicBezTo>
                  <a:cubicBezTo>
                    <a:pt x="14" y="10"/>
                    <a:pt x="14" y="0"/>
                    <a:pt x="8" y="0"/>
                  </a:cubicBezTo>
                  <a:close/>
                </a:path>
              </a:pathLst>
            </a:custGeom>
            <a:solidFill>
              <a:srgbClr val="F1667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10" name="Freeform 308"/>
            <p:cNvSpPr>
              <a:spLocks/>
            </p:cNvSpPr>
            <p:nvPr/>
          </p:nvSpPr>
          <p:spPr bwMode="auto">
            <a:xfrm>
              <a:off x="4483894" y="1966791"/>
              <a:ext cx="454025" cy="584200"/>
            </a:xfrm>
            <a:custGeom>
              <a:avLst/>
              <a:gdLst>
                <a:gd name="T0" fmla="*/ 244 w 245"/>
                <a:gd name="T1" fmla="*/ 156 h 315"/>
                <a:gd name="T2" fmla="*/ 231 w 245"/>
                <a:gd name="T3" fmla="*/ 128 h 315"/>
                <a:gd name="T4" fmla="*/ 245 w 245"/>
                <a:gd name="T5" fmla="*/ 95 h 315"/>
                <a:gd name="T6" fmla="*/ 229 w 245"/>
                <a:gd name="T7" fmla="*/ 59 h 315"/>
                <a:gd name="T8" fmla="*/ 218 w 245"/>
                <a:gd name="T9" fmla="*/ 51 h 315"/>
                <a:gd name="T10" fmla="*/ 196 w 245"/>
                <a:gd name="T11" fmla="*/ 45 h 315"/>
                <a:gd name="T12" fmla="*/ 181 w 245"/>
                <a:gd name="T13" fmla="*/ 15 h 315"/>
                <a:gd name="T14" fmla="*/ 170 w 245"/>
                <a:gd name="T15" fmla="*/ 7 h 315"/>
                <a:gd name="T16" fmla="*/ 144 w 245"/>
                <a:gd name="T17" fmla="*/ 0 h 315"/>
                <a:gd name="T18" fmla="*/ 143 w 245"/>
                <a:gd name="T19" fmla="*/ 0 h 315"/>
                <a:gd name="T20" fmla="*/ 105 w 245"/>
                <a:gd name="T21" fmla="*/ 15 h 315"/>
                <a:gd name="T22" fmla="*/ 90 w 245"/>
                <a:gd name="T23" fmla="*/ 45 h 315"/>
                <a:gd name="T24" fmla="*/ 76 w 245"/>
                <a:gd name="T25" fmla="*/ 43 h 315"/>
                <a:gd name="T26" fmla="*/ 48 w 245"/>
                <a:gd name="T27" fmla="*/ 50 h 315"/>
                <a:gd name="T28" fmla="*/ 28 w 245"/>
                <a:gd name="T29" fmla="*/ 69 h 315"/>
                <a:gd name="T30" fmla="*/ 25 w 245"/>
                <a:gd name="T31" fmla="*/ 75 h 315"/>
                <a:gd name="T32" fmla="*/ 23 w 245"/>
                <a:gd name="T33" fmla="*/ 81 h 315"/>
                <a:gd name="T34" fmla="*/ 23 w 245"/>
                <a:gd name="T35" fmla="*/ 81 h 315"/>
                <a:gd name="T36" fmla="*/ 23 w 245"/>
                <a:gd name="T37" fmla="*/ 81 h 315"/>
                <a:gd name="T38" fmla="*/ 22 w 245"/>
                <a:gd name="T39" fmla="*/ 103 h 315"/>
                <a:gd name="T40" fmla="*/ 22 w 245"/>
                <a:gd name="T41" fmla="*/ 104 h 315"/>
                <a:gd name="T42" fmla="*/ 23 w 245"/>
                <a:gd name="T43" fmla="*/ 106 h 315"/>
                <a:gd name="T44" fmla="*/ 26 w 245"/>
                <a:gd name="T45" fmla="*/ 114 h 315"/>
                <a:gd name="T46" fmla="*/ 26 w 245"/>
                <a:gd name="T47" fmla="*/ 115 h 315"/>
                <a:gd name="T48" fmla="*/ 28 w 245"/>
                <a:gd name="T49" fmla="*/ 119 h 315"/>
                <a:gd name="T50" fmla="*/ 35 w 245"/>
                <a:gd name="T51" fmla="*/ 128 h 315"/>
                <a:gd name="T52" fmla="*/ 13 w 245"/>
                <a:gd name="T53" fmla="*/ 140 h 315"/>
                <a:gd name="T54" fmla="*/ 0 w 245"/>
                <a:gd name="T55" fmla="*/ 171 h 315"/>
                <a:gd name="T56" fmla="*/ 14 w 245"/>
                <a:gd name="T57" fmla="*/ 203 h 315"/>
                <a:gd name="T58" fmla="*/ 24 w 245"/>
                <a:gd name="T59" fmla="*/ 210 h 315"/>
                <a:gd name="T60" fmla="*/ 37 w 245"/>
                <a:gd name="T61" fmla="*/ 215 h 315"/>
                <a:gd name="T62" fmla="*/ 36 w 245"/>
                <a:gd name="T63" fmla="*/ 258 h 315"/>
                <a:gd name="T64" fmla="*/ 36 w 245"/>
                <a:gd name="T65" fmla="*/ 258 h 315"/>
                <a:gd name="T66" fmla="*/ 65 w 245"/>
                <a:gd name="T67" fmla="*/ 278 h 315"/>
                <a:gd name="T68" fmla="*/ 65 w 245"/>
                <a:gd name="T69" fmla="*/ 279 h 315"/>
                <a:gd name="T70" fmla="*/ 76 w 245"/>
                <a:gd name="T71" fmla="*/ 304 h 315"/>
                <a:gd name="T72" fmla="*/ 84 w 245"/>
                <a:gd name="T73" fmla="*/ 310 h 315"/>
                <a:gd name="T74" fmla="*/ 102 w 245"/>
                <a:gd name="T75" fmla="*/ 315 h 315"/>
                <a:gd name="T76" fmla="*/ 112 w 245"/>
                <a:gd name="T77" fmla="*/ 313 h 315"/>
                <a:gd name="T78" fmla="*/ 116 w 245"/>
                <a:gd name="T79" fmla="*/ 312 h 315"/>
                <a:gd name="T80" fmla="*/ 117 w 245"/>
                <a:gd name="T81" fmla="*/ 299 h 315"/>
                <a:gd name="T82" fmla="*/ 75 w 245"/>
                <a:gd name="T83" fmla="*/ 240 h 315"/>
                <a:gd name="T84" fmla="*/ 118 w 245"/>
                <a:gd name="T85" fmla="*/ 271 h 315"/>
                <a:gd name="T86" fmla="*/ 130 w 245"/>
                <a:gd name="T87" fmla="*/ 178 h 315"/>
                <a:gd name="T88" fmla="*/ 138 w 245"/>
                <a:gd name="T89" fmla="*/ 270 h 315"/>
                <a:gd name="T90" fmla="*/ 179 w 245"/>
                <a:gd name="T91" fmla="*/ 236 h 315"/>
                <a:gd name="T92" fmla="*/ 143 w 245"/>
                <a:gd name="T93" fmla="*/ 291 h 315"/>
                <a:gd name="T94" fmla="*/ 169 w 245"/>
                <a:gd name="T95" fmla="*/ 301 h 315"/>
                <a:gd name="T96" fmla="*/ 208 w 245"/>
                <a:gd name="T97" fmla="*/ 264 h 315"/>
                <a:gd name="T98" fmla="*/ 202 w 245"/>
                <a:gd name="T99" fmla="*/ 245 h 315"/>
                <a:gd name="T100" fmla="*/ 234 w 245"/>
                <a:gd name="T101" fmla="*/ 212 h 315"/>
                <a:gd name="T102" fmla="*/ 224 w 245"/>
                <a:gd name="T103" fmla="*/ 189 h 315"/>
                <a:gd name="T104" fmla="*/ 244 w 245"/>
                <a:gd name="T105" fmla="*/ 156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45" h="315">
                  <a:moveTo>
                    <a:pt x="244" y="156"/>
                  </a:moveTo>
                  <a:cubicBezTo>
                    <a:pt x="244" y="146"/>
                    <a:pt x="239" y="135"/>
                    <a:pt x="231" y="128"/>
                  </a:cubicBezTo>
                  <a:cubicBezTo>
                    <a:pt x="240" y="119"/>
                    <a:pt x="245" y="107"/>
                    <a:pt x="245" y="95"/>
                  </a:cubicBezTo>
                  <a:cubicBezTo>
                    <a:pt x="245" y="81"/>
                    <a:pt x="239" y="68"/>
                    <a:pt x="229" y="59"/>
                  </a:cubicBezTo>
                  <a:cubicBezTo>
                    <a:pt x="225" y="56"/>
                    <a:pt x="222" y="54"/>
                    <a:pt x="218" y="51"/>
                  </a:cubicBezTo>
                  <a:cubicBezTo>
                    <a:pt x="211" y="47"/>
                    <a:pt x="204" y="45"/>
                    <a:pt x="196" y="45"/>
                  </a:cubicBezTo>
                  <a:cubicBezTo>
                    <a:pt x="195" y="33"/>
                    <a:pt x="190" y="23"/>
                    <a:pt x="181" y="15"/>
                  </a:cubicBezTo>
                  <a:cubicBezTo>
                    <a:pt x="177" y="12"/>
                    <a:pt x="174" y="9"/>
                    <a:pt x="170" y="7"/>
                  </a:cubicBezTo>
                  <a:cubicBezTo>
                    <a:pt x="162" y="3"/>
                    <a:pt x="154" y="0"/>
                    <a:pt x="144" y="0"/>
                  </a:cubicBezTo>
                  <a:cubicBezTo>
                    <a:pt x="144" y="0"/>
                    <a:pt x="143" y="0"/>
                    <a:pt x="143" y="0"/>
                  </a:cubicBezTo>
                  <a:cubicBezTo>
                    <a:pt x="129" y="0"/>
                    <a:pt x="115" y="6"/>
                    <a:pt x="105" y="15"/>
                  </a:cubicBezTo>
                  <a:cubicBezTo>
                    <a:pt x="97" y="23"/>
                    <a:pt x="92" y="34"/>
                    <a:pt x="90" y="45"/>
                  </a:cubicBezTo>
                  <a:cubicBezTo>
                    <a:pt x="86" y="44"/>
                    <a:pt x="81" y="43"/>
                    <a:pt x="76" y="43"/>
                  </a:cubicBezTo>
                  <a:cubicBezTo>
                    <a:pt x="66" y="44"/>
                    <a:pt x="57" y="45"/>
                    <a:pt x="48" y="50"/>
                  </a:cubicBezTo>
                  <a:cubicBezTo>
                    <a:pt x="39" y="55"/>
                    <a:pt x="33" y="61"/>
                    <a:pt x="28" y="69"/>
                  </a:cubicBezTo>
                  <a:cubicBezTo>
                    <a:pt x="27" y="71"/>
                    <a:pt x="26" y="73"/>
                    <a:pt x="25" y="75"/>
                  </a:cubicBezTo>
                  <a:cubicBezTo>
                    <a:pt x="24" y="77"/>
                    <a:pt x="24" y="79"/>
                    <a:pt x="23" y="81"/>
                  </a:cubicBezTo>
                  <a:cubicBezTo>
                    <a:pt x="23" y="81"/>
                    <a:pt x="23" y="81"/>
                    <a:pt x="23" y="81"/>
                  </a:cubicBezTo>
                  <a:cubicBezTo>
                    <a:pt x="23" y="81"/>
                    <a:pt x="23" y="81"/>
                    <a:pt x="23" y="81"/>
                  </a:cubicBezTo>
                  <a:cubicBezTo>
                    <a:pt x="21" y="88"/>
                    <a:pt x="21" y="95"/>
                    <a:pt x="22" y="103"/>
                  </a:cubicBezTo>
                  <a:cubicBezTo>
                    <a:pt x="22" y="103"/>
                    <a:pt x="22" y="104"/>
                    <a:pt x="22" y="104"/>
                  </a:cubicBezTo>
                  <a:cubicBezTo>
                    <a:pt x="23" y="105"/>
                    <a:pt x="23" y="105"/>
                    <a:pt x="23" y="106"/>
                  </a:cubicBezTo>
                  <a:cubicBezTo>
                    <a:pt x="24" y="109"/>
                    <a:pt x="25" y="112"/>
                    <a:pt x="26" y="114"/>
                  </a:cubicBezTo>
                  <a:cubicBezTo>
                    <a:pt x="26" y="115"/>
                    <a:pt x="26" y="115"/>
                    <a:pt x="26" y="115"/>
                  </a:cubicBezTo>
                  <a:cubicBezTo>
                    <a:pt x="27" y="116"/>
                    <a:pt x="28" y="118"/>
                    <a:pt x="28" y="119"/>
                  </a:cubicBezTo>
                  <a:cubicBezTo>
                    <a:pt x="30" y="122"/>
                    <a:pt x="32" y="125"/>
                    <a:pt x="35" y="128"/>
                  </a:cubicBezTo>
                  <a:cubicBezTo>
                    <a:pt x="27" y="130"/>
                    <a:pt x="19" y="134"/>
                    <a:pt x="13" y="140"/>
                  </a:cubicBezTo>
                  <a:cubicBezTo>
                    <a:pt x="5" y="148"/>
                    <a:pt x="0" y="159"/>
                    <a:pt x="0" y="171"/>
                  </a:cubicBezTo>
                  <a:cubicBezTo>
                    <a:pt x="0" y="183"/>
                    <a:pt x="5" y="194"/>
                    <a:pt x="14" y="203"/>
                  </a:cubicBezTo>
                  <a:cubicBezTo>
                    <a:pt x="17" y="205"/>
                    <a:pt x="20" y="208"/>
                    <a:pt x="24" y="210"/>
                  </a:cubicBezTo>
                  <a:cubicBezTo>
                    <a:pt x="28" y="212"/>
                    <a:pt x="32" y="214"/>
                    <a:pt x="37" y="215"/>
                  </a:cubicBezTo>
                  <a:cubicBezTo>
                    <a:pt x="29" y="227"/>
                    <a:pt x="29" y="243"/>
                    <a:pt x="36" y="258"/>
                  </a:cubicBezTo>
                  <a:cubicBezTo>
                    <a:pt x="36" y="258"/>
                    <a:pt x="36" y="258"/>
                    <a:pt x="36" y="258"/>
                  </a:cubicBezTo>
                  <a:cubicBezTo>
                    <a:pt x="42" y="269"/>
                    <a:pt x="53" y="276"/>
                    <a:pt x="65" y="278"/>
                  </a:cubicBezTo>
                  <a:cubicBezTo>
                    <a:pt x="65" y="279"/>
                    <a:pt x="65" y="279"/>
                    <a:pt x="65" y="279"/>
                  </a:cubicBezTo>
                  <a:cubicBezTo>
                    <a:pt x="65" y="288"/>
                    <a:pt x="69" y="298"/>
                    <a:pt x="76" y="304"/>
                  </a:cubicBezTo>
                  <a:cubicBezTo>
                    <a:pt x="79" y="306"/>
                    <a:pt x="81" y="308"/>
                    <a:pt x="84" y="310"/>
                  </a:cubicBezTo>
                  <a:cubicBezTo>
                    <a:pt x="90" y="313"/>
                    <a:pt x="96" y="315"/>
                    <a:pt x="102" y="315"/>
                  </a:cubicBezTo>
                  <a:cubicBezTo>
                    <a:pt x="112" y="313"/>
                    <a:pt x="112" y="313"/>
                    <a:pt x="112" y="313"/>
                  </a:cubicBezTo>
                  <a:cubicBezTo>
                    <a:pt x="113" y="313"/>
                    <a:pt x="115" y="313"/>
                    <a:pt x="116" y="312"/>
                  </a:cubicBezTo>
                  <a:cubicBezTo>
                    <a:pt x="117" y="299"/>
                    <a:pt x="117" y="299"/>
                    <a:pt x="117" y="299"/>
                  </a:cubicBezTo>
                  <a:cubicBezTo>
                    <a:pt x="75" y="240"/>
                    <a:pt x="75" y="240"/>
                    <a:pt x="75" y="240"/>
                  </a:cubicBezTo>
                  <a:cubicBezTo>
                    <a:pt x="118" y="271"/>
                    <a:pt x="118" y="271"/>
                    <a:pt x="118" y="271"/>
                  </a:cubicBezTo>
                  <a:cubicBezTo>
                    <a:pt x="130" y="178"/>
                    <a:pt x="130" y="178"/>
                    <a:pt x="130" y="178"/>
                  </a:cubicBezTo>
                  <a:cubicBezTo>
                    <a:pt x="138" y="270"/>
                    <a:pt x="138" y="270"/>
                    <a:pt x="138" y="270"/>
                  </a:cubicBezTo>
                  <a:cubicBezTo>
                    <a:pt x="179" y="236"/>
                    <a:pt x="179" y="236"/>
                    <a:pt x="179" y="236"/>
                  </a:cubicBezTo>
                  <a:cubicBezTo>
                    <a:pt x="143" y="291"/>
                    <a:pt x="143" y="291"/>
                    <a:pt x="143" y="291"/>
                  </a:cubicBezTo>
                  <a:cubicBezTo>
                    <a:pt x="150" y="297"/>
                    <a:pt x="159" y="301"/>
                    <a:pt x="169" y="301"/>
                  </a:cubicBezTo>
                  <a:cubicBezTo>
                    <a:pt x="190" y="299"/>
                    <a:pt x="207" y="285"/>
                    <a:pt x="208" y="264"/>
                  </a:cubicBezTo>
                  <a:cubicBezTo>
                    <a:pt x="208" y="257"/>
                    <a:pt x="206" y="251"/>
                    <a:pt x="202" y="245"/>
                  </a:cubicBezTo>
                  <a:cubicBezTo>
                    <a:pt x="219" y="243"/>
                    <a:pt x="234" y="230"/>
                    <a:pt x="234" y="212"/>
                  </a:cubicBezTo>
                  <a:cubicBezTo>
                    <a:pt x="234" y="204"/>
                    <a:pt x="230" y="195"/>
                    <a:pt x="224" y="189"/>
                  </a:cubicBezTo>
                  <a:cubicBezTo>
                    <a:pt x="236" y="183"/>
                    <a:pt x="244" y="171"/>
                    <a:pt x="244" y="156"/>
                  </a:cubicBezTo>
                  <a:close/>
                </a:path>
              </a:pathLst>
            </a:custGeom>
            <a:solidFill>
              <a:srgbClr val="A2E65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11" name="Freeform 309"/>
            <p:cNvSpPr>
              <a:spLocks/>
            </p:cNvSpPr>
            <p:nvPr/>
          </p:nvSpPr>
          <p:spPr bwMode="auto">
            <a:xfrm>
              <a:off x="4623594" y="2296991"/>
              <a:ext cx="192088" cy="555625"/>
            </a:xfrm>
            <a:custGeom>
              <a:avLst/>
              <a:gdLst>
                <a:gd name="T0" fmla="*/ 73 w 121"/>
                <a:gd name="T1" fmla="*/ 107 h 350"/>
                <a:gd name="T2" fmla="*/ 64 w 121"/>
                <a:gd name="T3" fmla="*/ 0 h 350"/>
                <a:gd name="T4" fmla="*/ 50 w 121"/>
                <a:gd name="T5" fmla="*/ 108 h 350"/>
                <a:gd name="T6" fmla="*/ 0 w 121"/>
                <a:gd name="T7" fmla="*/ 72 h 350"/>
                <a:gd name="T8" fmla="*/ 49 w 121"/>
                <a:gd name="T9" fmla="*/ 141 h 350"/>
                <a:gd name="T10" fmla="*/ 48 w 121"/>
                <a:gd name="T11" fmla="*/ 156 h 350"/>
                <a:gd name="T12" fmla="*/ 43 w 121"/>
                <a:gd name="T13" fmla="*/ 350 h 350"/>
                <a:gd name="T14" fmla="*/ 71 w 121"/>
                <a:gd name="T15" fmla="*/ 350 h 350"/>
                <a:gd name="T16" fmla="*/ 75 w 121"/>
                <a:gd name="T17" fmla="*/ 140 h 350"/>
                <a:gd name="T18" fmla="*/ 79 w 121"/>
                <a:gd name="T19" fmla="*/ 132 h 350"/>
                <a:gd name="T20" fmla="*/ 121 w 121"/>
                <a:gd name="T21" fmla="*/ 68 h 350"/>
                <a:gd name="T22" fmla="*/ 73 w 121"/>
                <a:gd name="T23" fmla="*/ 107 h 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1" h="350">
                  <a:moveTo>
                    <a:pt x="73" y="107"/>
                  </a:moveTo>
                  <a:lnTo>
                    <a:pt x="64" y="0"/>
                  </a:lnTo>
                  <a:lnTo>
                    <a:pt x="50" y="108"/>
                  </a:lnTo>
                  <a:lnTo>
                    <a:pt x="0" y="72"/>
                  </a:lnTo>
                  <a:lnTo>
                    <a:pt x="49" y="141"/>
                  </a:lnTo>
                  <a:lnTo>
                    <a:pt x="48" y="156"/>
                  </a:lnTo>
                  <a:lnTo>
                    <a:pt x="43" y="350"/>
                  </a:lnTo>
                  <a:lnTo>
                    <a:pt x="71" y="350"/>
                  </a:lnTo>
                  <a:lnTo>
                    <a:pt x="75" y="140"/>
                  </a:lnTo>
                  <a:lnTo>
                    <a:pt x="79" y="132"/>
                  </a:lnTo>
                  <a:lnTo>
                    <a:pt x="121" y="68"/>
                  </a:lnTo>
                  <a:lnTo>
                    <a:pt x="73" y="107"/>
                  </a:lnTo>
                  <a:close/>
                </a:path>
              </a:pathLst>
            </a:custGeom>
            <a:solidFill>
              <a:srgbClr val="FFEAD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13" name="Freeform 311"/>
            <p:cNvSpPr>
              <a:spLocks/>
            </p:cNvSpPr>
            <p:nvPr/>
          </p:nvSpPr>
          <p:spPr bwMode="auto">
            <a:xfrm>
              <a:off x="3610769" y="2171578"/>
              <a:ext cx="201613" cy="584200"/>
            </a:xfrm>
            <a:custGeom>
              <a:avLst/>
              <a:gdLst>
                <a:gd name="T0" fmla="*/ 77 w 127"/>
                <a:gd name="T1" fmla="*/ 112 h 368"/>
                <a:gd name="T2" fmla="*/ 67 w 127"/>
                <a:gd name="T3" fmla="*/ 0 h 368"/>
                <a:gd name="T4" fmla="*/ 53 w 127"/>
                <a:gd name="T5" fmla="*/ 114 h 368"/>
                <a:gd name="T6" fmla="*/ 0 w 127"/>
                <a:gd name="T7" fmla="*/ 75 h 368"/>
                <a:gd name="T8" fmla="*/ 51 w 127"/>
                <a:gd name="T9" fmla="*/ 149 h 368"/>
                <a:gd name="T10" fmla="*/ 50 w 127"/>
                <a:gd name="T11" fmla="*/ 163 h 368"/>
                <a:gd name="T12" fmla="*/ 46 w 127"/>
                <a:gd name="T13" fmla="*/ 368 h 368"/>
                <a:gd name="T14" fmla="*/ 75 w 127"/>
                <a:gd name="T15" fmla="*/ 368 h 368"/>
                <a:gd name="T16" fmla="*/ 78 w 127"/>
                <a:gd name="T17" fmla="*/ 147 h 368"/>
                <a:gd name="T18" fmla="*/ 84 w 127"/>
                <a:gd name="T19" fmla="*/ 138 h 368"/>
                <a:gd name="T20" fmla="*/ 127 w 127"/>
                <a:gd name="T21" fmla="*/ 71 h 368"/>
                <a:gd name="T22" fmla="*/ 77 w 127"/>
                <a:gd name="T23" fmla="*/ 112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7" h="368">
                  <a:moveTo>
                    <a:pt x="77" y="112"/>
                  </a:moveTo>
                  <a:lnTo>
                    <a:pt x="67" y="0"/>
                  </a:lnTo>
                  <a:lnTo>
                    <a:pt x="53" y="114"/>
                  </a:lnTo>
                  <a:lnTo>
                    <a:pt x="0" y="75"/>
                  </a:lnTo>
                  <a:lnTo>
                    <a:pt x="51" y="149"/>
                  </a:lnTo>
                  <a:lnTo>
                    <a:pt x="50" y="163"/>
                  </a:lnTo>
                  <a:lnTo>
                    <a:pt x="46" y="368"/>
                  </a:lnTo>
                  <a:lnTo>
                    <a:pt x="75" y="368"/>
                  </a:lnTo>
                  <a:lnTo>
                    <a:pt x="78" y="147"/>
                  </a:lnTo>
                  <a:lnTo>
                    <a:pt x="84" y="138"/>
                  </a:lnTo>
                  <a:lnTo>
                    <a:pt x="127" y="71"/>
                  </a:lnTo>
                  <a:lnTo>
                    <a:pt x="77" y="112"/>
                  </a:lnTo>
                  <a:close/>
                </a:path>
              </a:pathLst>
            </a:custGeom>
            <a:solidFill>
              <a:srgbClr val="FFEAD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19" name="Freeform 317"/>
            <p:cNvSpPr>
              <a:spLocks/>
            </p:cNvSpPr>
            <p:nvPr/>
          </p:nvSpPr>
          <p:spPr bwMode="auto">
            <a:xfrm>
              <a:off x="3766344" y="2174753"/>
              <a:ext cx="52388" cy="36513"/>
            </a:xfrm>
            <a:custGeom>
              <a:avLst/>
              <a:gdLst>
                <a:gd name="T0" fmla="*/ 15 w 28"/>
                <a:gd name="T1" fmla="*/ 0 h 20"/>
                <a:gd name="T2" fmla="*/ 13 w 28"/>
                <a:gd name="T3" fmla="*/ 20 h 20"/>
                <a:gd name="T4" fmla="*/ 15 w 28"/>
                <a:gd name="T5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0">
                  <a:moveTo>
                    <a:pt x="15" y="0"/>
                  </a:moveTo>
                  <a:cubicBezTo>
                    <a:pt x="1" y="0"/>
                    <a:pt x="0" y="20"/>
                    <a:pt x="13" y="20"/>
                  </a:cubicBezTo>
                  <a:cubicBezTo>
                    <a:pt x="26" y="20"/>
                    <a:pt x="28" y="0"/>
                    <a:pt x="15" y="0"/>
                  </a:cubicBezTo>
                  <a:close/>
                </a:path>
              </a:pathLst>
            </a:custGeom>
            <a:solidFill>
              <a:srgbClr val="FFBF4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22" name="Freeform 320"/>
            <p:cNvSpPr>
              <a:spLocks/>
            </p:cNvSpPr>
            <p:nvPr/>
          </p:nvSpPr>
          <p:spPr bwMode="auto">
            <a:xfrm>
              <a:off x="3945732" y="2293816"/>
              <a:ext cx="180975" cy="514350"/>
            </a:xfrm>
            <a:custGeom>
              <a:avLst/>
              <a:gdLst>
                <a:gd name="T0" fmla="*/ 68 w 114"/>
                <a:gd name="T1" fmla="*/ 99 h 324"/>
                <a:gd name="T2" fmla="*/ 60 w 114"/>
                <a:gd name="T3" fmla="*/ 0 h 324"/>
                <a:gd name="T4" fmla="*/ 47 w 114"/>
                <a:gd name="T5" fmla="*/ 101 h 324"/>
                <a:gd name="T6" fmla="*/ 0 w 114"/>
                <a:gd name="T7" fmla="*/ 66 h 324"/>
                <a:gd name="T8" fmla="*/ 46 w 114"/>
                <a:gd name="T9" fmla="*/ 130 h 324"/>
                <a:gd name="T10" fmla="*/ 46 w 114"/>
                <a:gd name="T11" fmla="*/ 144 h 324"/>
                <a:gd name="T12" fmla="*/ 40 w 114"/>
                <a:gd name="T13" fmla="*/ 324 h 324"/>
                <a:gd name="T14" fmla="*/ 67 w 114"/>
                <a:gd name="T15" fmla="*/ 324 h 324"/>
                <a:gd name="T16" fmla="*/ 71 w 114"/>
                <a:gd name="T17" fmla="*/ 129 h 324"/>
                <a:gd name="T18" fmla="*/ 74 w 114"/>
                <a:gd name="T19" fmla="*/ 122 h 324"/>
                <a:gd name="T20" fmla="*/ 114 w 114"/>
                <a:gd name="T21" fmla="*/ 63 h 324"/>
                <a:gd name="T22" fmla="*/ 68 w 114"/>
                <a:gd name="T23" fmla="*/ 99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4" h="324">
                  <a:moveTo>
                    <a:pt x="68" y="99"/>
                  </a:moveTo>
                  <a:lnTo>
                    <a:pt x="60" y="0"/>
                  </a:lnTo>
                  <a:lnTo>
                    <a:pt x="47" y="101"/>
                  </a:lnTo>
                  <a:lnTo>
                    <a:pt x="0" y="66"/>
                  </a:lnTo>
                  <a:lnTo>
                    <a:pt x="46" y="130"/>
                  </a:lnTo>
                  <a:lnTo>
                    <a:pt x="46" y="144"/>
                  </a:lnTo>
                  <a:lnTo>
                    <a:pt x="40" y="324"/>
                  </a:lnTo>
                  <a:lnTo>
                    <a:pt x="67" y="324"/>
                  </a:lnTo>
                  <a:lnTo>
                    <a:pt x="71" y="129"/>
                  </a:lnTo>
                  <a:lnTo>
                    <a:pt x="74" y="122"/>
                  </a:lnTo>
                  <a:lnTo>
                    <a:pt x="114" y="63"/>
                  </a:lnTo>
                  <a:lnTo>
                    <a:pt x="68" y="99"/>
                  </a:lnTo>
                  <a:close/>
                </a:path>
              </a:pathLst>
            </a:custGeom>
            <a:solidFill>
              <a:srgbClr val="FFEAD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23" name="Freeform 321"/>
            <p:cNvSpPr>
              <a:spLocks/>
            </p:cNvSpPr>
            <p:nvPr/>
          </p:nvSpPr>
          <p:spPr bwMode="auto">
            <a:xfrm>
              <a:off x="3097704" y="1847729"/>
              <a:ext cx="3005440" cy="2894152"/>
            </a:xfrm>
            <a:custGeom>
              <a:avLst/>
              <a:gdLst>
                <a:gd name="T0" fmla="*/ 1504 w 1540"/>
                <a:gd name="T1" fmla="*/ 797 h 1469"/>
                <a:gd name="T2" fmla="*/ 704 w 1540"/>
                <a:gd name="T3" fmla="*/ 1434 h 1469"/>
                <a:gd name="T4" fmla="*/ 36 w 1540"/>
                <a:gd name="T5" fmla="*/ 672 h 1469"/>
                <a:gd name="T6" fmla="*/ 836 w 1540"/>
                <a:gd name="T7" fmla="*/ 35 h 1469"/>
                <a:gd name="T8" fmla="*/ 1504 w 1540"/>
                <a:gd name="T9" fmla="*/ 797 h 1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0" h="1469">
                  <a:moveTo>
                    <a:pt x="1504" y="797"/>
                  </a:moveTo>
                  <a:cubicBezTo>
                    <a:pt x="1468" y="1183"/>
                    <a:pt x="1110" y="1469"/>
                    <a:pt x="704" y="1434"/>
                  </a:cubicBezTo>
                  <a:cubicBezTo>
                    <a:pt x="299" y="1399"/>
                    <a:pt x="0" y="1058"/>
                    <a:pt x="36" y="672"/>
                  </a:cubicBezTo>
                  <a:cubicBezTo>
                    <a:pt x="73" y="285"/>
                    <a:pt x="431" y="0"/>
                    <a:pt x="836" y="35"/>
                  </a:cubicBezTo>
                  <a:cubicBezTo>
                    <a:pt x="1241" y="69"/>
                    <a:pt x="1540" y="411"/>
                    <a:pt x="1504" y="797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24" name="Freeform 322"/>
            <p:cNvSpPr>
              <a:spLocks noEditPoints="1"/>
            </p:cNvSpPr>
            <p:nvPr/>
          </p:nvSpPr>
          <p:spPr bwMode="auto">
            <a:xfrm>
              <a:off x="3317082" y="1933453"/>
              <a:ext cx="1046163" cy="2622550"/>
            </a:xfrm>
            <a:custGeom>
              <a:avLst/>
              <a:gdLst>
                <a:gd name="T0" fmla="*/ 442 w 564"/>
                <a:gd name="T1" fmla="*/ 913 h 1415"/>
                <a:gd name="T2" fmla="*/ 362 w 564"/>
                <a:gd name="T3" fmla="*/ 866 h 1415"/>
                <a:gd name="T4" fmla="*/ 299 w 564"/>
                <a:gd name="T5" fmla="*/ 783 h 1415"/>
                <a:gd name="T6" fmla="*/ 229 w 564"/>
                <a:gd name="T7" fmla="*/ 730 h 1415"/>
                <a:gd name="T8" fmla="*/ 156 w 564"/>
                <a:gd name="T9" fmla="*/ 672 h 1415"/>
                <a:gd name="T10" fmla="*/ 90 w 564"/>
                <a:gd name="T11" fmla="*/ 676 h 1415"/>
                <a:gd name="T12" fmla="*/ 57 w 564"/>
                <a:gd name="T13" fmla="*/ 617 h 1415"/>
                <a:gd name="T14" fmla="*/ 82 w 564"/>
                <a:gd name="T15" fmla="*/ 512 h 1415"/>
                <a:gd name="T16" fmla="*/ 37 w 564"/>
                <a:gd name="T17" fmla="*/ 484 h 1415"/>
                <a:gd name="T18" fmla="*/ 90 w 564"/>
                <a:gd name="T19" fmla="*/ 415 h 1415"/>
                <a:gd name="T20" fmla="*/ 125 w 564"/>
                <a:gd name="T21" fmla="*/ 471 h 1415"/>
                <a:gd name="T22" fmla="*/ 161 w 564"/>
                <a:gd name="T23" fmla="*/ 421 h 1415"/>
                <a:gd name="T24" fmla="*/ 266 w 564"/>
                <a:gd name="T25" fmla="*/ 355 h 1415"/>
                <a:gd name="T26" fmla="*/ 356 w 564"/>
                <a:gd name="T27" fmla="*/ 334 h 1415"/>
                <a:gd name="T28" fmla="*/ 406 w 564"/>
                <a:gd name="T29" fmla="*/ 302 h 1415"/>
                <a:gd name="T30" fmla="*/ 385 w 564"/>
                <a:gd name="T31" fmla="*/ 275 h 1415"/>
                <a:gd name="T32" fmla="*/ 415 w 564"/>
                <a:gd name="T33" fmla="*/ 270 h 1415"/>
                <a:gd name="T34" fmla="*/ 465 w 564"/>
                <a:gd name="T35" fmla="*/ 302 h 1415"/>
                <a:gd name="T36" fmla="*/ 477 w 564"/>
                <a:gd name="T37" fmla="*/ 231 h 1415"/>
                <a:gd name="T38" fmla="*/ 461 w 564"/>
                <a:gd name="T39" fmla="*/ 188 h 1415"/>
                <a:gd name="T40" fmla="*/ 351 w 564"/>
                <a:gd name="T41" fmla="*/ 221 h 1415"/>
                <a:gd name="T42" fmla="*/ 345 w 564"/>
                <a:gd name="T43" fmla="*/ 203 h 1415"/>
                <a:gd name="T44" fmla="*/ 423 w 564"/>
                <a:gd name="T45" fmla="*/ 133 h 1415"/>
                <a:gd name="T46" fmla="*/ 513 w 564"/>
                <a:gd name="T47" fmla="*/ 118 h 1415"/>
                <a:gd name="T48" fmla="*/ 514 w 564"/>
                <a:gd name="T49" fmla="*/ 135 h 1415"/>
                <a:gd name="T50" fmla="*/ 515 w 564"/>
                <a:gd name="T51" fmla="*/ 80 h 1415"/>
                <a:gd name="T52" fmla="*/ 504 w 564"/>
                <a:gd name="T53" fmla="*/ 53 h 1415"/>
                <a:gd name="T54" fmla="*/ 503 w 564"/>
                <a:gd name="T55" fmla="*/ 12 h 1415"/>
                <a:gd name="T56" fmla="*/ 174 w 564"/>
                <a:gd name="T57" fmla="*/ 180 h 1415"/>
                <a:gd name="T58" fmla="*/ 89 w 564"/>
                <a:gd name="T59" fmla="*/ 278 h 1415"/>
                <a:gd name="T60" fmla="*/ 25 w 564"/>
                <a:gd name="T61" fmla="*/ 411 h 1415"/>
                <a:gd name="T62" fmla="*/ 23 w 564"/>
                <a:gd name="T63" fmla="*/ 415 h 1415"/>
                <a:gd name="T64" fmla="*/ 4 w 564"/>
                <a:gd name="T65" fmla="*/ 457 h 1415"/>
                <a:gd name="T66" fmla="*/ 20 w 564"/>
                <a:gd name="T67" fmla="*/ 574 h 1415"/>
                <a:gd name="T68" fmla="*/ 47 w 564"/>
                <a:gd name="T69" fmla="*/ 670 h 1415"/>
                <a:gd name="T70" fmla="*/ 76 w 564"/>
                <a:gd name="T71" fmla="*/ 703 h 1415"/>
                <a:gd name="T72" fmla="*/ 34 w 564"/>
                <a:gd name="T73" fmla="*/ 831 h 1415"/>
                <a:gd name="T74" fmla="*/ 87 w 564"/>
                <a:gd name="T75" fmla="*/ 944 h 1415"/>
                <a:gd name="T76" fmla="*/ 106 w 564"/>
                <a:gd name="T77" fmla="*/ 1006 h 1415"/>
                <a:gd name="T78" fmla="*/ 145 w 564"/>
                <a:gd name="T79" fmla="*/ 1153 h 1415"/>
                <a:gd name="T80" fmla="*/ 232 w 564"/>
                <a:gd name="T81" fmla="*/ 1254 h 1415"/>
                <a:gd name="T82" fmla="*/ 286 w 564"/>
                <a:gd name="T83" fmla="*/ 1316 h 1415"/>
                <a:gd name="T84" fmla="*/ 325 w 564"/>
                <a:gd name="T85" fmla="*/ 1374 h 1415"/>
                <a:gd name="T86" fmla="*/ 370 w 564"/>
                <a:gd name="T87" fmla="*/ 1402 h 1415"/>
                <a:gd name="T88" fmla="*/ 294 w 564"/>
                <a:gd name="T89" fmla="*/ 1254 h 1415"/>
                <a:gd name="T90" fmla="*/ 290 w 564"/>
                <a:gd name="T91" fmla="*/ 1218 h 1415"/>
                <a:gd name="T92" fmla="*/ 343 w 564"/>
                <a:gd name="T93" fmla="*/ 1179 h 1415"/>
                <a:gd name="T94" fmla="*/ 351 w 564"/>
                <a:gd name="T95" fmla="*/ 1150 h 1415"/>
                <a:gd name="T96" fmla="*/ 398 w 564"/>
                <a:gd name="T97" fmla="*/ 1129 h 1415"/>
                <a:gd name="T98" fmla="*/ 467 w 564"/>
                <a:gd name="T99" fmla="*/ 1062 h 1415"/>
                <a:gd name="T100" fmla="*/ 74 w 564"/>
                <a:gd name="T101" fmla="*/ 348 h 1415"/>
                <a:gd name="T102" fmla="*/ 66 w 564"/>
                <a:gd name="T103" fmla="*/ 362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64" h="1415">
                  <a:moveTo>
                    <a:pt x="514" y="975"/>
                  </a:moveTo>
                  <a:cubicBezTo>
                    <a:pt x="513" y="956"/>
                    <a:pt x="501" y="938"/>
                    <a:pt x="482" y="930"/>
                  </a:cubicBezTo>
                  <a:cubicBezTo>
                    <a:pt x="470" y="924"/>
                    <a:pt x="452" y="923"/>
                    <a:pt x="442" y="913"/>
                  </a:cubicBezTo>
                  <a:cubicBezTo>
                    <a:pt x="436" y="906"/>
                    <a:pt x="431" y="900"/>
                    <a:pt x="423" y="895"/>
                  </a:cubicBezTo>
                  <a:cubicBezTo>
                    <a:pt x="414" y="889"/>
                    <a:pt x="403" y="890"/>
                    <a:pt x="393" y="885"/>
                  </a:cubicBezTo>
                  <a:cubicBezTo>
                    <a:pt x="381" y="880"/>
                    <a:pt x="373" y="871"/>
                    <a:pt x="362" y="866"/>
                  </a:cubicBezTo>
                  <a:cubicBezTo>
                    <a:pt x="354" y="861"/>
                    <a:pt x="344" y="860"/>
                    <a:pt x="335" y="858"/>
                  </a:cubicBezTo>
                  <a:cubicBezTo>
                    <a:pt x="319" y="852"/>
                    <a:pt x="322" y="839"/>
                    <a:pt x="323" y="826"/>
                  </a:cubicBezTo>
                  <a:cubicBezTo>
                    <a:pt x="324" y="806"/>
                    <a:pt x="316" y="795"/>
                    <a:pt x="299" y="783"/>
                  </a:cubicBezTo>
                  <a:cubicBezTo>
                    <a:pt x="291" y="777"/>
                    <a:pt x="284" y="770"/>
                    <a:pt x="276" y="765"/>
                  </a:cubicBezTo>
                  <a:cubicBezTo>
                    <a:pt x="267" y="760"/>
                    <a:pt x="255" y="762"/>
                    <a:pt x="248" y="753"/>
                  </a:cubicBezTo>
                  <a:cubicBezTo>
                    <a:pt x="242" y="745"/>
                    <a:pt x="236" y="738"/>
                    <a:pt x="229" y="730"/>
                  </a:cubicBezTo>
                  <a:cubicBezTo>
                    <a:pt x="219" y="720"/>
                    <a:pt x="215" y="706"/>
                    <a:pt x="209" y="695"/>
                  </a:cubicBezTo>
                  <a:cubicBezTo>
                    <a:pt x="201" y="681"/>
                    <a:pt x="192" y="674"/>
                    <a:pt x="176" y="677"/>
                  </a:cubicBezTo>
                  <a:cubicBezTo>
                    <a:pt x="168" y="679"/>
                    <a:pt x="160" y="681"/>
                    <a:pt x="156" y="672"/>
                  </a:cubicBezTo>
                  <a:cubicBezTo>
                    <a:pt x="155" y="669"/>
                    <a:pt x="154" y="666"/>
                    <a:pt x="152" y="663"/>
                  </a:cubicBezTo>
                  <a:cubicBezTo>
                    <a:pt x="148" y="658"/>
                    <a:pt x="143" y="652"/>
                    <a:pt x="136" y="651"/>
                  </a:cubicBezTo>
                  <a:cubicBezTo>
                    <a:pt x="119" y="648"/>
                    <a:pt x="101" y="660"/>
                    <a:pt x="90" y="676"/>
                  </a:cubicBezTo>
                  <a:cubicBezTo>
                    <a:pt x="89" y="676"/>
                    <a:pt x="89" y="675"/>
                    <a:pt x="89" y="675"/>
                  </a:cubicBezTo>
                  <a:cubicBezTo>
                    <a:pt x="81" y="671"/>
                    <a:pt x="67" y="672"/>
                    <a:pt x="62" y="664"/>
                  </a:cubicBezTo>
                  <a:cubicBezTo>
                    <a:pt x="58" y="656"/>
                    <a:pt x="52" y="625"/>
                    <a:pt x="57" y="617"/>
                  </a:cubicBezTo>
                  <a:cubicBezTo>
                    <a:pt x="67" y="603"/>
                    <a:pt x="99" y="575"/>
                    <a:pt x="80" y="556"/>
                  </a:cubicBezTo>
                  <a:cubicBezTo>
                    <a:pt x="76" y="552"/>
                    <a:pt x="47" y="539"/>
                    <a:pt x="59" y="531"/>
                  </a:cubicBezTo>
                  <a:cubicBezTo>
                    <a:pt x="68" y="525"/>
                    <a:pt x="77" y="522"/>
                    <a:pt x="82" y="512"/>
                  </a:cubicBezTo>
                  <a:cubicBezTo>
                    <a:pt x="84" y="509"/>
                    <a:pt x="82" y="505"/>
                    <a:pt x="80" y="503"/>
                  </a:cubicBezTo>
                  <a:cubicBezTo>
                    <a:pt x="66" y="492"/>
                    <a:pt x="53" y="497"/>
                    <a:pt x="38" y="502"/>
                  </a:cubicBezTo>
                  <a:cubicBezTo>
                    <a:pt x="37" y="496"/>
                    <a:pt x="36" y="490"/>
                    <a:pt x="37" y="484"/>
                  </a:cubicBezTo>
                  <a:cubicBezTo>
                    <a:pt x="37" y="473"/>
                    <a:pt x="48" y="465"/>
                    <a:pt x="55" y="458"/>
                  </a:cubicBezTo>
                  <a:cubicBezTo>
                    <a:pt x="62" y="452"/>
                    <a:pt x="66" y="446"/>
                    <a:pt x="70" y="438"/>
                  </a:cubicBezTo>
                  <a:cubicBezTo>
                    <a:pt x="76" y="429"/>
                    <a:pt x="83" y="423"/>
                    <a:pt x="90" y="415"/>
                  </a:cubicBezTo>
                  <a:cubicBezTo>
                    <a:pt x="99" y="404"/>
                    <a:pt x="113" y="392"/>
                    <a:pt x="127" y="407"/>
                  </a:cubicBezTo>
                  <a:cubicBezTo>
                    <a:pt x="133" y="414"/>
                    <a:pt x="143" y="406"/>
                    <a:pt x="146" y="418"/>
                  </a:cubicBezTo>
                  <a:cubicBezTo>
                    <a:pt x="138" y="435"/>
                    <a:pt x="138" y="456"/>
                    <a:pt x="125" y="471"/>
                  </a:cubicBezTo>
                  <a:cubicBezTo>
                    <a:pt x="119" y="478"/>
                    <a:pt x="130" y="486"/>
                    <a:pt x="136" y="480"/>
                  </a:cubicBezTo>
                  <a:cubicBezTo>
                    <a:pt x="144" y="471"/>
                    <a:pt x="157" y="462"/>
                    <a:pt x="159" y="449"/>
                  </a:cubicBezTo>
                  <a:cubicBezTo>
                    <a:pt x="161" y="440"/>
                    <a:pt x="162" y="430"/>
                    <a:pt x="161" y="421"/>
                  </a:cubicBezTo>
                  <a:cubicBezTo>
                    <a:pt x="167" y="413"/>
                    <a:pt x="179" y="412"/>
                    <a:pt x="188" y="410"/>
                  </a:cubicBezTo>
                  <a:cubicBezTo>
                    <a:pt x="198" y="407"/>
                    <a:pt x="206" y="401"/>
                    <a:pt x="214" y="395"/>
                  </a:cubicBezTo>
                  <a:cubicBezTo>
                    <a:pt x="232" y="382"/>
                    <a:pt x="247" y="367"/>
                    <a:pt x="266" y="355"/>
                  </a:cubicBezTo>
                  <a:cubicBezTo>
                    <a:pt x="281" y="346"/>
                    <a:pt x="288" y="344"/>
                    <a:pt x="305" y="347"/>
                  </a:cubicBezTo>
                  <a:cubicBezTo>
                    <a:pt x="313" y="349"/>
                    <a:pt x="321" y="349"/>
                    <a:pt x="328" y="346"/>
                  </a:cubicBezTo>
                  <a:cubicBezTo>
                    <a:pt x="338" y="343"/>
                    <a:pt x="345" y="336"/>
                    <a:pt x="356" y="334"/>
                  </a:cubicBezTo>
                  <a:cubicBezTo>
                    <a:pt x="368" y="332"/>
                    <a:pt x="372" y="340"/>
                    <a:pt x="382" y="343"/>
                  </a:cubicBezTo>
                  <a:cubicBezTo>
                    <a:pt x="392" y="347"/>
                    <a:pt x="401" y="333"/>
                    <a:pt x="405" y="327"/>
                  </a:cubicBezTo>
                  <a:cubicBezTo>
                    <a:pt x="410" y="320"/>
                    <a:pt x="415" y="308"/>
                    <a:pt x="406" y="302"/>
                  </a:cubicBezTo>
                  <a:cubicBezTo>
                    <a:pt x="400" y="298"/>
                    <a:pt x="394" y="297"/>
                    <a:pt x="387" y="294"/>
                  </a:cubicBezTo>
                  <a:cubicBezTo>
                    <a:pt x="385" y="293"/>
                    <a:pt x="365" y="292"/>
                    <a:pt x="378" y="282"/>
                  </a:cubicBezTo>
                  <a:cubicBezTo>
                    <a:pt x="381" y="280"/>
                    <a:pt x="383" y="278"/>
                    <a:pt x="385" y="275"/>
                  </a:cubicBezTo>
                  <a:cubicBezTo>
                    <a:pt x="388" y="272"/>
                    <a:pt x="387" y="269"/>
                    <a:pt x="386" y="266"/>
                  </a:cubicBezTo>
                  <a:cubicBezTo>
                    <a:pt x="380" y="257"/>
                    <a:pt x="372" y="257"/>
                    <a:pt x="388" y="259"/>
                  </a:cubicBezTo>
                  <a:cubicBezTo>
                    <a:pt x="398" y="260"/>
                    <a:pt x="406" y="269"/>
                    <a:pt x="415" y="270"/>
                  </a:cubicBezTo>
                  <a:cubicBezTo>
                    <a:pt x="425" y="270"/>
                    <a:pt x="434" y="269"/>
                    <a:pt x="438" y="280"/>
                  </a:cubicBezTo>
                  <a:cubicBezTo>
                    <a:pt x="440" y="286"/>
                    <a:pt x="442" y="291"/>
                    <a:pt x="445" y="295"/>
                  </a:cubicBezTo>
                  <a:cubicBezTo>
                    <a:pt x="449" y="302"/>
                    <a:pt x="458" y="305"/>
                    <a:pt x="465" y="302"/>
                  </a:cubicBezTo>
                  <a:cubicBezTo>
                    <a:pt x="475" y="299"/>
                    <a:pt x="476" y="290"/>
                    <a:pt x="476" y="281"/>
                  </a:cubicBezTo>
                  <a:cubicBezTo>
                    <a:pt x="476" y="272"/>
                    <a:pt x="476" y="260"/>
                    <a:pt x="472" y="251"/>
                  </a:cubicBezTo>
                  <a:cubicBezTo>
                    <a:pt x="468" y="242"/>
                    <a:pt x="467" y="239"/>
                    <a:pt x="477" y="231"/>
                  </a:cubicBezTo>
                  <a:cubicBezTo>
                    <a:pt x="482" y="227"/>
                    <a:pt x="488" y="222"/>
                    <a:pt x="491" y="217"/>
                  </a:cubicBezTo>
                  <a:cubicBezTo>
                    <a:pt x="496" y="208"/>
                    <a:pt x="499" y="193"/>
                    <a:pt x="487" y="188"/>
                  </a:cubicBezTo>
                  <a:cubicBezTo>
                    <a:pt x="478" y="183"/>
                    <a:pt x="469" y="185"/>
                    <a:pt x="461" y="188"/>
                  </a:cubicBezTo>
                  <a:cubicBezTo>
                    <a:pt x="462" y="175"/>
                    <a:pt x="475" y="158"/>
                    <a:pt x="458" y="150"/>
                  </a:cubicBezTo>
                  <a:cubicBezTo>
                    <a:pt x="436" y="141"/>
                    <a:pt x="414" y="172"/>
                    <a:pt x="401" y="183"/>
                  </a:cubicBezTo>
                  <a:cubicBezTo>
                    <a:pt x="385" y="196"/>
                    <a:pt x="369" y="210"/>
                    <a:pt x="351" y="221"/>
                  </a:cubicBezTo>
                  <a:cubicBezTo>
                    <a:pt x="347" y="223"/>
                    <a:pt x="343" y="225"/>
                    <a:pt x="339" y="227"/>
                  </a:cubicBezTo>
                  <a:cubicBezTo>
                    <a:pt x="335" y="229"/>
                    <a:pt x="330" y="232"/>
                    <a:pt x="332" y="227"/>
                  </a:cubicBezTo>
                  <a:cubicBezTo>
                    <a:pt x="335" y="218"/>
                    <a:pt x="343" y="211"/>
                    <a:pt x="345" y="203"/>
                  </a:cubicBezTo>
                  <a:cubicBezTo>
                    <a:pt x="350" y="186"/>
                    <a:pt x="378" y="178"/>
                    <a:pt x="365" y="158"/>
                  </a:cubicBezTo>
                  <a:cubicBezTo>
                    <a:pt x="355" y="141"/>
                    <a:pt x="379" y="144"/>
                    <a:pt x="388" y="144"/>
                  </a:cubicBezTo>
                  <a:cubicBezTo>
                    <a:pt x="402" y="144"/>
                    <a:pt x="411" y="137"/>
                    <a:pt x="423" y="133"/>
                  </a:cubicBezTo>
                  <a:cubicBezTo>
                    <a:pt x="435" y="129"/>
                    <a:pt x="443" y="129"/>
                    <a:pt x="453" y="136"/>
                  </a:cubicBezTo>
                  <a:cubicBezTo>
                    <a:pt x="460" y="142"/>
                    <a:pt x="470" y="138"/>
                    <a:pt x="478" y="135"/>
                  </a:cubicBezTo>
                  <a:cubicBezTo>
                    <a:pt x="491" y="130"/>
                    <a:pt x="501" y="124"/>
                    <a:pt x="513" y="118"/>
                  </a:cubicBezTo>
                  <a:cubicBezTo>
                    <a:pt x="516" y="117"/>
                    <a:pt x="520" y="116"/>
                    <a:pt x="523" y="114"/>
                  </a:cubicBezTo>
                  <a:cubicBezTo>
                    <a:pt x="529" y="111"/>
                    <a:pt x="530" y="112"/>
                    <a:pt x="526" y="117"/>
                  </a:cubicBezTo>
                  <a:cubicBezTo>
                    <a:pt x="526" y="125"/>
                    <a:pt x="518" y="130"/>
                    <a:pt x="514" y="135"/>
                  </a:cubicBezTo>
                  <a:cubicBezTo>
                    <a:pt x="510" y="140"/>
                    <a:pt x="513" y="147"/>
                    <a:pt x="519" y="148"/>
                  </a:cubicBezTo>
                  <a:cubicBezTo>
                    <a:pt x="542" y="152"/>
                    <a:pt x="560" y="124"/>
                    <a:pt x="561" y="105"/>
                  </a:cubicBezTo>
                  <a:cubicBezTo>
                    <a:pt x="564" y="81"/>
                    <a:pt x="532" y="81"/>
                    <a:pt x="515" y="80"/>
                  </a:cubicBezTo>
                  <a:cubicBezTo>
                    <a:pt x="508" y="80"/>
                    <a:pt x="500" y="79"/>
                    <a:pt x="492" y="79"/>
                  </a:cubicBezTo>
                  <a:cubicBezTo>
                    <a:pt x="498" y="79"/>
                    <a:pt x="504" y="78"/>
                    <a:pt x="508" y="73"/>
                  </a:cubicBezTo>
                  <a:cubicBezTo>
                    <a:pt x="513" y="67"/>
                    <a:pt x="511" y="57"/>
                    <a:pt x="504" y="53"/>
                  </a:cubicBezTo>
                  <a:cubicBezTo>
                    <a:pt x="498" y="50"/>
                    <a:pt x="480" y="49"/>
                    <a:pt x="493" y="37"/>
                  </a:cubicBezTo>
                  <a:cubicBezTo>
                    <a:pt x="498" y="32"/>
                    <a:pt x="503" y="29"/>
                    <a:pt x="507" y="23"/>
                  </a:cubicBezTo>
                  <a:cubicBezTo>
                    <a:pt x="509" y="19"/>
                    <a:pt x="506" y="14"/>
                    <a:pt x="503" y="12"/>
                  </a:cubicBezTo>
                  <a:cubicBezTo>
                    <a:pt x="473" y="0"/>
                    <a:pt x="440" y="15"/>
                    <a:pt x="414" y="29"/>
                  </a:cubicBezTo>
                  <a:cubicBezTo>
                    <a:pt x="373" y="52"/>
                    <a:pt x="331" y="72"/>
                    <a:pt x="292" y="98"/>
                  </a:cubicBezTo>
                  <a:cubicBezTo>
                    <a:pt x="252" y="124"/>
                    <a:pt x="213" y="152"/>
                    <a:pt x="174" y="180"/>
                  </a:cubicBezTo>
                  <a:cubicBezTo>
                    <a:pt x="150" y="198"/>
                    <a:pt x="129" y="223"/>
                    <a:pt x="111" y="248"/>
                  </a:cubicBezTo>
                  <a:cubicBezTo>
                    <a:pt x="111" y="249"/>
                    <a:pt x="111" y="250"/>
                    <a:pt x="111" y="251"/>
                  </a:cubicBezTo>
                  <a:cubicBezTo>
                    <a:pt x="101" y="257"/>
                    <a:pt x="91" y="266"/>
                    <a:pt x="89" y="278"/>
                  </a:cubicBezTo>
                  <a:cubicBezTo>
                    <a:pt x="85" y="302"/>
                    <a:pt x="70" y="323"/>
                    <a:pt x="60" y="345"/>
                  </a:cubicBezTo>
                  <a:cubicBezTo>
                    <a:pt x="54" y="356"/>
                    <a:pt x="51" y="369"/>
                    <a:pt x="44" y="381"/>
                  </a:cubicBezTo>
                  <a:cubicBezTo>
                    <a:pt x="38" y="391"/>
                    <a:pt x="31" y="400"/>
                    <a:pt x="25" y="411"/>
                  </a:cubicBezTo>
                  <a:cubicBezTo>
                    <a:pt x="24" y="412"/>
                    <a:pt x="24" y="413"/>
                    <a:pt x="23" y="414"/>
                  </a:cubicBezTo>
                  <a:cubicBezTo>
                    <a:pt x="23" y="414"/>
                    <a:pt x="23" y="414"/>
                    <a:pt x="23" y="414"/>
                  </a:cubicBezTo>
                  <a:cubicBezTo>
                    <a:pt x="23" y="415"/>
                    <a:pt x="23" y="415"/>
                    <a:pt x="23" y="415"/>
                  </a:cubicBezTo>
                  <a:cubicBezTo>
                    <a:pt x="17" y="423"/>
                    <a:pt x="10" y="431"/>
                    <a:pt x="9" y="441"/>
                  </a:cubicBezTo>
                  <a:cubicBezTo>
                    <a:pt x="8" y="444"/>
                    <a:pt x="7" y="448"/>
                    <a:pt x="7" y="451"/>
                  </a:cubicBezTo>
                  <a:cubicBezTo>
                    <a:pt x="6" y="453"/>
                    <a:pt x="5" y="455"/>
                    <a:pt x="4" y="457"/>
                  </a:cubicBezTo>
                  <a:cubicBezTo>
                    <a:pt x="2" y="466"/>
                    <a:pt x="2" y="475"/>
                    <a:pt x="1" y="483"/>
                  </a:cubicBezTo>
                  <a:cubicBezTo>
                    <a:pt x="0" y="496"/>
                    <a:pt x="4" y="510"/>
                    <a:pt x="8" y="522"/>
                  </a:cubicBezTo>
                  <a:cubicBezTo>
                    <a:pt x="13" y="539"/>
                    <a:pt x="15" y="557"/>
                    <a:pt x="20" y="574"/>
                  </a:cubicBezTo>
                  <a:cubicBezTo>
                    <a:pt x="24" y="591"/>
                    <a:pt x="24" y="617"/>
                    <a:pt x="35" y="632"/>
                  </a:cubicBezTo>
                  <a:cubicBezTo>
                    <a:pt x="36" y="632"/>
                    <a:pt x="36" y="633"/>
                    <a:pt x="36" y="633"/>
                  </a:cubicBezTo>
                  <a:cubicBezTo>
                    <a:pt x="40" y="645"/>
                    <a:pt x="43" y="658"/>
                    <a:pt x="47" y="670"/>
                  </a:cubicBezTo>
                  <a:cubicBezTo>
                    <a:pt x="49" y="679"/>
                    <a:pt x="58" y="686"/>
                    <a:pt x="67" y="686"/>
                  </a:cubicBezTo>
                  <a:cubicBezTo>
                    <a:pt x="72" y="687"/>
                    <a:pt x="76" y="687"/>
                    <a:pt x="81" y="689"/>
                  </a:cubicBezTo>
                  <a:cubicBezTo>
                    <a:pt x="79" y="694"/>
                    <a:pt x="77" y="699"/>
                    <a:pt x="76" y="703"/>
                  </a:cubicBezTo>
                  <a:cubicBezTo>
                    <a:pt x="73" y="720"/>
                    <a:pt x="67" y="731"/>
                    <a:pt x="55" y="744"/>
                  </a:cubicBezTo>
                  <a:cubicBezTo>
                    <a:pt x="44" y="756"/>
                    <a:pt x="50" y="774"/>
                    <a:pt x="46" y="789"/>
                  </a:cubicBezTo>
                  <a:cubicBezTo>
                    <a:pt x="41" y="804"/>
                    <a:pt x="34" y="815"/>
                    <a:pt x="34" y="831"/>
                  </a:cubicBezTo>
                  <a:cubicBezTo>
                    <a:pt x="34" y="844"/>
                    <a:pt x="44" y="862"/>
                    <a:pt x="51" y="873"/>
                  </a:cubicBezTo>
                  <a:cubicBezTo>
                    <a:pt x="60" y="886"/>
                    <a:pt x="71" y="897"/>
                    <a:pt x="80" y="911"/>
                  </a:cubicBezTo>
                  <a:cubicBezTo>
                    <a:pt x="87" y="923"/>
                    <a:pt x="88" y="930"/>
                    <a:pt x="87" y="944"/>
                  </a:cubicBezTo>
                  <a:cubicBezTo>
                    <a:pt x="87" y="950"/>
                    <a:pt x="87" y="955"/>
                    <a:pt x="89" y="961"/>
                  </a:cubicBezTo>
                  <a:cubicBezTo>
                    <a:pt x="91" y="968"/>
                    <a:pt x="96" y="975"/>
                    <a:pt x="98" y="983"/>
                  </a:cubicBezTo>
                  <a:cubicBezTo>
                    <a:pt x="101" y="991"/>
                    <a:pt x="102" y="999"/>
                    <a:pt x="106" y="1006"/>
                  </a:cubicBezTo>
                  <a:cubicBezTo>
                    <a:pt x="108" y="1012"/>
                    <a:pt x="112" y="1016"/>
                    <a:pt x="116" y="1021"/>
                  </a:cubicBezTo>
                  <a:cubicBezTo>
                    <a:pt x="123" y="1031"/>
                    <a:pt x="124" y="1044"/>
                    <a:pt x="126" y="1055"/>
                  </a:cubicBezTo>
                  <a:cubicBezTo>
                    <a:pt x="132" y="1088"/>
                    <a:pt x="135" y="1122"/>
                    <a:pt x="145" y="1153"/>
                  </a:cubicBezTo>
                  <a:cubicBezTo>
                    <a:pt x="150" y="1168"/>
                    <a:pt x="158" y="1182"/>
                    <a:pt x="164" y="1196"/>
                  </a:cubicBezTo>
                  <a:cubicBezTo>
                    <a:pt x="170" y="1210"/>
                    <a:pt x="176" y="1222"/>
                    <a:pt x="190" y="1231"/>
                  </a:cubicBezTo>
                  <a:cubicBezTo>
                    <a:pt x="203" y="1240"/>
                    <a:pt x="220" y="1245"/>
                    <a:pt x="232" y="1254"/>
                  </a:cubicBezTo>
                  <a:cubicBezTo>
                    <a:pt x="245" y="1264"/>
                    <a:pt x="256" y="1277"/>
                    <a:pt x="268" y="1288"/>
                  </a:cubicBezTo>
                  <a:cubicBezTo>
                    <a:pt x="271" y="1292"/>
                    <a:pt x="275" y="1296"/>
                    <a:pt x="278" y="1300"/>
                  </a:cubicBezTo>
                  <a:cubicBezTo>
                    <a:pt x="281" y="1305"/>
                    <a:pt x="284" y="1310"/>
                    <a:pt x="286" y="1316"/>
                  </a:cubicBezTo>
                  <a:cubicBezTo>
                    <a:pt x="288" y="1318"/>
                    <a:pt x="289" y="1320"/>
                    <a:pt x="291" y="1323"/>
                  </a:cubicBezTo>
                  <a:cubicBezTo>
                    <a:pt x="292" y="1327"/>
                    <a:pt x="294" y="1331"/>
                    <a:pt x="295" y="1334"/>
                  </a:cubicBezTo>
                  <a:cubicBezTo>
                    <a:pt x="299" y="1349"/>
                    <a:pt x="316" y="1361"/>
                    <a:pt x="325" y="1374"/>
                  </a:cubicBezTo>
                  <a:cubicBezTo>
                    <a:pt x="327" y="1376"/>
                    <a:pt x="329" y="1378"/>
                    <a:pt x="332" y="1377"/>
                  </a:cubicBezTo>
                  <a:cubicBezTo>
                    <a:pt x="341" y="1388"/>
                    <a:pt x="351" y="1398"/>
                    <a:pt x="360" y="1409"/>
                  </a:cubicBezTo>
                  <a:cubicBezTo>
                    <a:pt x="365" y="1415"/>
                    <a:pt x="373" y="1409"/>
                    <a:pt x="370" y="1402"/>
                  </a:cubicBezTo>
                  <a:cubicBezTo>
                    <a:pt x="352" y="1373"/>
                    <a:pt x="334" y="1344"/>
                    <a:pt x="315" y="1316"/>
                  </a:cubicBezTo>
                  <a:cubicBezTo>
                    <a:pt x="306" y="1303"/>
                    <a:pt x="296" y="1290"/>
                    <a:pt x="293" y="1274"/>
                  </a:cubicBezTo>
                  <a:cubicBezTo>
                    <a:pt x="292" y="1268"/>
                    <a:pt x="294" y="1260"/>
                    <a:pt x="294" y="1254"/>
                  </a:cubicBezTo>
                  <a:cubicBezTo>
                    <a:pt x="294" y="1248"/>
                    <a:pt x="289" y="1242"/>
                    <a:pt x="287" y="1237"/>
                  </a:cubicBezTo>
                  <a:cubicBezTo>
                    <a:pt x="283" y="1230"/>
                    <a:pt x="278" y="1226"/>
                    <a:pt x="277" y="1217"/>
                  </a:cubicBezTo>
                  <a:cubicBezTo>
                    <a:pt x="276" y="1205"/>
                    <a:pt x="286" y="1215"/>
                    <a:pt x="290" y="1218"/>
                  </a:cubicBezTo>
                  <a:cubicBezTo>
                    <a:pt x="300" y="1224"/>
                    <a:pt x="309" y="1223"/>
                    <a:pt x="318" y="1218"/>
                  </a:cubicBezTo>
                  <a:cubicBezTo>
                    <a:pt x="327" y="1213"/>
                    <a:pt x="332" y="1202"/>
                    <a:pt x="336" y="1194"/>
                  </a:cubicBezTo>
                  <a:cubicBezTo>
                    <a:pt x="339" y="1189"/>
                    <a:pt x="341" y="1184"/>
                    <a:pt x="343" y="1179"/>
                  </a:cubicBezTo>
                  <a:cubicBezTo>
                    <a:pt x="346" y="1172"/>
                    <a:pt x="344" y="1164"/>
                    <a:pt x="348" y="1157"/>
                  </a:cubicBezTo>
                  <a:cubicBezTo>
                    <a:pt x="349" y="1155"/>
                    <a:pt x="349" y="1153"/>
                    <a:pt x="349" y="1151"/>
                  </a:cubicBezTo>
                  <a:cubicBezTo>
                    <a:pt x="349" y="1151"/>
                    <a:pt x="350" y="1151"/>
                    <a:pt x="351" y="1150"/>
                  </a:cubicBezTo>
                  <a:cubicBezTo>
                    <a:pt x="357" y="1149"/>
                    <a:pt x="360" y="1145"/>
                    <a:pt x="367" y="1144"/>
                  </a:cubicBezTo>
                  <a:cubicBezTo>
                    <a:pt x="369" y="1143"/>
                    <a:pt x="374" y="1145"/>
                    <a:pt x="376" y="1144"/>
                  </a:cubicBezTo>
                  <a:cubicBezTo>
                    <a:pt x="385" y="1140"/>
                    <a:pt x="391" y="1135"/>
                    <a:pt x="398" y="1129"/>
                  </a:cubicBezTo>
                  <a:cubicBezTo>
                    <a:pt x="407" y="1120"/>
                    <a:pt x="427" y="1130"/>
                    <a:pt x="438" y="1128"/>
                  </a:cubicBezTo>
                  <a:cubicBezTo>
                    <a:pt x="454" y="1124"/>
                    <a:pt x="467" y="1108"/>
                    <a:pt x="471" y="1093"/>
                  </a:cubicBezTo>
                  <a:cubicBezTo>
                    <a:pt x="474" y="1083"/>
                    <a:pt x="469" y="1071"/>
                    <a:pt x="467" y="1062"/>
                  </a:cubicBezTo>
                  <a:cubicBezTo>
                    <a:pt x="464" y="1048"/>
                    <a:pt x="478" y="1025"/>
                    <a:pt x="488" y="1015"/>
                  </a:cubicBezTo>
                  <a:cubicBezTo>
                    <a:pt x="501" y="1004"/>
                    <a:pt x="515" y="993"/>
                    <a:pt x="514" y="975"/>
                  </a:cubicBezTo>
                  <a:close/>
                  <a:moveTo>
                    <a:pt x="74" y="348"/>
                  </a:moveTo>
                  <a:cubicBezTo>
                    <a:pt x="72" y="353"/>
                    <a:pt x="70" y="357"/>
                    <a:pt x="67" y="362"/>
                  </a:cubicBezTo>
                  <a:cubicBezTo>
                    <a:pt x="67" y="363"/>
                    <a:pt x="66" y="363"/>
                    <a:pt x="66" y="364"/>
                  </a:cubicBezTo>
                  <a:cubicBezTo>
                    <a:pt x="66" y="364"/>
                    <a:pt x="66" y="363"/>
                    <a:pt x="66" y="362"/>
                  </a:cubicBezTo>
                  <a:cubicBezTo>
                    <a:pt x="68" y="358"/>
                    <a:pt x="71" y="353"/>
                    <a:pt x="74" y="34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25" name="Freeform 323"/>
            <p:cNvSpPr>
              <a:spLocks/>
            </p:cNvSpPr>
            <p:nvPr/>
          </p:nvSpPr>
          <p:spPr bwMode="auto">
            <a:xfrm>
              <a:off x="4358482" y="2033466"/>
              <a:ext cx="352425" cy="312738"/>
            </a:xfrm>
            <a:custGeom>
              <a:avLst/>
              <a:gdLst>
                <a:gd name="T0" fmla="*/ 188 w 190"/>
                <a:gd name="T1" fmla="*/ 66 h 169"/>
                <a:gd name="T2" fmla="*/ 187 w 190"/>
                <a:gd name="T3" fmla="*/ 48 h 169"/>
                <a:gd name="T4" fmla="*/ 178 w 190"/>
                <a:gd name="T5" fmla="*/ 32 h 169"/>
                <a:gd name="T6" fmla="*/ 176 w 190"/>
                <a:gd name="T7" fmla="*/ 25 h 169"/>
                <a:gd name="T8" fmla="*/ 153 w 190"/>
                <a:gd name="T9" fmla="*/ 20 h 169"/>
                <a:gd name="T10" fmla="*/ 141 w 190"/>
                <a:gd name="T11" fmla="*/ 23 h 169"/>
                <a:gd name="T12" fmla="*/ 137 w 190"/>
                <a:gd name="T13" fmla="*/ 15 h 169"/>
                <a:gd name="T14" fmla="*/ 98 w 190"/>
                <a:gd name="T15" fmla="*/ 7 h 169"/>
                <a:gd name="T16" fmla="*/ 52 w 190"/>
                <a:gd name="T17" fmla="*/ 8 h 169"/>
                <a:gd name="T18" fmla="*/ 50 w 190"/>
                <a:gd name="T19" fmla="*/ 27 h 169"/>
                <a:gd name="T20" fmla="*/ 57 w 190"/>
                <a:gd name="T21" fmla="*/ 31 h 169"/>
                <a:gd name="T22" fmla="*/ 65 w 190"/>
                <a:gd name="T23" fmla="*/ 32 h 169"/>
                <a:gd name="T24" fmla="*/ 62 w 190"/>
                <a:gd name="T25" fmla="*/ 36 h 169"/>
                <a:gd name="T26" fmla="*/ 47 w 190"/>
                <a:gd name="T27" fmla="*/ 63 h 169"/>
                <a:gd name="T28" fmla="*/ 34 w 190"/>
                <a:gd name="T29" fmla="*/ 87 h 169"/>
                <a:gd name="T30" fmla="*/ 14 w 190"/>
                <a:gd name="T31" fmla="*/ 119 h 169"/>
                <a:gd name="T32" fmla="*/ 8 w 190"/>
                <a:gd name="T33" fmla="*/ 158 h 169"/>
                <a:gd name="T34" fmla="*/ 40 w 190"/>
                <a:gd name="T35" fmla="*/ 144 h 169"/>
                <a:gd name="T36" fmla="*/ 114 w 190"/>
                <a:gd name="T37" fmla="*/ 121 h 169"/>
                <a:gd name="T38" fmla="*/ 130 w 190"/>
                <a:gd name="T39" fmla="*/ 115 h 169"/>
                <a:gd name="T40" fmla="*/ 156 w 190"/>
                <a:gd name="T41" fmla="*/ 105 h 169"/>
                <a:gd name="T42" fmla="*/ 182 w 190"/>
                <a:gd name="T43" fmla="*/ 83 h 169"/>
                <a:gd name="T44" fmla="*/ 172 w 190"/>
                <a:gd name="T45" fmla="*/ 76 h 169"/>
                <a:gd name="T46" fmla="*/ 188 w 190"/>
                <a:gd name="T47" fmla="*/ 66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90" h="169">
                  <a:moveTo>
                    <a:pt x="188" y="66"/>
                  </a:moveTo>
                  <a:cubicBezTo>
                    <a:pt x="190" y="59"/>
                    <a:pt x="190" y="54"/>
                    <a:pt x="187" y="48"/>
                  </a:cubicBezTo>
                  <a:cubicBezTo>
                    <a:pt x="184" y="40"/>
                    <a:pt x="175" y="40"/>
                    <a:pt x="178" y="32"/>
                  </a:cubicBezTo>
                  <a:cubicBezTo>
                    <a:pt x="179" y="29"/>
                    <a:pt x="178" y="27"/>
                    <a:pt x="176" y="25"/>
                  </a:cubicBezTo>
                  <a:cubicBezTo>
                    <a:pt x="170" y="19"/>
                    <a:pt x="161" y="20"/>
                    <a:pt x="153" y="20"/>
                  </a:cubicBezTo>
                  <a:cubicBezTo>
                    <a:pt x="149" y="20"/>
                    <a:pt x="145" y="22"/>
                    <a:pt x="141" y="23"/>
                  </a:cubicBezTo>
                  <a:cubicBezTo>
                    <a:pt x="139" y="24"/>
                    <a:pt x="139" y="17"/>
                    <a:pt x="137" y="15"/>
                  </a:cubicBezTo>
                  <a:cubicBezTo>
                    <a:pt x="126" y="7"/>
                    <a:pt x="112" y="8"/>
                    <a:pt x="98" y="7"/>
                  </a:cubicBezTo>
                  <a:cubicBezTo>
                    <a:pt x="83" y="7"/>
                    <a:pt x="67" y="0"/>
                    <a:pt x="52" y="8"/>
                  </a:cubicBezTo>
                  <a:cubicBezTo>
                    <a:pt x="45" y="12"/>
                    <a:pt x="46" y="21"/>
                    <a:pt x="50" y="27"/>
                  </a:cubicBezTo>
                  <a:cubicBezTo>
                    <a:pt x="51" y="29"/>
                    <a:pt x="54" y="30"/>
                    <a:pt x="57" y="31"/>
                  </a:cubicBezTo>
                  <a:cubicBezTo>
                    <a:pt x="60" y="32"/>
                    <a:pt x="62" y="32"/>
                    <a:pt x="65" y="32"/>
                  </a:cubicBezTo>
                  <a:cubicBezTo>
                    <a:pt x="73" y="33"/>
                    <a:pt x="65" y="34"/>
                    <a:pt x="62" y="36"/>
                  </a:cubicBezTo>
                  <a:cubicBezTo>
                    <a:pt x="51" y="45"/>
                    <a:pt x="48" y="48"/>
                    <a:pt x="47" y="63"/>
                  </a:cubicBezTo>
                  <a:cubicBezTo>
                    <a:pt x="46" y="73"/>
                    <a:pt x="38" y="78"/>
                    <a:pt x="34" y="87"/>
                  </a:cubicBezTo>
                  <a:cubicBezTo>
                    <a:pt x="25" y="95"/>
                    <a:pt x="22" y="109"/>
                    <a:pt x="14" y="119"/>
                  </a:cubicBezTo>
                  <a:cubicBezTo>
                    <a:pt x="10" y="125"/>
                    <a:pt x="0" y="152"/>
                    <a:pt x="8" y="158"/>
                  </a:cubicBezTo>
                  <a:cubicBezTo>
                    <a:pt x="20" y="169"/>
                    <a:pt x="32" y="151"/>
                    <a:pt x="40" y="144"/>
                  </a:cubicBezTo>
                  <a:cubicBezTo>
                    <a:pt x="62" y="124"/>
                    <a:pt x="85" y="113"/>
                    <a:pt x="114" y="121"/>
                  </a:cubicBezTo>
                  <a:cubicBezTo>
                    <a:pt x="120" y="122"/>
                    <a:pt x="126" y="118"/>
                    <a:pt x="130" y="115"/>
                  </a:cubicBezTo>
                  <a:cubicBezTo>
                    <a:pt x="138" y="109"/>
                    <a:pt x="148" y="110"/>
                    <a:pt x="156" y="105"/>
                  </a:cubicBezTo>
                  <a:cubicBezTo>
                    <a:pt x="166" y="99"/>
                    <a:pt x="185" y="99"/>
                    <a:pt x="182" y="83"/>
                  </a:cubicBezTo>
                  <a:cubicBezTo>
                    <a:pt x="181" y="78"/>
                    <a:pt x="176" y="77"/>
                    <a:pt x="172" y="76"/>
                  </a:cubicBezTo>
                  <a:cubicBezTo>
                    <a:pt x="176" y="77"/>
                    <a:pt x="187" y="69"/>
                    <a:pt x="188" y="6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26" name="Freeform 324"/>
            <p:cNvSpPr>
              <a:spLocks/>
            </p:cNvSpPr>
            <p:nvPr/>
          </p:nvSpPr>
          <p:spPr bwMode="auto">
            <a:xfrm>
              <a:off x="4648994" y="2263653"/>
              <a:ext cx="100013" cy="52388"/>
            </a:xfrm>
            <a:custGeom>
              <a:avLst/>
              <a:gdLst>
                <a:gd name="T0" fmla="*/ 51 w 54"/>
                <a:gd name="T1" fmla="*/ 14 h 28"/>
                <a:gd name="T2" fmla="*/ 49 w 54"/>
                <a:gd name="T3" fmla="*/ 12 h 28"/>
                <a:gd name="T4" fmla="*/ 45 w 54"/>
                <a:gd name="T5" fmla="*/ 0 h 28"/>
                <a:gd name="T6" fmla="*/ 29 w 54"/>
                <a:gd name="T7" fmla="*/ 4 h 28"/>
                <a:gd name="T8" fmla="*/ 29 w 54"/>
                <a:gd name="T9" fmla="*/ 4 h 28"/>
                <a:gd name="T10" fmla="*/ 20 w 54"/>
                <a:gd name="T11" fmla="*/ 4 h 28"/>
                <a:gd name="T12" fmla="*/ 2 w 54"/>
                <a:gd name="T13" fmla="*/ 8 h 28"/>
                <a:gd name="T14" fmla="*/ 2 w 54"/>
                <a:gd name="T15" fmla="*/ 17 h 28"/>
                <a:gd name="T16" fmla="*/ 2 w 54"/>
                <a:gd name="T17" fmla="*/ 17 h 28"/>
                <a:gd name="T18" fmla="*/ 26 w 54"/>
                <a:gd name="T19" fmla="*/ 23 h 28"/>
                <a:gd name="T20" fmla="*/ 51 w 54"/>
                <a:gd name="T21" fmla="*/ 21 h 28"/>
                <a:gd name="T22" fmla="*/ 51 w 54"/>
                <a:gd name="T23" fmla="*/ 1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4" h="28">
                  <a:moveTo>
                    <a:pt x="51" y="14"/>
                  </a:moveTo>
                  <a:cubicBezTo>
                    <a:pt x="51" y="13"/>
                    <a:pt x="50" y="13"/>
                    <a:pt x="49" y="12"/>
                  </a:cubicBezTo>
                  <a:cubicBezTo>
                    <a:pt x="54" y="9"/>
                    <a:pt x="52" y="0"/>
                    <a:pt x="45" y="0"/>
                  </a:cubicBezTo>
                  <a:cubicBezTo>
                    <a:pt x="40" y="0"/>
                    <a:pt x="34" y="1"/>
                    <a:pt x="29" y="4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6" y="4"/>
                    <a:pt x="23" y="4"/>
                    <a:pt x="20" y="4"/>
                  </a:cubicBezTo>
                  <a:cubicBezTo>
                    <a:pt x="15" y="3"/>
                    <a:pt x="6" y="3"/>
                    <a:pt x="2" y="8"/>
                  </a:cubicBezTo>
                  <a:cubicBezTo>
                    <a:pt x="0" y="11"/>
                    <a:pt x="0" y="15"/>
                    <a:pt x="2" y="17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7" y="24"/>
                    <a:pt x="19" y="22"/>
                    <a:pt x="26" y="23"/>
                  </a:cubicBezTo>
                  <a:cubicBezTo>
                    <a:pt x="34" y="25"/>
                    <a:pt x="45" y="28"/>
                    <a:pt x="51" y="21"/>
                  </a:cubicBezTo>
                  <a:cubicBezTo>
                    <a:pt x="53" y="19"/>
                    <a:pt x="53" y="16"/>
                    <a:pt x="51" y="1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27" name="Freeform 325"/>
            <p:cNvSpPr>
              <a:spLocks/>
            </p:cNvSpPr>
            <p:nvPr/>
          </p:nvSpPr>
          <p:spPr bwMode="auto">
            <a:xfrm>
              <a:off x="4814094" y="2098553"/>
              <a:ext cx="76200" cy="47625"/>
            </a:xfrm>
            <a:custGeom>
              <a:avLst/>
              <a:gdLst>
                <a:gd name="T0" fmla="*/ 35 w 41"/>
                <a:gd name="T1" fmla="*/ 14 h 26"/>
                <a:gd name="T2" fmla="*/ 31 w 41"/>
                <a:gd name="T3" fmla="*/ 12 h 26"/>
                <a:gd name="T4" fmla="*/ 29 w 41"/>
                <a:gd name="T5" fmla="*/ 11 h 26"/>
                <a:gd name="T6" fmla="*/ 31 w 41"/>
                <a:gd name="T7" fmla="*/ 9 h 26"/>
                <a:gd name="T8" fmla="*/ 22 w 41"/>
                <a:gd name="T9" fmla="*/ 3 h 26"/>
                <a:gd name="T10" fmla="*/ 19 w 41"/>
                <a:gd name="T11" fmla="*/ 3 h 26"/>
                <a:gd name="T12" fmla="*/ 18 w 41"/>
                <a:gd name="T13" fmla="*/ 3 h 26"/>
                <a:gd name="T14" fmla="*/ 12 w 41"/>
                <a:gd name="T15" fmla="*/ 3 h 26"/>
                <a:gd name="T16" fmla="*/ 8 w 41"/>
                <a:gd name="T17" fmla="*/ 3 h 26"/>
                <a:gd name="T18" fmla="*/ 5 w 41"/>
                <a:gd name="T19" fmla="*/ 14 h 26"/>
                <a:gd name="T20" fmla="*/ 28 w 41"/>
                <a:gd name="T21" fmla="*/ 24 h 26"/>
                <a:gd name="T22" fmla="*/ 31 w 41"/>
                <a:gd name="T23" fmla="*/ 25 h 26"/>
                <a:gd name="T24" fmla="*/ 35 w 41"/>
                <a:gd name="T25" fmla="*/ 14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" h="26">
                  <a:moveTo>
                    <a:pt x="35" y="14"/>
                  </a:moveTo>
                  <a:cubicBezTo>
                    <a:pt x="33" y="13"/>
                    <a:pt x="32" y="13"/>
                    <a:pt x="31" y="12"/>
                  </a:cubicBezTo>
                  <a:cubicBezTo>
                    <a:pt x="30" y="12"/>
                    <a:pt x="30" y="12"/>
                    <a:pt x="29" y="11"/>
                  </a:cubicBezTo>
                  <a:cubicBezTo>
                    <a:pt x="30" y="11"/>
                    <a:pt x="30" y="10"/>
                    <a:pt x="31" y="9"/>
                  </a:cubicBezTo>
                  <a:cubicBezTo>
                    <a:pt x="33" y="4"/>
                    <a:pt x="27" y="0"/>
                    <a:pt x="22" y="3"/>
                  </a:cubicBezTo>
                  <a:cubicBezTo>
                    <a:pt x="21" y="3"/>
                    <a:pt x="20" y="3"/>
                    <a:pt x="19" y="3"/>
                  </a:cubicBezTo>
                  <a:cubicBezTo>
                    <a:pt x="19" y="3"/>
                    <a:pt x="19" y="3"/>
                    <a:pt x="18" y="3"/>
                  </a:cubicBezTo>
                  <a:cubicBezTo>
                    <a:pt x="16" y="1"/>
                    <a:pt x="14" y="2"/>
                    <a:pt x="12" y="3"/>
                  </a:cubicBezTo>
                  <a:cubicBezTo>
                    <a:pt x="11" y="3"/>
                    <a:pt x="10" y="3"/>
                    <a:pt x="8" y="3"/>
                  </a:cubicBezTo>
                  <a:cubicBezTo>
                    <a:pt x="3" y="4"/>
                    <a:pt x="0" y="11"/>
                    <a:pt x="5" y="14"/>
                  </a:cubicBezTo>
                  <a:cubicBezTo>
                    <a:pt x="12" y="19"/>
                    <a:pt x="20" y="21"/>
                    <a:pt x="28" y="24"/>
                  </a:cubicBezTo>
                  <a:cubicBezTo>
                    <a:pt x="29" y="24"/>
                    <a:pt x="30" y="25"/>
                    <a:pt x="31" y="25"/>
                  </a:cubicBezTo>
                  <a:cubicBezTo>
                    <a:pt x="38" y="26"/>
                    <a:pt x="41" y="16"/>
                    <a:pt x="35" y="1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39" name="Freeform 337"/>
            <p:cNvSpPr>
              <a:spLocks/>
            </p:cNvSpPr>
            <p:nvPr/>
          </p:nvSpPr>
          <p:spPr bwMode="auto">
            <a:xfrm>
              <a:off x="4836319" y="2454153"/>
              <a:ext cx="52388" cy="71438"/>
            </a:xfrm>
            <a:custGeom>
              <a:avLst/>
              <a:gdLst>
                <a:gd name="T0" fmla="*/ 27 w 28"/>
                <a:gd name="T1" fmla="*/ 23 h 38"/>
                <a:gd name="T2" fmla="*/ 25 w 28"/>
                <a:gd name="T3" fmla="*/ 19 h 38"/>
                <a:gd name="T4" fmla="*/ 26 w 28"/>
                <a:gd name="T5" fmla="*/ 5 h 38"/>
                <a:gd name="T6" fmla="*/ 16 w 28"/>
                <a:gd name="T7" fmla="*/ 1 h 38"/>
                <a:gd name="T8" fmla="*/ 9 w 28"/>
                <a:gd name="T9" fmla="*/ 1 h 38"/>
                <a:gd name="T10" fmla="*/ 3 w 28"/>
                <a:gd name="T11" fmla="*/ 10 h 38"/>
                <a:gd name="T12" fmla="*/ 4 w 28"/>
                <a:gd name="T13" fmla="*/ 13 h 38"/>
                <a:gd name="T14" fmla="*/ 0 w 28"/>
                <a:gd name="T15" fmla="*/ 18 h 38"/>
                <a:gd name="T16" fmla="*/ 4 w 28"/>
                <a:gd name="T17" fmla="*/ 24 h 38"/>
                <a:gd name="T18" fmla="*/ 1 w 28"/>
                <a:gd name="T19" fmla="*/ 30 h 38"/>
                <a:gd name="T20" fmla="*/ 9 w 28"/>
                <a:gd name="T21" fmla="*/ 37 h 38"/>
                <a:gd name="T22" fmla="*/ 25 w 28"/>
                <a:gd name="T23" fmla="*/ 29 h 38"/>
                <a:gd name="T24" fmla="*/ 27 w 28"/>
                <a:gd name="T25" fmla="*/ 23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" h="38">
                  <a:moveTo>
                    <a:pt x="27" y="23"/>
                  </a:moveTo>
                  <a:cubicBezTo>
                    <a:pt x="27" y="22"/>
                    <a:pt x="26" y="20"/>
                    <a:pt x="25" y="19"/>
                  </a:cubicBezTo>
                  <a:cubicBezTo>
                    <a:pt x="28" y="15"/>
                    <a:pt x="28" y="10"/>
                    <a:pt x="26" y="5"/>
                  </a:cubicBezTo>
                  <a:cubicBezTo>
                    <a:pt x="24" y="2"/>
                    <a:pt x="20" y="1"/>
                    <a:pt x="16" y="1"/>
                  </a:cubicBezTo>
                  <a:cubicBezTo>
                    <a:pt x="13" y="0"/>
                    <a:pt x="11" y="0"/>
                    <a:pt x="9" y="1"/>
                  </a:cubicBezTo>
                  <a:cubicBezTo>
                    <a:pt x="5" y="3"/>
                    <a:pt x="3" y="6"/>
                    <a:pt x="3" y="10"/>
                  </a:cubicBezTo>
                  <a:cubicBezTo>
                    <a:pt x="3" y="11"/>
                    <a:pt x="3" y="12"/>
                    <a:pt x="4" y="13"/>
                  </a:cubicBezTo>
                  <a:cubicBezTo>
                    <a:pt x="1" y="14"/>
                    <a:pt x="0" y="16"/>
                    <a:pt x="0" y="18"/>
                  </a:cubicBezTo>
                  <a:cubicBezTo>
                    <a:pt x="1" y="21"/>
                    <a:pt x="2" y="23"/>
                    <a:pt x="4" y="24"/>
                  </a:cubicBezTo>
                  <a:cubicBezTo>
                    <a:pt x="3" y="26"/>
                    <a:pt x="2" y="28"/>
                    <a:pt x="1" y="30"/>
                  </a:cubicBezTo>
                  <a:cubicBezTo>
                    <a:pt x="1" y="35"/>
                    <a:pt x="5" y="38"/>
                    <a:pt x="9" y="37"/>
                  </a:cubicBezTo>
                  <a:cubicBezTo>
                    <a:pt x="14" y="34"/>
                    <a:pt x="20" y="33"/>
                    <a:pt x="25" y="29"/>
                  </a:cubicBezTo>
                  <a:cubicBezTo>
                    <a:pt x="27" y="28"/>
                    <a:pt x="28" y="25"/>
                    <a:pt x="27" y="2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40" name="Freeform 338"/>
            <p:cNvSpPr>
              <a:spLocks/>
            </p:cNvSpPr>
            <p:nvPr/>
          </p:nvSpPr>
          <p:spPr bwMode="auto">
            <a:xfrm>
              <a:off x="4855369" y="2390653"/>
              <a:ext cx="136525" cy="165100"/>
            </a:xfrm>
            <a:custGeom>
              <a:avLst/>
              <a:gdLst>
                <a:gd name="T0" fmla="*/ 67 w 74"/>
                <a:gd name="T1" fmla="*/ 56 h 89"/>
                <a:gd name="T2" fmla="*/ 57 w 74"/>
                <a:gd name="T3" fmla="*/ 54 h 89"/>
                <a:gd name="T4" fmla="*/ 37 w 74"/>
                <a:gd name="T5" fmla="*/ 33 h 89"/>
                <a:gd name="T6" fmla="*/ 26 w 74"/>
                <a:gd name="T7" fmla="*/ 18 h 89"/>
                <a:gd name="T8" fmla="*/ 24 w 74"/>
                <a:gd name="T9" fmla="*/ 12 h 89"/>
                <a:gd name="T10" fmla="*/ 24 w 74"/>
                <a:gd name="T11" fmla="*/ 12 h 89"/>
                <a:gd name="T12" fmla="*/ 21 w 74"/>
                <a:gd name="T13" fmla="*/ 5 h 89"/>
                <a:gd name="T14" fmla="*/ 12 w 74"/>
                <a:gd name="T15" fmla="*/ 1 h 89"/>
                <a:gd name="T16" fmla="*/ 8 w 74"/>
                <a:gd name="T17" fmla="*/ 13 h 89"/>
                <a:gd name="T18" fmla="*/ 10 w 74"/>
                <a:gd name="T19" fmla="*/ 15 h 89"/>
                <a:gd name="T20" fmla="*/ 13 w 74"/>
                <a:gd name="T21" fmla="*/ 27 h 89"/>
                <a:gd name="T22" fmla="*/ 22 w 74"/>
                <a:gd name="T23" fmla="*/ 40 h 89"/>
                <a:gd name="T24" fmla="*/ 29 w 74"/>
                <a:gd name="T25" fmla="*/ 52 h 89"/>
                <a:gd name="T26" fmla="*/ 36 w 74"/>
                <a:gd name="T27" fmla="*/ 66 h 89"/>
                <a:gd name="T28" fmla="*/ 36 w 74"/>
                <a:gd name="T29" fmla="*/ 67 h 89"/>
                <a:gd name="T30" fmla="*/ 33 w 74"/>
                <a:gd name="T31" fmla="*/ 71 h 89"/>
                <a:gd name="T32" fmla="*/ 30 w 74"/>
                <a:gd name="T33" fmla="*/ 81 h 89"/>
                <a:gd name="T34" fmla="*/ 41 w 74"/>
                <a:gd name="T35" fmla="*/ 87 h 89"/>
                <a:gd name="T36" fmla="*/ 66 w 74"/>
                <a:gd name="T37" fmla="*/ 70 h 89"/>
                <a:gd name="T38" fmla="*/ 71 w 74"/>
                <a:gd name="T39" fmla="*/ 66 h 89"/>
                <a:gd name="T40" fmla="*/ 67 w 74"/>
                <a:gd name="T41" fmla="*/ 56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4" h="89">
                  <a:moveTo>
                    <a:pt x="67" y="56"/>
                  </a:moveTo>
                  <a:cubicBezTo>
                    <a:pt x="64" y="55"/>
                    <a:pt x="60" y="55"/>
                    <a:pt x="57" y="54"/>
                  </a:cubicBezTo>
                  <a:cubicBezTo>
                    <a:pt x="59" y="47"/>
                    <a:pt x="46" y="39"/>
                    <a:pt x="37" y="33"/>
                  </a:cubicBezTo>
                  <a:cubicBezTo>
                    <a:pt x="35" y="31"/>
                    <a:pt x="28" y="22"/>
                    <a:pt x="26" y="18"/>
                  </a:cubicBezTo>
                  <a:cubicBezTo>
                    <a:pt x="25" y="16"/>
                    <a:pt x="24" y="14"/>
                    <a:pt x="24" y="12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5" y="8"/>
                    <a:pt x="23" y="6"/>
                    <a:pt x="21" y="5"/>
                  </a:cubicBezTo>
                  <a:cubicBezTo>
                    <a:pt x="19" y="3"/>
                    <a:pt x="16" y="1"/>
                    <a:pt x="12" y="1"/>
                  </a:cubicBezTo>
                  <a:cubicBezTo>
                    <a:pt x="4" y="0"/>
                    <a:pt x="0" y="10"/>
                    <a:pt x="8" y="13"/>
                  </a:cubicBezTo>
                  <a:cubicBezTo>
                    <a:pt x="9" y="13"/>
                    <a:pt x="10" y="14"/>
                    <a:pt x="10" y="15"/>
                  </a:cubicBezTo>
                  <a:cubicBezTo>
                    <a:pt x="10" y="19"/>
                    <a:pt x="10" y="23"/>
                    <a:pt x="13" y="27"/>
                  </a:cubicBezTo>
                  <a:cubicBezTo>
                    <a:pt x="16" y="31"/>
                    <a:pt x="19" y="36"/>
                    <a:pt x="22" y="40"/>
                  </a:cubicBezTo>
                  <a:cubicBezTo>
                    <a:pt x="26" y="44"/>
                    <a:pt x="31" y="47"/>
                    <a:pt x="29" y="52"/>
                  </a:cubicBezTo>
                  <a:cubicBezTo>
                    <a:pt x="28" y="57"/>
                    <a:pt x="31" y="64"/>
                    <a:pt x="36" y="66"/>
                  </a:cubicBezTo>
                  <a:cubicBezTo>
                    <a:pt x="36" y="66"/>
                    <a:pt x="36" y="67"/>
                    <a:pt x="36" y="67"/>
                  </a:cubicBezTo>
                  <a:cubicBezTo>
                    <a:pt x="35" y="68"/>
                    <a:pt x="34" y="70"/>
                    <a:pt x="33" y="71"/>
                  </a:cubicBezTo>
                  <a:cubicBezTo>
                    <a:pt x="31" y="75"/>
                    <a:pt x="30" y="77"/>
                    <a:pt x="30" y="81"/>
                  </a:cubicBezTo>
                  <a:cubicBezTo>
                    <a:pt x="30" y="86"/>
                    <a:pt x="36" y="89"/>
                    <a:pt x="41" y="87"/>
                  </a:cubicBezTo>
                  <a:cubicBezTo>
                    <a:pt x="50" y="83"/>
                    <a:pt x="61" y="79"/>
                    <a:pt x="66" y="70"/>
                  </a:cubicBezTo>
                  <a:cubicBezTo>
                    <a:pt x="67" y="69"/>
                    <a:pt x="69" y="67"/>
                    <a:pt x="71" y="66"/>
                  </a:cubicBezTo>
                  <a:cubicBezTo>
                    <a:pt x="74" y="62"/>
                    <a:pt x="72" y="56"/>
                    <a:pt x="67" y="5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41" name="Freeform 339"/>
            <p:cNvSpPr>
              <a:spLocks/>
            </p:cNvSpPr>
            <p:nvPr/>
          </p:nvSpPr>
          <p:spPr bwMode="auto">
            <a:xfrm>
              <a:off x="5155407" y="2717678"/>
              <a:ext cx="39688" cy="52388"/>
            </a:xfrm>
            <a:custGeom>
              <a:avLst/>
              <a:gdLst>
                <a:gd name="T0" fmla="*/ 21 w 21"/>
                <a:gd name="T1" fmla="*/ 22 h 28"/>
                <a:gd name="T2" fmla="*/ 20 w 21"/>
                <a:gd name="T3" fmla="*/ 11 h 28"/>
                <a:gd name="T4" fmla="*/ 10 w 21"/>
                <a:gd name="T5" fmla="*/ 1 h 28"/>
                <a:gd name="T6" fmla="*/ 5 w 21"/>
                <a:gd name="T7" fmla="*/ 13 h 28"/>
                <a:gd name="T8" fmla="*/ 7 w 21"/>
                <a:gd name="T9" fmla="*/ 14 h 28"/>
                <a:gd name="T10" fmla="*/ 7 w 21"/>
                <a:gd name="T11" fmla="*/ 15 h 28"/>
                <a:gd name="T12" fmla="*/ 7 w 21"/>
                <a:gd name="T13" fmla="*/ 15 h 28"/>
                <a:gd name="T14" fmla="*/ 7 w 21"/>
                <a:gd name="T15" fmla="*/ 15 h 28"/>
                <a:gd name="T16" fmla="*/ 7 w 21"/>
                <a:gd name="T17" fmla="*/ 21 h 28"/>
                <a:gd name="T18" fmla="*/ 15 w 21"/>
                <a:gd name="T19" fmla="*/ 28 h 28"/>
                <a:gd name="T20" fmla="*/ 21 w 21"/>
                <a:gd name="T21" fmla="*/ 2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" h="28">
                  <a:moveTo>
                    <a:pt x="21" y="22"/>
                  </a:moveTo>
                  <a:cubicBezTo>
                    <a:pt x="21" y="18"/>
                    <a:pt x="21" y="15"/>
                    <a:pt x="20" y="11"/>
                  </a:cubicBezTo>
                  <a:cubicBezTo>
                    <a:pt x="19" y="6"/>
                    <a:pt x="15" y="3"/>
                    <a:pt x="10" y="1"/>
                  </a:cubicBezTo>
                  <a:cubicBezTo>
                    <a:pt x="3" y="0"/>
                    <a:pt x="0" y="9"/>
                    <a:pt x="5" y="13"/>
                  </a:cubicBezTo>
                  <a:cubicBezTo>
                    <a:pt x="6" y="14"/>
                    <a:pt x="7" y="14"/>
                    <a:pt x="7" y="14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7" y="14"/>
                    <a:pt x="7" y="15"/>
                    <a:pt x="7" y="15"/>
                  </a:cubicBezTo>
                  <a:cubicBezTo>
                    <a:pt x="8" y="17"/>
                    <a:pt x="8" y="19"/>
                    <a:pt x="7" y="21"/>
                  </a:cubicBezTo>
                  <a:cubicBezTo>
                    <a:pt x="7" y="25"/>
                    <a:pt x="10" y="28"/>
                    <a:pt x="15" y="28"/>
                  </a:cubicBezTo>
                  <a:cubicBezTo>
                    <a:pt x="18" y="28"/>
                    <a:pt x="21" y="25"/>
                    <a:pt x="21" y="2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44" name="Freeform 342"/>
            <p:cNvSpPr>
              <a:spLocks/>
            </p:cNvSpPr>
            <p:nvPr/>
          </p:nvSpPr>
          <p:spPr bwMode="auto">
            <a:xfrm>
              <a:off x="5247482" y="2763716"/>
              <a:ext cx="49213" cy="39688"/>
            </a:xfrm>
            <a:custGeom>
              <a:avLst/>
              <a:gdLst>
                <a:gd name="T0" fmla="*/ 25 w 26"/>
                <a:gd name="T1" fmla="*/ 6 h 21"/>
                <a:gd name="T2" fmla="*/ 22 w 26"/>
                <a:gd name="T3" fmla="*/ 1 h 21"/>
                <a:gd name="T4" fmla="*/ 19 w 26"/>
                <a:gd name="T5" fmla="*/ 0 h 21"/>
                <a:gd name="T6" fmla="*/ 12 w 26"/>
                <a:gd name="T7" fmla="*/ 3 h 21"/>
                <a:gd name="T8" fmla="*/ 10 w 26"/>
                <a:gd name="T9" fmla="*/ 2 h 21"/>
                <a:gd name="T10" fmla="*/ 10 w 26"/>
                <a:gd name="T11" fmla="*/ 3 h 21"/>
                <a:gd name="T12" fmla="*/ 4 w 26"/>
                <a:gd name="T13" fmla="*/ 3 h 21"/>
                <a:gd name="T14" fmla="*/ 2 w 26"/>
                <a:gd name="T15" fmla="*/ 12 h 21"/>
                <a:gd name="T16" fmla="*/ 9 w 26"/>
                <a:gd name="T17" fmla="*/ 18 h 21"/>
                <a:gd name="T18" fmla="*/ 18 w 26"/>
                <a:gd name="T19" fmla="*/ 21 h 21"/>
                <a:gd name="T20" fmla="*/ 26 w 26"/>
                <a:gd name="T21" fmla="*/ 12 h 21"/>
                <a:gd name="T22" fmla="*/ 25 w 26"/>
                <a:gd name="T23" fmla="*/ 6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6" h="21">
                  <a:moveTo>
                    <a:pt x="25" y="6"/>
                  </a:moveTo>
                  <a:cubicBezTo>
                    <a:pt x="25" y="4"/>
                    <a:pt x="24" y="2"/>
                    <a:pt x="22" y="1"/>
                  </a:cubicBezTo>
                  <a:cubicBezTo>
                    <a:pt x="21" y="0"/>
                    <a:pt x="20" y="0"/>
                    <a:pt x="19" y="0"/>
                  </a:cubicBezTo>
                  <a:cubicBezTo>
                    <a:pt x="16" y="0"/>
                    <a:pt x="13" y="1"/>
                    <a:pt x="12" y="3"/>
                  </a:cubicBezTo>
                  <a:cubicBezTo>
                    <a:pt x="11" y="3"/>
                    <a:pt x="11" y="3"/>
                    <a:pt x="10" y="2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8" y="2"/>
                    <a:pt x="6" y="2"/>
                    <a:pt x="4" y="3"/>
                  </a:cubicBezTo>
                  <a:cubicBezTo>
                    <a:pt x="1" y="5"/>
                    <a:pt x="0" y="9"/>
                    <a:pt x="2" y="12"/>
                  </a:cubicBezTo>
                  <a:cubicBezTo>
                    <a:pt x="4" y="14"/>
                    <a:pt x="6" y="16"/>
                    <a:pt x="9" y="18"/>
                  </a:cubicBezTo>
                  <a:cubicBezTo>
                    <a:pt x="11" y="20"/>
                    <a:pt x="15" y="21"/>
                    <a:pt x="18" y="21"/>
                  </a:cubicBezTo>
                  <a:cubicBezTo>
                    <a:pt x="23" y="20"/>
                    <a:pt x="26" y="16"/>
                    <a:pt x="26" y="12"/>
                  </a:cubicBezTo>
                  <a:cubicBezTo>
                    <a:pt x="26" y="9"/>
                    <a:pt x="26" y="8"/>
                    <a:pt x="25" y="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45" name="Freeform 343"/>
            <p:cNvSpPr>
              <a:spLocks noEditPoints="1"/>
            </p:cNvSpPr>
            <p:nvPr/>
          </p:nvSpPr>
          <p:spPr bwMode="auto">
            <a:xfrm>
              <a:off x="4706144" y="1928691"/>
              <a:ext cx="1173163" cy="2352675"/>
            </a:xfrm>
            <a:custGeom>
              <a:avLst/>
              <a:gdLst>
                <a:gd name="T0" fmla="*/ 584 w 632"/>
                <a:gd name="T1" fmla="*/ 704 h 1270"/>
                <a:gd name="T2" fmla="*/ 513 w 632"/>
                <a:gd name="T3" fmla="*/ 585 h 1270"/>
                <a:gd name="T4" fmla="*/ 587 w 632"/>
                <a:gd name="T5" fmla="*/ 689 h 1270"/>
                <a:gd name="T6" fmla="*/ 624 w 632"/>
                <a:gd name="T7" fmla="*/ 605 h 1270"/>
                <a:gd name="T8" fmla="*/ 624 w 632"/>
                <a:gd name="T9" fmla="*/ 461 h 1270"/>
                <a:gd name="T10" fmla="*/ 347 w 632"/>
                <a:gd name="T11" fmla="*/ 97 h 1270"/>
                <a:gd name="T12" fmla="*/ 94 w 632"/>
                <a:gd name="T13" fmla="*/ 8 h 1270"/>
                <a:gd name="T14" fmla="*/ 108 w 632"/>
                <a:gd name="T15" fmla="*/ 38 h 1270"/>
                <a:gd name="T16" fmla="*/ 202 w 632"/>
                <a:gd name="T17" fmla="*/ 116 h 1270"/>
                <a:gd name="T18" fmla="*/ 256 w 632"/>
                <a:gd name="T19" fmla="*/ 174 h 1270"/>
                <a:gd name="T20" fmla="*/ 239 w 632"/>
                <a:gd name="T21" fmla="*/ 169 h 1270"/>
                <a:gd name="T22" fmla="*/ 153 w 632"/>
                <a:gd name="T23" fmla="*/ 168 h 1270"/>
                <a:gd name="T24" fmla="*/ 158 w 632"/>
                <a:gd name="T25" fmla="*/ 260 h 1270"/>
                <a:gd name="T26" fmla="*/ 207 w 632"/>
                <a:gd name="T27" fmla="*/ 272 h 1270"/>
                <a:gd name="T28" fmla="*/ 203 w 632"/>
                <a:gd name="T29" fmla="*/ 215 h 1270"/>
                <a:gd name="T30" fmla="*/ 252 w 632"/>
                <a:gd name="T31" fmla="*/ 224 h 1270"/>
                <a:gd name="T32" fmla="*/ 251 w 632"/>
                <a:gd name="T33" fmla="*/ 255 h 1270"/>
                <a:gd name="T34" fmla="*/ 195 w 632"/>
                <a:gd name="T35" fmla="*/ 279 h 1270"/>
                <a:gd name="T36" fmla="*/ 186 w 632"/>
                <a:gd name="T37" fmla="*/ 295 h 1270"/>
                <a:gd name="T38" fmla="*/ 123 w 632"/>
                <a:gd name="T39" fmla="*/ 345 h 1270"/>
                <a:gd name="T40" fmla="*/ 96 w 632"/>
                <a:gd name="T41" fmla="*/ 405 h 1270"/>
                <a:gd name="T42" fmla="*/ 93 w 632"/>
                <a:gd name="T43" fmla="*/ 460 h 1270"/>
                <a:gd name="T44" fmla="*/ 124 w 632"/>
                <a:gd name="T45" fmla="*/ 491 h 1270"/>
                <a:gd name="T46" fmla="*/ 76 w 632"/>
                <a:gd name="T47" fmla="*/ 572 h 1270"/>
                <a:gd name="T48" fmla="*/ 10 w 632"/>
                <a:gd name="T49" fmla="*/ 707 h 1270"/>
                <a:gd name="T50" fmla="*/ 2 w 632"/>
                <a:gd name="T51" fmla="*/ 744 h 1270"/>
                <a:gd name="T52" fmla="*/ 43 w 632"/>
                <a:gd name="T53" fmla="*/ 821 h 1270"/>
                <a:gd name="T54" fmla="*/ 133 w 632"/>
                <a:gd name="T55" fmla="*/ 870 h 1270"/>
                <a:gd name="T56" fmla="*/ 224 w 632"/>
                <a:gd name="T57" fmla="*/ 847 h 1270"/>
                <a:gd name="T58" fmla="*/ 305 w 632"/>
                <a:gd name="T59" fmla="*/ 891 h 1270"/>
                <a:gd name="T60" fmla="*/ 319 w 632"/>
                <a:gd name="T61" fmla="*/ 1048 h 1270"/>
                <a:gd name="T62" fmla="*/ 286 w 632"/>
                <a:gd name="T63" fmla="*/ 1171 h 1270"/>
                <a:gd name="T64" fmla="*/ 275 w 632"/>
                <a:gd name="T65" fmla="*/ 1263 h 1270"/>
                <a:gd name="T66" fmla="*/ 383 w 632"/>
                <a:gd name="T67" fmla="*/ 1218 h 1270"/>
                <a:gd name="T68" fmla="*/ 500 w 632"/>
                <a:gd name="T69" fmla="*/ 1073 h 1270"/>
                <a:gd name="T70" fmla="*/ 564 w 632"/>
                <a:gd name="T71" fmla="*/ 904 h 1270"/>
                <a:gd name="T72" fmla="*/ 631 w 632"/>
                <a:gd name="T73" fmla="*/ 709 h 1270"/>
                <a:gd name="T74" fmla="*/ 211 w 632"/>
                <a:gd name="T75" fmla="*/ 404 h 1270"/>
                <a:gd name="T76" fmla="*/ 300 w 632"/>
                <a:gd name="T77" fmla="*/ 429 h 1270"/>
                <a:gd name="T78" fmla="*/ 320 w 632"/>
                <a:gd name="T79" fmla="*/ 454 h 1270"/>
                <a:gd name="T80" fmla="*/ 315 w 632"/>
                <a:gd name="T81" fmla="*/ 424 h 1270"/>
                <a:gd name="T82" fmla="*/ 258 w 632"/>
                <a:gd name="T83" fmla="*/ 374 h 1270"/>
                <a:gd name="T84" fmla="*/ 330 w 632"/>
                <a:gd name="T85" fmla="*/ 432 h 1270"/>
                <a:gd name="T86" fmla="*/ 376 w 632"/>
                <a:gd name="T87" fmla="*/ 433 h 1270"/>
                <a:gd name="T88" fmla="*/ 396 w 632"/>
                <a:gd name="T89" fmla="*/ 448 h 1270"/>
                <a:gd name="T90" fmla="*/ 375 w 632"/>
                <a:gd name="T91" fmla="*/ 515 h 1270"/>
                <a:gd name="T92" fmla="*/ 288 w 632"/>
                <a:gd name="T93" fmla="*/ 487 h 1270"/>
                <a:gd name="T94" fmla="*/ 173 w 632"/>
                <a:gd name="T95" fmla="*/ 485 h 1270"/>
                <a:gd name="T96" fmla="*/ 166 w 632"/>
                <a:gd name="T97" fmla="*/ 478 h 1270"/>
                <a:gd name="T98" fmla="*/ 408 w 632"/>
                <a:gd name="T99" fmla="*/ 350 h 1270"/>
                <a:gd name="T100" fmla="*/ 397 w 632"/>
                <a:gd name="T101" fmla="*/ 400 h 1270"/>
                <a:gd name="T102" fmla="*/ 581 w 632"/>
                <a:gd name="T103" fmla="*/ 553 h 1270"/>
                <a:gd name="T104" fmla="*/ 598 w 632"/>
                <a:gd name="T105" fmla="*/ 520 h 1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32" h="1270">
                  <a:moveTo>
                    <a:pt x="631" y="709"/>
                  </a:moveTo>
                  <a:cubicBezTo>
                    <a:pt x="632" y="700"/>
                    <a:pt x="627" y="695"/>
                    <a:pt x="618" y="694"/>
                  </a:cubicBezTo>
                  <a:cubicBezTo>
                    <a:pt x="613" y="693"/>
                    <a:pt x="610" y="696"/>
                    <a:pt x="609" y="700"/>
                  </a:cubicBezTo>
                  <a:cubicBezTo>
                    <a:pt x="601" y="705"/>
                    <a:pt x="589" y="715"/>
                    <a:pt x="584" y="704"/>
                  </a:cubicBezTo>
                  <a:cubicBezTo>
                    <a:pt x="581" y="696"/>
                    <a:pt x="578" y="689"/>
                    <a:pt x="572" y="682"/>
                  </a:cubicBezTo>
                  <a:cubicBezTo>
                    <a:pt x="564" y="673"/>
                    <a:pt x="555" y="668"/>
                    <a:pt x="549" y="657"/>
                  </a:cubicBezTo>
                  <a:cubicBezTo>
                    <a:pt x="546" y="651"/>
                    <a:pt x="542" y="645"/>
                    <a:pt x="537" y="639"/>
                  </a:cubicBezTo>
                  <a:cubicBezTo>
                    <a:pt x="536" y="619"/>
                    <a:pt x="527" y="598"/>
                    <a:pt x="513" y="585"/>
                  </a:cubicBezTo>
                  <a:cubicBezTo>
                    <a:pt x="513" y="584"/>
                    <a:pt x="513" y="582"/>
                    <a:pt x="512" y="581"/>
                  </a:cubicBezTo>
                  <a:cubicBezTo>
                    <a:pt x="519" y="590"/>
                    <a:pt x="526" y="598"/>
                    <a:pt x="532" y="607"/>
                  </a:cubicBezTo>
                  <a:cubicBezTo>
                    <a:pt x="540" y="618"/>
                    <a:pt x="546" y="629"/>
                    <a:pt x="556" y="638"/>
                  </a:cubicBezTo>
                  <a:cubicBezTo>
                    <a:pt x="571" y="653"/>
                    <a:pt x="588" y="667"/>
                    <a:pt x="587" y="689"/>
                  </a:cubicBezTo>
                  <a:cubicBezTo>
                    <a:pt x="586" y="692"/>
                    <a:pt x="588" y="696"/>
                    <a:pt x="592" y="697"/>
                  </a:cubicBezTo>
                  <a:cubicBezTo>
                    <a:pt x="593" y="697"/>
                    <a:pt x="594" y="697"/>
                    <a:pt x="594" y="697"/>
                  </a:cubicBezTo>
                  <a:cubicBezTo>
                    <a:pt x="598" y="697"/>
                    <a:pt x="602" y="695"/>
                    <a:pt x="603" y="691"/>
                  </a:cubicBezTo>
                  <a:cubicBezTo>
                    <a:pt x="606" y="661"/>
                    <a:pt x="620" y="634"/>
                    <a:pt x="624" y="605"/>
                  </a:cubicBezTo>
                  <a:cubicBezTo>
                    <a:pt x="626" y="593"/>
                    <a:pt x="625" y="579"/>
                    <a:pt x="625" y="567"/>
                  </a:cubicBezTo>
                  <a:cubicBezTo>
                    <a:pt x="625" y="552"/>
                    <a:pt x="610" y="543"/>
                    <a:pt x="609" y="528"/>
                  </a:cubicBezTo>
                  <a:cubicBezTo>
                    <a:pt x="609" y="524"/>
                    <a:pt x="607" y="522"/>
                    <a:pt x="604" y="520"/>
                  </a:cubicBezTo>
                  <a:cubicBezTo>
                    <a:pt x="626" y="520"/>
                    <a:pt x="624" y="473"/>
                    <a:pt x="624" y="461"/>
                  </a:cubicBezTo>
                  <a:cubicBezTo>
                    <a:pt x="624" y="445"/>
                    <a:pt x="626" y="429"/>
                    <a:pt x="621" y="414"/>
                  </a:cubicBezTo>
                  <a:cubicBezTo>
                    <a:pt x="615" y="398"/>
                    <a:pt x="603" y="384"/>
                    <a:pt x="596" y="368"/>
                  </a:cubicBezTo>
                  <a:cubicBezTo>
                    <a:pt x="579" y="329"/>
                    <a:pt x="561" y="293"/>
                    <a:pt x="535" y="258"/>
                  </a:cubicBezTo>
                  <a:cubicBezTo>
                    <a:pt x="485" y="192"/>
                    <a:pt x="417" y="142"/>
                    <a:pt x="347" y="97"/>
                  </a:cubicBezTo>
                  <a:cubicBezTo>
                    <a:pt x="313" y="76"/>
                    <a:pt x="276" y="57"/>
                    <a:pt x="239" y="44"/>
                  </a:cubicBezTo>
                  <a:cubicBezTo>
                    <a:pt x="196" y="29"/>
                    <a:pt x="156" y="15"/>
                    <a:pt x="111" y="11"/>
                  </a:cubicBezTo>
                  <a:cubicBezTo>
                    <a:pt x="106" y="11"/>
                    <a:pt x="103" y="12"/>
                    <a:pt x="100" y="14"/>
                  </a:cubicBezTo>
                  <a:cubicBezTo>
                    <a:pt x="98" y="12"/>
                    <a:pt x="96" y="10"/>
                    <a:pt x="94" y="8"/>
                  </a:cubicBezTo>
                  <a:cubicBezTo>
                    <a:pt x="88" y="0"/>
                    <a:pt x="74" y="9"/>
                    <a:pt x="81" y="18"/>
                  </a:cubicBezTo>
                  <a:cubicBezTo>
                    <a:pt x="85" y="23"/>
                    <a:pt x="90" y="26"/>
                    <a:pt x="95" y="29"/>
                  </a:cubicBezTo>
                  <a:cubicBezTo>
                    <a:pt x="97" y="34"/>
                    <a:pt x="100" y="37"/>
                    <a:pt x="106" y="37"/>
                  </a:cubicBezTo>
                  <a:cubicBezTo>
                    <a:pt x="107" y="37"/>
                    <a:pt x="107" y="38"/>
                    <a:pt x="108" y="38"/>
                  </a:cubicBezTo>
                  <a:cubicBezTo>
                    <a:pt x="117" y="44"/>
                    <a:pt x="131" y="54"/>
                    <a:pt x="131" y="60"/>
                  </a:cubicBezTo>
                  <a:cubicBezTo>
                    <a:pt x="131" y="79"/>
                    <a:pt x="159" y="84"/>
                    <a:pt x="173" y="91"/>
                  </a:cubicBezTo>
                  <a:cubicBezTo>
                    <a:pt x="178" y="93"/>
                    <a:pt x="201" y="96"/>
                    <a:pt x="199" y="101"/>
                  </a:cubicBezTo>
                  <a:cubicBezTo>
                    <a:pt x="197" y="106"/>
                    <a:pt x="198" y="113"/>
                    <a:pt x="202" y="116"/>
                  </a:cubicBezTo>
                  <a:cubicBezTo>
                    <a:pt x="209" y="122"/>
                    <a:pt x="216" y="123"/>
                    <a:pt x="225" y="124"/>
                  </a:cubicBezTo>
                  <a:cubicBezTo>
                    <a:pt x="232" y="124"/>
                    <a:pt x="238" y="126"/>
                    <a:pt x="244" y="128"/>
                  </a:cubicBezTo>
                  <a:cubicBezTo>
                    <a:pt x="243" y="136"/>
                    <a:pt x="243" y="147"/>
                    <a:pt x="244" y="154"/>
                  </a:cubicBezTo>
                  <a:cubicBezTo>
                    <a:pt x="244" y="164"/>
                    <a:pt x="248" y="168"/>
                    <a:pt x="256" y="174"/>
                  </a:cubicBezTo>
                  <a:cubicBezTo>
                    <a:pt x="254" y="172"/>
                    <a:pt x="264" y="185"/>
                    <a:pt x="257" y="178"/>
                  </a:cubicBezTo>
                  <a:cubicBezTo>
                    <a:pt x="255" y="176"/>
                    <a:pt x="253" y="174"/>
                    <a:pt x="250" y="174"/>
                  </a:cubicBezTo>
                  <a:cubicBezTo>
                    <a:pt x="246" y="173"/>
                    <a:pt x="239" y="173"/>
                    <a:pt x="233" y="172"/>
                  </a:cubicBezTo>
                  <a:cubicBezTo>
                    <a:pt x="235" y="172"/>
                    <a:pt x="237" y="171"/>
                    <a:pt x="239" y="169"/>
                  </a:cubicBezTo>
                  <a:cubicBezTo>
                    <a:pt x="244" y="163"/>
                    <a:pt x="242" y="152"/>
                    <a:pt x="236" y="147"/>
                  </a:cubicBezTo>
                  <a:cubicBezTo>
                    <a:pt x="233" y="145"/>
                    <a:pt x="230" y="146"/>
                    <a:pt x="227" y="147"/>
                  </a:cubicBezTo>
                  <a:cubicBezTo>
                    <a:pt x="214" y="155"/>
                    <a:pt x="196" y="135"/>
                    <a:pt x="183" y="141"/>
                  </a:cubicBezTo>
                  <a:cubicBezTo>
                    <a:pt x="171" y="147"/>
                    <a:pt x="156" y="154"/>
                    <a:pt x="153" y="168"/>
                  </a:cubicBezTo>
                  <a:cubicBezTo>
                    <a:pt x="151" y="175"/>
                    <a:pt x="151" y="182"/>
                    <a:pt x="152" y="189"/>
                  </a:cubicBezTo>
                  <a:cubicBezTo>
                    <a:pt x="153" y="197"/>
                    <a:pt x="153" y="205"/>
                    <a:pt x="147" y="211"/>
                  </a:cubicBezTo>
                  <a:cubicBezTo>
                    <a:pt x="145" y="213"/>
                    <a:pt x="142" y="216"/>
                    <a:pt x="142" y="218"/>
                  </a:cubicBezTo>
                  <a:cubicBezTo>
                    <a:pt x="140" y="230"/>
                    <a:pt x="148" y="253"/>
                    <a:pt x="158" y="260"/>
                  </a:cubicBezTo>
                  <a:cubicBezTo>
                    <a:pt x="163" y="263"/>
                    <a:pt x="169" y="262"/>
                    <a:pt x="171" y="257"/>
                  </a:cubicBezTo>
                  <a:cubicBezTo>
                    <a:pt x="173" y="254"/>
                    <a:pt x="176" y="244"/>
                    <a:pt x="182" y="245"/>
                  </a:cubicBezTo>
                  <a:cubicBezTo>
                    <a:pt x="188" y="246"/>
                    <a:pt x="198" y="257"/>
                    <a:pt x="197" y="264"/>
                  </a:cubicBezTo>
                  <a:cubicBezTo>
                    <a:pt x="197" y="269"/>
                    <a:pt x="202" y="274"/>
                    <a:pt x="207" y="272"/>
                  </a:cubicBezTo>
                  <a:cubicBezTo>
                    <a:pt x="209" y="271"/>
                    <a:pt x="210" y="271"/>
                    <a:pt x="210" y="271"/>
                  </a:cubicBezTo>
                  <a:cubicBezTo>
                    <a:pt x="215" y="272"/>
                    <a:pt x="219" y="269"/>
                    <a:pt x="221" y="265"/>
                  </a:cubicBezTo>
                  <a:cubicBezTo>
                    <a:pt x="222" y="259"/>
                    <a:pt x="226" y="249"/>
                    <a:pt x="223" y="243"/>
                  </a:cubicBezTo>
                  <a:cubicBezTo>
                    <a:pt x="219" y="232"/>
                    <a:pt x="200" y="231"/>
                    <a:pt x="203" y="215"/>
                  </a:cubicBezTo>
                  <a:cubicBezTo>
                    <a:pt x="204" y="210"/>
                    <a:pt x="203" y="207"/>
                    <a:pt x="202" y="202"/>
                  </a:cubicBezTo>
                  <a:cubicBezTo>
                    <a:pt x="202" y="201"/>
                    <a:pt x="196" y="186"/>
                    <a:pt x="197" y="186"/>
                  </a:cubicBezTo>
                  <a:cubicBezTo>
                    <a:pt x="214" y="191"/>
                    <a:pt x="207" y="209"/>
                    <a:pt x="211" y="220"/>
                  </a:cubicBezTo>
                  <a:cubicBezTo>
                    <a:pt x="217" y="234"/>
                    <a:pt x="242" y="233"/>
                    <a:pt x="252" y="224"/>
                  </a:cubicBezTo>
                  <a:cubicBezTo>
                    <a:pt x="253" y="224"/>
                    <a:pt x="264" y="214"/>
                    <a:pt x="265" y="217"/>
                  </a:cubicBezTo>
                  <a:cubicBezTo>
                    <a:pt x="267" y="220"/>
                    <a:pt x="274" y="222"/>
                    <a:pt x="267" y="227"/>
                  </a:cubicBezTo>
                  <a:cubicBezTo>
                    <a:pt x="259" y="232"/>
                    <a:pt x="250" y="238"/>
                    <a:pt x="248" y="247"/>
                  </a:cubicBezTo>
                  <a:cubicBezTo>
                    <a:pt x="246" y="250"/>
                    <a:pt x="248" y="253"/>
                    <a:pt x="251" y="255"/>
                  </a:cubicBezTo>
                  <a:cubicBezTo>
                    <a:pt x="255" y="257"/>
                    <a:pt x="252" y="262"/>
                    <a:pt x="254" y="266"/>
                  </a:cubicBezTo>
                  <a:cubicBezTo>
                    <a:pt x="263" y="280"/>
                    <a:pt x="240" y="281"/>
                    <a:pt x="231" y="280"/>
                  </a:cubicBezTo>
                  <a:cubicBezTo>
                    <a:pt x="225" y="279"/>
                    <a:pt x="220" y="282"/>
                    <a:pt x="215" y="284"/>
                  </a:cubicBezTo>
                  <a:cubicBezTo>
                    <a:pt x="213" y="284"/>
                    <a:pt x="200" y="282"/>
                    <a:pt x="195" y="279"/>
                  </a:cubicBezTo>
                  <a:cubicBezTo>
                    <a:pt x="195" y="277"/>
                    <a:pt x="194" y="275"/>
                    <a:pt x="195" y="272"/>
                  </a:cubicBezTo>
                  <a:cubicBezTo>
                    <a:pt x="195" y="266"/>
                    <a:pt x="187" y="262"/>
                    <a:pt x="183" y="267"/>
                  </a:cubicBezTo>
                  <a:cubicBezTo>
                    <a:pt x="179" y="271"/>
                    <a:pt x="179" y="275"/>
                    <a:pt x="180" y="279"/>
                  </a:cubicBezTo>
                  <a:cubicBezTo>
                    <a:pt x="180" y="286"/>
                    <a:pt x="180" y="293"/>
                    <a:pt x="186" y="295"/>
                  </a:cubicBezTo>
                  <a:cubicBezTo>
                    <a:pt x="189" y="296"/>
                    <a:pt x="192" y="297"/>
                    <a:pt x="195" y="297"/>
                  </a:cubicBezTo>
                  <a:cubicBezTo>
                    <a:pt x="183" y="302"/>
                    <a:pt x="183" y="312"/>
                    <a:pt x="172" y="319"/>
                  </a:cubicBezTo>
                  <a:cubicBezTo>
                    <a:pt x="165" y="325"/>
                    <a:pt x="154" y="320"/>
                    <a:pt x="149" y="330"/>
                  </a:cubicBezTo>
                  <a:cubicBezTo>
                    <a:pt x="145" y="339"/>
                    <a:pt x="130" y="338"/>
                    <a:pt x="123" y="345"/>
                  </a:cubicBezTo>
                  <a:cubicBezTo>
                    <a:pt x="120" y="348"/>
                    <a:pt x="116" y="354"/>
                    <a:pt x="120" y="358"/>
                  </a:cubicBezTo>
                  <a:cubicBezTo>
                    <a:pt x="133" y="367"/>
                    <a:pt x="145" y="372"/>
                    <a:pt x="150" y="387"/>
                  </a:cubicBezTo>
                  <a:cubicBezTo>
                    <a:pt x="156" y="401"/>
                    <a:pt x="108" y="398"/>
                    <a:pt x="104" y="399"/>
                  </a:cubicBezTo>
                  <a:cubicBezTo>
                    <a:pt x="99" y="399"/>
                    <a:pt x="97" y="402"/>
                    <a:pt x="96" y="405"/>
                  </a:cubicBezTo>
                  <a:cubicBezTo>
                    <a:pt x="94" y="404"/>
                    <a:pt x="94" y="404"/>
                    <a:pt x="91" y="404"/>
                  </a:cubicBezTo>
                  <a:cubicBezTo>
                    <a:pt x="89" y="403"/>
                    <a:pt x="88" y="405"/>
                    <a:pt x="87" y="406"/>
                  </a:cubicBezTo>
                  <a:cubicBezTo>
                    <a:pt x="85" y="417"/>
                    <a:pt x="88" y="427"/>
                    <a:pt x="92" y="438"/>
                  </a:cubicBezTo>
                  <a:cubicBezTo>
                    <a:pt x="94" y="446"/>
                    <a:pt x="95" y="452"/>
                    <a:pt x="93" y="460"/>
                  </a:cubicBezTo>
                  <a:cubicBezTo>
                    <a:pt x="92" y="462"/>
                    <a:pt x="93" y="466"/>
                    <a:pt x="94" y="468"/>
                  </a:cubicBezTo>
                  <a:cubicBezTo>
                    <a:pt x="98" y="473"/>
                    <a:pt x="104" y="473"/>
                    <a:pt x="110" y="473"/>
                  </a:cubicBezTo>
                  <a:cubicBezTo>
                    <a:pt x="117" y="473"/>
                    <a:pt x="125" y="485"/>
                    <a:pt x="132" y="487"/>
                  </a:cubicBezTo>
                  <a:cubicBezTo>
                    <a:pt x="130" y="486"/>
                    <a:pt x="127" y="487"/>
                    <a:pt x="124" y="491"/>
                  </a:cubicBezTo>
                  <a:cubicBezTo>
                    <a:pt x="116" y="500"/>
                    <a:pt x="121" y="516"/>
                    <a:pt x="112" y="525"/>
                  </a:cubicBezTo>
                  <a:cubicBezTo>
                    <a:pt x="111" y="523"/>
                    <a:pt x="109" y="522"/>
                    <a:pt x="105" y="521"/>
                  </a:cubicBezTo>
                  <a:cubicBezTo>
                    <a:pt x="101" y="520"/>
                    <a:pt x="98" y="522"/>
                    <a:pt x="96" y="526"/>
                  </a:cubicBezTo>
                  <a:cubicBezTo>
                    <a:pt x="87" y="541"/>
                    <a:pt x="90" y="558"/>
                    <a:pt x="76" y="572"/>
                  </a:cubicBezTo>
                  <a:cubicBezTo>
                    <a:pt x="70" y="579"/>
                    <a:pt x="62" y="586"/>
                    <a:pt x="56" y="593"/>
                  </a:cubicBezTo>
                  <a:cubicBezTo>
                    <a:pt x="49" y="601"/>
                    <a:pt x="41" y="607"/>
                    <a:pt x="34" y="614"/>
                  </a:cubicBezTo>
                  <a:cubicBezTo>
                    <a:pt x="23" y="626"/>
                    <a:pt x="22" y="646"/>
                    <a:pt x="14" y="659"/>
                  </a:cubicBezTo>
                  <a:cubicBezTo>
                    <a:pt x="5" y="673"/>
                    <a:pt x="23" y="695"/>
                    <a:pt x="10" y="707"/>
                  </a:cubicBezTo>
                  <a:cubicBezTo>
                    <a:pt x="9" y="707"/>
                    <a:pt x="9" y="707"/>
                    <a:pt x="8" y="708"/>
                  </a:cubicBezTo>
                  <a:cubicBezTo>
                    <a:pt x="7" y="709"/>
                    <a:pt x="6" y="709"/>
                    <a:pt x="6" y="710"/>
                  </a:cubicBezTo>
                  <a:cubicBezTo>
                    <a:pt x="0" y="714"/>
                    <a:pt x="2" y="720"/>
                    <a:pt x="6" y="723"/>
                  </a:cubicBezTo>
                  <a:cubicBezTo>
                    <a:pt x="3" y="730"/>
                    <a:pt x="2" y="736"/>
                    <a:pt x="2" y="744"/>
                  </a:cubicBezTo>
                  <a:cubicBezTo>
                    <a:pt x="1" y="747"/>
                    <a:pt x="2" y="749"/>
                    <a:pt x="4" y="750"/>
                  </a:cubicBezTo>
                  <a:cubicBezTo>
                    <a:pt x="4" y="764"/>
                    <a:pt x="8" y="777"/>
                    <a:pt x="21" y="787"/>
                  </a:cubicBezTo>
                  <a:cubicBezTo>
                    <a:pt x="28" y="792"/>
                    <a:pt x="34" y="795"/>
                    <a:pt x="36" y="805"/>
                  </a:cubicBezTo>
                  <a:cubicBezTo>
                    <a:pt x="37" y="811"/>
                    <a:pt x="39" y="816"/>
                    <a:pt x="43" y="821"/>
                  </a:cubicBezTo>
                  <a:cubicBezTo>
                    <a:pt x="49" y="830"/>
                    <a:pt x="65" y="845"/>
                    <a:pt x="75" y="849"/>
                  </a:cubicBezTo>
                  <a:cubicBezTo>
                    <a:pt x="82" y="852"/>
                    <a:pt x="89" y="852"/>
                    <a:pt x="95" y="856"/>
                  </a:cubicBezTo>
                  <a:cubicBezTo>
                    <a:pt x="102" y="860"/>
                    <a:pt x="110" y="864"/>
                    <a:pt x="117" y="866"/>
                  </a:cubicBezTo>
                  <a:cubicBezTo>
                    <a:pt x="126" y="869"/>
                    <a:pt x="125" y="872"/>
                    <a:pt x="133" y="870"/>
                  </a:cubicBezTo>
                  <a:cubicBezTo>
                    <a:pt x="142" y="869"/>
                    <a:pt x="151" y="866"/>
                    <a:pt x="161" y="865"/>
                  </a:cubicBezTo>
                  <a:cubicBezTo>
                    <a:pt x="169" y="864"/>
                    <a:pt x="191" y="869"/>
                    <a:pt x="198" y="862"/>
                  </a:cubicBezTo>
                  <a:cubicBezTo>
                    <a:pt x="205" y="855"/>
                    <a:pt x="212" y="851"/>
                    <a:pt x="220" y="847"/>
                  </a:cubicBezTo>
                  <a:cubicBezTo>
                    <a:pt x="221" y="847"/>
                    <a:pt x="223" y="847"/>
                    <a:pt x="224" y="847"/>
                  </a:cubicBezTo>
                  <a:cubicBezTo>
                    <a:pt x="232" y="847"/>
                    <a:pt x="248" y="828"/>
                    <a:pt x="256" y="838"/>
                  </a:cubicBezTo>
                  <a:cubicBezTo>
                    <a:pt x="261" y="844"/>
                    <a:pt x="268" y="843"/>
                    <a:pt x="270" y="850"/>
                  </a:cubicBezTo>
                  <a:cubicBezTo>
                    <a:pt x="276" y="868"/>
                    <a:pt x="287" y="872"/>
                    <a:pt x="306" y="867"/>
                  </a:cubicBezTo>
                  <a:cubicBezTo>
                    <a:pt x="322" y="864"/>
                    <a:pt x="307" y="883"/>
                    <a:pt x="305" y="891"/>
                  </a:cubicBezTo>
                  <a:cubicBezTo>
                    <a:pt x="301" y="903"/>
                    <a:pt x="300" y="916"/>
                    <a:pt x="299" y="928"/>
                  </a:cubicBezTo>
                  <a:cubicBezTo>
                    <a:pt x="297" y="939"/>
                    <a:pt x="304" y="951"/>
                    <a:pt x="309" y="960"/>
                  </a:cubicBezTo>
                  <a:cubicBezTo>
                    <a:pt x="316" y="972"/>
                    <a:pt x="319" y="984"/>
                    <a:pt x="324" y="996"/>
                  </a:cubicBezTo>
                  <a:cubicBezTo>
                    <a:pt x="330" y="1008"/>
                    <a:pt x="321" y="1035"/>
                    <a:pt x="319" y="1048"/>
                  </a:cubicBezTo>
                  <a:cubicBezTo>
                    <a:pt x="318" y="1057"/>
                    <a:pt x="316" y="1066"/>
                    <a:pt x="311" y="1074"/>
                  </a:cubicBezTo>
                  <a:cubicBezTo>
                    <a:pt x="306" y="1081"/>
                    <a:pt x="299" y="1085"/>
                    <a:pt x="295" y="1092"/>
                  </a:cubicBezTo>
                  <a:cubicBezTo>
                    <a:pt x="289" y="1102"/>
                    <a:pt x="289" y="1112"/>
                    <a:pt x="290" y="1124"/>
                  </a:cubicBezTo>
                  <a:cubicBezTo>
                    <a:pt x="292" y="1139"/>
                    <a:pt x="292" y="1157"/>
                    <a:pt x="286" y="1171"/>
                  </a:cubicBezTo>
                  <a:cubicBezTo>
                    <a:pt x="283" y="1179"/>
                    <a:pt x="281" y="1187"/>
                    <a:pt x="282" y="1196"/>
                  </a:cubicBezTo>
                  <a:cubicBezTo>
                    <a:pt x="282" y="1197"/>
                    <a:pt x="284" y="1199"/>
                    <a:pt x="285" y="1201"/>
                  </a:cubicBezTo>
                  <a:cubicBezTo>
                    <a:pt x="283" y="1204"/>
                    <a:pt x="282" y="1208"/>
                    <a:pt x="281" y="1212"/>
                  </a:cubicBezTo>
                  <a:cubicBezTo>
                    <a:pt x="277" y="1227"/>
                    <a:pt x="274" y="1247"/>
                    <a:pt x="275" y="1263"/>
                  </a:cubicBezTo>
                  <a:cubicBezTo>
                    <a:pt x="275" y="1266"/>
                    <a:pt x="279" y="1270"/>
                    <a:pt x="283" y="1269"/>
                  </a:cubicBezTo>
                  <a:cubicBezTo>
                    <a:pt x="308" y="1264"/>
                    <a:pt x="328" y="1254"/>
                    <a:pt x="345" y="1235"/>
                  </a:cubicBezTo>
                  <a:cubicBezTo>
                    <a:pt x="352" y="1228"/>
                    <a:pt x="359" y="1221"/>
                    <a:pt x="370" y="1219"/>
                  </a:cubicBezTo>
                  <a:cubicBezTo>
                    <a:pt x="374" y="1219"/>
                    <a:pt x="379" y="1219"/>
                    <a:pt x="383" y="1218"/>
                  </a:cubicBezTo>
                  <a:cubicBezTo>
                    <a:pt x="398" y="1212"/>
                    <a:pt x="406" y="1198"/>
                    <a:pt x="415" y="1186"/>
                  </a:cubicBezTo>
                  <a:cubicBezTo>
                    <a:pt x="423" y="1175"/>
                    <a:pt x="429" y="1163"/>
                    <a:pt x="435" y="1150"/>
                  </a:cubicBezTo>
                  <a:cubicBezTo>
                    <a:pt x="442" y="1133"/>
                    <a:pt x="454" y="1123"/>
                    <a:pt x="468" y="1110"/>
                  </a:cubicBezTo>
                  <a:cubicBezTo>
                    <a:pt x="480" y="1099"/>
                    <a:pt x="489" y="1085"/>
                    <a:pt x="500" y="1073"/>
                  </a:cubicBezTo>
                  <a:cubicBezTo>
                    <a:pt x="508" y="1065"/>
                    <a:pt x="517" y="1058"/>
                    <a:pt x="520" y="1048"/>
                  </a:cubicBezTo>
                  <a:cubicBezTo>
                    <a:pt x="530" y="1017"/>
                    <a:pt x="541" y="984"/>
                    <a:pt x="545" y="952"/>
                  </a:cubicBezTo>
                  <a:cubicBezTo>
                    <a:pt x="546" y="945"/>
                    <a:pt x="547" y="937"/>
                    <a:pt x="548" y="929"/>
                  </a:cubicBezTo>
                  <a:cubicBezTo>
                    <a:pt x="549" y="920"/>
                    <a:pt x="560" y="912"/>
                    <a:pt x="564" y="904"/>
                  </a:cubicBezTo>
                  <a:cubicBezTo>
                    <a:pt x="573" y="888"/>
                    <a:pt x="580" y="872"/>
                    <a:pt x="587" y="855"/>
                  </a:cubicBezTo>
                  <a:cubicBezTo>
                    <a:pt x="594" y="838"/>
                    <a:pt x="602" y="821"/>
                    <a:pt x="608" y="804"/>
                  </a:cubicBezTo>
                  <a:cubicBezTo>
                    <a:pt x="614" y="786"/>
                    <a:pt x="618" y="768"/>
                    <a:pt x="626" y="751"/>
                  </a:cubicBezTo>
                  <a:cubicBezTo>
                    <a:pt x="631" y="739"/>
                    <a:pt x="630" y="721"/>
                    <a:pt x="631" y="709"/>
                  </a:cubicBezTo>
                  <a:close/>
                  <a:moveTo>
                    <a:pt x="177" y="461"/>
                  </a:moveTo>
                  <a:cubicBezTo>
                    <a:pt x="174" y="447"/>
                    <a:pt x="174" y="436"/>
                    <a:pt x="186" y="426"/>
                  </a:cubicBezTo>
                  <a:cubicBezTo>
                    <a:pt x="194" y="419"/>
                    <a:pt x="207" y="417"/>
                    <a:pt x="211" y="407"/>
                  </a:cubicBezTo>
                  <a:cubicBezTo>
                    <a:pt x="211" y="406"/>
                    <a:pt x="211" y="405"/>
                    <a:pt x="211" y="404"/>
                  </a:cubicBezTo>
                  <a:cubicBezTo>
                    <a:pt x="217" y="399"/>
                    <a:pt x="227" y="396"/>
                    <a:pt x="235" y="397"/>
                  </a:cubicBezTo>
                  <a:cubicBezTo>
                    <a:pt x="240" y="398"/>
                    <a:pt x="243" y="396"/>
                    <a:pt x="246" y="394"/>
                  </a:cubicBezTo>
                  <a:cubicBezTo>
                    <a:pt x="252" y="402"/>
                    <a:pt x="257" y="411"/>
                    <a:pt x="269" y="414"/>
                  </a:cubicBezTo>
                  <a:cubicBezTo>
                    <a:pt x="281" y="417"/>
                    <a:pt x="292" y="417"/>
                    <a:pt x="300" y="429"/>
                  </a:cubicBezTo>
                  <a:cubicBezTo>
                    <a:pt x="304" y="434"/>
                    <a:pt x="307" y="439"/>
                    <a:pt x="311" y="444"/>
                  </a:cubicBezTo>
                  <a:cubicBezTo>
                    <a:pt x="316" y="449"/>
                    <a:pt x="315" y="449"/>
                    <a:pt x="315" y="447"/>
                  </a:cubicBezTo>
                  <a:cubicBezTo>
                    <a:pt x="315" y="447"/>
                    <a:pt x="315" y="447"/>
                    <a:pt x="315" y="447"/>
                  </a:cubicBezTo>
                  <a:cubicBezTo>
                    <a:pt x="314" y="450"/>
                    <a:pt x="316" y="454"/>
                    <a:pt x="320" y="454"/>
                  </a:cubicBezTo>
                  <a:cubicBezTo>
                    <a:pt x="323" y="453"/>
                    <a:pt x="325" y="453"/>
                    <a:pt x="326" y="451"/>
                  </a:cubicBezTo>
                  <a:cubicBezTo>
                    <a:pt x="327" y="450"/>
                    <a:pt x="328" y="447"/>
                    <a:pt x="327" y="446"/>
                  </a:cubicBezTo>
                  <a:cubicBezTo>
                    <a:pt x="323" y="439"/>
                    <a:pt x="320" y="431"/>
                    <a:pt x="315" y="424"/>
                  </a:cubicBezTo>
                  <a:cubicBezTo>
                    <a:pt x="315" y="424"/>
                    <a:pt x="315" y="424"/>
                    <a:pt x="315" y="424"/>
                  </a:cubicBezTo>
                  <a:cubicBezTo>
                    <a:pt x="311" y="417"/>
                    <a:pt x="306" y="411"/>
                    <a:pt x="300" y="406"/>
                  </a:cubicBezTo>
                  <a:cubicBezTo>
                    <a:pt x="296" y="402"/>
                    <a:pt x="289" y="403"/>
                    <a:pt x="284" y="402"/>
                  </a:cubicBezTo>
                  <a:cubicBezTo>
                    <a:pt x="282" y="400"/>
                    <a:pt x="279" y="397"/>
                    <a:pt x="277" y="395"/>
                  </a:cubicBezTo>
                  <a:cubicBezTo>
                    <a:pt x="269" y="388"/>
                    <a:pt x="262" y="384"/>
                    <a:pt x="258" y="374"/>
                  </a:cubicBezTo>
                  <a:cubicBezTo>
                    <a:pt x="257" y="373"/>
                    <a:pt x="257" y="373"/>
                    <a:pt x="257" y="373"/>
                  </a:cubicBezTo>
                  <a:cubicBezTo>
                    <a:pt x="267" y="371"/>
                    <a:pt x="281" y="377"/>
                    <a:pt x="287" y="383"/>
                  </a:cubicBezTo>
                  <a:cubicBezTo>
                    <a:pt x="298" y="394"/>
                    <a:pt x="312" y="399"/>
                    <a:pt x="318" y="414"/>
                  </a:cubicBezTo>
                  <a:cubicBezTo>
                    <a:pt x="320" y="419"/>
                    <a:pt x="323" y="430"/>
                    <a:pt x="330" y="432"/>
                  </a:cubicBezTo>
                  <a:cubicBezTo>
                    <a:pt x="333" y="433"/>
                    <a:pt x="343" y="435"/>
                    <a:pt x="344" y="437"/>
                  </a:cubicBezTo>
                  <a:cubicBezTo>
                    <a:pt x="349" y="441"/>
                    <a:pt x="351" y="448"/>
                    <a:pt x="356" y="453"/>
                  </a:cubicBezTo>
                  <a:cubicBezTo>
                    <a:pt x="364" y="459"/>
                    <a:pt x="381" y="462"/>
                    <a:pt x="384" y="449"/>
                  </a:cubicBezTo>
                  <a:cubicBezTo>
                    <a:pt x="385" y="442"/>
                    <a:pt x="380" y="438"/>
                    <a:pt x="376" y="433"/>
                  </a:cubicBezTo>
                  <a:cubicBezTo>
                    <a:pt x="375" y="432"/>
                    <a:pt x="365" y="423"/>
                    <a:pt x="368" y="421"/>
                  </a:cubicBezTo>
                  <a:cubicBezTo>
                    <a:pt x="373" y="420"/>
                    <a:pt x="379" y="417"/>
                    <a:pt x="385" y="416"/>
                  </a:cubicBezTo>
                  <a:cubicBezTo>
                    <a:pt x="385" y="418"/>
                    <a:pt x="385" y="419"/>
                    <a:pt x="385" y="420"/>
                  </a:cubicBezTo>
                  <a:cubicBezTo>
                    <a:pt x="388" y="429"/>
                    <a:pt x="383" y="444"/>
                    <a:pt x="396" y="448"/>
                  </a:cubicBezTo>
                  <a:cubicBezTo>
                    <a:pt x="412" y="453"/>
                    <a:pt x="428" y="452"/>
                    <a:pt x="445" y="451"/>
                  </a:cubicBezTo>
                  <a:cubicBezTo>
                    <a:pt x="473" y="449"/>
                    <a:pt x="462" y="472"/>
                    <a:pt x="468" y="488"/>
                  </a:cubicBezTo>
                  <a:cubicBezTo>
                    <a:pt x="476" y="515"/>
                    <a:pt x="433" y="500"/>
                    <a:pt x="418" y="505"/>
                  </a:cubicBezTo>
                  <a:cubicBezTo>
                    <a:pt x="406" y="508"/>
                    <a:pt x="384" y="502"/>
                    <a:pt x="375" y="515"/>
                  </a:cubicBezTo>
                  <a:cubicBezTo>
                    <a:pt x="371" y="520"/>
                    <a:pt x="372" y="527"/>
                    <a:pt x="364" y="526"/>
                  </a:cubicBezTo>
                  <a:cubicBezTo>
                    <a:pt x="353" y="523"/>
                    <a:pt x="340" y="515"/>
                    <a:pt x="330" y="509"/>
                  </a:cubicBezTo>
                  <a:cubicBezTo>
                    <a:pt x="320" y="503"/>
                    <a:pt x="311" y="495"/>
                    <a:pt x="299" y="494"/>
                  </a:cubicBezTo>
                  <a:cubicBezTo>
                    <a:pt x="293" y="493"/>
                    <a:pt x="293" y="491"/>
                    <a:pt x="288" y="487"/>
                  </a:cubicBezTo>
                  <a:cubicBezTo>
                    <a:pt x="282" y="482"/>
                    <a:pt x="281" y="491"/>
                    <a:pt x="285" y="480"/>
                  </a:cubicBezTo>
                  <a:cubicBezTo>
                    <a:pt x="296" y="447"/>
                    <a:pt x="237" y="468"/>
                    <a:pt x="226" y="471"/>
                  </a:cubicBezTo>
                  <a:cubicBezTo>
                    <a:pt x="216" y="474"/>
                    <a:pt x="207" y="474"/>
                    <a:pt x="197" y="476"/>
                  </a:cubicBezTo>
                  <a:cubicBezTo>
                    <a:pt x="188" y="477"/>
                    <a:pt x="181" y="482"/>
                    <a:pt x="173" y="485"/>
                  </a:cubicBezTo>
                  <a:cubicBezTo>
                    <a:pt x="163" y="488"/>
                    <a:pt x="152" y="487"/>
                    <a:pt x="144" y="492"/>
                  </a:cubicBezTo>
                  <a:cubicBezTo>
                    <a:pt x="141" y="490"/>
                    <a:pt x="137" y="488"/>
                    <a:pt x="134" y="487"/>
                  </a:cubicBezTo>
                  <a:cubicBezTo>
                    <a:pt x="135" y="487"/>
                    <a:pt x="136" y="487"/>
                    <a:pt x="137" y="487"/>
                  </a:cubicBezTo>
                  <a:cubicBezTo>
                    <a:pt x="147" y="483"/>
                    <a:pt x="157" y="481"/>
                    <a:pt x="166" y="478"/>
                  </a:cubicBezTo>
                  <a:cubicBezTo>
                    <a:pt x="172" y="475"/>
                    <a:pt x="178" y="468"/>
                    <a:pt x="177" y="461"/>
                  </a:cubicBezTo>
                  <a:close/>
                  <a:moveTo>
                    <a:pt x="385" y="350"/>
                  </a:moveTo>
                  <a:cubicBezTo>
                    <a:pt x="389" y="356"/>
                    <a:pt x="393" y="361"/>
                    <a:pt x="401" y="358"/>
                  </a:cubicBezTo>
                  <a:cubicBezTo>
                    <a:pt x="406" y="357"/>
                    <a:pt x="408" y="353"/>
                    <a:pt x="408" y="350"/>
                  </a:cubicBezTo>
                  <a:cubicBezTo>
                    <a:pt x="410" y="354"/>
                    <a:pt x="412" y="357"/>
                    <a:pt x="418" y="360"/>
                  </a:cubicBezTo>
                  <a:cubicBezTo>
                    <a:pt x="428" y="365"/>
                    <a:pt x="436" y="365"/>
                    <a:pt x="443" y="376"/>
                  </a:cubicBezTo>
                  <a:cubicBezTo>
                    <a:pt x="448" y="384"/>
                    <a:pt x="452" y="391"/>
                    <a:pt x="439" y="393"/>
                  </a:cubicBezTo>
                  <a:cubicBezTo>
                    <a:pt x="425" y="396"/>
                    <a:pt x="410" y="397"/>
                    <a:pt x="397" y="400"/>
                  </a:cubicBezTo>
                  <a:cubicBezTo>
                    <a:pt x="396" y="400"/>
                    <a:pt x="396" y="400"/>
                    <a:pt x="396" y="400"/>
                  </a:cubicBezTo>
                  <a:cubicBezTo>
                    <a:pt x="388" y="390"/>
                    <a:pt x="386" y="383"/>
                    <a:pt x="387" y="369"/>
                  </a:cubicBezTo>
                  <a:cubicBezTo>
                    <a:pt x="388" y="363"/>
                    <a:pt x="385" y="356"/>
                    <a:pt x="385" y="350"/>
                  </a:cubicBezTo>
                  <a:close/>
                  <a:moveTo>
                    <a:pt x="581" y="553"/>
                  </a:moveTo>
                  <a:cubicBezTo>
                    <a:pt x="572" y="541"/>
                    <a:pt x="566" y="525"/>
                    <a:pt x="561" y="510"/>
                  </a:cubicBezTo>
                  <a:cubicBezTo>
                    <a:pt x="564" y="511"/>
                    <a:pt x="567" y="512"/>
                    <a:pt x="571" y="513"/>
                  </a:cubicBezTo>
                  <a:cubicBezTo>
                    <a:pt x="576" y="514"/>
                    <a:pt x="582" y="513"/>
                    <a:pt x="587" y="515"/>
                  </a:cubicBezTo>
                  <a:cubicBezTo>
                    <a:pt x="592" y="516"/>
                    <a:pt x="595" y="518"/>
                    <a:pt x="598" y="520"/>
                  </a:cubicBezTo>
                  <a:cubicBezTo>
                    <a:pt x="595" y="520"/>
                    <a:pt x="591" y="522"/>
                    <a:pt x="589" y="525"/>
                  </a:cubicBezTo>
                  <a:cubicBezTo>
                    <a:pt x="586" y="531"/>
                    <a:pt x="584" y="537"/>
                    <a:pt x="582" y="544"/>
                  </a:cubicBezTo>
                  <a:cubicBezTo>
                    <a:pt x="581" y="547"/>
                    <a:pt x="581" y="550"/>
                    <a:pt x="581" y="55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68613CA-7DD1-4DC2-A676-DE2472C0B7AF}"/>
              </a:ext>
            </a:extLst>
          </p:cNvPr>
          <p:cNvGrpSpPr/>
          <p:nvPr/>
        </p:nvGrpSpPr>
        <p:grpSpPr>
          <a:xfrm>
            <a:off x="8648046" y="1764239"/>
            <a:ext cx="2848258" cy="977565"/>
            <a:chOff x="8648046" y="1764239"/>
            <a:chExt cx="2848258" cy="977565"/>
          </a:xfrm>
        </p:grpSpPr>
        <p:sp>
          <p:nvSpPr>
            <p:cNvPr id="370" name="Freeform 504"/>
            <p:cNvSpPr>
              <a:spLocks noEditPoints="1"/>
            </p:cNvSpPr>
            <p:nvPr/>
          </p:nvSpPr>
          <p:spPr bwMode="auto">
            <a:xfrm>
              <a:off x="8648046" y="1845387"/>
              <a:ext cx="379684" cy="377444"/>
            </a:xfrm>
            <a:custGeom>
              <a:avLst/>
              <a:gdLst>
                <a:gd name="T0" fmla="*/ 85 w 186"/>
                <a:gd name="T1" fmla="*/ 93 h 185"/>
                <a:gd name="T2" fmla="*/ 101 w 186"/>
                <a:gd name="T3" fmla="*/ 93 h 185"/>
                <a:gd name="T4" fmla="*/ 186 w 186"/>
                <a:gd name="T5" fmla="*/ 93 h 185"/>
                <a:gd name="T6" fmla="*/ 159 w 186"/>
                <a:gd name="T7" fmla="*/ 27 h 185"/>
                <a:gd name="T8" fmla="*/ 93 w 186"/>
                <a:gd name="T9" fmla="*/ 0 h 185"/>
                <a:gd name="T10" fmla="*/ 27 w 186"/>
                <a:gd name="T11" fmla="*/ 27 h 185"/>
                <a:gd name="T12" fmla="*/ 0 w 186"/>
                <a:gd name="T13" fmla="*/ 93 h 185"/>
                <a:gd name="T14" fmla="*/ 27 w 186"/>
                <a:gd name="T15" fmla="*/ 158 h 185"/>
                <a:gd name="T16" fmla="*/ 93 w 186"/>
                <a:gd name="T17" fmla="*/ 185 h 185"/>
                <a:gd name="T18" fmla="*/ 159 w 186"/>
                <a:gd name="T19" fmla="*/ 158 h 185"/>
                <a:gd name="T20" fmla="*/ 186 w 186"/>
                <a:gd name="T21" fmla="*/ 93 h 185"/>
                <a:gd name="T22" fmla="*/ 36 w 186"/>
                <a:gd name="T23" fmla="*/ 74 h 185"/>
                <a:gd name="T24" fmla="*/ 36 w 186"/>
                <a:gd name="T25" fmla="*/ 111 h 185"/>
                <a:gd name="T26" fmla="*/ 60 w 186"/>
                <a:gd name="T27" fmla="*/ 79 h 185"/>
                <a:gd name="T28" fmla="*/ 44 w 186"/>
                <a:gd name="T29" fmla="*/ 72 h 185"/>
                <a:gd name="T30" fmla="*/ 60 w 186"/>
                <a:gd name="T31" fmla="*/ 79 h 185"/>
                <a:gd name="T32" fmla="*/ 44 w 186"/>
                <a:gd name="T33" fmla="*/ 113 h 185"/>
                <a:gd name="T34" fmla="*/ 60 w 186"/>
                <a:gd name="T35" fmla="*/ 107 h 185"/>
                <a:gd name="T36" fmla="*/ 33 w 186"/>
                <a:gd name="T37" fmla="*/ 152 h 185"/>
                <a:gd name="T38" fmla="*/ 61 w 186"/>
                <a:gd name="T39" fmla="*/ 124 h 185"/>
                <a:gd name="T40" fmla="*/ 33 w 186"/>
                <a:gd name="T41" fmla="*/ 152 h 185"/>
                <a:gd name="T42" fmla="*/ 39 w 186"/>
                <a:gd name="T43" fmla="*/ 65 h 185"/>
                <a:gd name="T44" fmla="*/ 66 w 186"/>
                <a:gd name="T45" fmla="*/ 39 h 185"/>
                <a:gd name="T46" fmla="*/ 116 w 186"/>
                <a:gd name="T47" fmla="*/ 60 h 185"/>
                <a:gd name="T48" fmla="*/ 100 w 186"/>
                <a:gd name="T49" fmla="*/ 53 h 185"/>
                <a:gd name="T50" fmla="*/ 116 w 186"/>
                <a:gd name="T51" fmla="*/ 60 h 185"/>
                <a:gd name="T52" fmla="*/ 112 w 186"/>
                <a:gd name="T53" fmla="*/ 35 h 185"/>
                <a:gd name="T54" fmla="*/ 74 w 186"/>
                <a:gd name="T55" fmla="*/ 35 h 185"/>
                <a:gd name="T56" fmla="*/ 73 w 186"/>
                <a:gd name="T57" fmla="*/ 43 h 185"/>
                <a:gd name="T58" fmla="*/ 79 w 186"/>
                <a:gd name="T59" fmla="*/ 59 h 185"/>
                <a:gd name="T60" fmla="*/ 73 w 186"/>
                <a:gd name="T61" fmla="*/ 43 h 185"/>
                <a:gd name="T62" fmla="*/ 79 w 186"/>
                <a:gd name="T63" fmla="*/ 126 h 185"/>
                <a:gd name="T64" fmla="*/ 73 w 186"/>
                <a:gd name="T65" fmla="*/ 142 h 185"/>
                <a:gd name="T66" fmla="*/ 93 w 186"/>
                <a:gd name="T67" fmla="*/ 177 h 185"/>
                <a:gd name="T68" fmla="*/ 93 w 186"/>
                <a:gd name="T69" fmla="*/ 137 h 185"/>
                <a:gd name="T70" fmla="*/ 93 w 186"/>
                <a:gd name="T71" fmla="*/ 177 h 185"/>
                <a:gd name="T72" fmla="*/ 100 w 186"/>
                <a:gd name="T73" fmla="*/ 132 h 185"/>
                <a:gd name="T74" fmla="*/ 116 w 186"/>
                <a:gd name="T75" fmla="*/ 125 h 185"/>
                <a:gd name="T76" fmla="*/ 118 w 186"/>
                <a:gd name="T77" fmla="*/ 103 h 185"/>
                <a:gd name="T78" fmla="*/ 103 w 186"/>
                <a:gd name="T79" fmla="*/ 118 h 185"/>
                <a:gd name="T80" fmla="*/ 83 w 186"/>
                <a:gd name="T81" fmla="*/ 118 h 185"/>
                <a:gd name="T82" fmla="*/ 68 w 186"/>
                <a:gd name="T83" fmla="*/ 103 h 185"/>
                <a:gd name="T84" fmla="*/ 68 w 186"/>
                <a:gd name="T85" fmla="*/ 82 h 185"/>
                <a:gd name="T86" fmla="*/ 83 w 186"/>
                <a:gd name="T87" fmla="*/ 68 h 185"/>
                <a:gd name="T88" fmla="*/ 103 w 186"/>
                <a:gd name="T89" fmla="*/ 68 h 185"/>
                <a:gd name="T90" fmla="*/ 118 w 186"/>
                <a:gd name="T91" fmla="*/ 82 h 185"/>
                <a:gd name="T92" fmla="*/ 118 w 186"/>
                <a:gd name="T93" fmla="*/ 103 h 185"/>
                <a:gd name="T94" fmla="*/ 147 w 186"/>
                <a:gd name="T95" fmla="*/ 65 h 185"/>
                <a:gd name="T96" fmla="*/ 120 w 186"/>
                <a:gd name="T97" fmla="*/ 39 h 185"/>
                <a:gd name="T98" fmla="*/ 133 w 186"/>
                <a:gd name="T99" fmla="*/ 86 h 185"/>
                <a:gd name="T100" fmla="*/ 126 w 186"/>
                <a:gd name="T101" fmla="*/ 69 h 185"/>
                <a:gd name="T102" fmla="*/ 133 w 186"/>
                <a:gd name="T103" fmla="*/ 86 h 185"/>
                <a:gd name="T104" fmla="*/ 142 w 186"/>
                <a:gd name="T105" fmla="*/ 113 h 185"/>
                <a:gd name="T106" fmla="*/ 126 w 186"/>
                <a:gd name="T107" fmla="*/ 107 h 185"/>
                <a:gd name="T108" fmla="*/ 153 w 186"/>
                <a:gd name="T109" fmla="*/ 152 h 185"/>
                <a:gd name="T110" fmla="*/ 125 w 186"/>
                <a:gd name="T111" fmla="*/ 124 h 185"/>
                <a:gd name="T112" fmla="*/ 153 w 186"/>
                <a:gd name="T113" fmla="*/ 152 h 185"/>
                <a:gd name="T114" fmla="*/ 138 w 186"/>
                <a:gd name="T115" fmla="*/ 93 h 185"/>
                <a:gd name="T116" fmla="*/ 177 w 186"/>
                <a:gd name="T117" fmla="*/ 93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86" h="185">
                  <a:moveTo>
                    <a:pt x="93" y="84"/>
                  </a:moveTo>
                  <a:cubicBezTo>
                    <a:pt x="88" y="84"/>
                    <a:pt x="85" y="88"/>
                    <a:pt x="85" y="93"/>
                  </a:cubicBezTo>
                  <a:cubicBezTo>
                    <a:pt x="85" y="97"/>
                    <a:pt x="88" y="101"/>
                    <a:pt x="93" y="101"/>
                  </a:cubicBezTo>
                  <a:cubicBezTo>
                    <a:pt x="98" y="101"/>
                    <a:pt x="101" y="97"/>
                    <a:pt x="101" y="93"/>
                  </a:cubicBezTo>
                  <a:cubicBezTo>
                    <a:pt x="101" y="88"/>
                    <a:pt x="98" y="84"/>
                    <a:pt x="93" y="84"/>
                  </a:cubicBezTo>
                  <a:close/>
                  <a:moveTo>
                    <a:pt x="186" y="93"/>
                  </a:moveTo>
                  <a:cubicBezTo>
                    <a:pt x="186" y="83"/>
                    <a:pt x="174" y="74"/>
                    <a:pt x="154" y="67"/>
                  </a:cubicBezTo>
                  <a:cubicBezTo>
                    <a:pt x="163" y="49"/>
                    <a:pt x="166" y="34"/>
                    <a:pt x="159" y="27"/>
                  </a:cubicBezTo>
                  <a:cubicBezTo>
                    <a:pt x="151" y="20"/>
                    <a:pt x="136" y="22"/>
                    <a:pt x="118" y="32"/>
                  </a:cubicBezTo>
                  <a:cubicBezTo>
                    <a:pt x="112" y="12"/>
                    <a:pt x="103" y="0"/>
                    <a:pt x="93" y="0"/>
                  </a:cubicBezTo>
                  <a:cubicBezTo>
                    <a:pt x="83" y="0"/>
                    <a:pt x="74" y="12"/>
                    <a:pt x="68" y="32"/>
                  </a:cubicBezTo>
                  <a:cubicBezTo>
                    <a:pt x="50" y="22"/>
                    <a:pt x="35" y="20"/>
                    <a:pt x="27" y="27"/>
                  </a:cubicBezTo>
                  <a:cubicBezTo>
                    <a:pt x="20" y="34"/>
                    <a:pt x="23" y="49"/>
                    <a:pt x="32" y="67"/>
                  </a:cubicBezTo>
                  <a:cubicBezTo>
                    <a:pt x="12" y="74"/>
                    <a:pt x="0" y="83"/>
                    <a:pt x="0" y="93"/>
                  </a:cubicBezTo>
                  <a:cubicBezTo>
                    <a:pt x="0" y="103"/>
                    <a:pt x="12" y="112"/>
                    <a:pt x="32" y="118"/>
                  </a:cubicBezTo>
                  <a:cubicBezTo>
                    <a:pt x="23" y="136"/>
                    <a:pt x="20" y="151"/>
                    <a:pt x="27" y="158"/>
                  </a:cubicBezTo>
                  <a:cubicBezTo>
                    <a:pt x="35" y="165"/>
                    <a:pt x="50" y="163"/>
                    <a:pt x="68" y="154"/>
                  </a:cubicBezTo>
                  <a:cubicBezTo>
                    <a:pt x="74" y="173"/>
                    <a:pt x="83" y="185"/>
                    <a:pt x="93" y="185"/>
                  </a:cubicBezTo>
                  <a:cubicBezTo>
                    <a:pt x="103" y="185"/>
                    <a:pt x="112" y="173"/>
                    <a:pt x="118" y="154"/>
                  </a:cubicBezTo>
                  <a:cubicBezTo>
                    <a:pt x="136" y="163"/>
                    <a:pt x="151" y="165"/>
                    <a:pt x="159" y="158"/>
                  </a:cubicBezTo>
                  <a:cubicBezTo>
                    <a:pt x="166" y="151"/>
                    <a:pt x="163" y="136"/>
                    <a:pt x="154" y="118"/>
                  </a:cubicBezTo>
                  <a:cubicBezTo>
                    <a:pt x="174" y="112"/>
                    <a:pt x="186" y="103"/>
                    <a:pt x="186" y="93"/>
                  </a:cubicBezTo>
                  <a:close/>
                  <a:moveTo>
                    <a:pt x="9" y="93"/>
                  </a:moveTo>
                  <a:cubicBezTo>
                    <a:pt x="9" y="85"/>
                    <a:pt x="19" y="79"/>
                    <a:pt x="36" y="74"/>
                  </a:cubicBezTo>
                  <a:cubicBezTo>
                    <a:pt x="39" y="80"/>
                    <a:pt x="43" y="86"/>
                    <a:pt x="48" y="93"/>
                  </a:cubicBezTo>
                  <a:cubicBezTo>
                    <a:pt x="43" y="99"/>
                    <a:pt x="39" y="105"/>
                    <a:pt x="36" y="111"/>
                  </a:cubicBezTo>
                  <a:cubicBezTo>
                    <a:pt x="19" y="107"/>
                    <a:pt x="9" y="100"/>
                    <a:pt x="9" y="93"/>
                  </a:cubicBezTo>
                  <a:close/>
                  <a:moveTo>
                    <a:pt x="60" y="79"/>
                  </a:moveTo>
                  <a:cubicBezTo>
                    <a:pt x="58" y="81"/>
                    <a:pt x="55" y="84"/>
                    <a:pt x="53" y="86"/>
                  </a:cubicBezTo>
                  <a:cubicBezTo>
                    <a:pt x="50" y="81"/>
                    <a:pt x="46" y="77"/>
                    <a:pt x="44" y="72"/>
                  </a:cubicBezTo>
                  <a:cubicBezTo>
                    <a:pt x="49" y="71"/>
                    <a:pt x="54" y="70"/>
                    <a:pt x="60" y="69"/>
                  </a:cubicBezTo>
                  <a:cubicBezTo>
                    <a:pt x="60" y="72"/>
                    <a:pt x="60" y="76"/>
                    <a:pt x="60" y="79"/>
                  </a:cubicBezTo>
                  <a:close/>
                  <a:moveTo>
                    <a:pt x="60" y="116"/>
                  </a:moveTo>
                  <a:cubicBezTo>
                    <a:pt x="54" y="115"/>
                    <a:pt x="49" y="114"/>
                    <a:pt x="44" y="113"/>
                  </a:cubicBezTo>
                  <a:cubicBezTo>
                    <a:pt x="46" y="109"/>
                    <a:pt x="50" y="104"/>
                    <a:pt x="53" y="99"/>
                  </a:cubicBezTo>
                  <a:cubicBezTo>
                    <a:pt x="55" y="102"/>
                    <a:pt x="58" y="104"/>
                    <a:pt x="60" y="107"/>
                  </a:cubicBezTo>
                  <a:cubicBezTo>
                    <a:pt x="60" y="110"/>
                    <a:pt x="60" y="113"/>
                    <a:pt x="60" y="116"/>
                  </a:cubicBezTo>
                  <a:close/>
                  <a:moveTo>
                    <a:pt x="33" y="152"/>
                  </a:moveTo>
                  <a:cubicBezTo>
                    <a:pt x="28" y="147"/>
                    <a:pt x="31" y="135"/>
                    <a:pt x="39" y="120"/>
                  </a:cubicBezTo>
                  <a:cubicBezTo>
                    <a:pt x="46" y="122"/>
                    <a:pt x="53" y="123"/>
                    <a:pt x="61" y="124"/>
                  </a:cubicBezTo>
                  <a:cubicBezTo>
                    <a:pt x="62" y="132"/>
                    <a:pt x="64" y="140"/>
                    <a:pt x="66" y="146"/>
                  </a:cubicBezTo>
                  <a:cubicBezTo>
                    <a:pt x="51" y="155"/>
                    <a:pt x="39" y="158"/>
                    <a:pt x="33" y="152"/>
                  </a:cubicBezTo>
                  <a:close/>
                  <a:moveTo>
                    <a:pt x="61" y="61"/>
                  </a:moveTo>
                  <a:cubicBezTo>
                    <a:pt x="53" y="62"/>
                    <a:pt x="46" y="63"/>
                    <a:pt x="39" y="65"/>
                  </a:cubicBezTo>
                  <a:cubicBezTo>
                    <a:pt x="31" y="50"/>
                    <a:pt x="28" y="38"/>
                    <a:pt x="33" y="33"/>
                  </a:cubicBezTo>
                  <a:cubicBezTo>
                    <a:pt x="39" y="28"/>
                    <a:pt x="51" y="31"/>
                    <a:pt x="66" y="39"/>
                  </a:cubicBezTo>
                  <a:cubicBezTo>
                    <a:pt x="64" y="46"/>
                    <a:pt x="62" y="53"/>
                    <a:pt x="61" y="61"/>
                  </a:cubicBezTo>
                  <a:close/>
                  <a:moveTo>
                    <a:pt x="116" y="60"/>
                  </a:moveTo>
                  <a:cubicBezTo>
                    <a:pt x="113" y="60"/>
                    <a:pt x="110" y="60"/>
                    <a:pt x="107" y="59"/>
                  </a:cubicBezTo>
                  <a:cubicBezTo>
                    <a:pt x="104" y="57"/>
                    <a:pt x="102" y="55"/>
                    <a:pt x="100" y="53"/>
                  </a:cubicBezTo>
                  <a:cubicBezTo>
                    <a:pt x="104" y="49"/>
                    <a:pt x="109" y="46"/>
                    <a:pt x="114" y="43"/>
                  </a:cubicBezTo>
                  <a:cubicBezTo>
                    <a:pt x="115" y="48"/>
                    <a:pt x="116" y="54"/>
                    <a:pt x="116" y="60"/>
                  </a:cubicBezTo>
                  <a:close/>
                  <a:moveTo>
                    <a:pt x="93" y="8"/>
                  </a:moveTo>
                  <a:cubicBezTo>
                    <a:pt x="100" y="8"/>
                    <a:pt x="107" y="19"/>
                    <a:pt x="112" y="35"/>
                  </a:cubicBezTo>
                  <a:cubicBezTo>
                    <a:pt x="106" y="39"/>
                    <a:pt x="99" y="43"/>
                    <a:pt x="93" y="48"/>
                  </a:cubicBezTo>
                  <a:cubicBezTo>
                    <a:pt x="87" y="43"/>
                    <a:pt x="80" y="39"/>
                    <a:pt x="74" y="35"/>
                  </a:cubicBezTo>
                  <a:cubicBezTo>
                    <a:pt x="79" y="19"/>
                    <a:pt x="86" y="8"/>
                    <a:pt x="93" y="8"/>
                  </a:cubicBezTo>
                  <a:close/>
                  <a:moveTo>
                    <a:pt x="73" y="43"/>
                  </a:moveTo>
                  <a:cubicBezTo>
                    <a:pt x="77" y="46"/>
                    <a:pt x="82" y="49"/>
                    <a:pt x="86" y="53"/>
                  </a:cubicBezTo>
                  <a:cubicBezTo>
                    <a:pt x="84" y="55"/>
                    <a:pt x="82" y="57"/>
                    <a:pt x="79" y="59"/>
                  </a:cubicBezTo>
                  <a:cubicBezTo>
                    <a:pt x="76" y="60"/>
                    <a:pt x="73" y="60"/>
                    <a:pt x="70" y="60"/>
                  </a:cubicBezTo>
                  <a:cubicBezTo>
                    <a:pt x="70" y="54"/>
                    <a:pt x="71" y="48"/>
                    <a:pt x="73" y="43"/>
                  </a:cubicBezTo>
                  <a:close/>
                  <a:moveTo>
                    <a:pt x="70" y="125"/>
                  </a:moveTo>
                  <a:cubicBezTo>
                    <a:pt x="73" y="126"/>
                    <a:pt x="76" y="126"/>
                    <a:pt x="79" y="126"/>
                  </a:cubicBezTo>
                  <a:cubicBezTo>
                    <a:pt x="82" y="128"/>
                    <a:pt x="84" y="130"/>
                    <a:pt x="86" y="132"/>
                  </a:cubicBezTo>
                  <a:cubicBezTo>
                    <a:pt x="82" y="136"/>
                    <a:pt x="77" y="139"/>
                    <a:pt x="73" y="142"/>
                  </a:cubicBezTo>
                  <a:cubicBezTo>
                    <a:pt x="71" y="137"/>
                    <a:pt x="70" y="131"/>
                    <a:pt x="70" y="125"/>
                  </a:cubicBezTo>
                  <a:close/>
                  <a:moveTo>
                    <a:pt x="93" y="177"/>
                  </a:moveTo>
                  <a:cubicBezTo>
                    <a:pt x="86" y="177"/>
                    <a:pt x="79" y="167"/>
                    <a:pt x="74" y="150"/>
                  </a:cubicBezTo>
                  <a:cubicBezTo>
                    <a:pt x="80" y="147"/>
                    <a:pt x="87" y="142"/>
                    <a:pt x="93" y="137"/>
                  </a:cubicBezTo>
                  <a:cubicBezTo>
                    <a:pt x="99" y="142"/>
                    <a:pt x="106" y="147"/>
                    <a:pt x="112" y="150"/>
                  </a:cubicBezTo>
                  <a:cubicBezTo>
                    <a:pt x="107" y="167"/>
                    <a:pt x="100" y="177"/>
                    <a:pt x="93" y="177"/>
                  </a:cubicBezTo>
                  <a:close/>
                  <a:moveTo>
                    <a:pt x="114" y="142"/>
                  </a:moveTo>
                  <a:cubicBezTo>
                    <a:pt x="109" y="139"/>
                    <a:pt x="104" y="136"/>
                    <a:pt x="100" y="132"/>
                  </a:cubicBezTo>
                  <a:cubicBezTo>
                    <a:pt x="102" y="130"/>
                    <a:pt x="104" y="128"/>
                    <a:pt x="107" y="126"/>
                  </a:cubicBezTo>
                  <a:cubicBezTo>
                    <a:pt x="110" y="126"/>
                    <a:pt x="113" y="126"/>
                    <a:pt x="116" y="125"/>
                  </a:cubicBezTo>
                  <a:cubicBezTo>
                    <a:pt x="116" y="131"/>
                    <a:pt x="115" y="137"/>
                    <a:pt x="114" y="142"/>
                  </a:cubicBezTo>
                  <a:close/>
                  <a:moveTo>
                    <a:pt x="118" y="103"/>
                  </a:moveTo>
                  <a:cubicBezTo>
                    <a:pt x="116" y="106"/>
                    <a:pt x="113" y="108"/>
                    <a:pt x="111" y="111"/>
                  </a:cubicBezTo>
                  <a:cubicBezTo>
                    <a:pt x="108" y="113"/>
                    <a:pt x="106" y="115"/>
                    <a:pt x="103" y="118"/>
                  </a:cubicBezTo>
                  <a:cubicBezTo>
                    <a:pt x="100" y="118"/>
                    <a:pt x="97" y="118"/>
                    <a:pt x="93" y="118"/>
                  </a:cubicBezTo>
                  <a:cubicBezTo>
                    <a:pt x="89" y="118"/>
                    <a:pt x="86" y="118"/>
                    <a:pt x="83" y="118"/>
                  </a:cubicBezTo>
                  <a:cubicBezTo>
                    <a:pt x="80" y="115"/>
                    <a:pt x="78" y="113"/>
                    <a:pt x="75" y="111"/>
                  </a:cubicBezTo>
                  <a:cubicBezTo>
                    <a:pt x="73" y="108"/>
                    <a:pt x="70" y="106"/>
                    <a:pt x="68" y="103"/>
                  </a:cubicBezTo>
                  <a:cubicBezTo>
                    <a:pt x="68" y="100"/>
                    <a:pt x="68" y="96"/>
                    <a:pt x="68" y="93"/>
                  </a:cubicBezTo>
                  <a:cubicBezTo>
                    <a:pt x="68" y="89"/>
                    <a:pt x="68" y="86"/>
                    <a:pt x="68" y="82"/>
                  </a:cubicBezTo>
                  <a:cubicBezTo>
                    <a:pt x="70" y="80"/>
                    <a:pt x="73" y="77"/>
                    <a:pt x="75" y="75"/>
                  </a:cubicBezTo>
                  <a:cubicBezTo>
                    <a:pt x="78" y="72"/>
                    <a:pt x="80" y="70"/>
                    <a:pt x="83" y="68"/>
                  </a:cubicBezTo>
                  <a:cubicBezTo>
                    <a:pt x="86" y="67"/>
                    <a:pt x="89" y="67"/>
                    <a:pt x="93" y="67"/>
                  </a:cubicBezTo>
                  <a:cubicBezTo>
                    <a:pt x="97" y="67"/>
                    <a:pt x="100" y="67"/>
                    <a:pt x="103" y="68"/>
                  </a:cubicBezTo>
                  <a:cubicBezTo>
                    <a:pt x="106" y="70"/>
                    <a:pt x="108" y="72"/>
                    <a:pt x="111" y="75"/>
                  </a:cubicBezTo>
                  <a:cubicBezTo>
                    <a:pt x="113" y="77"/>
                    <a:pt x="116" y="80"/>
                    <a:pt x="118" y="82"/>
                  </a:cubicBezTo>
                  <a:cubicBezTo>
                    <a:pt x="118" y="86"/>
                    <a:pt x="118" y="89"/>
                    <a:pt x="118" y="93"/>
                  </a:cubicBezTo>
                  <a:cubicBezTo>
                    <a:pt x="118" y="96"/>
                    <a:pt x="118" y="100"/>
                    <a:pt x="118" y="103"/>
                  </a:cubicBezTo>
                  <a:close/>
                  <a:moveTo>
                    <a:pt x="153" y="33"/>
                  </a:moveTo>
                  <a:cubicBezTo>
                    <a:pt x="158" y="38"/>
                    <a:pt x="155" y="50"/>
                    <a:pt x="147" y="65"/>
                  </a:cubicBezTo>
                  <a:cubicBezTo>
                    <a:pt x="140" y="63"/>
                    <a:pt x="133" y="62"/>
                    <a:pt x="125" y="61"/>
                  </a:cubicBezTo>
                  <a:cubicBezTo>
                    <a:pt x="124" y="53"/>
                    <a:pt x="122" y="46"/>
                    <a:pt x="120" y="39"/>
                  </a:cubicBezTo>
                  <a:cubicBezTo>
                    <a:pt x="135" y="31"/>
                    <a:pt x="147" y="28"/>
                    <a:pt x="153" y="33"/>
                  </a:cubicBezTo>
                  <a:close/>
                  <a:moveTo>
                    <a:pt x="133" y="86"/>
                  </a:moveTo>
                  <a:cubicBezTo>
                    <a:pt x="131" y="84"/>
                    <a:pt x="128" y="81"/>
                    <a:pt x="126" y="79"/>
                  </a:cubicBezTo>
                  <a:cubicBezTo>
                    <a:pt x="126" y="76"/>
                    <a:pt x="126" y="72"/>
                    <a:pt x="126" y="69"/>
                  </a:cubicBezTo>
                  <a:cubicBezTo>
                    <a:pt x="132" y="70"/>
                    <a:pt x="137" y="71"/>
                    <a:pt x="142" y="72"/>
                  </a:cubicBezTo>
                  <a:cubicBezTo>
                    <a:pt x="140" y="77"/>
                    <a:pt x="136" y="81"/>
                    <a:pt x="133" y="86"/>
                  </a:cubicBezTo>
                  <a:close/>
                  <a:moveTo>
                    <a:pt x="133" y="99"/>
                  </a:moveTo>
                  <a:cubicBezTo>
                    <a:pt x="136" y="104"/>
                    <a:pt x="140" y="109"/>
                    <a:pt x="142" y="113"/>
                  </a:cubicBezTo>
                  <a:cubicBezTo>
                    <a:pt x="137" y="114"/>
                    <a:pt x="132" y="115"/>
                    <a:pt x="126" y="116"/>
                  </a:cubicBezTo>
                  <a:cubicBezTo>
                    <a:pt x="126" y="113"/>
                    <a:pt x="126" y="110"/>
                    <a:pt x="126" y="107"/>
                  </a:cubicBezTo>
                  <a:cubicBezTo>
                    <a:pt x="129" y="104"/>
                    <a:pt x="131" y="102"/>
                    <a:pt x="133" y="99"/>
                  </a:cubicBezTo>
                  <a:close/>
                  <a:moveTo>
                    <a:pt x="153" y="152"/>
                  </a:moveTo>
                  <a:cubicBezTo>
                    <a:pt x="147" y="158"/>
                    <a:pt x="135" y="155"/>
                    <a:pt x="120" y="146"/>
                  </a:cubicBezTo>
                  <a:cubicBezTo>
                    <a:pt x="122" y="140"/>
                    <a:pt x="124" y="132"/>
                    <a:pt x="125" y="124"/>
                  </a:cubicBezTo>
                  <a:cubicBezTo>
                    <a:pt x="133" y="123"/>
                    <a:pt x="140" y="122"/>
                    <a:pt x="147" y="120"/>
                  </a:cubicBezTo>
                  <a:cubicBezTo>
                    <a:pt x="155" y="135"/>
                    <a:pt x="158" y="147"/>
                    <a:pt x="153" y="152"/>
                  </a:cubicBezTo>
                  <a:close/>
                  <a:moveTo>
                    <a:pt x="150" y="111"/>
                  </a:moveTo>
                  <a:cubicBezTo>
                    <a:pt x="147" y="105"/>
                    <a:pt x="143" y="99"/>
                    <a:pt x="138" y="93"/>
                  </a:cubicBezTo>
                  <a:cubicBezTo>
                    <a:pt x="143" y="86"/>
                    <a:pt x="147" y="80"/>
                    <a:pt x="150" y="74"/>
                  </a:cubicBezTo>
                  <a:cubicBezTo>
                    <a:pt x="167" y="79"/>
                    <a:pt x="177" y="85"/>
                    <a:pt x="177" y="93"/>
                  </a:cubicBezTo>
                  <a:cubicBezTo>
                    <a:pt x="177" y="100"/>
                    <a:pt x="167" y="107"/>
                    <a:pt x="150" y="11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372" name="TextBox 371"/>
            <p:cNvSpPr txBox="1"/>
            <p:nvPr/>
          </p:nvSpPr>
          <p:spPr>
            <a:xfrm>
              <a:off x="9184032" y="2034110"/>
              <a:ext cx="2312272" cy="7076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Sugar plum gummi bears. Apple pie yummy cake with candy</a:t>
              </a:r>
            </a:p>
          </p:txBody>
        </p:sp>
        <p:sp>
          <p:nvSpPr>
            <p:cNvPr id="373" name="Rectangle 372"/>
            <p:cNvSpPr/>
            <p:nvPr/>
          </p:nvSpPr>
          <p:spPr>
            <a:xfrm>
              <a:off x="9178312" y="1764239"/>
              <a:ext cx="1436868" cy="2974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CONTENT TITLE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9CDDE332-C944-4A4F-B155-CDFD0F17FF93}"/>
              </a:ext>
            </a:extLst>
          </p:cNvPr>
          <p:cNvGrpSpPr/>
          <p:nvPr/>
        </p:nvGrpSpPr>
        <p:grpSpPr>
          <a:xfrm>
            <a:off x="8648046" y="3132452"/>
            <a:ext cx="2842538" cy="977565"/>
            <a:chOff x="8648046" y="3132452"/>
            <a:chExt cx="2842538" cy="977565"/>
          </a:xfrm>
        </p:grpSpPr>
        <p:sp>
          <p:nvSpPr>
            <p:cNvPr id="369" name="Freeform 500"/>
            <p:cNvSpPr>
              <a:spLocks noEditPoints="1"/>
            </p:cNvSpPr>
            <p:nvPr/>
          </p:nvSpPr>
          <p:spPr bwMode="auto">
            <a:xfrm>
              <a:off x="8648046" y="3228178"/>
              <a:ext cx="379684" cy="379684"/>
            </a:xfrm>
            <a:custGeom>
              <a:avLst/>
              <a:gdLst>
                <a:gd name="T0" fmla="*/ 152 w 186"/>
                <a:gd name="T1" fmla="*/ 55 h 186"/>
                <a:gd name="T2" fmla="*/ 127 w 186"/>
                <a:gd name="T3" fmla="*/ 55 h 186"/>
                <a:gd name="T4" fmla="*/ 140 w 186"/>
                <a:gd name="T5" fmla="*/ 51 h 186"/>
                <a:gd name="T6" fmla="*/ 140 w 186"/>
                <a:gd name="T7" fmla="*/ 60 h 186"/>
                <a:gd name="T8" fmla="*/ 140 w 186"/>
                <a:gd name="T9" fmla="*/ 51 h 186"/>
                <a:gd name="T10" fmla="*/ 102 w 186"/>
                <a:gd name="T11" fmla="*/ 9 h 186"/>
                <a:gd name="T12" fmla="*/ 85 w 186"/>
                <a:gd name="T13" fmla="*/ 9 h 186"/>
                <a:gd name="T14" fmla="*/ 0 w 186"/>
                <a:gd name="T15" fmla="*/ 17 h 186"/>
                <a:gd name="T16" fmla="*/ 9 w 186"/>
                <a:gd name="T17" fmla="*/ 34 h 186"/>
                <a:gd name="T18" fmla="*/ 17 w 186"/>
                <a:gd name="T19" fmla="*/ 144 h 186"/>
                <a:gd name="T20" fmla="*/ 89 w 186"/>
                <a:gd name="T21" fmla="*/ 155 h 186"/>
                <a:gd name="T22" fmla="*/ 64 w 186"/>
                <a:gd name="T23" fmla="*/ 182 h 186"/>
                <a:gd name="T24" fmla="*/ 71 w 186"/>
                <a:gd name="T25" fmla="*/ 185 h 186"/>
                <a:gd name="T26" fmla="*/ 116 w 186"/>
                <a:gd name="T27" fmla="*/ 185 h 186"/>
                <a:gd name="T28" fmla="*/ 123 w 186"/>
                <a:gd name="T29" fmla="*/ 182 h 186"/>
                <a:gd name="T30" fmla="*/ 97 w 186"/>
                <a:gd name="T31" fmla="*/ 155 h 186"/>
                <a:gd name="T32" fmla="*/ 169 w 186"/>
                <a:gd name="T33" fmla="*/ 144 h 186"/>
                <a:gd name="T34" fmla="*/ 178 w 186"/>
                <a:gd name="T35" fmla="*/ 34 h 186"/>
                <a:gd name="T36" fmla="*/ 186 w 186"/>
                <a:gd name="T37" fmla="*/ 17 h 186"/>
                <a:gd name="T38" fmla="*/ 169 w 186"/>
                <a:gd name="T39" fmla="*/ 135 h 186"/>
                <a:gd name="T40" fmla="*/ 17 w 186"/>
                <a:gd name="T41" fmla="*/ 34 h 186"/>
                <a:gd name="T42" fmla="*/ 169 w 186"/>
                <a:gd name="T43" fmla="*/ 135 h 186"/>
                <a:gd name="T44" fmla="*/ 9 w 186"/>
                <a:gd name="T45" fmla="*/ 26 h 186"/>
                <a:gd name="T46" fmla="*/ 178 w 186"/>
                <a:gd name="T47" fmla="*/ 17 h 186"/>
                <a:gd name="T48" fmla="*/ 38 w 186"/>
                <a:gd name="T49" fmla="*/ 119 h 186"/>
                <a:gd name="T50" fmla="*/ 152 w 186"/>
                <a:gd name="T51" fmla="*/ 114 h 186"/>
                <a:gd name="T52" fmla="*/ 151 w 186"/>
                <a:gd name="T53" fmla="*/ 112 h 186"/>
                <a:gd name="T54" fmla="*/ 126 w 186"/>
                <a:gd name="T55" fmla="*/ 78 h 186"/>
                <a:gd name="T56" fmla="*/ 120 w 186"/>
                <a:gd name="T57" fmla="*/ 78 h 186"/>
                <a:gd name="T58" fmla="*/ 75 w 186"/>
                <a:gd name="T59" fmla="*/ 61 h 186"/>
                <a:gd name="T60" fmla="*/ 69 w 186"/>
                <a:gd name="T61" fmla="*/ 61 h 186"/>
                <a:gd name="T62" fmla="*/ 35 w 186"/>
                <a:gd name="T63" fmla="*/ 112 h 186"/>
                <a:gd name="T64" fmla="*/ 34 w 186"/>
                <a:gd name="T65" fmla="*/ 114 h 186"/>
                <a:gd name="T66" fmla="*/ 73 w 186"/>
                <a:gd name="T67" fmla="*/ 70 h 186"/>
                <a:gd name="T68" fmla="*/ 106 w 186"/>
                <a:gd name="T69" fmla="*/ 102 h 186"/>
                <a:gd name="T70" fmla="*/ 122 w 186"/>
                <a:gd name="T71" fmla="*/ 87 h 186"/>
                <a:gd name="T72" fmla="*/ 46 w 186"/>
                <a:gd name="T73" fmla="*/ 11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86" h="186">
                  <a:moveTo>
                    <a:pt x="140" y="68"/>
                  </a:moveTo>
                  <a:cubicBezTo>
                    <a:pt x="147" y="68"/>
                    <a:pt x="152" y="62"/>
                    <a:pt x="152" y="55"/>
                  </a:cubicBezTo>
                  <a:cubicBezTo>
                    <a:pt x="152" y="48"/>
                    <a:pt x="147" y="43"/>
                    <a:pt x="140" y="43"/>
                  </a:cubicBezTo>
                  <a:cubicBezTo>
                    <a:pt x="133" y="43"/>
                    <a:pt x="127" y="48"/>
                    <a:pt x="127" y="55"/>
                  </a:cubicBezTo>
                  <a:cubicBezTo>
                    <a:pt x="127" y="62"/>
                    <a:pt x="133" y="68"/>
                    <a:pt x="140" y="68"/>
                  </a:cubicBezTo>
                  <a:close/>
                  <a:moveTo>
                    <a:pt x="140" y="51"/>
                  </a:moveTo>
                  <a:cubicBezTo>
                    <a:pt x="142" y="51"/>
                    <a:pt x="144" y="53"/>
                    <a:pt x="144" y="55"/>
                  </a:cubicBezTo>
                  <a:cubicBezTo>
                    <a:pt x="144" y="58"/>
                    <a:pt x="142" y="60"/>
                    <a:pt x="140" y="60"/>
                  </a:cubicBezTo>
                  <a:cubicBezTo>
                    <a:pt x="137" y="60"/>
                    <a:pt x="135" y="58"/>
                    <a:pt x="135" y="55"/>
                  </a:cubicBezTo>
                  <a:cubicBezTo>
                    <a:pt x="135" y="53"/>
                    <a:pt x="137" y="51"/>
                    <a:pt x="140" y="51"/>
                  </a:cubicBezTo>
                  <a:close/>
                  <a:moveTo>
                    <a:pt x="178" y="9"/>
                  </a:moveTo>
                  <a:cubicBezTo>
                    <a:pt x="102" y="9"/>
                    <a:pt x="102" y="9"/>
                    <a:pt x="102" y="9"/>
                  </a:cubicBezTo>
                  <a:cubicBezTo>
                    <a:pt x="102" y="4"/>
                    <a:pt x="98" y="0"/>
                    <a:pt x="93" y="0"/>
                  </a:cubicBezTo>
                  <a:cubicBezTo>
                    <a:pt x="89" y="0"/>
                    <a:pt x="85" y="4"/>
                    <a:pt x="85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4" y="9"/>
                    <a:pt x="0" y="13"/>
                    <a:pt x="0" y="17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9" y="135"/>
                    <a:pt x="9" y="135"/>
                    <a:pt x="9" y="135"/>
                  </a:cubicBezTo>
                  <a:cubicBezTo>
                    <a:pt x="9" y="140"/>
                    <a:pt x="13" y="144"/>
                    <a:pt x="17" y="144"/>
                  </a:cubicBezTo>
                  <a:cubicBezTo>
                    <a:pt x="89" y="144"/>
                    <a:pt x="89" y="144"/>
                    <a:pt x="89" y="144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65" y="179"/>
                    <a:pt x="65" y="179"/>
                    <a:pt x="65" y="179"/>
                  </a:cubicBezTo>
                  <a:cubicBezTo>
                    <a:pt x="64" y="180"/>
                    <a:pt x="64" y="181"/>
                    <a:pt x="64" y="182"/>
                  </a:cubicBezTo>
                  <a:cubicBezTo>
                    <a:pt x="64" y="184"/>
                    <a:pt x="66" y="186"/>
                    <a:pt x="68" y="186"/>
                  </a:cubicBezTo>
                  <a:cubicBezTo>
                    <a:pt x="69" y="186"/>
                    <a:pt x="70" y="186"/>
                    <a:pt x="71" y="185"/>
                  </a:cubicBezTo>
                  <a:cubicBezTo>
                    <a:pt x="93" y="163"/>
                    <a:pt x="93" y="163"/>
                    <a:pt x="93" y="163"/>
                  </a:cubicBezTo>
                  <a:cubicBezTo>
                    <a:pt x="116" y="185"/>
                    <a:pt x="116" y="185"/>
                    <a:pt x="116" y="185"/>
                  </a:cubicBezTo>
                  <a:cubicBezTo>
                    <a:pt x="116" y="186"/>
                    <a:pt x="117" y="186"/>
                    <a:pt x="119" y="186"/>
                  </a:cubicBezTo>
                  <a:cubicBezTo>
                    <a:pt x="121" y="186"/>
                    <a:pt x="123" y="184"/>
                    <a:pt x="123" y="182"/>
                  </a:cubicBezTo>
                  <a:cubicBezTo>
                    <a:pt x="123" y="181"/>
                    <a:pt x="122" y="180"/>
                    <a:pt x="122" y="179"/>
                  </a:cubicBezTo>
                  <a:cubicBezTo>
                    <a:pt x="97" y="155"/>
                    <a:pt x="97" y="155"/>
                    <a:pt x="97" y="155"/>
                  </a:cubicBezTo>
                  <a:cubicBezTo>
                    <a:pt x="97" y="144"/>
                    <a:pt x="97" y="144"/>
                    <a:pt x="97" y="144"/>
                  </a:cubicBezTo>
                  <a:cubicBezTo>
                    <a:pt x="169" y="144"/>
                    <a:pt x="169" y="144"/>
                    <a:pt x="169" y="144"/>
                  </a:cubicBezTo>
                  <a:cubicBezTo>
                    <a:pt x="174" y="144"/>
                    <a:pt x="178" y="140"/>
                    <a:pt x="178" y="135"/>
                  </a:cubicBezTo>
                  <a:cubicBezTo>
                    <a:pt x="178" y="34"/>
                    <a:pt x="178" y="34"/>
                    <a:pt x="178" y="34"/>
                  </a:cubicBezTo>
                  <a:cubicBezTo>
                    <a:pt x="182" y="34"/>
                    <a:pt x="186" y="30"/>
                    <a:pt x="186" y="26"/>
                  </a:cubicBezTo>
                  <a:cubicBezTo>
                    <a:pt x="186" y="17"/>
                    <a:pt x="186" y="17"/>
                    <a:pt x="186" y="17"/>
                  </a:cubicBezTo>
                  <a:cubicBezTo>
                    <a:pt x="186" y="13"/>
                    <a:pt x="182" y="9"/>
                    <a:pt x="178" y="9"/>
                  </a:cubicBezTo>
                  <a:close/>
                  <a:moveTo>
                    <a:pt x="169" y="135"/>
                  </a:moveTo>
                  <a:cubicBezTo>
                    <a:pt x="17" y="135"/>
                    <a:pt x="17" y="135"/>
                    <a:pt x="17" y="135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69" y="34"/>
                    <a:pt x="169" y="34"/>
                    <a:pt x="169" y="34"/>
                  </a:cubicBezTo>
                  <a:lnTo>
                    <a:pt x="169" y="135"/>
                  </a:lnTo>
                  <a:close/>
                  <a:moveTo>
                    <a:pt x="178" y="26"/>
                  </a:moveTo>
                  <a:cubicBezTo>
                    <a:pt x="9" y="26"/>
                    <a:pt x="9" y="26"/>
                    <a:pt x="9" y="26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78" y="17"/>
                    <a:pt x="178" y="17"/>
                    <a:pt x="178" y="17"/>
                  </a:cubicBezTo>
                  <a:lnTo>
                    <a:pt x="178" y="26"/>
                  </a:lnTo>
                  <a:close/>
                  <a:moveTo>
                    <a:pt x="38" y="119"/>
                  </a:moveTo>
                  <a:cubicBezTo>
                    <a:pt x="148" y="119"/>
                    <a:pt x="148" y="119"/>
                    <a:pt x="148" y="119"/>
                  </a:cubicBezTo>
                  <a:cubicBezTo>
                    <a:pt x="150" y="119"/>
                    <a:pt x="152" y="117"/>
                    <a:pt x="152" y="114"/>
                  </a:cubicBezTo>
                  <a:cubicBezTo>
                    <a:pt x="152" y="113"/>
                    <a:pt x="152" y="113"/>
                    <a:pt x="151" y="112"/>
                  </a:cubicBezTo>
                  <a:cubicBezTo>
                    <a:pt x="151" y="112"/>
                    <a:pt x="151" y="112"/>
                    <a:pt x="151" y="112"/>
                  </a:cubicBezTo>
                  <a:cubicBezTo>
                    <a:pt x="126" y="78"/>
                    <a:pt x="126" y="78"/>
                    <a:pt x="126" y="78"/>
                  </a:cubicBezTo>
                  <a:cubicBezTo>
                    <a:pt x="126" y="78"/>
                    <a:pt x="126" y="78"/>
                    <a:pt x="126" y="78"/>
                  </a:cubicBezTo>
                  <a:cubicBezTo>
                    <a:pt x="125" y="77"/>
                    <a:pt x="124" y="76"/>
                    <a:pt x="123" y="76"/>
                  </a:cubicBezTo>
                  <a:cubicBezTo>
                    <a:pt x="122" y="76"/>
                    <a:pt x="121" y="77"/>
                    <a:pt x="120" y="78"/>
                  </a:cubicBezTo>
                  <a:cubicBezTo>
                    <a:pt x="106" y="92"/>
                    <a:pt x="106" y="92"/>
                    <a:pt x="106" y="92"/>
                  </a:cubicBezTo>
                  <a:cubicBezTo>
                    <a:pt x="75" y="61"/>
                    <a:pt x="75" y="61"/>
                    <a:pt x="75" y="61"/>
                  </a:cubicBezTo>
                  <a:cubicBezTo>
                    <a:pt x="74" y="60"/>
                    <a:pt x="73" y="60"/>
                    <a:pt x="72" y="60"/>
                  </a:cubicBezTo>
                  <a:cubicBezTo>
                    <a:pt x="71" y="60"/>
                    <a:pt x="69" y="60"/>
                    <a:pt x="69" y="61"/>
                  </a:cubicBezTo>
                  <a:cubicBezTo>
                    <a:pt x="69" y="61"/>
                    <a:pt x="69" y="61"/>
                    <a:pt x="69" y="61"/>
                  </a:cubicBezTo>
                  <a:cubicBezTo>
                    <a:pt x="35" y="112"/>
                    <a:pt x="35" y="112"/>
                    <a:pt x="35" y="112"/>
                  </a:cubicBezTo>
                  <a:cubicBezTo>
                    <a:pt x="35" y="112"/>
                    <a:pt x="35" y="112"/>
                    <a:pt x="35" y="112"/>
                  </a:cubicBezTo>
                  <a:cubicBezTo>
                    <a:pt x="34" y="113"/>
                    <a:pt x="34" y="114"/>
                    <a:pt x="34" y="114"/>
                  </a:cubicBezTo>
                  <a:cubicBezTo>
                    <a:pt x="34" y="117"/>
                    <a:pt x="36" y="119"/>
                    <a:pt x="38" y="119"/>
                  </a:cubicBezTo>
                  <a:close/>
                  <a:moveTo>
                    <a:pt x="73" y="70"/>
                  </a:moveTo>
                  <a:cubicBezTo>
                    <a:pt x="103" y="101"/>
                    <a:pt x="103" y="101"/>
                    <a:pt x="103" y="101"/>
                  </a:cubicBezTo>
                  <a:cubicBezTo>
                    <a:pt x="104" y="101"/>
                    <a:pt x="105" y="102"/>
                    <a:pt x="106" y="102"/>
                  </a:cubicBezTo>
                  <a:cubicBezTo>
                    <a:pt x="107" y="102"/>
                    <a:pt x="108" y="101"/>
                    <a:pt x="109" y="101"/>
                  </a:cubicBezTo>
                  <a:cubicBezTo>
                    <a:pt x="122" y="87"/>
                    <a:pt x="122" y="87"/>
                    <a:pt x="122" y="87"/>
                  </a:cubicBezTo>
                  <a:cubicBezTo>
                    <a:pt x="140" y="110"/>
                    <a:pt x="140" y="110"/>
                    <a:pt x="140" y="110"/>
                  </a:cubicBezTo>
                  <a:cubicBezTo>
                    <a:pt x="46" y="110"/>
                    <a:pt x="46" y="110"/>
                    <a:pt x="46" y="110"/>
                  </a:cubicBezTo>
                  <a:lnTo>
                    <a:pt x="73" y="7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374" name="TextBox 373"/>
            <p:cNvSpPr txBox="1"/>
            <p:nvPr/>
          </p:nvSpPr>
          <p:spPr>
            <a:xfrm>
              <a:off x="9178312" y="3402323"/>
              <a:ext cx="2312272" cy="7076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Sugar plum gummi bears. Apple pie yummy cake with candy</a:t>
              </a:r>
            </a:p>
          </p:txBody>
        </p:sp>
        <p:sp>
          <p:nvSpPr>
            <p:cNvPr id="375" name="Rectangle 374"/>
            <p:cNvSpPr/>
            <p:nvPr/>
          </p:nvSpPr>
          <p:spPr>
            <a:xfrm>
              <a:off x="9172592" y="3132452"/>
              <a:ext cx="1436868" cy="2974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CONTENT TITLE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0CEC251-64A0-4883-B27F-CB09C03C95EC}"/>
              </a:ext>
            </a:extLst>
          </p:cNvPr>
          <p:cNvGrpSpPr/>
          <p:nvPr/>
        </p:nvGrpSpPr>
        <p:grpSpPr>
          <a:xfrm>
            <a:off x="8700347" y="4466862"/>
            <a:ext cx="2784517" cy="977564"/>
            <a:chOff x="8700347" y="4466862"/>
            <a:chExt cx="2784517" cy="977564"/>
          </a:xfrm>
        </p:grpSpPr>
        <p:sp>
          <p:nvSpPr>
            <p:cNvPr id="371" name="Freeform 357"/>
            <p:cNvSpPr>
              <a:spLocks noEditPoints="1"/>
            </p:cNvSpPr>
            <p:nvPr/>
          </p:nvSpPr>
          <p:spPr bwMode="auto">
            <a:xfrm>
              <a:off x="8700347" y="4563674"/>
              <a:ext cx="275079" cy="379071"/>
            </a:xfrm>
            <a:custGeom>
              <a:avLst/>
              <a:gdLst>
                <a:gd name="T0" fmla="*/ 90 w 135"/>
                <a:gd name="T1" fmla="*/ 34 h 186"/>
                <a:gd name="T2" fmla="*/ 104 w 135"/>
                <a:gd name="T3" fmla="*/ 39 h 186"/>
                <a:gd name="T4" fmla="*/ 112 w 135"/>
                <a:gd name="T5" fmla="*/ 67 h 186"/>
                <a:gd name="T6" fmla="*/ 118 w 135"/>
                <a:gd name="T7" fmla="*/ 59 h 186"/>
                <a:gd name="T8" fmla="*/ 88 w 135"/>
                <a:gd name="T9" fmla="*/ 23 h 186"/>
                <a:gd name="T10" fmla="*/ 71 w 135"/>
                <a:gd name="T11" fmla="*/ 64 h 186"/>
                <a:gd name="T12" fmla="*/ 68 w 135"/>
                <a:gd name="T13" fmla="*/ 87 h 186"/>
                <a:gd name="T14" fmla="*/ 73 w 135"/>
                <a:gd name="T15" fmla="*/ 101 h 186"/>
                <a:gd name="T16" fmla="*/ 76 w 135"/>
                <a:gd name="T17" fmla="*/ 98 h 186"/>
                <a:gd name="T18" fmla="*/ 82 w 135"/>
                <a:gd name="T19" fmla="*/ 71 h 186"/>
                <a:gd name="T20" fmla="*/ 76 w 135"/>
                <a:gd name="T21" fmla="*/ 118 h 186"/>
                <a:gd name="T22" fmla="*/ 76 w 135"/>
                <a:gd name="T23" fmla="*/ 0 h 186"/>
                <a:gd name="T24" fmla="*/ 76 w 135"/>
                <a:gd name="T25" fmla="*/ 118 h 186"/>
                <a:gd name="T26" fmla="*/ 127 w 135"/>
                <a:gd name="T27" fmla="*/ 59 h 186"/>
                <a:gd name="T28" fmla="*/ 25 w 135"/>
                <a:gd name="T29" fmla="*/ 59 h 186"/>
                <a:gd name="T30" fmla="*/ 105 w 135"/>
                <a:gd name="T31" fmla="*/ 70 h 186"/>
                <a:gd name="T32" fmla="*/ 110 w 135"/>
                <a:gd name="T33" fmla="*/ 75 h 186"/>
                <a:gd name="T34" fmla="*/ 39 w 135"/>
                <a:gd name="T35" fmla="*/ 54 h 186"/>
                <a:gd name="T36" fmla="*/ 56 w 135"/>
                <a:gd name="T37" fmla="*/ 63 h 186"/>
                <a:gd name="T38" fmla="*/ 59 w 135"/>
                <a:gd name="T39" fmla="*/ 56 h 186"/>
                <a:gd name="T40" fmla="*/ 74 w 135"/>
                <a:gd name="T41" fmla="*/ 45 h 186"/>
                <a:gd name="T42" fmla="*/ 73 w 135"/>
                <a:gd name="T43" fmla="*/ 34 h 186"/>
                <a:gd name="T44" fmla="*/ 68 w 135"/>
                <a:gd name="T45" fmla="*/ 33 h 186"/>
                <a:gd name="T46" fmla="*/ 62 w 135"/>
                <a:gd name="T47" fmla="*/ 28 h 186"/>
                <a:gd name="T48" fmla="*/ 49 w 135"/>
                <a:gd name="T49" fmla="*/ 27 h 186"/>
                <a:gd name="T50" fmla="*/ 39 w 135"/>
                <a:gd name="T51" fmla="*/ 54 h 186"/>
                <a:gd name="T52" fmla="*/ 126 w 135"/>
                <a:gd name="T53" fmla="*/ 105 h 186"/>
                <a:gd name="T54" fmla="*/ 76 w 135"/>
                <a:gd name="T55" fmla="*/ 127 h 186"/>
                <a:gd name="T56" fmla="*/ 30 w 135"/>
                <a:gd name="T57" fmla="*/ 10 h 186"/>
                <a:gd name="T58" fmla="*/ 32 w 135"/>
                <a:gd name="T59" fmla="*/ 6 h 186"/>
                <a:gd name="T60" fmla="*/ 24 w 135"/>
                <a:gd name="T61" fmla="*/ 4 h 186"/>
                <a:gd name="T62" fmla="*/ 0 w 135"/>
                <a:gd name="T63" fmla="*/ 59 h 186"/>
                <a:gd name="T64" fmla="*/ 72 w 135"/>
                <a:gd name="T65" fmla="*/ 177 h 186"/>
                <a:gd name="T66" fmla="*/ 42 w 135"/>
                <a:gd name="T67" fmla="*/ 182 h 186"/>
                <a:gd name="T68" fmla="*/ 105 w 135"/>
                <a:gd name="T69" fmla="*/ 186 h 186"/>
                <a:gd name="T70" fmla="*/ 105 w 135"/>
                <a:gd name="T71" fmla="*/ 177 h 186"/>
                <a:gd name="T72" fmla="*/ 80 w 135"/>
                <a:gd name="T73" fmla="*/ 135 h 186"/>
                <a:gd name="T74" fmla="*/ 131 w 135"/>
                <a:gd name="T75" fmla="*/ 111 h 186"/>
                <a:gd name="T76" fmla="*/ 129 w 135"/>
                <a:gd name="T77" fmla="*/ 103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35" h="186">
                  <a:moveTo>
                    <a:pt x="90" y="28"/>
                  </a:moveTo>
                  <a:cubicBezTo>
                    <a:pt x="90" y="28"/>
                    <a:pt x="89" y="30"/>
                    <a:pt x="90" y="34"/>
                  </a:cubicBezTo>
                  <a:cubicBezTo>
                    <a:pt x="91" y="39"/>
                    <a:pt x="93" y="40"/>
                    <a:pt x="100" y="37"/>
                  </a:cubicBezTo>
                  <a:cubicBezTo>
                    <a:pt x="103" y="36"/>
                    <a:pt x="105" y="37"/>
                    <a:pt x="104" y="39"/>
                  </a:cubicBezTo>
                  <a:cubicBezTo>
                    <a:pt x="104" y="45"/>
                    <a:pt x="99" y="45"/>
                    <a:pt x="103" y="54"/>
                  </a:cubicBezTo>
                  <a:cubicBezTo>
                    <a:pt x="105" y="60"/>
                    <a:pt x="110" y="62"/>
                    <a:pt x="112" y="67"/>
                  </a:cubicBezTo>
                  <a:cubicBezTo>
                    <a:pt x="112" y="68"/>
                    <a:pt x="114" y="70"/>
                    <a:pt x="116" y="71"/>
                  </a:cubicBezTo>
                  <a:cubicBezTo>
                    <a:pt x="118" y="67"/>
                    <a:pt x="118" y="63"/>
                    <a:pt x="118" y="59"/>
                  </a:cubicBezTo>
                  <a:cubicBezTo>
                    <a:pt x="118" y="41"/>
                    <a:pt x="107" y="25"/>
                    <a:pt x="90" y="20"/>
                  </a:cubicBezTo>
                  <a:cubicBezTo>
                    <a:pt x="90" y="21"/>
                    <a:pt x="89" y="22"/>
                    <a:pt x="88" y="23"/>
                  </a:cubicBezTo>
                  <a:cubicBezTo>
                    <a:pt x="86" y="24"/>
                    <a:pt x="86" y="29"/>
                    <a:pt x="90" y="28"/>
                  </a:cubicBezTo>
                  <a:close/>
                  <a:moveTo>
                    <a:pt x="71" y="64"/>
                  </a:moveTo>
                  <a:cubicBezTo>
                    <a:pt x="64" y="64"/>
                    <a:pt x="59" y="66"/>
                    <a:pt x="61" y="75"/>
                  </a:cubicBezTo>
                  <a:cubicBezTo>
                    <a:pt x="63" y="84"/>
                    <a:pt x="68" y="80"/>
                    <a:pt x="68" y="87"/>
                  </a:cubicBezTo>
                  <a:cubicBezTo>
                    <a:pt x="67" y="95"/>
                    <a:pt x="69" y="96"/>
                    <a:pt x="70" y="98"/>
                  </a:cubicBezTo>
                  <a:cubicBezTo>
                    <a:pt x="71" y="99"/>
                    <a:pt x="72" y="101"/>
                    <a:pt x="73" y="101"/>
                  </a:cubicBezTo>
                  <a:cubicBezTo>
                    <a:pt x="74" y="101"/>
                    <a:pt x="74" y="101"/>
                    <a:pt x="74" y="101"/>
                  </a:cubicBezTo>
                  <a:cubicBezTo>
                    <a:pt x="75" y="101"/>
                    <a:pt x="75" y="100"/>
                    <a:pt x="76" y="98"/>
                  </a:cubicBezTo>
                  <a:cubicBezTo>
                    <a:pt x="77" y="91"/>
                    <a:pt x="80" y="87"/>
                    <a:pt x="82" y="83"/>
                  </a:cubicBezTo>
                  <a:cubicBezTo>
                    <a:pt x="85" y="80"/>
                    <a:pt x="88" y="75"/>
                    <a:pt x="82" y="71"/>
                  </a:cubicBezTo>
                  <a:cubicBezTo>
                    <a:pt x="77" y="66"/>
                    <a:pt x="78" y="64"/>
                    <a:pt x="71" y="64"/>
                  </a:cubicBezTo>
                  <a:close/>
                  <a:moveTo>
                    <a:pt x="76" y="118"/>
                  </a:moveTo>
                  <a:cubicBezTo>
                    <a:pt x="109" y="118"/>
                    <a:pt x="135" y="92"/>
                    <a:pt x="135" y="59"/>
                  </a:cubicBezTo>
                  <a:cubicBezTo>
                    <a:pt x="135" y="27"/>
                    <a:pt x="109" y="0"/>
                    <a:pt x="76" y="0"/>
                  </a:cubicBezTo>
                  <a:cubicBezTo>
                    <a:pt x="43" y="0"/>
                    <a:pt x="17" y="27"/>
                    <a:pt x="17" y="59"/>
                  </a:cubicBezTo>
                  <a:cubicBezTo>
                    <a:pt x="17" y="92"/>
                    <a:pt x="43" y="118"/>
                    <a:pt x="76" y="118"/>
                  </a:cubicBezTo>
                  <a:close/>
                  <a:moveTo>
                    <a:pt x="76" y="9"/>
                  </a:moveTo>
                  <a:cubicBezTo>
                    <a:pt x="104" y="9"/>
                    <a:pt x="127" y="31"/>
                    <a:pt x="127" y="59"/>
                  </a:cubicBezTo>
                  <a:cubicBezTo>
                    <a:pt x="127" y="87"/>
                    <a:pt x="104" y="110"/>
                    <a:pt x="76" y="110"/>
                  </a:cubicBezTo>
                  <a:cubicBezTo>
                    <a:pt x="48" y="110"/>
                    <a:pt x="25" y="87"/>
                    <a:pt x="25" y="59"/>
                  </a:cubicBezTo>
                  <a:cubicBezTo>
                    <a:pt x="25" y="31"/>
                    <a:pt x="48" y="9"/>
                    <a:pt x="76" y="9"/>
                  </a:cubicBezTo>
                  <a:close/>
                  <a:moveTo>
                    <a:pt x="105" y="70"/>
                  </a:moveTo>
                  <a:cubicBezTo>
                    <a:pt x="103" y="71"/>
                    <a:pt x="103" y="74"/>
                    <a:pt x="104" y="75"/>
                  </a:cubicBezTo>
                  <a:cubicBezTo>
                    <a:pt x="106" y="76"/>
                    <a:pt x="109" y="78"/>
                    <a:pt x="110" y="75"/>
                  </a:cubicBezTo>
                  <a:cubicBezTo>
                    <a:pt x="111" y="72"/>
                    <a:pt x="106" y="69"/>
                    <a:pt x="105" y="70"/>
                  </a:cubicBezTo>
                  <a:close/>
                  <a:moveTo>
                    <a:pt x="39" y="54"/>
                  </a:moveTo>
                  <a:cubicBezTo>
                    <a:pt x="39" y="54"/>
                    <a:pt x="42" y="60"/>
                    <a:pt x="56" y="66"/>
                  </a:cubicBezTo>
                  <a:cubicBezTo>
                    <a:pt x="56" y="66"/>
                    <a:pt x="59" y="66"/>
                    <a:pt x="56" y="63"/>
                  </a:cubicBezTo>
                  <a:cubicBezTo>
                    <a:pt x="52" y="60"/>
                    <a:pt x="49" y="56"/>
                    <a:pt x="53" y="54"/>
                  </a:cubicBezTo>
                  <a:cubicBezTo>
                    <a:pt x="57" y="52"/>
                    <a:pt x="58" y="52"/>
                    <a:pt x="59" y="56"/>
                  </a:cubicBezTo>
                  <a:cubicBezTo>
                    <a:pt x="60" y="60"/>
                    <a:pt x="63" y="58"/>
                    <a:pt x="63" y="54"/>
                  </a:cubicBezTo>
                  <a:cubicBezTo>
                    <a:pt x="64" y="50"/>
                    <a:pt x="70" y="47"/>
                    <a:pt x="74" y="45"/>
                  </a:cubicBezTo>
                  <a:cubicBezTo>
                    <a:pt x="78" y="43"/>
                    <a:pt x="81" y="43"/>
                    <a:pt x="81" y="40"/>
                  </a:cubicBezTo>
                  <a:cubicBezTo>
                    <a:pt x="81" y="37"/>
                    <a:pt x="79" y="34"/>
                    <a:pt x="73" y="34"/>
                  </a:cubicBezTo>
                  <a:cubicBezTo>
                    <a:pt x="67" y="34"/>
                    <a:pt x="70" y="43"/>
                    <a:pt x="64" y="38"/>
                  </a:cubicBezTo>
                  <a:cubicBezTo>
                    <a:pt x="59" y="33"/>
                    <a:pt x="66" y="34"/>
                    <a:pt x="68" y="33"/>
                  </a:cubicBezTo>
                  <a:cubicBezTo>
                    <a:pt x="71" y="32"/>
                    <a:pt x="73" y="27"/>
                    <a:pt x="69" y="27"/>
                  </a:cubicBezTo>
                  <a:cubicBezTo>
                    <a:pt x="64" y="27"/>
                    <a:pt x="65" y="29"/>
                    <a:pt x="62" y="28"/>
                  </a:cubicBezTo>
                  <a:cubicBezTo>
                    <a:pt x="58" y="26"/>
                    <a:pt x="57" y="32"/>
                    <a:pt x="54" y="31"/>
                  </a:cubicBezTo>
                  <a:cubicBezTo>
                    <a:pt x="53" y="31"/>
                    <a:pt x="51" y="29"/>
                    <a:pt x="49" y="27"/>
                  </a:cubicBezTo>
                  <a:cubicBezTo>
                    <a:pt x="42" y="32"/>
                    <a:pt x="38" y="40"/>
                    <a:pt x="35" y="48"/>
                  </a:cubicBezTo>
                  <a:cubicBezTo>
                    <a:pt x="37" y="52"/>
                    <a:pt x="39" y="54"/>
                    <a:pt x="39" y="54"/>
                  </a:cubicBezTo>
                  <a:close/>
                  <a:moveTo>
                    <a:pt x="129" y="103"/>
                  </a:moveTo>
                  <a:cubicBezTo>
                    <a:pt x="128" y="103"/>
                    <a:pt x="127" y="104"/>
                    <a:pt x="126" y="105"/>
                  </a:cubicBezTo>
                  <a:cubicBezTo>
                    <a:pt x="126" y="105"/>
                    <a:pt x="126" y="105"/>
                    <a:pt x="126" y="105"/>
                  </a:cubicBezTo>
                  <a:cubicBezTo>
                    <a:pt x="113" y="118"/>
                    <a:pt x="96" y="127"/>
                    <a:pt x="76" y="127"/>
                  </a:cubicBezTo>
                  <a:cubicBezTo>
                    <a:pt x="39" y="127"/>
                    <a:pt x="8" y="96"/>
                    <a:pt x="8" y="59"/>
                  </a:cubicBezTo>
                  <a:cubicBezTo>
                    <a:pt x="8" y="40"/>
                    <a:pt x="17" y="22"/>
                    <a:pt x="30" y="10"/>
                  </a:cubicBezTo>
                  <a:cubicBezTo>
                    <a:pt x="30" y="10"/>
                    <a:pt x="30" y="10"/>
                    <a:pt x="30" y="10"/>
                  </a:cubicBezTo>
                  <a:cubicBezTo>
                    <a:pt x="31" y="9"/>
                    <a:pt x="32" y="8"/>
                    <a:pt x="32" y="6"/>
                  </a:cubicBezTo>
                  <a:cubicBezTo>
                    <a:pt x="32" y="4"/>
                    <a:pt x="30" y="2"/>
                    <a:pt x="27" y="2"/>
                  </a:cubicBezTo>
                  <a:cubicBezTo>
                    <a:pt x="26" y="2"/>
                    <a:pt x="25" y="3"/>
                    <a:pt x="24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9" y="17"/>
                    <a:pt x="0" y="37"/>
                    <a:pt x="0" y="59"/>
                  </a:cubicBezTo>
                  <a:cubicBezTo>
                    <a:pt x="0" y="100"/>
                    <a:pt x="32" y="133"/>
                    <a:pt x="72" y="135"/>
                  </a:cubicBezTo>
                  <a:cubicBezTo>
                    <a:pt x="72" y="177"/>
                    <a:pt x="72" y="177"/>
                    <a:pt x="72" y="177"/>
                  </a:cubicBezTo>
                  <a:cubicBezTo>
                    <a:pt x="46" y="177"/>
                    <a:pt x="46" y="177"/>
                    <a:pt x="46" y="177"/>
                  </a:cubicBezTo>
                  <a:cubicBezTo>
                    <a:pt x="44" y="177"/>
                    <a:pt x="42" y="179"/>
                    <a:pt x="42" y="182"/>
                  </a:cubicBezTo>
                  <a:cubicBezTo>
                    <a:pt x="42" y="184"/>
                    <a:pt x="44" y="186"/>
                    <a:pt x="46" y="186"/>
                  </a:cubicBezTo>
                  <a:cubicBezTo>
                    <a:pt x="105" y="186"/>
                    <a:pt x="105" y="186"/>
                    <a:pt x="105" y="186"/>
                  </a:cubicBezTo>
                  <a:cubicBezTo>
                    <a:pt x="108" y="186"/>
                    <a:pt x="110" y="184"/>
                    <a:pt x="110" y="182"/>
                  </a:cubicBezTo>
                  <a:cubicBezTo>
                    <a:pt x="110" y="179"/>
                    <a:pt x="108" y="177"/>
                    <a:pt x="105" y="177"/>
                  </a:cubicBezTo>
                  <a:cubicBezTo>
                    <a:pt x="80" y="177"/>
                    <a:pt x="80" y="177"/>
                    <a:pt x="80" y="177"/>
                  </a:cubicBezTo>
                  <a:cubicBezTo>
                    <a:pt x="80" y="135"/>
                    <a:pt x="80" y="135"/>
                    <a:pt x="80" y="135"/>
                  </a:cubicBezTo>
                  <a:cubicBezTo>
                    <a:pt x="100" y="134"/>
                    <a:pt x="119" y="125"/>
                    <a:pt x="132" y="111"/>
                  </a:cubicBezTo>
                  <a:cubicBezTo>
                    <a:pt x="131" y="111"/>
                    <a:pt x="131" y="111"/>
                    <a:pt x="131" y="111"/>
                  </a:cubicBezTo>
                  <a:cubicBezTo>
                    <a:pt x="132" y="110"/>
                    <a:pt x="133" y="109"/>
                    <a:pt x="133" y="108"/>
                  </a:cubicBezTo>
                  <a:cubicBezTo>
                    <a:pt x="133" y="105"/>
                    <a:pt x="131" y="103"/>
                    <a:pt x="129" y="10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376" name="TextBox 375"/>
            <p:cNvSpPr txBox="1"/>
            <p:nvPr/>
          </p:nvSpPr>
          <p:spPr>
            <a:xfrm>
              <a:off x="9172592" y="4736732"/>
              <a:ext cx="2312272" cy="7076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Sugar plum gummi bears. Apple pie yummy cake with candy</a:t>
              </a:r>
            </a:p>
          </p:txBody>
        </p:sp>
        <p:sp>
          <p:nvSpPr>
            <p:cNvPr id="377" name="Rectangle 376"/>
            <p:cNvSpPr/>
            <p:nvPr/>
          </p:nvSpPr>
          <p:spPr>
            <a:xfrm>
              <a:off x="9166872" y="4466862"/>
              <a:ext cx="1436868" cy="2974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CONTENT TITLE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C4D291E8-2950-4876-9960-3FFB9276F165}"/>
              </a:ext>
            </a:extLst>
          </p:cNvPr>
          <p:cNvGrpSpPr/>
          <p:nvPr/>
        </p:nvGrpSpPr>
        <p:grpSpPr>
          <a:xfrm>
            <a:off x="597058" y="1758414"/>
            <a:ext cx="2850368" cy="977564"/>
            <a:chOff x="597058" y="1758414"/>
            <a:chExt cx="2850368" cy="977564"/>
          </a:xfrm>
        </p:grpSpPr>
        <p:sp>
          <p:nvSpPr>
            <p:cNvPr id="366" name="Freeform 449"/>
            <p:cNvSpPr>
              <a:spLocks noEditPoints="1"/>
            </p:cNvSpPr>
            <p:nvPr/>
          </p:nvSpPr>
          <p:spPr bwMode="auto">
            <a:xfrm>
              <a:off x="3068862" y="1834418"/>
              <a:ext cx="378564" cy="377444"/>
            </a:xfrm>
            <a:custGeom>
              <a:avLst/>
              <a:gdLst>
                <a:gd name="T0" fmla="*/ 101 w 186"/>
                <a:gd name="T1" fmla="*/ 92 h 185"/>
                <a:gd name="T2" fmla="*/ 84 w 186"/>
                <a:gd name="T3" fmla="*/ 92 h 185"/>
                <a:gd name="T4" fmla="*/ 169 w 186"/>
                <a:gd name="T5" fmla="*/ 0 h 185"/>
                <a:gd name="T6" fmla="*/ 0 w 186"/>
                <a:gd name="T7" fmla="*/ 17 h 185"/>
                <a:gd name="T8" fmla="*/ 17 w 186"/>
                <a:gd name="T9" fmla="*/ 185 h 185"/>
                <a:gd name="T10" fmla="*/ 186 w 186"/>
                <a:gd name="T11" fmla="*/ 168 h 185"/>
                <a:gd name="T12" fmla="*/ 169 w 186"/>
                <a:gd name="T13" fmla="*/ 0 h 185"/>
                <a:gd name="T14" fmla="*/ 169 w 186"/>
                <a:gd name="T15" fmla="*/ 177 h 185"/>
                <a:gd name="T16" fmla="*/ 8 w 186"/>
                <a:gd name="T17" fmla="*/ 168 h 185"/>
                <a:gd name="T18" fmla="*/ 17 w 186"/>
                <a:gd name="T19" fmla="*/ 8 h 185"/>
                <a:gd name="T20" fmla="*/ 177 w 186"/>
                <a:gd name="T21" fmla="*/ 17 h 185"/>
                <a:gd name="T22" fmla="*/ 69 w 186"/>
                <a:gd name="T23" fmla="*/ 116 h 185"/>
                <a:gd name="T24" fmla="*/ 93 w 186"/>
                <a:gd name="T25" fmla="*/ 126 h 185"/>
                <a:gd name="T26" fmla="*/ 117 w 186"/>
                <a:gd name="T27" fmla="*/ 116 h 185"/>
                <a:gd name="T28" fmla="*/ 127 w 186"/>
                <a:gd name="T29" fmla="*/ 92 h 185"/>
                <a:gd name="T30" fmla="*/ 59 w 186"/>
                <a:gd name="T31" fmla="*/ 92 h 185"/>
                <a:gd name="T32" fmla="*/ 69 w 186"/>
                <a:gd name="T33" fmla="*/ 116 h 185"/>
                <a:gd name="T34" fmla="*/ 68 w 186"/>
                <a:gd name="T35" fmla="*/ 88 h 185"/>
                <a:gd name="T36" fmla="*/ 75 w 186"/>
                <a:gd name="T37" fmla="*/ 81 h 185"/>
                <a:gd name="T38" fmla="*/ 81 w 186"/>
                <a:gd name="T39" fmla="*/ 75 h 185"/>
                <a:gd name="T40" fmla="*/ 89 w 186"/>
                <a:gd name="T41" fmla="*/ 68 h 185"/>
                <a:gd name="T42" fmla="*/ 93 w 186"/>
                <a:gd name="T43" fmla="*/ 76 h 185"/>
                <a:gd name="T44" fmla="*/ 97 w 186"/>
                <a:gd name="T45" fmla="*/ 68 h 185"/>
                <a:gd name="T46" fmla="*/ 105 w 186"/>
                <a:gd name="T47" fmla="*/ 75 h 185"/>
                <a:gd name="T48" fmla="*/ 111 w 186"/>
                <a:gd name="T49" fmla="*/ 81 h 185"/>
                <a:gd name="T50" fmla="*/ 118 w 186"/>
                <a:gd name="T51" fmla="*/ 88 h 185"/>
                <a:gd name="T52" fmla="*/ 110 w 186"/>
                <a:gd name="T53" fmla="*/ 92 h 185"/>
                <a:gd name="T54" fmla="*/ 118 w 186"/>
                <a:gd name="T55" fmla="*/ 97 h 185"/>
                <a:gd name="T56" fmla="*/ 111 w 186"/>
                <a:gd name="T57" fmla="*/ 104 h 185"/>
                <a:gd name="T58" fmla="*/ 105 w 186"/>
                <a:gd name="T59" fmla="*/ 110 h 185"/>
                <a:gd name="T60" fmla="*/ 97 w 186"/>
                <a:gd name="T61" fmla="*/ 117 h 185"/>
                <a:gd name="T62" fmla="*/ 93 w 186"/>
                <a:gd name="T63" fmla="*/ 109 h 185"/>
                <a:gd name="T64" fmla="*/ 89 w 186"/>
                <a:gd name="T65" fmla="*/ 117 h 185"/>
                <a:gd name="T66" fmla="*/ 81 w 186"/>
                <a:gd name="T67" fmla="*/ 110 h 185"/>
                <a:gd name="T68" fmla="*/ 75 w 186"/>
                <a:gd name="T69" fmla="*/ 104 h 185"/>
                <a:gd name="T70" fmla="*/ 68 w 186"/>
                <a:gd name="T71" fmla="*/ 97 h 185"/>
                <a:gd name="T72" fmla="*/ 76 w 186"/>
                <a:gd name="T73" fmla="*/ 92 h 185"/>
                <a:gd name="T74" fmla="*/ 160 w 186"/>
                <a:gd name="T75" fmla="*/ 50 h 185"/>
                <a:gd name="T76" fmla="*/ 25 w 186"/>
                <a:gd name="T77" fmla="*/ 25 h 185"/>
                <a:gd name="T78" fmla="*/ 160 w 186"/>
                <a:gd name="T79" fmla="*/ 160 h 185"/>
                <a:gd name="T80" fmla="*/ 169 w 186"/>
                <a:gd name="T81" fmla="*/ 126 h 185"/>
                <a:gd name="T82" fmla="*/ 160 w 186"/>
                <a:gd name="T83" fmla="*/ 109 h 185"/>
                <a:gd name="T84" fmla="*/ 169 w 186"/>
                <a:gd name="T85" fmla="*/ 67 h 185"/>
                <a:gd name="T86" fmla="*/ 160 w 186"/>
                <a:gd name="T87" fmla="*/ 50 h 185"/>
                <a:gd name="T88" fmla="*/ 143 w 186"/>
                <a:gd name="T89" fmla="*/ 59 h 185"/>
                <a:gd name="T90" fmla="*/ 152 w 186"/>
                <a:gd name="T91" fmla="*/ 76 h 185"/>
                <a:gd name="T92" fmla="*/ 143 w 186"/>
                <a:gd name="T93" fmla="*/ 118 h 185"/>
                <a:gd name="T94" fmla="*/ 152 w 186"/>
                <a:gd name="T95" fmla="*/ 135 h 185"/>
                <a:gd name="T96" fmla="*/ 34 w 186"/>
                <a:gd name="T97" fmla="*/ 152 h 185"/>
                <a:gd name="T98" fmla="*/ 152 w 186"/>
                <a:gd name="T99" fmla="*/ 33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6" h="185">
                  <a:moveTo>
                    <a:pt x="93" y="101"/>
                  </a:moveTo>
                  <a:cubicBezTo>
                    <a:pt x="98" y="101"/>
                    <a:pt x="101" y="97"/>
                    <a:pt x="101" y="92"/>
                  </a:cubicBezTo>
                  <a:cubicBezTo>
                    <a:pt x="101" y="88"/>
                    <a:pt x="98" y="84"/>
                    <a:pt x="93" y="84"/>
                  </a:cubicBezTo>
                  <a:cubicBezTo>
                    <a:pt x="88" y="84"/>
                    <a:pt x="84" y="88"/>
                    <a:pt x="84" y="92"/>
                  </a:cubicBezTo>
                  <a:cubicBezTo>
                    <a:pt x="84" y="97"/>
                    <a:pt x="88" y="101"/>
                    <a:pt x="93" y="101"/>
                  </a:cubicBezTo>
                  <a:close/>
                  <a:moveTo>
                    <a:pt x="169" y="0"/>
                  </a:move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7"/>
                    <a:pt x="0" y="17"/>
                  </a:cubicBezTo>
                  <a:cubicBezTo>
                    <a:pt x="0" y="168"/>
                    <a:pt x="0" y="168"/>
                    <a:pt x="0" y="168"/>
                  </a:cubicBezTo>
                  <a:cubicBezTo>
                    <a:pt x="0" y="178"/>
                    <a:pt x="8" y="185"/>
                    <a:pt x="17" y="185"/>
                  </a:cubicBezTo>
                  <a:cubicBezTo>
                    <a:pt x="169" y="185"/>
                    <a:pt x="169" y="185"/>
                    <a:pt x="169" y="185"/>
                  </a:cubicBezTo>
                  <a:cubicBezTo>
                    <a:pt x="178" y="185"/>
                    <a:pt x="186" y="178"/>
                    <a:pt x="186" y="168"/>
                  </a:cubicBezTo>
                  <a:cubicBezTo>
                    <a:pt x="186" y="17"/>
                    <a:pt x="186" y="17"/>
                    <a:pt x="186" y="17"/>
                  </a:cubicBezTo>
                  <a:cubicBezTo>
                    <a:pt x="186" y="7"/>
                    <a:pt x="178" y="0"/>
                    <a:pt x="169" y="0"/>
                  </a:cubicBezTo>
                  <a:close/>
                  <a:moveTo>
                    <a:pt x="177" y="168"/>
                  </a:moveTo>
                  <a:cubicBezTo>
                    <a:pt x="177" y="173"/>
                    <a:pt x="173" y="177"/>
                    <a:pt x="169" y="177"/>
                  </a:cubicBezTo>
                  <a:cubicBezTo>
                    <a:pt x="17" y="177"/>
                    <a:pt x="17" y="177"/>
                    <a:pt x="17" y="177"/>
                  </a:cubicBezTo>
                  <a:cubicBezTo>
                    <a:pt x="12" y="177"/>
                    <a:pt x="8" y="173"/>
                    <a:pt x="8" y="16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8" y="12"/>
                    <a:pt x="12" y="8"/>
                    <a:pt x="17" y="8"/>
                  </a:cubicBezTo>
                  <a:cubicBezTo>
                    <a:pt x="169" y="8"/>
                    <a:pt x="169" y="8"/>
                    <a:pt x="169" y="8"/>
                  </a:cubicBezTo>
                  <a:cubicBezTo>
                    <a:pt x="173" y="8"/>
                    <a:pt x="177" y="12"/>
                    <a:pt x="177" y="17"/>
                  </a:cubicBezTo>
                  <a:lnTo>
                    <a:pt x="177" y="168"/>
                  </a:lnTo>
                  <a:close/>
                  <a:moveTo>
                    <a:pt x="69" y="116"/>
                  </a:moveTo>
                  <a:cubicBezTo>
                    <a:pt x="69" y="116"/>
                    <a:pt x="69" y="116"/>
                    <a:pt x="69" y="116"/>
                  </a:cubicBezTo>
                  <a:cubicBezTo>
                    <a:pt x="75" y="122"/>
                    <a:pt x="84" y="126"/>
                    <a:pt x="93" y="126"/>
                  </a:cubicBezTo>
                  <a:cubicBezTo>
                    <a:pt x="102" y="126"/>
                    <a:pt x="111" y="122"/>
                    <a:pt x="117" y="116"/>
                  </a:cubicBezTo>
                  <a:cubicBezTo>
                    <a:pt x="117" y="116"/>
                    <a:pt x="117" y="116"/>
                    <a:pt x="117" y="116"/>
                  </a:cubicBezTo>
                  <a:cubicBezTo>
                    <a:pt x="117" y="116"/>
                    <a:pt x="117" y="116"/>
                    <a:pt x="117" y="116"/>
                  </a:cubicBezTo>
                  <a:cubicBezTo>
                    <a:pt x="123" y="110"/>
                    <a:pt x="127" y="102"/>
                    <a:pt x="127" y="92"/>
                  </a:cubicBezTo>
                  <a:cubicBezTo>
                    <a:pt x="127" y="74"/>
                    <a:pt x="111" y="59"/>
                    <a:pt x="93" y="59"/>
                  </a:cubicBezTo>
                  <a:cubicBezTo>
                    <a:pt x="74" y="59"/>
                    <a:pt x="59" y="74"/>
                    <a:pt x="59" y="92"/>
                  </a:cubicBezTo>
                  <a:cubicBezTo>
                    <a:pt x="59" y="102"/>
                    <a:pt x="63" y="110"/>
                    <a:pt x="69" y="116"/>
                  </a:cubicBezTo>
                  <a:cubicBezTo>
                    <a:pt x="69" y="116"/>
                    <a:pt x="69" y="116"/>
                    <a:pt x="69" y="116"/>
                  </a:cubicBezTo>
                  <a:close/>
                  <a:moveTo>
                    <a:pt x="72" y="88"/>
                  </a:moveTo>
                  <a:cubicBezTo>
                    <a:pt x="68" y="88"/>
                    <a:pt x="68" y="88"/>
                    <a:pt x="68" y="88"/>
                  </a:cubicBezTo>
                  <a:cubicBezTo>
                    <a:pt x="69" y="84"/>
                    <a:pt x="70" y="81"/>
                    <a:pt x="72" y="78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7" y="82"/>
                    <a:pt x="79" y="82"/>
                    <a:pt x="81" y="81"/>
                  </a:cubicBezTo>
                  <a:cubicBezTo>
                    <a:pt x="83" y="79"/>
                    <a:pt x="83" y="76"/>
                    <a:pt x="81" y="75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81" y="70"/>
                    <a:pt x="85" y="68"/>
                    <a:pt x="89" y="68"/>
                  </a:cubicBezTo>
                  <a:cubicBezTo>
                    <a:pt x="89" y="71"/>
                    <a:pt x="89" y="71"/>
                    <a:pt x="89" y="71"/>
                  </a:cubicBezTo>
                  <a:cubicBezTo>
                    <a:pt x="89" y="74"/>
                    <a:pt x="91" y="76"/>
                    <a:pt x="93" y="76"/>
                  </a:cubicBezTo>
                  <a:cubicBezTo>
                    <a:pt x="95" y="76"/>
                    <a:pt x="97" y="74"/>
                    <a:pt x="97" y="71"/>
                  </a:cubicBezTo>
                  <a:cubicBezTo>
                    <a:pt x="97" y="68"/>
                    <a:pt x="97" y="68"/>
                    <a:pt x="97" y="68"/>
                  </a:cubicBezTo>
                  <a:cubicBezTo>
                    <a:pt x="101" y="68"/>
                    <a:pt x="104" y="70"/>
                    <a:pt x="107" y="72"/>
                  </a:cubicBezTo>
                  <a:cubicBezTo>
                    <a:pt x="105" y="75"/>
                    <a:pt x="105" y="75"/>
                    <a:pt x="105" y="75"/>
                  </a:cubicBezTo>
                  <a:cubicBezTo>
                    <a:pt x="103" y="76"/>
                    <a:pt x="103" y="79"/>
                    <a:pt x="105" y="81"/>
                  </a:cubicBezTo>
                  <a:cubicBezTo>
                    <a:pt x="106" y="82"/>
                    <a:pt x="109" y="82"/>
                    <a:pt x="111" y="81"/>
                  </a:cubicBezTo>
                  <a:cubicBezTo>
                    <a:pt x="113" y="78"/>
                    <a:pt x="113" y="78"/>
                    <a:pt x="113" y="78"/>
                  </a:cubicBezTo>
                  <a:cubicBezTo>
                    <a:pt x="116" y="81"/>
                    <a:pt x="117" y="84"/>
                    <a:pt x="118" y="88"/>
                  </a:cubicBezTo>
                  <a:cubicBezTo>
                    <a:pt x="114" y="88"/>
                    <a:pt x="114" y="88"/>
                    <a:pt x="114" y="88"/>
                  </a:cubicBezTo>
                  <a:cubicBezTo>
                    <a:pt x="112" y="88"/>
                    <a:pt x="110" y="90"/>
                    <a:pt x="110" y="92"/>
                  </a:cubicBezTo>
                  <a:cubicBezTo>
                    <a:pt x="110" y="95"/>
                    <a:pt x="112" y="97"/>
                    <a:pt x="114" y="97"/>
                  </a:cubicBezTo>
                  <a:cubicBezTo>
                    <a:pt x="118" y="97"/>
                    <a:pt x="118" y="97"/>
                    <a:pt x="118" y="97"/>
                  </a:cubicBezTo>
                  <a:cubicBezTo>
                    <a:pt x="117" y="101"/>
                    <a:pt x="116" y="104"/>
                    <a:pt x="113" y="107"/>
                  </a:cubicBezTo>
                  <a:cubicBezTo>
                    <a:pt x="111" y="104"/>
                    <a:pt x="111" y="104"/>
                    <a:pt x="111" y="104"/>
                  </a:cubicBezTo>
                  <a:cubicBezTo>
                    <a:pt x="109" y="103"/>
                    <a:pt x="106" y="103"/>
                    <a:pt x="105" y="104"/>
                  </a:cubicBezTo>
                  <a:cubicBezTo>
                    <a:pt x="103" y="106"/>
                    <a:pt x="103" y="109"/>
                    <a:pt x="105" y="110"/>
                  </a:cubicBezTo>
                  <a:cubicBezTo>
                    <a:pt x="107" y="113"/>
                    <a:pt x="107" y="113"/>
                    <a:pt x="107" y="113"/>
                  </a:cubicBezTo>
                  <a:cubicBezTo>
                    <a:pt x="104" y="115"/>
                    <a:pt x="101" y="117"/>
                    <a:pt x="97" y="117"/>
                  </a:cubicBezTo>
                  <a:cubicBezTo>
                    <a:pt x="97" y="114"/>
                    <a:pt x="97" y="114"/>
                    <a:pt x="97" y="114"/>
                  </a:cubicBezTo>
                  <a:cubicBezTo>
                    <a:pt x="97" y="111"/>
                    <a:pt x="95" y="109"/>
                    <a:pt x="93" y="109"/>
                  </a:cubicBezTo>
                  <a:cubicBezTo>
                    <a:pt x="91" y="109"/>
                    <a:pt x="89" y="111"/>
                    <a:pt x="89" y="114"/>
                  </a:cubicBezTo>
                  <a:cubicBezTo>
                    <a:pt x="89" y="117"/>
                    <a:pt x="89" y="117"/>
                    <a:pt x="89" y="117"/>
                  </a:cubicBezTo>
                  <a:cubicBezTo>
                    <a:pt x="85" y="117"/>
                    <a:pt x="81" y="115"/>
                    <a:pt x="78" y="113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3" y="109"/>
                    <a:pt x="83" y="106"/>
                    <a:pt x="81" y="104"/>
                  </a:cubicBezTo>
                  <a:cubicBezTo>
                    <a:pt x="79" y="103"/>
                    <a:pt x="77" y="103"/>
                    <a:pt x="75" y="104"/>
                  </a:cubicBezTo>
                  <a:cubicBezTo>
                    <a:pt x="72" y="107"/>
                    <a:pt x="72" y="107"/>
                    <a:pt x="72" y="107"/>
                  </a:cubicBezTo>
                  <a:cubicBezTo>
                    <a:pt x="70" y="104"/>
                    <a:pt x="69" y="101"/>
                    <a:pt x="68" y="97"/>
                  </a:cubicBezTo>
                  <a:cubicBezTo>
                    <a:pt x="72" y="97"/>
                    <a:pt x="72" y="97"/>
                    <a:pt x="72" y="97"/>
                  </a:cubicBezTo>
                  <a:cubicBezTo>
                    <a:pt x="74" y="97"/>
                    <a:pt x="76" y="95"/>
                    <a:pt x="76" y="92"/>
                  </a:cubicBezTo>
                  <a:cubicBezTo>
                    <a:pt x="76" y="90"/>
                    <a:pt x="74" y="88"/>
                    <a:pt x="72" y="88"/>
                  </a:cubicBezTo>
                  <a:close/>
                  <a:moveTo>
                    <a:pt x="160" y="50"/>
                  </a:moveTo>
                  <a:cubicBezTo>
                    <a:pt x="160" y="25"/>
                    <a:pt x="160" y="25"/>
                    <a:pt x="160" y="25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5" y="160"/>
                    <a:pt x="25" y="160"/>
                    <a:pt x="25" y="160"/>
                  </a:cubicBezTo>
                  <a:cubicBezTo>
                    <a:pt x="160" y="160"/>
                    <a:pt x="160" y="160"/>
                    <a:pt x="160" y="160"/>
                  </a:cubicBezTo>
                  <a:cubicBezTo>
                    <a:pt x="160" y="135"/>
                    <a:pt x="160" y="135"/>
                    <a:pt x="160" y="135"/>
                  </a:cubicBezTo>
                  <a:cubicBezTo>
                    <a:pt x="165" y="135"/>
                    <a:pt x="169" y="131"/>
                    <a:pt x="169" y="126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69" y="113"/>
                    <a:pt x="165" y="109"/>
                    <a:pt x="160" y="109"/>
                  </a:cubicBezTo>
                  <a:cubicBezTo>
                    <a:pt x="160" y="76"/>
                    <a:pt x="160" y="76"/>
                    <a:pt x="160" y="76"/>
                  </a:cubicBezTo>
                  <a:cubicBezTo>
                    <a:pt x="165" y="76"/>
                    <a:pt x="169" y="72"/>
                    <a:pt x="169" y="67"/>
                  </a:cubicBezTo>
                  <a:cubicBezTo>
                    <a:pt x="169" y="59"/>
                    <a:pt x="169" y="59"/>
                    <a:pt x="169" y="59"/>
                  </a:cubicBezTo>
                  <a:cubicBezTo>
                    <a:pt x="169" y="54"/>
                    <a:pt x="165" y="50"/>
                    <a:pt x="160" y="50"/>
                  </a:cubicBezTo>
                  <a:close/>
                  <a:moveTo>
                    <a:pt x="152" y="50"/>
                  </a:moveTo>
                  <a:cubicBezTo>
                    <a:pt x="147" y="50"/>
                    <a:pt x="143" y="54"/>
                    <a:pt x="143" y="59"/>
                  </a:cubicBezTo>
                  <a:cubicBezTo>
                    <a:pt x="143" y="67"/>
                    <a:pt x="143" y="67"/>
                    <a:pt x="143" y="67"/>
                  </a:cubicBezTo>
                  <a:cubicBezTo>
                    <a:pt x="143" y="72"/>
                    <a:pt x="147" y="76"/>
                    <a:pt x="152" y="76"/>
                  </a:cubicBezTo>
                  <a:cubicBezTo>
                    <a:pt x="152" y="109"/>
                    <a:pt x="152" y="109"/>
                    <a:pt x="152" y="109"/>
                  </a:cubicBezTo>
                  <a:cubicBezTo>
                    <a:pt x="147" y="109"/>
                    <a:pt x="143" y="113"/>
                    <a:pt x="143" y="118"/>
                  </a:cubicBezTo>
                  <a:cubicBezTo>
                    <a:pt x="143" y="126"/>
                    <a:pt x="143" y="126"/>
                    <a:pt x="143" y="126"/>
                  </a:cubicBezTo>
                  <a:cubicBezTo>
                    <a:pt x="143" y="131"/>
                    <a:pt x="147" y="135"/>
                    <a:pt x="152" y="135"/>
                  </a:cubicBezTo>
                  <a:cubicBezTo>
                    <a:pt x="152" y="152"/>
                    <a:pt x="152" y="152"/>
                    <a:pt x="152" y="152"/>
                  </a:cubicBezTo>
                  <a:cubicBezTo>
                    <a:pt x="34" y="152"/>
                    <a:pt x="34" y="152"/>
                    <a:pt x="34" y="152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152" y="33"/>
                    <a:pt x="152" y="33"/>
                    <a:pt x="152" y="33"/>
                  </a:cubicBezTo>
                  <a:lnTo>
                    <a:pt x="152" y="5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378" name="TextBox 377"/>
            <p:cNvSpPr txBox="1"/>
            <p:nvPr/>
          </p:nvSpPr>
          <p:spPr>
            <a:xfrm>
              <a:off x="597058" y="2028284"/>
              <a:ext cx="2305501" cy="7076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Sugar plum gummi bears. Apple pie yummy cake with candy</a:t>
              </a:r>
            </a:p>
          </p:txBody>
        </p:sp>
        <p:sp>
          <p:nvSpPr>
            <p:cNvPr id="379" name="Rectangle 378"/>
            <p:cNvSpPr/>
            <p:nvPr/>
          </p:nvSpPr>
          <p:spPr>
            <a:xfrm>
              <a:off x="1465691" y="1758414"/>
              <a:ext cx="1436868" cy="2974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CONTENT TITLE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BE8B9E29-3847-4686-8220-42FB2099B89A}"/>
              </a:ext>
            </a:extLst>
          </p:cNvPr>
          <p:cNvGrpSpPr/>
          <p:nvPr/>
        </p:nvGrpSpPr>
        <p:grpSpPr>
          <a:xfrm>
            <a:off x="597058" y="3126627"/>
            <a:ext cx="2850368" cy="977565"/>
            <a:chOff x="597058" y="3126627"/>
            <a:chExt cx="2850368" cy="977565"/>
          </a:xfrm>
        </p:grpSpPr>
        <p:sp>
          <p:nvSpPr>
            <p:cNvPr id="367" name="Freeform 450"/>
            <p:cNvSpPr>
              <a:spLocks noEditPoints="1"/>
            </p:cNvSpPr>
            <p:nvPr/>
          </p:nvSpPr>
          <p:spPr bwMode="auto">
            <a:xfrm>
              <a:off x="3067742" y="3219449"/>
              <a:ext cx="379684" cy="377444"/>
            </a:xfrm>
            <a:custGeom>
              <a:avLst/>
              <a:gdLst>
                <a:gd name="T0" fmla="*/ 144 w 186"/>
                <a:gd name="T1" fmla="*/ 92 h 185"/>
                <a:gd name="T2" fmla="*/ 43 w 186"/>
                <a:gd name="T3" fmla="*/ 92 h 185"/>
                <a:gd name="T4" fmla="*/ 43 w 186"/>
                <a:gd name="T5" fmla="*/ 143 h 185"/>
                <a:gd name="T6" fmla="*/ 144 w 186"/>
                <a:gd name="T7" fmla="*/ 143 h 185"/>
                <a:gd name="T8" fmla="*/ 144 w 186"/>
                <a:gd name="T9" fmla="*/ 92 h 185"/>
                <a:gd name="T10" fmla="*/ 135 w 186"/>
                <a:gd name="T11" fmla="*/ 135 h 185"/>
                <a:gd name="T12" fmla="*/ 51 w 186"/>
                <a:gd name="T13" fmla="*/ 135 h 185"/>
                <a:gd name="T14" fmla="*/ 51 w 186"/>
                <a:gd name="T15" fmla="*/ 101 h 185"/>
                <a:gd name="T16" fmla="*/ 135 w 186"/>
                <a:gd name="T17" fmla="*/ 101 h 185"/>
                <a:gd name="T18" fmla="*/ 135 w 186"/>
                <a:gd name="T19" fmla="*/ 135 h 185"/>
                <a:gd name="T20" fmla="*/ 144 w 186"/>
                <a:gd name="T21" fmla="*/ 25 h 185"/>
                <a:gd name="T22" fmla="*/ 43 w 186"/>
                <a:gd name="T23" fmla="*/ 25 h 185"/>
                <a:gd name="T24" fmla="*/ 43 w 186"/>
                <a:gd name="T25" fmla="*/ 76 h 185"/>
                <a:gd name="T26" fmla="*/ 144 w 186"/>
                <a:gd name="T27" fmla="*/ 76 h 185"/>
                <a:gd name="T28" fmla="*/ 144 w 186"/>
                <a:gd name="T29" fmla="*/ 25 h 185"/>
                <a:gd name="T30" fmla="*/ 135 w 186"/>
                <a:gd name="T31" fmla="*/ 67 h 185"/>
                <a:gd name="T32" fmla="*/ 51 w 186"/>
                <a:gd name="T33" fmla="*/ 67 h 185"/>
                <a:gd name="T34" fmla="*/ 51 w 186"/>
                <a:gd name="T35" fmla="*/ 33 h 185"/>
                <a:gd name="T36" fmla="*/ 135 w 186"/>
                <a:gd name="T37" fmla="*/ 33 h 185"/>
                <a:gd name="T38" fmla="*/ 135 w 186"/>
                <a:gd name="T39" fmla="*/ 67 h 185"/>
                <a:gd name="T40" fmla="*/ 102 w 186"/>
                <a:gd name="T41" fmla="*/ 50 h 185"/>
                <a:gd name="T42" fmla="*/ 85 w 186"/>
                <a:gd name="T43" fmla="*/ 50 h 185"/>
                <a:gd name="T44" fmla="*/ 85 w 186"/>
                <a:gd name="T45" fmla="*/ 59 h 185"/>
                <a:gd name="T46" fmla="*/ 102 w 186"/>
                <a:gd name="T47" fmla="*/ 59 h 185"/>
                <a:gd name="T48" fmla="*/ 102 w 186"/>
                <a:gd name="T49" fmla="*/ 50 h 185"/>
                <a:gd name="T50" fmla="*/ 182 w 186"/>
                <a:gd name="T51" fmla="*/ 0 h 185"/>
                <a:gd name="T52" fmla="*/ 5 w 186"/>
                <a:gd name="T53" fmla="*/ 0 h 185"/>
                <a:gd name="T54" fmla="*/ 0 w 186"/>
                <a:gd name="T55" fmla="*/ 4 h 185"/>
                <a:gd name="T56" fmla="*/ 5 w 186"/>
                <a:gd name="T57" fmla="*/ 8 h 185"/>
                <a:gd name="T58" fmla="*/ 17 w 186"/>
                <a:gd name="T59" fmla="*/ 8 h 185"/>
                <a:gd name="T60" fmla="*/ 17 w 186"/>
                <a:gd name="T61" fmla="*/ 152 h 185"/>
                <a:gd name="T62" fmla="*/ 34 w 186"/>
                <a:gd name="T63" fmla="*/ 168 h 185"/>
                <a:gd name="T64" fmla="*/ 43 w 186"/>
                <a:gd name="T65" fmla="*/ 168 h 185"/>
                <a:gd name="T66" fmla="*/ 43 w 186"/>
                <a:gd name="T67" fmla="*/ 181 h 185"/>
                <a:gd name="T68" fmla="*/ 47 w 186"/>
                <a:gd name="T69" fmla="*/ 185 h 185"/>
                <a:gd name="T70" fmla="*/ 51 w 186"/>
                <a:gd name="T71" fmla="*/ 181 h 185"/>
                <a:gd name="T72" fmla="*/ 51 w 186"/>
                <a:gd name="T73" fmla="*/ 168 h 185"/>
                <a:gd name="T74" fmla="*/ 135 w 186"/>
                <a:gd name="T75" fmla="*/ 168 h 185"/>
                <a:gd name="T76" fmla="*/ 135 w 186"/>
                <a:gd name="T77" fmla="*/ 181 h 185"/>
                <a:gd name="T78" fmla="*/ 140 w 186"/>
                <a:gd name="T79" fmla="*/ 185 h 185"/>
                <a:gd name="T80" fmla="*/ 144 w 186"/>
                <a:gd name="T81" fmla="*/ 181 h 185"/>
                <a:gd name="T82" fmla="*/ 144 w 186"/>
                <a:gd name="T83" fmla="*/ 168 h 185"/>
                <a:gd name="T84" fmla="*/ 152 w 186"/>
                <a:gd name="T85" fmla="*/ 168 h 185"/>
                <a:gd name="T86" fmla="*/ 169 w 186"/>
                <a:gd name="T87" fmla="*/ 152 h 185"/>
                <a:gd name="T88" fmla="*/ 169 w 186"/>
                <a:gd name="T89" fmla="*/ 8 h 185"/>
                <a:gd name="T90" fmla="*/ 182 w 186"/>
                <a:gd name="T91" fmla="*/ 8 h 185"/>
                <a:gd name="T92" fmla="*/ 186 w 186"/>
                <a:gd name="T93" fmla="*/ 4 h 185"/>
                <a:gd name="T94" fmla="*/ 182 w 186"/>
                <a:gd name="T95" fmla="*/ 0 h 185"/>
                <a:gd name="T96" fmla="*/ 161 w 186"/>
                <a:gd name="T97" fmla="*/ 152 h 185"/>
                <a:gd name="T98" fmla="*/ 152 w 186"/>
                <a:gd name="T99" fmla="*/ 160 h 185"/>
                <a:gd name="T100" fmla="*/ 34 w 186"/>
                <a:gd name="T101" fmla="*/ 160 h 185"/>
                <a:gd name="T102" fmla="*/ 26 w 186"/>
                <a:gd name="T103" fmla="*/ 152 h 185"/>
                <a:gd name="T104" fmla="*/ 26 w 186"/>
                <a:gd name="T105" fmla="*/ 8 h 185"/>
                <a:gd name="T106" fmla="*/ 161 w 186"/>
                <a:gd name="T107" fmla="*/ 8 h 185"/>
                <a:gd name="T108" fmla="*/ 161 w 186"/>
                <a:gd name="T109" fmla="*/ 152 h 185"/>
                <a:gd name="T110" fmla="*/ 102 w 186"/>
                <a:gd name="T111" fmla="*/ 118 h 185"/>
                <a:gd name="T112" fmla="*/ 85 w 186"/>
                <a:gd name="T113" fmla="*/ 118 h 185"/>
                <a:gd name="T114" fmla="*/ 85 w 186"/>
                <a:gd name="T115" fmla="*/ 126 h 185"/>
                <a:gd name="T116" fmla="*/ 102 w 186"/>
                <a:gd name="T117" fmla="*/ 126 h 185"/>
                <a:gd name="T118" fmla="*/ 102 w 186"/>
                <a:gd name="T119" fmla="*/ 11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86" h="185">
                  <a:moveTo>
                    <a:pt x="144" y="92"/>
                  </a:moveTo>
                  <a:cubicBezTo>
                    <a:pt x="43" y="92"/>
                    <a:pt x="43" y="92"/>
                    <a:pt x="43" y="92"/>
                  </a:cubicBezTo>
                  <a:cubicBezTo>
                    <a:pt x="43" y="143"/>
                    <a:pt x="43" y="143"/>
                    <a:pt x="43" y="143"/>
                  </a:cubicBezTo>
                  <a:cubicBezTo>
                    <a:pt x="144" y="143"/>
                    <a:pt x="144" y="143"/>
                    <a:pt x="144" y="143"/>
                  </a:cubicBezTo>
                  <a:lnTo>
                    <a:pt x="144" y="92"/>
                  </a:lnTo>
                  <a:close/>
                  <a:moveTo>
                    <a:pt x="135" y="135"/>
                  </a:moveTo>
                  <a:cubicBezTo>
                    <a:pt x="51" y="135"/>
                    <a:pt x="51" y="135"/>
                    <a:pt x="51" y="135"/>
                  </a:cubicBezTo>
                  <a:cubicBezTo>
                    <a:pt x="51" y="101"/>
                    <a:pt x="51" y="101"/>
                    <a:pt x="51" y="101"/>
                  </a:cubicBezTo>
                  <a:cubicBezTo>
                    <a:pt x="135" y="101"/>
                    <a:pt x="135" y="101"/>
                    <a:pt x="135" y="101"/>
                  </a:cubicBezTo>
                  <a:lnTo>
                    <a:pt x="135" y="135"/>
                  </a:lnTo>
                  <a:close/>
                  <a:moveTo>
                    <a:pt x="144" y="25"/>
                  </a:moveTo>
                  <a:cubicBezTo>
                    <a:pt x="43" y="25"/>
                    <a:pt x="43" y="25"/>
                    <a:pt x="43" y="25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144" y="76"/>
                    <a:pt x="144" y="76"/>
                    <a:pt x="144" y="76"/>
                  </a:cubicBezTo>
                  <a:lnTo>
                    <a:pt x="144" y="25"/>
                  </a:lnTo>
                  <a:close/>
                  <a:moveTo>
                    <a:pt x="135" y="67"/>
                  </a:moveTo>
                  <a:cubicBezTo>
                    <a:pt x="51" y="67"/>
                    <a:pt x="51" y="67"/>
                    <a:pt x="51" y="67"/>
                  </a:cubicBezTo>
                  <a:cubicBezTo>
                    <a:pt x="51" y="33"/>
                    <a:pt x="51" y="33"/>
                    <a:pt x="51" y="33"/>
                  </a:cubicBezTo>
                  <a:cubicBezTo>
                    <a:pt x="135" y="33"/>
                    <a:pt x="135" y="33"/>
                    <a:pt x="135" y="33"/>
                  </a:cubicBezTo>
                  <a:lnTo>
                    <a:pt x="135" y="67"/>
                  </a:lnTo>
                  <a:close/>
                  <a:moveTo>
                    <a:pt x="102" y="50"/>
                  </a:moveTo>
                  <a:cubicBezTo>
                    <a:pt x="85" y="50"/>
                    <a:pt x="85" y="50"/>
                    <a:pt x="85" y="50"/>
                  </a:cubicBezTo>
                  <a:cubicBezTo>
                    <a:pt x="85" y="59"/>
                    <a:pt x="85" y="59"/>
                    <a:pt x="85" y="59"/>
                  </a:cubicBezTo>
                  <a:cubicBezTo>
                    <a:pt x="102" y="59"/>
                    <a:pt x="102" y="59"/>
                    <a:pt x="102" y="59"/>
                  </a:cubicBezTo>
                  <a:lnTo>
                    <a:pt x="102" y="50"/>
                  </a:lnTo>
                  <a:close/>
                  <a:moveTo>
                    <a:pt x="182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6"/>
                    <a:pt x="2" y="8"/>
                    <a:pt x="5" y="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152"/>
                    <a:pt x="17" y="152"/>
                    <a:pt x="17" y="152"/>
                  </a:cubicBezTo>
                  <a:cubicBezTo>
                    <a:pt x="17" y="161"/>
                    <a:pt x="25" y="168"/>
                    <a:pt x="34" y="168"/>
                  </a:cubicBezTo>
                  <a:cubicBezTo>
                    <a:pt x="43" y="168"/>
                    <a:pt x="43" y="168"/>
                    <a:pt x="43" y="168"/>
                  </a:cubicBezTo>
                  <a:cubicBezTo>
                    <a:pt x="43" y="181"/>
                    <a:pt x="43" y="181"/>
                    <a:pt x="43" y="181"/>
                  </a:cubicBezTo>
                  <a:cubicBezTo>
                    <a:pt x="43" y="183"/>
                    <a:pt x="44" y="185"/>
                    <a:pt x="47" y="185"/>
                  </a:cubicBezTo>
                  <a:cubicBezTo>
                    <a:pt x="49" y="185"/>
                    <a:pt x="51" y="183"/>
                    <a:pt x="51" y="181"/>
                  </a:cubicBezTo>
                  <a:cubicBezTo>
                    <a:pt x="51" y="168"/>
                    <a:pt x="51" y="168"/>
                    <a:pt x="51" y="168"/>
                  </a:cubicBezTo>
                  <a:cubicBezTo>
                    <a:pt x="135" y="168"/>
                    <a:pt x="135" y="168"/>
                    <a:pt x="135" y="168"/>
                  </a:cubicBezTo>
                  <a:cubicBezTo>
                    <a:pt x="135" y="181"/>
                    <a:pt x="135" y="181"/>
                    <a:pt x="135" y="181"/>
                  </a:cubicBezTo>
                  <a:cubicBezTo>
                    <a:pt x="135" y="183"/>
                    <a:pt x="137" y="185"/>
                    <a:pt x="140" y="185"/>
                  </a:cubicBezTo>
                  <a:cubicBezTo>
                    <a:pt x="142" y="185"/>
                    <a:pt x="144" y="183"/>
                    <a:pt x="144" y="181"/>
                  </a:cubicBezTo>
                  <a:cubicBezTo>
                    <a:pt x="144" y="168"/>
                    <a:pt x="144" y="168"/>
                    <a:pt x="144" y="168"/>
                  </a:cubicBezTo>
                  <a:cubicBezTo>
                    <a:pt x="152" y="168"/>
                    <a:pt x="152" y="168"/>
                    <a:pt x="152" y="168"/>
                  </a:cubicBezTo>
                  <a:cubicBezTo>
                    <a:pt x="162" y="168"/>
                    <a:pt x="169" y="161"/>
                    <a:pt x="169" y="152"/>
                  </a:cubicBezTo>
                  <a:cubicBezTo>
                    <a:pt x="169" y="8"/>
                    <a:pt x="169" y="8"/>
                    <a:pt x="169" y="8"/>
                  </a:cubicBezTo>
                  <a:cubicBezTo>
                    <a:pt x="182" y="8"/>
                    <a:pt x="182" y="8"/>
                    <a:pt x="182" y="8"/>
                  </a:cubicBezTo>
                  <a:cubicBezTo>
                    <a:pt x="184" y="8"/>
                    <a:pt x="186" y="6"/>
                    <a:pt x="186" y="4"/>
                  </a:cubicBezTo>
                  <a:cubicBezTo>
                    <a:pt x="186" y="2"/>
                    <a:pt x="184" y="0"/>
                    <a:pt x="182" y="0"/>
                  </a:cubicBezTo>
                  <a:close/>
                  <a:moveTo>
                    <a:pt x="161" y="152"/>
                  </a:moveTo>
                  <a:cubicBezTo>
                    <a:pt x="161" y="156"/>
                    <a:pt x="157" y="160"/>
                    <a:pt x="152" y="160"/>
                  </a:cubicBezTo>
                  <a:cubicBezTo>
                    <a:pt x="34" y="160"/>
                    <a:pt x="34" y="160"/>
                    <a:pt x="34" y="160"/>
                  </a:cubicBezTo>
                  <a:cubicBezTo>
                    <a:pt x="29" y="160"/>
                    <a:pt x="26" y="156"/>
                    <a:pt x="26" y="152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161" y="8"/>
                    <a:pt x="161" y="8"/>
                    <a:pt x="161" y="8"/>
                  </a:cubicBezTo>
                  <a:lnTo>
                    <a:pt x="161" y="152"/>
                  </a:lnTo>
                  <a:close/>
                  <a:moveTo>
                    <a:pt x="102" y="118"/>
                  </a:moveTo>
                  <a:cubicBezTo>
                    <a:pt x="85" y="118"/>
                    <a:pt x="85" y="118"/>
                    <a:pt x="85" y="118"/>
                  </a:cubicBezTo>
                  <a:cubicBezTo>
                    <a:pt x="85" y="126"/>
                    <a:pt x="85" y="126"/>
                    <a:pt x="85" y="126"/>
                  </a:cubicBezTo>
                  <a:cubicBezTo>
                    <a:pt x="102" y="126"/>
                    <a:pt x="102" y="126"/>
                    <a:pt x="102" y="126"/>
                  </a:cubicBezTo>
                  <a:lnTo>
                    <a:pt x="102" y="1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380" name="TextBox 379"/>
            <p:cNvSpPr txBox="1"/>
            <p:nvPr/>
          </p:nvSpPr>
          <p:spPr>
            <a:xfrm>
              <a:off x="597058" y="3396498"/>
              <a:ext cx="2305501" cy="7076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Sugar plum gummi bears. Apple pie yummy cake with candy</a:t>
              </a:r>
            </a:p>
          </p:txBody>
        </p:sp>
        <p:sp>
          <p:nvSpPr>
            <p:cNvPr id="381" name="Rectangle 380"/>
            <p:cNvSpPr/>
            <p:nvPr/>
          </p:nvSpPr>
          <p:spPr>
            <a:xfrm>
              <a:off x="1465691" y="3126627"/>
              <a:ext cx="1436868" cy="2974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CONTENT TITLE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3D7E321-DA71-44D2-9956-87F676AAF9AB}"/>
              </a:ext>
            </a:extLst>
          </p:cNvPr>
          <p:cNvGrpSpPr/>
          <p:nvPr/>
        </p:nvGrpSpPr>
        <p:grpSpPr>
          <a:xfrm>
            <a:off x="597058" y="4461036"/>
            <a:ext cx="2851488" cy="977565"/>
            <a:chOff x="597058" y="4461036"/>
            <a:chExt cx="2851488" cy="977565"/>
          </a:xfrm>
        </p:grpSpPr>
        <p:sp>
          <p:nvSpPr>
            <p:cNvPr id="368" name="Freeform 460"/>
            <p:cNvSpPr>
              <a:spLocks noEditPoints="1"/>
            </p:cNvSpPr>
            <p:nvPr/>
          </p:nvSpPr>
          <p:spPr bwMode="auto">
            <a:xfrm>
              <a:off x="3068862" y="4604479"/>
              <a:ext cx="379684" cy="275523"/>
            </a:xfrm>
            <a:custGeom>
              <a:avLst/>
              <a:gdLst>
                <a:gd name="T0" fmla="*/ 114 w 186"/>
                <a:gd name="T1" fmla="*/ 51 h 135"/>
                <a:gd name="T2" fmla="*/ 114 w 186"/>
                <a:gd name="T3" fmla="*/ 59 h 135"/>
                <a:gd name="T4" fmla="*/ 144 w 186"/>
                <a:gd name="T5" fmla="*/ 55 h 135"/>
                <a:gd name="T6" fmla="*/ 114 w 186"/>
                <a:gd name="T7" fmla="*/ 72 h 135"/>
                <a:gd name="T8" fmla="*/ 135 w 186"/>
                <a:gd name="T9" fmla="*/ 68 h 135"/>
                <a:gd name="T10" fmla="*/ 114 w 186"/>
                <a:gd name="T11" fmla="*/ 64 h 135"/>
                <a:gd name="T12" fmla="*/ 114 w 186"/>
                <a:gd name="T13" fmla="*/ 72 h 135"/>
                <a:gd name="T14" fmla="*/ 79 w 186"/>
                <a:gd name="T15" fmla="*/ 59 h 135"/>
                <a:gd name="T16" fmla="*/ 72 w 186"/>
                <a:gd name="T17" fmla="*/ 45 h 135"/>
                <a:gd name="T18" fmla="*/ 64 w 186"/>
                <a:gd name="T19" fmla="*/ 45 h 135"/>
                <a:gd name="T20" fmla="*/ 57 w 186"/>
                <a:gd name="T21" fmla="*/ 59 h 135"/>
                <a:gd name="T22" fmla="*/ 43 w 186"/>
                <a:gd name="T23" fmla="*/ 64 h 135"/>
                <a:gd name="T24" fmla="*/ 55 w 186"/>
                <a:gd name="T25" fmla="*/ 74 h 135"/>
                <a:gd name="T26" fmla="*/ 51 w 186"/>
                <a:gd name="T27" fmla="*/ 89 h 135"/>
                <a:gd name="T28" fmla="*/ 58 w 186"/>
                <a:gd name="T29" fmla="*/ 92 h 135"/>
                <a:gd name="T30" fmla="*/ 78 w 186"/>
                <a:gd name="T31" fmla="*/ 92 h 135"/>
                <a:gd name="T32" fmla="*/ 85 w 186"/>
                <a:gd name="T33" fmla="*/ 89 h 135"/>
                <a:gd name="T34" fmla="*/ 80 w 186"/>
                <a:gd name="T35" fmla="*/ 74 h 135"/>
                <a:gd name="T36" fmla="*/ 93 w 186"/>
                <a:gd name="T37" fmla="*/ 64 h 135"/>
                <a:gd name="T38" fmla="*/ 182 w 186"/>
                <a:gd name="T39" fmla="*/ 51 h 135"/>
                <a:gd name="T40" fmla="*/ 186 w 186"/>
                <a:gd name="T41" fmla="*/ 9 h 135"/>
                <a:gd name="T42" fmla="*/ 9 w 186"/>
                <a:gd name="T43" fmla="*/ 0 h 135"/>
                <a:gd name="T44" fmla="*/ 0 w 186"/>
                <a:gd name="T45" fmla="*/ 47 h 135"/>
                <a:gd name="T46" fmla="*/ 17 w 186"/>
                <a:gd name="T47" fmla="*/ 68 h 135"/>
                <a:gd name="T48" fmla="*/ 0 w 186"/>
                <a:gd name="T49" fmla="*/ 89 h 135"/>
                <a:gd name="T50" fmla="*/ 9 w 186"/>
                <a:gd name="T51" fmla="*/ 135 h 135"/>
                <a:gd name="T52" fmla="*/ 186 w 186"/>
                <a:gd name="T53" fmla="*/ 127 h 135"/>
                <a:gd name="T54" fmla="*/ 182 w 186"/>
                <a:gd name="T55" fmla="*/ 85 h 135"/>
                <a:gd name="T56" fmla="*/ 182 w 186"/>
                <a:gd name="T57" fmla="*/ 51 h 135"/>
                <a:gd name="T58" fmla="*/ 178 w 186"/>
                <a:gd name="T59" fmla="*/ 9 h 135"/>
                <a:gd name="T60" fmla="*/ 161 w 186"/>
                <a:gd name="T61" fmla="*/ 17 h 135"/>
                <a:gd name="T62" fmla="*/ 9 w 186"/>
                <a:gd name="T63" fmla="*/ 9 h 135"/>
                <a:gd name="T64" fmla="*/ 152 w 186"/>
                <a:gd name="T65" fmla="*/ 17 h 135"/>
                <a:gd name="T66" fmla="*/ 9 w 186"/>
                <a:gd name="T67" fmla="*/ 9 h 135"/>
                <a:gd name="T68" fmla="*/ 9 w 186"/>
                <a:gd name="T69" fmla="*/ 127 h 135"/>
                <a:gd name="T70" fmla="*/ 152 w 186"/>
                <a:gd name="T71" fmla="*/ 118 h 135"/>
                <a:gd name="T72" fmla="*/ 178 w 186"/>
                <a:gd name="T73" fmla="*/ 127 h 135"/>
                <a:gd name="T74" fmla="*/ 161 w 186"/>
                <a:gd name="T75" fmla="*/ 118 h 135"/>
                <a:gd name="T76" fmla="*/ 178 w 186"/>
                <a:gd name="T77" fmla="*/ 127 h 135"/>
                <a:gd name="T78" fmla="*/ 178 w 186"/>
                <a:gd name="T79" fmla="*/ 110 h 135"/>
                <a:gd name="T80" fmla="*/ 9 w 186"/>
                <a:gd name="T81" fmla="*/ 93 h 135"/>
                <a:gd name="T82" fmla="*/ 9 w 186"/>
                <a:gd name="T83" fmla="*/ 43 h 135"/>
                <a:gd name="T84" fmla="*/ 178 w 186"/>
                <a:gd name="T85" fmla="*/ 26 h 135"/>
                <a:gd name="T86" fmla="*/ 161 w 186"/>
                <a:gd name="T87" fmla="*/ 68 h 135"/>
                <a:gd name="T88" fmla="*/ 140 w 186"/>
                <a:gd name="T89" fmla="*/ 76 h 135"/>
                <a:gd name="T90" fmla="*/ 110 w 186"/>
                <a:gd name="T91" fmla="*/ 80 h 135"/>
                <a:gd name="T92" fmla="*/ 140 w 186"/>
                <a:gd name="T93" fmla="*/ 85 h 135"/>
                <a:gd name="T94" fmla="*/ 140 w 186"/>
                <a:gd name="T95" fmla="*/ 76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86" h="135">
                  <a:moveTo>
                    <a:pt x="140" y="51"/>
                  </a:moveTo>
                  <a:cubicBezTo>
                    <a:pt x="114" y="51"/>
                    <a:pt x="114" y="51"/>
                    <a:pt x="114" y="51"/>
                  </a:cubicBezTo>
                  <a:cubicBezTo>
                    <a:pt x="112" y="51"/>
                    <a:pt x="110" y="53"/>
                    <a:pt x="110" y="55"/>
                  </a:cubicBezTo>
                  <a:cubicBezTo>
                    <a:pt x="110" y="58"/>
                    <a:pt x="112" y="59"/>
                    <a:pt x="114" y="59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2" y="59"/>
                    <a:pt x="144" y="58"/>
                    <a:pt x="144" y="55"/>
                  </a:cubicBezTo>
                  <a:cubicBezTo>
                    <a:pt x="144" y="53"/>
                    <a:pt x="142" y="51"/>
                    <a:pt x="140" y="51"/>
                  </a:cubicBezTo>
                  <a:close/>
                  <a:moveTo>
                    <a:pt x="114" y="72"/>
                  </a:moveTo>
                  <a:cubicBezTo>
                    <a:pt x="131" y="72"/>
                    <a:pt x="131" y="72"/>
                    <a:pt x="131" y="72"/>
                  </a:cubicBezTo>
                  <a:cubicBezTo>
                    <a:pt x="134" y="72"/>
                    <a:pt x="135" y="70"/>
                    <a:pt x="135" y="68"/>
                  </a:cubicBezTo>
                  <a:cubicBezTo>
                    <a:pt x="135" y="66"/>
                    <a:pt x="134" y="64"/>
                    <a:pt x="131" y="64"/>
                  </a:cubicBezTo>
                  <a:cubicBezTo>
                    <a:pt x="114" y="64"/>
                    <a:pt x="114" y="64"/>
                    <a:pt x="114" y="64"/>
                  </a:cubicBezTo>
                  <a:cubicBezTo>
                    <a:pt x="112" y="64"/>
                    <a:pt x="110" y="66"/>
                    <a:pt x="110" y="68"/>
                  </a:cubicBezTo>
                  <a:cubicBezTo>
                    <a:pt x="110" y="70"/>
                    <a:pt x="112" y="72"/>
                    <a:pt x="114" y="72"/>
                  </a:cubicBezTo>
                  <a:close/>
                  <a:moveTo>
                    <a:pt x="89" y="59"/>
                  </a:moveTo>
                  <a:cubicBezTo>
                    <a:pt x="79" y="59"/>
                    <a:pt x="79" y="59"/>
                    <a:pt x="79" y="59"/>
                  </a:cubicBezTo>
                  <a:cubicBezTo>
                    <a:pt x="72" y="45"/>
                    <a:pt x="72" y="45"/>
                    <a:pt x="72" y="45"/>
                  </a:cubicBezTo>
                  <a:cubicBezTo>
                    <a:pt x="72" y="45"/>
                    <a:pt x="72" y="45"/>
                    <a:pt x="72" y="45"/>
                  </a:cubicBezTo>
                  <a:cubicBezTo>
                    <a:pt x="71" y="43"/>
                    <a:pt x="70" y="43"/>
                    <a:pt x="68" y="43"/>
                  </a:cubicBezTo>
                  <a:cubicBezTo>
                    <a:pt x="66" y="43"/>
                    <a:pt x="65" y="43"/>
                    <a:pt x="64" y="45"/>
                  </a:cubicBezTo>
                  <a:cubicBezTo>
                    <a:pt x="64" y="45"/>
                    <a:pt x="64" y="45"/>
                    <a:pt x="64" y="45"/>
                  </a:cubicBezTo>
                  <a:cubicBezTo>
                    <a:pt x="57" y="59"/>
                    <a:pt x="57" y="59"/>
                    <a:pt x="57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4" y="59"/>
                    <a:pt x="43" y="61"/>
                    <a:pt x="43" y="64"/>
                  </a:cubicBezTo>
                  <a:cubicBezTo>
                    <a:pt x="43" y="66"/>
                    <a:pt x="44" y="67"/>
                    <a:pt x="44" y="67"/>
                  </a:cubicBezTo>
                  <a:cubicBezTo>
                    <a:pt x="55" y="74"/>
                    <a:pt x="55" y="74"/>
                    <a:pt x="55" y="74"/>
                  </a:cubicBezTo>
                  <a:cubicBezTo>
                    <a:pt x="51" y="88"/>
                    <a:pt x="51" y="88"/>
                    <a:pt x="51" y="88"/>
                  </a:cubicBezTo>
                  <a:cubicBezTo>
                    <a:pt x="51" y="88"/>
                    <a:pt x="51" y="89"/>
                    <a:pt x="51" y="89"/>
                  </a:cubicBezTo>
                  <a:cubicBezTo>
                    <a:pt x="51" y="91"/>
                    <a:pt x="53" y="93"/>
                    <a:pt x="55" y="93"/>
                  </a:cubicBezTo>
                  <a:cubicBezTo>
                    <a:pt x="56" y="93"/>
                    <a:pt x="57" y="93"/>
                    <a:pt x="58" y="92"/>
                  </a:cubicBezTo>
                  <a:cubicBezTo>
                    <a:pt x="68" y="86"/>
                    <a:pt x="68" y="86"/>
                    <a:pt x="68" y="86"/>
                  </a:cubicBezTo>
                  <a:cubicBezTo>
                    <a:pt x="78" y="92"/>
                    <a:pt x="78" y="92"/>
                    <a:pt x="78" y="92"/>
                  </a:cubicBezTo>
                  <a:cubicBezTo>
                    <a:pt x="78" y="92"/>
                    <a:pt x="79" y="93"/>
                    <a:pt x="81" y="93"/>
                  </a:cubicBezTo>
                  <a:cubicBezTo>
                    <a:pt x="83" y="93"/>
                    <a:pt x="85" y="91"/>
                    <a:pt x="85" y="89"/>
                  </a:cubicBezTo>
                  <a:cubicBezTo>
                    <a:pt x="85" y="89"/>
                    <a:pt x="85" y="88"/>
                    <a:pt x="85" y="88"/>
                  </a:cubicBezTo>
                  <a:cubicBezTo>
                    <a:pt x="80" y="74"/>
                    <a:pt x="80" y="74"/>
                    <a:pt x="80" y="74"/>
                  </a:cubicBezTo>
                  <a:cubicBezTo>
                    <a:pt x="91" y="67"/>
                    <a:pt x="91" y="67"/>
                    <a:pt x="91" y="67"/>
                  </a:cubicBezTo>
                  <a:cubicBezTo>
                    <a:pt x="91" y="67"/>
                    <a:pt x="93" y="66"/>
                    <a:pt x="93" y="64"/>
                  </a:cubicBezTo>
                  <a:cubicBezTo>
                    <a:pt x="93" y="61"/>
                    <a:pt x="91" y="59"/>
                    <a:pt x="89" y="59"/>
                  </a:cubicBezTo>
                  <a:close/>
                  <a:moveTo>
                    <a:pt x="182" y="51"/>
                  </a:moveTo>
                  <a:cubicBezTo>
                    <a:pt x="184" y="51"/>
                    <a:pt x="186" y="49"/>
                    <a:pt x="186" y="47"/>
                  </a:cubicBezTo>
                  <a:cubicBezTo>
                    <a:pt x="186" y="9"/>
                    <a:pt x="186" y="9"/>
                    <a:pt x="186" y="9"/>
                  </a:cubicBezTo>
                  <a:cubicBezTo>
                    <a:pt x="186" y="4"/>
                    <a:pt x="182" y="0"/>
                    <a:pt x="178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0" y="49"/>
                    <a:pt x="2" y="51"/>
                    <a:pt x="5" y="51"/>
                  </a:cubicBezTo>
                  <a:cubicBezTo>
                    <a:pt x="12" y="51"/>
                    <a:pt x="17" y="59"/>
                    <a:pt x="17" y="68"/>
                  </a:cubicBezTo>
                  <a:cubicBezTo>
                    <a:pt x="17" y="77"/>
                    <a:pt x="12" y="85"/>
                    <a:pt x="5" y="85"/>
                  </a:cubicBezTo>
                  <a:cubicBezTo>
                    <a:pt x="2" y="85"/>
                    <a:pt x="0" y="87"/>
                    <a:pt x="0" y="89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0" y="132"/>
                    <a:pt x="4" y="135"/>
                    <a:pt x="9" y="135"/>
                  </a:cubicBezTo>
                  <a:cubicBezTo>
                    <a:pt x="178" y="135"/>
                    <a:pt x="178" y="135"/>
                    <a:pt x="178" y="135"/>
                  </a:cubicBezTo>
                  <a:cubicBezTo>
                    <a:pt x="182" y="135"/>
                    <a:pt x="186" y="132"/>
                    <a:pt x="186" y="127"/>
                  </a:cubicBezTo>
                  <a:cubicBezTo>
                    <a:pt x="186" y="89"/>
                    <a:pt x="186" y="89"/>
                    <a:pt x="186" y="89"/>
                  </a:cubicBezTo>
                  <a:cubicBezTo>
                    <a:pt x="186" y="87"/>
                    <a:pt x="184" y="85"/>
                    <a:pt x="182" y="85"/>
                  </a:cubicBezTo>
                  <a:cubicBezTo>
                    <a:pt x="175" y="85"/>
                    <a:pt x="169" y="77"/>
                    <a:pt x="169" y="68"/>
                  </a:cubicBezTo>
                  <a:cubicBezTo>
                    <a:pt x="169" y="59"/>
                    <a:pt x="175" y="51"/>
                    <a:pt x="182" y="51"/>
                  </a:cubicBezTo>
                  <a:close/>
                  <a:moveTo>
                    <a:pt x="161" y="9"/>
                  </a:moveTo>
                  <a:cubicBezTo>
                    <a:pt x="178" y="9"/>
                    <a:pt x="178" y="9"/>
                    <a:pt x="178" y="9"/>
                  </a:cubicBezTo>
                  <a:cubicBezTo>
                    <a:pt x="178" y="17"/>
                    <a:pt x="178" y="17"/>
                    <a:pt x="178" y="17"/>
                  </a:cubicBezTo>
                  <a:cubicBezTo>
                    <a:pt x="161" y="17"/>
                    <a:pt x="161" y="17"/>
                    <a:pt x="161" y="17"/>
                  </a:cubicBezTo>
                  <a:lnTo>
                    <a:pt x="161" y="9"/>
                  </a:lnTo>
                  <a:close/>
                  <a:moveTo>
                    <a:pt x="9" y="9"/>
                  </a:moveTo>
                  <a:cubicBezTo>
                    <a:pt x="152" y="9"/>
                    <a:pt x="152" y="9"/>
                    <a:pt x="152" y="9"/>
                  </a:cubicBezTo>
                  <a:cubicBezTo>
                    <a:pt x="152" y="17"/>
                    <a:pt x="152" y="17"/>
                    <a:pt x="152" y="17"/>
                  </a:cubicBezTo>
                  <a:cubicBezTo>
                    <a:pt x="9" y="17"/>
                    <a:pt x="9" y="17"/>
                    <a:pt x="9" y="17"/>
                  </a:cubicBezTo>
                  <a:lnTo>
                    <a:pt x="9" y="9"/>
                  </a:lnTo>
                  <a:close/>
                  <a:moveTo>
                    <a:pt x="152" y="127"/>
                  </a:moveTo>
                  <a:cubicBezTo>
                    <a:pt x="9" y="127"/>
                    <a:pt x="9" y="127"/>
                    <a:pt x="9" y="127"/>
                  </a:cubicBezTo>
                  <a:cubicBezTo>
                    <a:pt x="9" y="118"/>
                    <a:pt x="9" y="118"/>
                    <a:pt x="9" y="118"/>
                  </a:cubicBezTo>
                  <a:cubicBezTo>
                    <a:pt x="152" y="118"/>
                    <a:pt x="152" y="118"/>
                    <a:pt x="152" y="118"/>
                  </a:cubicBezTo>
                  <a:lnTo>
                    <a:pt x="152" y="127"/>
                  </a:lnTo>
                  <a:close/>
                  <a:moveTo>
                    <a:pt x="178" y="127"/>
                  </a:moveTo>
                  <a:cubicBezTo>
                    <a:pt x="161" y="127"/>
                    <a:pt x="161" y="127"/>
                    <a:pt x="161" y="127"/>
                  </a:cubicBezTo>
                  <a:cubicBezTo>
                    <a:pt x="161" y="118"/>
                    <a:pt x="161" y="118"/>
                    <a:pt x="161" y="118"/>
                  </a:cubicBezTo>
                  <a:cubicBezTo>
                    <a:pt x="178" y="118"/>
                    <a:pt x="178" y="118"/>
                    <a:pt x="178" y="118"/>
                  </a:cubicBezTo>
                  <a:lnTo>
                    <a:pt x="178" y="127"/>
                  </a:lnTo>
                  <a:close/>
                  <a:moveTo>
                    <a:pt x="178" y="93"/>
                  </a:moveTo>
                  <a:cubicBezTo>
                    <a:pt x="178" y="110"/>
                    <a:pt x="178" y="110"/>
                    <a:pt x="178" y="110"/>
                  </a:cubicBezTo>
                  <a:cubicBezTo>
                    <a:pt x="9" y="110"/>
                    <a:pt x="9" y="110"/>
                    <a:pt x="9" y="110"/>
                  </a:cubicBezTo>
                  <a:cubicBezTo>
                    <a:pt x="9" y="93"/>
                    <a:pt x="9" y="93"/>
                    <a:pt x="9" y="93"/>
                  </a:cubicBezTo>
                  <a:cubicBezTo>
                    <a:pt x="18" y="90"/>
                    <a:pt x="26" y="80"/>
                    <a:pt x="26" y="68"/>
                  </a:cubicBezTo>
                  <a:cubicBezTo>
                    <a:pt x="26" y="56"/>
                    <a:pt x="18" y="45"/>
                    <a:pt x="9" y="43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78" y="26"/>
                    <a:pt x="178" y="26"/>
                    <a:pt x="178" y="26"/>
                  </a:cubicBezTo>
                  <a:cubicBezTo>
                    <a:pt x="178" y="43"/>
                    <a:pt x="178" y="43"/>
                    <a:pt x="178" y="43"/>
                  </a:cubicBezTo>
                  <a:cubicBezTo>
                    <a:pt x="168" y="45"/>
                    <a:pt x="161" y="56"/>
                    <a:pt x="161" y="68"/>
                  </a:cubicBezTo>
                  <a:cubicBezTo>
                    <a:pt x="161" y="80"/>
                    <a:pt x="168" y="90"/>
                    <a:pt x="178" y="93"/>
                  </a:cubicBezTo>
                  <a:close/>
                  <a:moveTo>
                    <a:pt x="140" y="76"/>
                  </a:moveTo>
                  <a:cubicBezTo>
                    <a:pt x="114" y="76"/>
                    <a:pt x="114" y="76"/>
                    <a:pt x="114" y="76"/>
                  </a:cubicBezTo>
                  <a:cubicBezTo>
                    <a:pt x="112" y="76"/>
                    <a:pt x="110" y="78"/>
                    <a:pt x="110" y="80"/>
                  </a:cubicBezTo>
                  <a:cubicBezTo>
                    <a:pt x="110" y="83"/>
                    <a:pt x="112" y="85"/>
                    <a:pt x="114" y="85"/>
                  </a:cubicBezTo>
                  <a:cubicBezTo>
                    <a:pt x="140" y="85"/>
                    <a:pt x="140" y="85"/>
                    <a:pt x="140" y="85"/>
                  </a:cubicBezTo>
                  <a:cubicBezTo>
                    <a:pt x="142" y="85"/>
                    <a:pt x="144" y="83"/>
                    <a:pt x="144" y="80"/>
                  </a:cubicBezTo>
                  <a:cubicBezTo>
                    <a:pt x="144" y="78"/>
                    <a:pt x="142" y="76"/>
                    <a:pt x="140" y="7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382" name="TextBox 381"/>
            <p:cNvSpPr txBox="1"/>
            <p:nvPr/>
          </p:nvSpPr>
          <p:spPr>
            <a:xfrm>
              <a:off x="597058" y="4730907"/>
              <a:ext cx="2305501" cy="7076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Sugar plum gummi bears. Apple pie yummy cake with candy</a:t>
              </a:r>
            </a:p>
          </p:txBody>
        </p:sp>
        <p:sp>
          <p:nvSpPr>
            <p:cNvPr id="383" name="Rectangle 382"/>
            <p:cNvSpPr/>
            <p:nvPr/>
          </p:nvSpPr>
          <p:spPr>
            <a:xfrm>
              <a:off x="1465691" y="4461036"/>
              <a:ext cx="1436868" cy="2974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CONTENT TITLE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098775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5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5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87" name="Title 13486"/>
          <p:cNvSpPr>
            <a:spLocks noGrp="1"/>
          </p:cNvSpPr>
          <p:nvPr>
            <p:ph type="title"/>
          </p:nvPr>
        </p:nvSpPr>
        <p:spPr>
          <a:xfrm>
            <a:off x="1191685" y="274057"/>
            <a:ext cx="10075333" cy="1325563"/>
          </a:xfrm>
        </p:spPr>
        <p:txBody>
          <a:bodyPr/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TREE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DIAG 06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fld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451" name="Group 13450">
            <a:extLst>
              <a:ext uri="{FF2B5EF4-FFF2-40B4-BE49-F238E27FC236}">
                <a16:creationId xmlns:a16="http://schemas.microsoft.com/office/drawing/2014/main" id="{15C9238B-8283-4BAC-AB83-4F89AD5A289C}"/>
              </a:ext>
            </a:extLst>
          </p:cNvPr>
          <p:cNvGrpSpPr/>
          <p:nvPr/>
        </p:nvGrpSpPr>
        <p:grpSpPr>
          <a:xfrm>
            <a:off x="6229352" y="1502833"/>
            <a:ext cx="6359593" cy="4472518"/>
            <a:chOff x="6229352" y="1502833"/>
            <a:chExt cx="6359593" cy="4472518"/>
          </a:xfrm>
        </p:grpSpPr>
        <p:sp>
          <p:nvSpPr>
            <p:cNvPr id="1228" name="Shape 678"/>
            <p:cNvSpPr/>
            <p:nvPr/>
          </p:nvSpPr>
          <p:spPr>
            <a:xfrm>
              <a:off x="6320036" y="2093979"/>
              <a:ext cx="967539" cy="7311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24" h="21599" extrusionOk="0">
                  <a:moveTo>
                    <a:pt x="9998" y="0"/>
                  </a:moveTo>
                  <a:cubicBezTo>
                    <a:pt x="8290" y="0"/>
                    <a:pt x="6583" y="898"/>
                    <a:pt x="5280" y="2695"/>
                  </a:cubicBezTo>
                  <a:cubicBezTo>
                    <a:pt x="4945" y="3157"/>
                    <a:pt x="4653" y="3657"/>
                    <a:pt x="4404" y="4183"/>
                  </a:cubicBezTo>
                  <a:cubicBezTo>
                    <a:pt x="4392" y="4208"/>
                    <a:pt x="4384" y="4235"/>
                    <a:pt x="4373" y="4260"/>
                  </a:cubicBezTo>
                  <a:cubicBezTo>
                    <a:pt x="3891" y="5302"/>
                    <a:pt x="3576" y="6445"/>
                    <a:pt x="3429" y="7623"/>
                  </a:cubicBezTo>
                  <a:cubicBezTo>
                    <a:pt x="3428" y="7624"/>
                    <a:pt x="3429" y="7625"/>
                    <a:pt x="3429" y="7625"/>
                  </a:cubicBezTo>
                  <a:cubicBezTo>
                    <a:pt x="3353" y="8227"/>
                    <a:pt x="3322" y="8835"/>
                    <a:pt x="3334" y="9444"/>
                  </a:cubicBezTo>
                  <a:cubicBezTo>
                    <a:pt x="2594" y="9714"/>
                    <a:pt x="1894" y="10243"/>
                    <a:pt x="1314" y="11042"/>
                  </a:cubicBezTo>
                  <a:cubicBezTo>
                    <a:pt x="-438" y="13459"/>
                    <a:pt x="-438" y="17375"/>
                    <a:pt x="1314" y="19792"/>
                  </a:cubicBezTo>
                  <a:cubicBezTo>
                    <a:pt x="2134" y="20922"/>
                    <a:pt x="3192" y="21516"/>
                    <a:pt x="4265" y="21589"/>
                  </a:cubicBezTo>
                  <a:lnTo>
                    <a:pt x="4265" y="21598"/>
                  </a:lnTo>
                  <a:lnTo>
                    <a:pt x="4385" y="21598"/>
                  </a:lnTo>
                  <a:cubicBezTo>
                    <a:pt x="4453" y="21600"/>
                    <a:pt x="4520" y="21600"/>
                    <a:pt x="4588" y="21598"/>
                  </a:cubicBezTo>
                  <a:lnTo>
                    <a:pt x="16136" y="21598"/>
                  </a:lnTo>
                  <a:cubicBezTo>
                    <a:pt x="16204" y="21600"/>
                    <a:pt x="16271" y="21600"/>
                    <a:pt x="16339" y="21598"/>
                  </a:cubicBezTo>
                  <a:lnTo>
                    <a:pt x="16392" y="21598"/>
                  </a:lnTo>
                  <a:lnTo>
                    <a:pt x="16392" y="21594"/>
                  </a:lnTo>
                  <a:cubicBezTo>
                    <a:pt x="17488" y="21543"/>
                    <a:pt x="18573" y="20945"/>
                    <a:pt x="19410" y="19792"/>
                  </a:cubicBezTo>
                  <a:cubicBezTo>
                    <a:pt x="21162" y="17375"/>
                    <a:pt x="21162" y="13459"/>
                    <a:pt x="19410" y="11042"/>
                  </a:cubicBezTo>
                  <a:cubicBezTo>
                    <a:pt x="18644" y="9985"/>
                    <a:pt x="17669" y="9391"/>
                    <a:pt x="16668" y="9259"/>
                  </a:cubicBezTo>
                  <a:cubicBezTo>
                    <a:pt x="16668" y="9255"/>
                    <a:pt x="16668" y="9252"/>
                    <a:pt x="16668" y="9248"/>
                  </a:cubicBezTo>
                  <a:cubicBezTo>
                    <a:pt x="16672" y="8065"/>
                    <a:pt x="16513" y="6881"/>
                    <a:pt x="16188" y="5766"/>
                  </a:cubicBezTo>
                  <a:cubicBezTo>
                    <a:pt x="16188" y="5764"/>
                    <a:pt x="16186" y="5762"/>
                    <a:pt x="16186" y="5759"/>
                  </a:cubicBezTo>
                  <a:cubicBezTo>
                    <a:pt x="15860" y="4644"/>
                    <a:pt x="15371" y="3599"/>
                    <a:pt x="14715" y="2695"/>
                  </a:cubicBezTo>
                  <a:cubicBezTo>
                    <a:pt x="13412" y="898"/>
                    <a:pt x="11705" y="0"/>
                    <a:pt x="9998" y="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 algn="ctr">
                <a:defRPr sz="3200"/>
              </a:pPr>
              <a:endParaRPr sz="4267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Freeform 5"/>
            <p:cNvSpPr>
              <a:spLocks/>
            </p:cNvSpPr>
            <p:nvPr/>
          </p:nvSpPr>
          <p:spPr bwMode="auto">
            <a:xfrm>
              <a:off x="8020053" y="3511552"/>
              <a:ext cx="4568891" cy="1553633"/>
            </a:xfrm>
            <a:custGeom>
              <a:avLst/>
              <a:gdLst>
                <a:gd name="T0" fmla="*/ 1799 w 1799"/>
                <a:gd name="T1" fmla="*/ 300 h 730"/>
                <a:gd name="T2" fmla="*/ 901 w 1799"/>
                <a:gd name="T3" fmla="*/ 276 h 730"/>
                <a:gd name="T4" fmla="*/ 270 w 1799"/>
                <a:gd name="T5" fmla="*/ 0 h 730"/>
                <a:gd name="T6" fmla="*/ 0 w 1799"/>
                <a:gd name="T7" fmla="*/ 76 h 730"/>
                <a:gd name="T8" fmla="*/ 71 w 1799"/>
                <a:gd name="T9" fmla="*/ 214 h 730"/>
                <a:gd name="T10" fmla="*/ 620 w 1799"/>
                <a:gd name="T11" fmla="*/ 474 h 730"/>
                <a:gd name="T12" fmla="*/ 1799 w 1799"/>
                <a:gd name="T13" fmla="*/ 730 h 730"/>
                <a:gd name="T14" fmla="*/ 1799 w 1799"/>
                <a:gd name="T15" fmla="*/ 300 h 7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99" h="730">
                  <a:moveTo>
                    <a:pt x="1799" y="300"/>
                  </a:moveTo>
                  <a:cubicBezTo>
                    <a:pt x="1738" y="301"/>
                    <a:pt x="999" y="302"/>
                    <a:pt x="901" y="276"/>
                  </a:cubicBezTo>
                  <a:cubicBezTo>
                    <a:pt x="735" y="231"/>
                    <a:pt x="304" y="0"/>
                    <a:pt x="270" y="0"/>
                  </a:cubicBezTo>
                  <a:cubicBezTo>
                    <a:pt x="212" y="0"/>
                    <a:pt x="0" y="76"/>
                    <a:pt x="0" y="76"/>
                  </a:cubicBezTo>
                  <a:cubicBezTo>
                    <a:pt x="71" y="214"/>
                    <a:pt x="71" y="214"/>
                    <a:pt x="71" y="214"/>
                  </a:cubicBezTo>
                  <a:cubicBezTo>
                    <a:pt x="620" y="474"/>
                    <a:pt x="620" y="474"/>
                    <a:pt x="620" y="474"/>
                  </a:cubicBezTo>
                  <a:cubicBezTo>
                    <a:pt x="1799" y="730"/>
                    <a:pt x="1799" y="730"/>
                    <a:pt x="1799" y="730"/>
                  </a:cubicBezTo>
                  <a:cubicBezTo>
                    <a:pt x="1799" y="300"/>
                    <a:pt x="1799" y="300"/>
                    <a:pt x="1799" y="300"/>
                  </a:cubicBezTo>
                </a:path>
              </a:pathLst>
            </a:custGeom>
            <a:solidFill>
              <a:srgbClr val="EFCAA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7372352" y="3513667"/>
              <a:ext cx="1339851" cy="520700"/>
            </a:xfrm>
            <a:custGeom>
              <a:avLst/>
              <a:gdLst>
                <a:gd name="T0" fmla="*/ 621 w 629"/>
                <a:gd name="T1" fmla="*/ 74 h 245"/>
                <a:gd name="T2" fmla="*/ 560 w 629"/>
                <a:gd name="T3" fmla="*/ 146 h 245"/>
                <a:gd name="T4" fmla="*/ 97 w 629"/>
                <a:gd name="T5" fmla="*/ 237 h 245"/>
                <a:gd name="T6" fmla="*/ 8 w 629"/>
                <a:gd name="T7" fmla="*/ 177 h 245"/>
                <a:gd name="T8" fmla="*/ 68 w 629"/>
                <a:gd name="T9" fmla="*/ 88 h 245"/>
                <a:gd name="T10" fmla="*/ 551 w 629"/>
                <a:gd name="T11" fmla="*/ 1 h 245"/>
                <a:gd name="T12" fmla="*/ 621 w 629"/>
                <a:gd name="T13" fmla="*/ 74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29" h="245">
                  <a:moveTo>
                    <a:pt x="621" y="74"/>
                  </a:moveTo>
                  <a:cubicBezTo>
                    <a:pt x="629" y="115"/>
                    <a:pt x="601" y="138"/>
                    <a:pt x="560" y="146"/>
                  </a:cubicBezTo>
                  <a:cubicBezTo>
                    <a:pt x="97" y="237"/>
                    <a:pt x="97" y="237"/>
                    <a:pt x="97" y="237"/>
                  </a:cubicBezTo>
                  <a:cubicBezTo>
                    <a:pt x="56" y="245"/>
                    <a:pt x="16" y="218"/>
                    <a:pt x="8" y="177"/>
                  </a:cubicBezTo>
                  <a:cubicBezTo>
                    <a:pt x="0" y="136"/>
                    <a:pt x="27" y="96"/>
                    <a:pt x="68" y="88"/>
                  </a:cubicBezTo>
                  <a:cubicBezTo>
                    <a:pt x="551" y="1"/>
                    <a:pt x="551" y="1"/>
                    <a:pt x="551" y="1"/>
                  </a:cubicBezTo>
                  <a:cubicBezTo>
                    <a:pt x="583" y="0"/>
                    <a:pt x="613" y="33"/>
                    <a:pt x="621" y="74"/>
                  </a:cubicBezTo>
                </a:path>
              </a:pathLst>
            </a:custGeom>
            <a:solidFill>
              <a:srgbClr val="EFCAA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6515102" y="3774017"/>
              <a:ext cx="1553633" cy="958851"/>
            </a:xfrm>
            <a:custGeom>
              <a:avLst/>
              <a:gdLst>
                <a:gd name="T0" fmla="*/ 20 w 730"/>
                <a:gd name="T1" fmla="*/ 60 h 451"/>
                <a:gd name="T2" fmla="*/ 63 w 730"/>
                <a:gd name="T3" fmla="*/ 176 h 451"/>
                <a:gd name="T4" fmla="*/ 593 w 730"/>
                <a:gd name="T5" fmla="*/ 430 h 451"/>
                <a:gd name="T6" fmla="*/ 710 w 730"/>
                <a:gd name="T7" fmla="*/ 391 h 451"/>
                <a:gd name="T8" fmla="*/ 667 w 730"/>
                <a:gd name="T9" fmla="*/ 275 h 451"/>
                <a:gd name="T10" fmla="*/ 137 w 730"/>
                <a:gd name="T11" fmla="*/ 21 h 451"/>
                <a:gd name="T12" fmla="*/ 20 w 730"/>
                <a:gd name="T13" fmla="*/ 60 h 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30" h="451">
                  <a:moveTo>
                    <a:pt x="20" y="60"/>
                  </a:moveTo>
                  <a:cubicBezTo>
                    <a:pt x="0" y="103"/>
                    <a:pt x="19" y="155"/>
                    <a:pt x="63" y="176"/>
                  </a:cubicBezTo>
                  <a:cubicBezTo>
                    <a:pt x="593" y="430"/>
                    <a:pt x="593" y="430"/>
                    <a:pt x="593" y="430"/>
                  </a:cubicBezTo>
                  <a:cubicBezTo>
                    <a:pt x="637" y="451"/>
                    <a:pt x="689" y="433"/>
                    <a:pt x="710" y="391"/>
                  </a:cubicBezTo>
                  <a:cubicBezTo>
                    <a:pt x="730" y="348"/>
                    <a:pt x="711" y="296"/>
                    <a:pt x="667" y="275"/>
                  </a:cubicBezTo>
                  <a:cubicBezTo>
                    <a:pt x="137" y="21"/>
                    <a:pt x="137" y="21"/>
                    <a:pt x="137" y="21"/>
                  </a:cubicBezTo>
                  <a:cubicBezTo>
                    <a:pt x="93" y="0"/>
                    <a:pt x="40" y="18"/>
                    <a:pt x="20" y="60"/>
                  </a:cubicBezTo>
                </a:path>
              </a:pathLst>
            </a:custGeom>
            <a:solidFill>
              <a:srgbClr val="EFCAA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6762753" y="3566584"/>
              <a:ext cx="1555751" cy="958851"/>
            </a:xfrm>
            <a:custGeom>
              <a:avLst/>
              <a:gdLst>
                <a:gd name="T0" fmla="*/ 21 w 731"/>
                <a:gd name="T1" fmla="*/ 60 h 450"/>
                <a:gd name="T2" fmla="*/ 63 w 731"/>
                <a:gd name="T3" fmla="*/ 175 h 450"/>
                <a:gd name="T4" fmla="*/ 594 w 731"/>
                <a:gd name="T5" fmla="*/ 429 h 450"/>
                <a:gd name="T6" fmla="*/ 710 w 731"/>
                <a:gd name="T7" fmla="*/ 390 h 450"/>
                <a:gd name="T8" fmla="*/ 668 w 731"/>
                <a:gd name="T9" fmla="*/ 275 h 450"/>
                <a:gd name="T10" fmla="*/ 137 w 731"/>
                <a:gd name="T11" fmla="*/ 21 h 450"/>
                <a:gd name="T12" fmla="*/ 21 w 731"/>
                <a:gd name="T13" fmla="*/ 60 h 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31" h="450">
                  <a:moveTo>
                    <a:pt x="21" y="60"/>
                  </a:moveTo>
                  <a:cubicBezTo>
                    <a:pt x="0" y="103"/>
                    <a:pt x="19" y="154"/>
                    <a:pt x="63" y="175"/>
                  </a:cubicBezTo>
                  <a:cubicBezTo>
                    <a:pt x="594" y="429"/>
                    <a:pt x="594" y="429"/>
                    <a:pt x="594" y="429"/>
                  </a:cubicBezTo>
                  <a:cubicBezTo>
                    <a:pt x="638" y="450"/>
                    <a:pt x="690" y="433"/>
                    <a:pt x="710" y="390"/>
                  </a:cubicBezTo>
                  <a:cubicBezTo>
                    <a:pt x="731" y="348"/>
                    <a:pt x="712" y="296"/>
                    <a:pt x="668" y="275"/>
                  </a:cubicBezTo>
                  <a:cubicBezTo>
                    <a:pt x="137" y="21"/>
                    <a:pt x="137" y="21"/>
                    <a:pt x="137" y="21"/>
                  </a:cubicBezTo>
                  <a:cubicBezTo>
                    <a:pt x="93" y="0"/>
                    <a:pt x="41" y="17"/>
                    <a:pt x="21" y="60"/>
                  </a:cubicBezTo>
                </a:path>
              </a:pathLst>
            </a:custGeom>
            <a:solidFill>
              <a:srgbClr val="EFCAA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9"/>
            <p:cNvSpPr>
              <a:spLocks/>
            </p:cNvSpPr>
            <p:nvPr/>
          </p:nvSpPr>
          <p:spPr bwMode="auto">
            <a:xfrm>
              <a:off x="6790269" y="3807884"/>
              <a:ext cx="632884" cy="313267"/>
            </a:xfrm>
            <a:custGeom>
              <a:avLst/>
              <a:gdLst>
                <a:gd name="T0" fmla="*/ 0 w 299"/>
                <a:gd name="T1" fmla="*/ 6 h 148"/>
                <a:gd name="T2" fmla="*/ 297 w 299"/>
                <a:gd name="T3" fmla="*/ 148 h 148"/>
                <a:gd name="T4" fmla="*/ 299 w 299"/>
                <a:gd name="T5" fmla="*/ 142 h 148"/>
                <a:gd name="T6" fmla="*/ 3 w 299"/>
                <a:gd name="T7" fmla="*/ 0 h 148"/>
                <a:gd name="T8" fmla="*/ 0 w 299"/>
                <a:gd name="T9" fmla="*/ 6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9" h="148">
                  <a:moveTo>
                    <a:pt x="0" y="6"/>
                  </a:moveTo>
                  <a:lnTo>
                    <a:pt x="297" y="148"/>
                  </a:lnTo>
                  <a:lnTo>
                    <a:pt x="299" y="142"/>
                  </a:lnTo>
                  <a:lnTo>
                    <a:pt x="3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D5AD9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auto">
            <a:xfrm>
              <a:off x="6790269" y="3807884"/>
              <a:ext cx="632884" cy="313267"/>
            </a:xfrm>
            <a:custGeom>
              <a:avLst/>
              <a:gdLst>
                <a:gd name="T0" fmla="*/ 0 w 299"/>
                <a:gd name="T1" fmla="*/ 6 h 148"/>
                <a:gd name="T2" fmla="*/ 297 w 299"/>
                <a:gd name="T3" fmla="*/ 148 h 148"/>
                <a:gd name="T4" fmla="*/ 299 w 299"/>
                <a:gd name="T5" fmla="*/ 142 h 148"/>
                <a:gd name="T6" fmla="*/ 3 w 299"/>
                <a:gd name="T7" fmla="*/ 0 h 148"/>
                <a:gd name="T8" fmla="*/ 0 w 299"/>
                <a:gd name="T9" fmla="*/ 6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9" h="148">
                  <a:moveTo>
                    <a:pt x="0" y="6"/>
                  </a:moveTo>
                  <a:lnTo>
                    <a:pt x="297" y="148"/>
                  </a:lnTo>
                  <a:lnTo>
                    <a:pt x="299" y="142"/>
                  </a:lnTo>
                  <a:lnTo>
                    <a:pt x="3" y="0"/>
                  </a:lnTo>
                  <a:lnTo>
                    <a:pt x="0" y="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Freeform 11"/>
            <p:cNvSpPr>
              <a:spLocks/>
            </p:cNvSpPr>
            <p:nvPr/>
          </p:nvSpPr>
          <p:spPr bwMode="auto">
            <a:xfrm>
              <a:off x="7404101" y="3776133"/>
              <a:ext cx="442384" cy="222251"/>
            </a:xfrm>
            <a:custGeom>
              <a:avLst/>
              <a:gdLst>
                <a:gd name="T0" fmla="*/ 209 w 209"/>
                <a:gd name="T1" fmla="*/ 100 h 105"/>
                <a:gd name="T2" fmla="*/ 3 w 209"/>
                <a:gd name="T3" fmla="*/ 0 h 105"/>
                <a:gd name="T4" fmla="*/ 0 w 209"/>
                <a:gd name="T5" fmla="*/ 5 h 105"/>
                <a:gd name="T6" fmla="*/ 206 w 209"/>
                <a:gd name="T7" fmla="*/ 105 h 105"/>
                <a:gd name="T8" fmla="*/ 209 w 209"/>
                <a:gd name="T9" fmla="*/ 10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105">
                  <a:moveTo>
                    <a:pt x="209" y="100"/>
                  </a:moveTo>
                  <a:lnTo>
                    <a:pt x="3" y="0"/>
                  </a:lnTo>
                  <a:lnTo>
                    <a:pt x="0" y="5"/>
                  </a:lnTo>
                  <a:lnTo>
                    <a:pt x="206" y="105"/>
                  </a:lnTo>
                  <a:lnTo>
                    <a:pt x="209" y="100"/>
                  </a:lnTo>
                  <a:close/>
                </a:path>
              </a:pathLst>
            </a:custGeom>
            <a:solidFill>
              <a:srgbClr val="D5AD9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Freeform 12"/>
            <p:cNvSpPr>
              <a:spLocks/>
            </p:cNvSpPr>
            <p:nvPr/>
          </p:nvSpPr>
          <p:spPr bwMode="auto">
            <a:xfrm>
              <a:off x="7404101" y="3776133"/>
              <a:ext cx="442384" cy="222251"/>
            </a:xfrm>
            <a:custGeom>
              <a:avLst/>
              <a:gdLst>
                <a:gd name="T0" fmla="*/ 209 w 209"/>
                <a:gd name="T1" fmla="*/ 100 h 105"/>
                <a:gd name="T2" fmla="*/ 3 w 209"/>
                <a:gd name="T3" fmla="*/ 0 h 105"/>
                <a:gd name="T4" fmla="*/ 0 w 209"/>
                <a:gd name="T5" fmla="*/ 5 h 105"/>
                <a:gd name="T6" fmla="*/ 206 w 209"/>
                <a:gd name="T7" fmla="*/ 105 h 105"/>
                <a:gd name="T8" fmla="*/ 209 w 209"/>
                <a:gd name="T9" fmla="*/ 10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105">
                  <a:moveTo>
                    <a:pt x="209" y="100"/>
                  </a:moveTo>
                  <a:lnTo>
                    <a:pt x="3" y="0"/>
                  </a:lnTo>
                  <a:lnTo>
                    <a:pt x="0" y="5"/>
                  </a:lnTo>
                  <a:lnTo>
                    <a:pt x="206" y="105"/>
                  </a:lnTo>
                  <a:lnTo>
                    <a:pt x="209" y="10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Freeform 13"/>
            <p:cNvSpPr>
              <a:spLocks/>
            </p:cNvSpPr>
            <p:nvPr/>
          </p:nvSpPr>
          <p:spPr bwMode="auto">
            <a:xfrm>
              <a:off x="8866720" y="4464051"/>
              <a:ext cx="980017" cy="804333"/>
            </a:xfrm>
            <a:custGeom>
              <a:avLst/>
              <a:gdLst>
                <a:gd name="T0" fmla="*/ 166 w 460"/>
                <a:gd name="T1" fmla="*/ 0 h 378"/>
                <a:gd name="T2" fmla="*/ 0 w 460"/>
                <a:gd name="T3" fmla="*/ 164 h 378"/>
                <a:gd name="T4" fmla="*/ 346 w 460"/>
                <a:gd name="T5" fmla="*/ 378 h 378"/>
                <a:gd name="T6" fmla="*/ 460 w 460"/>
                <a:gd name="T7" fmla="*/ 78 h 378"/>
                <a:gd name="T8" fmla="*/ 222 w 460"/>
                <a:gd name="T9" fmla="*/ 27 h 378"/>
                <a:gd name="T10" fmla="*/ 166 w 460"/>
                <a:gd name="T11" fmla="*/ 0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60" h="378">
                  <a:moveTo>
                    <a:pt x="166" y="0"/>
                  </a:moveTo>
                  <a:cubicBezTo>
                    <a:pt x="0" y="164"/>
                    <a:pt x="0" y="164"/>
                    <a:pt x="0" y="164"/>
                  </a:cubicBezTo>
                  <a:cubicBezTo>
                    <a:pt x="90" y="217"/>
                    <a:pt x="238" y="305"/>
                    <a:pt x="346" y="378"/>
                  </a:cubicBezTo>
                  <a:cubicBezTo>
                    <a:pt x="460" y="78"/>
                    <a:pt x="460" y="78"/>
                    <a:pt x="460" y="78"/>
                  </a:cubicBezTo>
                  <a:cubicBezTo>
                    <a:pt x="222" y="27"/>
                    <a:pt x="222" y="27"/>
                    <a:pt x="222" y="27"/>
                  </a:cubicBezTo>
                  <a:cubicBezTo>
                    <a:pt x="166" y="0"/>
                    <a:pt x="166" y="0"/>
                    <a:pt x="166" y="0"/>
                  </a:cubicBezTo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Freeform 16"/>
            <p:cNvSpPr>
              <a:spLocks/>
            </p:cNvSpPr>
            <p:nvPr/>
          </p:nvSpPr>
          <p:spPr bwMode="auto">
            <a:xfrm>
              <a:off x="6574368" y="4085167"/>
              <a:ext cx="127000" cy="88900"/>
            </a:xfrm>
            <a:custGeom>
              <a:avLst/>
              <a:gdLst>
                <a:gd name="T0" fmla="*/ 0 w 60"/>
                <a:gd name="T1" fmla="*/ 0 h 42"/>
                <a:gd name="T2" fmla="*/ 35 w 60"/>
                <a:gd name="T3" fmla="*/ 30 h 42"/>
                <a:gd name="T4" fmla="*/ 60 w 60"/>
                <a:gd name="T5" fmla="*/ 42 h 42"/>
                <a:gd name="T6" fmla="*/ 33 w 60"/>
                <a:gd name="T7" fmla="*/ 18 h 42"/>
                <a:gd name="T8" fmla="*/ 0 w 60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42">
                  <a:moveTo>
                    <a:pt x="0" y="0"/>
                  </a:moveTo>
                  <a:cubicBezTo>
                    <a:pt x="8" y="12"/>
                    <a:pt x="20" y="23"/>
                    <a:pt x="35" y="30"/>
                  </a:cubicBezTo>
                  <a:cubicBezTo>
                    <a:pt x="60" y="42"/>
                    <a:pt x="60" y="42"/>
                    <a:pt x="60" y="42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0" y="14"/>
                    <a:pt x="18" y="6"/>
                    <a:pt x="0" y="0"/>
                  </a:cubicBezTo>
                </a:path>
              </a:pathLst>
            </a:custGeom>
            <a:solidFill>
              <a:srgbClr val="DBBA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Freeform 17"/>
            <p:cNvSpPr>
              <a:spLocks/>
            </p:cNvSpPr>
            <p:nvPr/>
          </p:nvSpPr>
          <p:spPr bwMode="auto">
            <a:xfrm>
              <a:off x="8754536" y="4629151"/>
              <a:ext cx="3834409" cy="1293284"/>
            </a:xfrm>
            <a:custGeom>
              <a:avLst/>
              <a:gdLst>
                <a:gd name="T0" fmla="*/ 513 w 1454"/>
                <a:gd name="T1" fmla="*/ 0 h 607"/>
                <a:gd name="T2" fmla="*/ 399 w 1454"/>
                <a:gd name="T3" fmla="*/ 300 h 607"/>
                <a:gd name="T4" fmla="*/ 53 w 1454"/>
                <a:gd name="T5" fmla="*/ 86 h 607"/>
                <a:gd name="T6" fmla="*/ 0 w 1454"/>
                <a:gd name="T7" fmla="*/ 137 h 607"/>
                <a:gd name="T8" fmla="*/ 34 w 1454"/>
                <a:gd name="T9" fmla="*/ 200 h 607"/>
                <a:gd name="T10" fmla="*/ 336 w 1454"/>
                <a:gd name="T11" fmla="*/ 410 h 607"/>
                <a:gd name="T12" fmla="*/ 437 w 1454"/>
                <a:gd name="T13" fmla="*/ 398 h 607"/>
                <a:gd name="T14" fmla="*/ 538 w 1454"/>
                <a:gd name="T15" fmla="*/ 394 h 607"/>
                <a:gd name="T16" fmla="*/ 826 w 1454"/>
                <a:gd name="T17" fmla="*/ 410 h 607"/>
                <a:gd name="T18" fmla="*/ 1454 w 1454"/>
                <a:gd name="T19" fmla="*/ 607 h 607"/>
                <a:gd name="T20" fmla="*/ 1454 w 1454"/>
                <a:gd name="T21" fmla="*/ 112 h 607"/>
                <a:gd name="T22" fmla="*/ 1454 w 1454"/>
                <a:gd name="T23" fmla="*/ 112 h 607"/>
                <a:gd name="T24" fmla="*/ 1454 w 1454"/>
                <a:gd name="T25" fmla="*/ 205 h 607"/>
                <a:gd name="T26" fmla="*/ 513 w 1454"/>
                <a:gd name="T27" fmla="*/ 0 h 6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54" h="607">
                  <a:moveTo>
                    <a:pt x="513" y="0"/>
                  </a:moveTo>
                  <a:cubicBezTo>
                    <a:pt x="399" y="300"/>
                    <a:pt x="399" y="300"/>
                    <a:pt x="399" y="300"/>
                  </a:cubicBezTo>
                  <a:cubicBezTo>
                    <a:pt x="291" y="227"/>
                    <a:pt x="143" y="139"/>
                    <a:pt x="53" y="86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34" y="200"/>
                    <a:pt x="34" y="200"/>
                    <a:pt x="34" y="200"/>
                  </a:cubicBezTo>
                  <a:cubicBezTo>
                    <a:pt x="34" y="316"/>
                    <a:pt x="169" y="410"/>
                    <a:pt x="336" y="410"/>
                  </a:cubicBezTo>
                  <a:cubicBezTo>
                    <a:pt x="372" y="410"/>
                    <a:pt x="406" y="406"/>
                    <a:pt x="437" y="398"/>
                  </a:cubicBezTo>
                  <a:cubicBezTo>
                    <a:pt x="470" y="396"/>
                    <a:pt x="502" y="394"/>
                    <a:pt x="538" y="394"/>
                  </a:cubicBezTo>
                  <a:cubicBezTo>
                    <a:pt x="610" y="394"/>
                    <a:pt x="697" y="400"/>
                    <a:pt x="826" y="410"/>
                  </a:cubicBezTo>
                  <a:cubicBezTo>
                    <a:pt x="987" y="424"/>
                    <a:pt x="1266" y="529"/>
                    <a:pt x="1454" y="607"/>
                  </a:cubicBezTo>
                  <a:cubicBezTo>
                    <a:pt x="1454" y="112"/>
                    <a:pt x="1454" y="112"/>
                    <a:pt x="1454" y="112"/>
                  </a:cubicBezTo>
                  <a:cubicBezTo>
                    <a:pt x="1454" y="112"/>
                    <a:pt x="1454" y="112"/>
                    <a:pt x="1454" y="112"/>
                  </a:cubicBezTo>
                  <a:cubicBezTo>
                    <a:pt x="1454" y="205"/>
                    <a:pt x="1454" y="205"/>
                    <a:pt x="1454" y="205"/>
                  </a:cubicBezTo>
                  <a:cubicBezTo>
                    <a:pt x="513" y="0"/>
                    <a:pt x="513" y="0"/>
                    <a:pt x="513" y="0"/>
                  </a:cubicBezTo>
                </a:path>
              </a:pathLst>
            </a:custGeom>
            <a:solidFill>
              <a:srgbClr val="E0E0D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auto">
            <a:xfrm>
              <a:off x="9846735" y="4442885"/>
              <a:ext cx="2004484" cy="622300"/>
            </a:xfrm>
            <a:custGeom>
              <a:avLst/>
              <a:gdLst>
                <a:gd name="T0" fmla="*/ 34 w 941"/>
                <a:gd name="T1" fmla="*/ 0 h 293"/>
                <a:gd name="T2" fmla="*/ 0 w 941"/>
                <a:gd name="T3" fmla="*/ 88 h 293"/>
                <a:gd name="T4" fmla="*/ 941 w 941"/>
                <a:gd name="T5" fmla="*/ 293 h 293"/>
                <a:gd name="T6" fmla="*/ 941 w 941"/>
                <a:gd name="T7" fmla="*/ 200 h 293"/>
                <a:gd name="T8" fmla="*/ 216 w 941"/>
                <a:gd name="T9" fmla="*/ 52 h 293"/>
                <a:gd name="T10" fmla="*/ 34 w 941"/>
                <a:gd name="T11" fmla="*/ 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41" h="293">
                  <a:moveTo>
                    <a:pt x="34" y="0"/>
                  </a:moveTo>
                  <a:cubicBezTo>
                    <a:pt x="0" y="88"/>
                    <a:pt x="0" y="88"/>
                    <a:pt x="0" y="88"/>
                  </a:cubicBezTo>
                  <a:cubicBezTo>
                    <a:pt x="941" y="293"/>
                    <a:pt x="941" y="293"/>
                    <a:pt x="941" y="293"/>
                  </a:cubicBezTo>
                  <a:cubicBezTo>
                    <a:pt x="941" y="200"/>
                    <a:pt x="941" y="200"/>
                    <a:pt x="941" y="200"/>
                  </a:cubicBezTo>
                  <a:cubicBezTo>
                    <a:pt x="710" y="153"/>
                    <a:pt x="349" y="80"/>
                    <a:pt x="216" y="52"/>
                  </a:cubicBezTo>
                  <a:cubicBezTo>
                    <a:pt x="185" y="45"/>
                    <a:pt x="34" y="0"/>
                    <a:pt x="34" y="0"/>
                  </a:cubicBezTo>
                </a:path>
              </a:pathLst>
            </a:custGeom>
            <a:solidFill>
              <a:srgbClr val="D2B39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Freeform 19"/>
            <p:cNvSpPr>
              <a:spLocks/>
            </p:cNvSpPr>
            <p:nvPr/>
          </p:nvSpPr>
          <p:spPr bwMode="auto">
            <a:xfrm>
              <a:off x="7035801" y="4157134"/>
              <a:ext cx="2319867" cy="793751"/>
            </a:xfrm>
            <a:custGeom>
              <a:avLst/>
              <a:gdLst>
                <a:gd name="T0" fmla="*/ 1096 w 1096"/>
                <a:gd name="T1" fmla="*/ 83 h 375"/>
                <a:gd name="T2" fmla="*/ 806 w 1096"/>
                <a:gd name="T3" fmla="*/ 367 h 375"/>
                <a:gd name="T4" fmla="*/ 210 w 1096"/>
                <a:gd name="T5" fmla="*/ 375 h 375"/>
                <a:gd name="T6" fmla="*/ 0 w 1096"/>
                <a:gd name="T7" fmla="*/ 80 h 375"/>
                <a:gd name="T8" fmla="*/ 111 w 1096"/>
                <a:gd name="T9" fmla="*/ 0 h 375"/>
                <a:gd name="T10" fmla="*/ 1096 w 1096"/>
                <a:gd name="T11" fmla="*/ 83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96" h="375">
                  <a:moveTo>
                    <a:pt x="1096" y="83"/>
                  </a:moveTo>
                  <a:lnTo>
                    <a:pt x="806" y="367"/>
                  </a:lnTo>
                  <a:lnTo>
                    <a:pt x="210" y="375"/>
                  </a:lnTo>
                  <a:lnTo>
                    <a:pt x="0" y="80"/>
                  </a:lnTo>
                  <a:lnTo>
                    <a:pt x="111" y="0"/>
                  </a:lnTo>
                  <a:lnTo>
                    <a:pt x="1096" y="83"/>
                  </a:lnTo>
                  <a:close/>
                </a:path>
              </a:pathLst>
            </a:custGeom>
            <a:solidFill>
              <a:srgbClr val="A3877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Freeform 20"/>
            <p:cNvSpPr>
              <a:spLocks/>
            </p:cNvSpPr>
            <p:nvPr/>
          </p:nvSpPr>
          <p:spPr bwMode="auto">
            <a:xfrm>
              <a:off x="7035801" y="4157134"/>
              <a:ext cx="2319867" cy="793751"/>
            </a:xfrm>
            <a:custGeom>
              <a:avLst/>
              <a:gdLst>
                <a:gd name="T0" fmla="*/ 1096 w 1096"/>
                <a:gd name="T1" fmla="*/ 83 h 375"/>
                <a:gd name="T2" fmla="*/ 806 w 1096"/>
                <a:gd name="T3" fmla="*/ 367 h 375"/>
                <a:gd name="T4" fmla="*/ 210 w 1096"/>
                <a:gd name="T5" fmla="*/ 375 h 375"/>
                <a:gd name="T6" fmla="*/ 0 w 1096"/>
                <a:gd name="T7" fmla="*/ 80 h 375"/>
                <a:gd name="T8" fmla="*/ 111 w 1096"/>
                <a:gd name="T9" fmla="*/ 0 h 375"/>
                <a:gd name="T10" fmla="*/ 1096 w 1096"/>
                <a:gd name="T11" fmla="*/ 83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96" h="375">
                  <a:moveTo>
                    <a:pt x="1096" y="83"/>
                  </a:moveTo>
                  <a:lnTo>
                    <a:pt x="806" y="367"/>
                  </a:lnTo>
                  <a:lnTo>
                    <a:pt x="210" y="375"/>
                  </a:lnTo>
                  <a:lnTo>
                    <a:pt x="0" y="80"/>
                  </a:lnTo>
                  <a:lnTo>
                    <a:pt x="111" y="0"/>
                  </a:lnTo>
                  <a:lnTo>
                    <a:pt x="1096" y="8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Freeform 21"/>
            <p:cNvSpPr>
              <a:spLocks/>
            </p:cNvSpPr>
            <p:nvPr/>
          </p:nvSpPr>
          <p:spPr bwMode="auto">
            <a:xfrm>
              <a:off x="6229352" y="3934884"/>
              <a:ext cx="1354667" cy="1365251"/>
            </a:xfrm>
            <a:custGeom>
              <a:avLst/>
              <a:gdLst>
                <a:gd name="T0" fmla="*/ 570 w 636"/>
                <a:gd name="T1" fmla="*/ 641 h 641"/>
                <a:gd name="T2" fmla="*/ 544 w 636"/>
                <a:gd name="T3" fmla="*/ 620 h 641"/>
                <a:gd name="T4" fmla="*/ 602 w 636"/>
                <a:gd name="T5" fmla="*/ 446 h 641"/>
                <a:gd name="T6" fmla="*/ 185 w 636"/>
                <a:gd name="T7" fmla="*/ 77 h 641"/>
                <a:gd name="T8" fmla="*/ 0 w 636"/>
                <a:gd name="T9" fmla="*/ 130 h 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6" h="641">
                  <a:moveTo>
                    <a:pt x="570" y="641"/>
                  </a:moveTo>
                  <a:cubicBezTo>
                    <a:pt x="544" y="620"/>
                    <a:pt x="544" y="620"/>
                    <a:pt x="544" y="620"/>
                  </a:cubicBezTo>
                  <a:cubicBezTo>
                    <a:pt x="597" y="591"/>
                    <a:pt x="636" y="481"/>
                    <a:pt x="602" y="446"/>
                  </a:cubicBezTo>
                  <a:cubicBezTo>
                    <a:pt x="185" y="77"/>
                    <a:pt x="185" y="77"/>
                    <a:pt x="185" y="77"/>
                  </a:cubicBezTo>
                  <a:cubicBezTo>
                    <a:pt x="176" y="64"/>
                    <a:pt x="42" y="0"/>
                    <a:pt x="0" y="130"/>
                  </a:cubicBezTo>
                </a:path>
              </a:pathLst>
            </a:custGeom>
            <a:solidFill>
              <a:srgbClr val="F4D9B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Freeform 22"/>
            <p:cNvSpPr>
              <a:spLocks/>
            </p:cNvSpPr>
            <p:nvPr/>
          </p:nvSpPr>
          <p:spPr bwMode="auto">
            <a:xfrm>
              <a:off x="6652685" y="4000501"/>
              <a:ext cx="1278467" cy="1310217"/>
            </a:xfrm>
            <a:custGeom>
              <a:avLst/>
              <a:gdLst>
                <a:gd name="T0" fmla="*/ 34 w 600"/>
                <a:gd name="T1" fmla="*/ 33 h 615"/>
                <a:gd name="T2" fmla="*/ 34 w 600"/>
                <a:gd name="T3" fmla="*/ 156 h 615"/>
                <a:gd name="T4" fmla="*/ 443 w 600"/>
                <a:gd name="T5" fmla="*/ 578 h 615"/>
                <a:gd name="T6" fmla="*/ 566 w 600"/>
                <a:gd name="T7" fmla="*/ 582 h 615"/>
                <a:gd name="T8" fmla="*/ 566 w 600"/>
                <a:gd name="T9" fmla="*/ 459 h 615"/>
                <a:gd name="T10" fmla="*/ 157 w 600"/>
                <a:gd name="T11" fmla="*/ 37 h 615"/>
                <a:gd name="T12" fmla="*/ 34 w 600"/>
                <a:gd name="T13" fmla="*/ 33 h 6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0" h="615">
                  <a:moveTo>
                    <a:pt x="34" y="33"/>
                  </a:moveTo>
                  <a:cubicBezTo>
                    <a:pt x="0" y="66"/>
                    <a:pt x="0" y="121"/>
                    <a:pt x="34" y="156"/>
                  </a:cubicBezTo>
                  <a:cubicBezTo>
                    <a:pt x="443" y="578"/>
                    <a:pt x="443" y="578"/>
                    <a:pt x="443" y="578"/>
                  </a:cubicBezTo>
                  <a:cubicBezTo>
                    <a:pt x="477" y="614"/>
                    <a:pt x="532" y="615"/>
                    <a:pt x="566" y="582"/>
                  </a:cubicBezTo>
                  <a:cubicBezTo>
                    <a:pt x="600" y="550"/>
                    <a:pt x="600" y="494"/>
                    <a:pt x="566" y="459"/>
                  </a:cubicBezTo>
                  <a:cubicBezTo>
                    <a:pt x="157" y="37"/>
                    <a:pt x="157" y="37"/>
                    <a:pt x="157" y="37"/>
                  </a:cubicBezTo>
                  <a:cubicBezTo>
                    <a:pt x="123" y="2"/>
                    <a:pt x="68" y="0"/>
                    <a:pt x="34" y="33"/>
                  </a:cubicBezTo>
                  <a:close/>
                </a:path>
              </a:pathLst>
            </a:custGeom>
            <a:solidFill>
              <a:srgbClr val="F4D9B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Freeform 23"/>
            <p:cNvSpPr>
              <a:spLocks/>
            </p:cNvSpPr>
            <p:nvPr/>
          </p:nvSpPr>
          <p:spPr bwMode="auto">
            <a:xfrm>
              <a:off x="6938435" y="4078818"/>
              <a:ext cx="1276351" cy="1310217"/>
            </a:xfrm>
            <a:custGeom>
              <a:avLst/>
              <a:gdLst>
                <a:gd name="T0" fmla="*/ 33 w 599"/>
                <a:gd name="T1" fmla="*/ 33 h 616"/>
                <a:gd name="T2" fmla="*/ 33 w 599"/>
                <a:gd name="T3" fmla="*/ 156 h 616"/>
                <a:gd name="T4" fmla="*/ 442 w 599"/>
                <a:gd name="T5" fmla="*/ 579 h 616"/>
                <a:gd name="T6" fmla="*/ 565 w 599"/>
                <a:gd name="T7" fmla="*/ 583 h 616"/>
                <a:gd name="T8" fmla="*/ 565 w 599"/>
                <a:gd name="T9" fmla="*/ 460 h 616"/>
                <a:gd name="T10" fmla="*/ 156 w 599"/>
                <a:gd name="T11" fmla="*/ 37 h 616"/>
                <a:gd name="T12" fmla="*/ 33 w 599"/>
                <a:gd name="T13" fmla="*/ 33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9" h="616">
                  <a:moveTo>
                    <a:pt x="33" y="33"/>
                  </a:moveTo>
                  <a:cubicBezTo>
                    <a:pt x="0" y="66"/>
                    <a:pt x="0" y="121"/>
                    <a:pt x="33" y="156"/>
                  </a:cubicBezTo>
                  <a:cubicBezTo>
                    <a:pt x="442" y="579"/>
                    <a:pt x="442" y="579"/>
                    <a:pt x="442" y="579"/>
                  </a:cubicBezTo>
                  <a:cubicBezTo>
                    <a:pt x="476" y="614"/>
                    <a:pt x="531" y="616"/>
                    <a:pt x="565" y="583"/>
                  </a:cubicBezTo>
                  <a:cubicBezTo>
                    <a:pt x="599" y="550"/>
                    <a:pt x="599" y="495"/>
                    <a:pt x="565" y="460"/>
                  </a:cubicBezTo>
                  <a:cubicBezTo>
                    <a:pt x="156" y="37"/>
                    <a:pt x="156" y="37"/>
                    <a:pt x="156" y="37"/>
                  </a:cubicBezTo>
                  <a:cubicBezTo>
                    <a:pt x="122" y="2"/>
                    <a:pt x="67" y="0"/>
                    <a:pt x="33" y="33"/>
                  </a:cubicBezTo>
                  <a:close/>
                </a:path>
              </a:pathLst>
            </a:custGeom>
            <a:solidFill>
              <a:srgbClr val="F4D9B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Freeform 24"/>
            <p:cNvSpPr>
              <a:spLocks/>
            </p:cNvSpPr>
            <p:nvPr/>
          </p:nvSpPr>
          <p:spPr bwMode="auto">
            <a:xfrm>
              <a:off x="6675968" y="4148667"/>
              <a:ext cx="575733" cy="543984"/>
            </a:xfrm>
            <a:custGeom>
              <a:avLst/>
              <a:gdLst>
                <a:gd name="T0" fmla="*/ 0 w 272"/>
                <a:gd name="T1" fmla="*/ 5 h 257"/>
                <a:gd name="T2" fmla="*/ 268 w 272"/>
                <a:gd name="T3" fmla="*/ 257 h 257"/>
                <a:gd name="T4" fmla="*/ 272 w 272"/>
                <a:gd name="T5" fmla="*/ 252 h 257"/>
                <a:gd name="T6" fmla="*/ 4 w 272"/>
                <a:gd name="T7" fmla="*/ 0 h 257"/>
                <a:gd name="T8" fmla="*/ 0 w 272"/>
                <a:gd name="T9" fmla="*/ 5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2" h="257">
                  <a:moveTo>
                    <a:pt x="0" y="5"/>
                  </a:moveTo>
                  <a:lnTo>
                    <a:pt x="268" y="257"/>
                  </a:lnTo>
                  <a:lnTo>
                    <a:pt x="272" y="252"/>
                  </a:lnTo>
                  <a:lnTo>
                    <a:pt x="4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D5AD9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Freeform 25"/>
            <p:cNvSpPr>
              <a:spLocks/>
            </p:cNvSpPr>
            <p:nvPr/>
          </p:nvSpPr>
          <p:spPr bwMode="auto">
            <a:xfrm>
              <a:off x="6675968" y="4148667"/>
              <a:ext cx="575733" cy="543984"/>
            </a:xfrm>
            <a:custGeom>
              <a:avLst/>
              <a:gdLst>
                <a:gd name="T0" fmla="*/ 0 w 272"/>
                <a:gd name="T1" fmla="*/ 5 h 257"/>
                <a:gd name="T2" fmla="*/ 268 w 272"/>
                <a:gd name="T3" fmla="*/ 257 h 257"/>
                <a:gd name="T4" fmla="*/ 272 w 272"/>
                <a:gd name="T5" fmla="*/ 252 h 257"/>
                <a:gd name="T6" fmla="*/ 4 w 272"/>
                <a:gd name="T7" fmla="*/ 0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2" h="257">
                  <a:moveTo>
                    <a:pt x="0" y="5"/>
                  </a:moveTo>
                  <a:lnTo>
                    <a:pt x="268" y="257"/>
                  </a:lnTo>
                  <a:lnTo>
                    <a:pt x="272" y="252"/>
                  </a:lnTo>
                  <a:lnTo>
                    <a:pt x="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Freeform 26"/>
            <p:cNvSpPr>
              <a:spLocks/>
            </p:cNvSpPr>
            <p:nvPr/>
          </p:nvSpPr>
          <p:spPr bwMode="auto">
            <a:xfrm>
              <a:off x="7031569" y="4123267"/>
              <a:ext cx="512233" cy="518584"/>
            </a:xfrm>
            <a:custGeom>
              <a:avLst/>
              <a:gdLst>
                <a:gd name="T0" fmla="*/ 0 w 242"/>
                <a:gd name="T1" fmla="*/ 5 h 245"/>
                <a:gd name="T2" fmla="*/ 237 w 242"/>
                <a:gd name="T3" fmla="*/ 245 h 245"/>
                <a:gd name="T4" fmla="*/ 242 w 242"/>
                <a:gd name="T5" fmla="*/ 241 h 245"/>
                <a:gd name="T6" fmla="*/ 4 w 242"/>
                <a:gd name="T7" fmla="*/ 0 h 245"/>
                <a:gd name="T8" fmla="*/ 0 w 242"/>
                <a:gd name="T9" fmla="*/ 5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2" h="245">
                  <a:moveTo>
                    <a:pt x="0" y="5"/>
                  </a:moveTo>
                  <a:lnTo>
                    <a:pt x="237" y="245"/>
                  </a:lnTo>
                  <a:lnTo>
                    <a:pt x="242" y="241"/>
                  </a:lnTo>
                  <a:lnTo>
                    <a:pt x="4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D5AD9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Freeform 27"/>
            <p:cNvSpPr>
              <a:spLocks/>
            </p:cNvSpPr>
            <p:nvPr/>
          </p:nvSpPr>
          <p:spPr bwMode="auto">
            <a:xfrm>
              <a:off x="7031569" y="4123267"/>
              <a:ext cx="512233" cy="518584"/>
            </a:xfrm>
            <a:custGeom>
              <a:avLst/>
              <a:gdLst>
                <a:gd name="T0" fmla="*/ 0 w 242"/>
                <a:gd name="T1" fmla="*/ 5 h 245"/>
                <a:gd name="T2" fmla="*/ 237 w 242"/>
                <a:gd name="T3" fmla="*/ 245 h 245"/>
                <a:gd name="T4" fmla="*/ 242 w 242"/>
                <a:gd name="T5" fmla="*/ 241 h 245"/>
                <a:gd name="T6" fmla="*/ 4 w 242"/>
                <a:gd name="T7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2" h="245">
                  <a:moveTo>
                    <a:pt x="0" y="5"/>
                  </a:moveTo>
                  <a:lnTo>
                    <a:pt x="237" y="245"/>
                  </a:lnTo>
                  <a:lnTo>
                    <a:pt x="242" y="241"/>
                  </a:lnTo>
                  <a:lnTo>
                    <a:pt x="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Freeform 28"/>
            <p:cNvSpPr>
              <a:spLocks/>
            </p:cNvSpPr>
            <p:nvPr/>
          </p:nvSpPr>
          <p:spPr bwMode="auto">
            <a:xfrm>
              <a:off x="7103535" y="4559300"/>
              <a:ext cx="2154767" cy="518584"/>
            </a:xfrm>
            <a:custGeom>
              <a:avLst/>
              <a:gdLst>
                <a:gd name="T0" fmla="*/ 1011 w 1011"/>
                <a:gd name="T1" fmla="*/ 60 h 244"/>
                <a:gd name="T2" fmla="*/ 1011 w 1011"/>
                <a:gd name="T3" fmla="*/ 81 h 244"/>
                <a:gd name="T4" fmla="*/ 858 w 1011"/>
                <a:gd name="T5" fmla="*/ 238 h 244"/>
                <a:gd name="T6" fmla="*/ 133 w 1011"/>
                <a:gd name="T7" fmla="*/ 179 h 244"/>
                <a:gd name="T8" fmla="*/ 7 w 1011"/>
                <a:gd name="T9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1" h="244">
                  <a:moveTo>
                    <a:pt x="1011" y="60"/>
                  </a:moveTo>
                  <a:cubicBezTo>
                    <a:pt x="1011" y="81"/>
                    <a:pt x="1011" y="81"/>
                    <a:pt x="1011" y="81"/>
                  </a:cubicBezTo>
                  <a:cubicBezTo>
                    <a:pt x="1003" y="174"/>
                    <a:pt x="935" y="244"/>
                    <a:pt x="858" y="238"/>
                  </a:cubicBezTo>
                  <a:cubicBezTo>
                    <a:pt x="133" y="179"/>
                    <a:pt x="133" y="179"/>
                    <a:pt x="133" y="179"/>
                  </a:cubicBezTo>
                  <a:cubicBezTo>
                    <a:pt x="30" y="176"/>
                    <a:pt x="0" y="93"/>
                    <a:pt x="7" y="0"/>
                  </a:cubicBezTo>
                </a:path>
              </a:pathLst>
            </a:custGeom>
            <a:solidFill>
              <a:srgbClr val="F4D9B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Freeform 29"/>
            <p:cNvSpPr>
              <a:spLocks/>
            </p:cNvSpPr>
            <p:nvPr/>
          </p:nvSpPr>
          <p:spPr bwMode="auto">
            <a:xfrm>
              <a:off x="7812619" y="3907367"/>
              <a:ext cx="1041400" cy="383117"/>
            </a:xfrm>
            <a:custGeom>
              <a:avLst/>
              <a:gdLst>
                <a:gd name="T0" fmla="*/ 154 w 489"/>
                <a:gd name="T1" fmla="*/ 0 h 180"/>
                <a:gd name="T2" fmla="*/ 0 w 489"/>
                <a:gd name="T3" fmla="*/ 30 h 180"/>
                <a:gd name="T4" fmla="*/ 15 w 489"/>
                <a:gd name="T5" fmla="*/ 38 h 180"/>
                <a:gd name="T6" fmla="*/ 14 w 489"/>
                <a:gd name="T7" fmla="*/ 39 h 180"/>
                <a:gd name="T8" fmla="*/ 174 w 489"/>
                <a:gd name="T9" fmla="*/ 115 h 180"/>
                <a:gd name="T10" fmla="*/ 216 w 489"/>
                <a:gd name="T11" fmla="*/ 157 h 180"/>
                <a:gd name="T12" fmla="*/ 489 w 489"/>
                <a:gd name="T13" fmla="*/ 180 h 180"/>
                <a:gd name="T14" fmla="*/ 168 w 489"/>
                <a:gd name="T15" fmla="*/ 28 h 180"/>
                <a:gd name="T16" fmla="*/ 154 w 489"/>
                <a:gd name="T17" fmla="*/ 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9" h="180">
                  <a:moveTo>
                    <a:pt x="154" y="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74" y="115"/>
                    <a:pt x="174" y="115"/>
                    <a:pt x="174" y="115"/>
                  </a:cubicBezTo>
                  <a:cubicBezTo>
                    <a:pt x="193" y="124"/>
                    <a:pt x="207" y="139"/>
                    <a:pt x="216" y="157"/>
                  </a:cubicBezTo>
                  <a:cubicBezTo>
                    <a:pt x="489" y="180"/>
                    <a:pt x="489" y="180"/>
                    <a:pt x="489" y="180"/>
                  </a:cubicBezTo>
                  <a:cubicBezTo>
                    <a:pt x="168" y="28"/>
                    <a:pt x="168" y="28"/>
                    <a:pt x="168" y="28"/>
                  </a:cubicBezTo>
                  <a:cubicBezTo>
                    <a:pt x="154" y="0"/>
                    <a:pt x="154" y="0"/>
                    <a:pt x="154" y="0"/>
                  </a:cubicBezTo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Freeform 30"/>
            <p:cNvSpPr>
              <a:spLocks/>
            </p:cNvSpPr>
            <p:nvPr/>
          </p:nvSpPr>
          <p:spPr bwMode="auto">
            <a:xfrm>
              <a:off x="8140702" y="3831167"/>
              <a:ext cx="1191684" cy="488951"/>
            </a:xfrm>
            <a:custGeom>
              <a:avLst/>
              <a:gdLst>
                <a:gd name="T0" fmla="*/ 185 w 559"/>
                <a:gd name="T1" fmla="*/ 0 h 230"/>
                <a:gd name="T2" fmla="*/ 0 w 559"/>
                <a:gd name="T3" fmla="*/ 36 h 230"/>
                <a:gd name="T4" fmla="*/ 14 w 559"/>
                <a:gd name="T5" fmla="*/ 64 h 230"/>
                <a:gd name="T6" fmla="*/ 335 w 559"/>
                <a:gd name="T7" fmla="*/ 216 h 230"/>
                <a:gd name="T8" fmla="*/ 503 w 559"/>
                <a:gd name="T9" fmla="*/ 230 h 230"/>
                <a:gd name="T10" fmla="*/ 559 w 559"/>
                <a:gd name="T11" fmla="*/ 219 h 230"/>
                <a:gd name="T12" fmla="*/ 185 w 559"/>
                <a:gd name="T13" fmla="*/ 0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59" h="230">
                  <a:moveTo>
                    <a:pt x="185" y="0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14" y="64"/>
                    <a:pt x="14" y="64"/>
                    <a:pt x="14" y="64"/>
                  </a:cubicBezTo>
                  <a:cubicBezTo>
                    <a:pt x="335" y="216"/>
                    <a:pt x="335" y="216"/>
                    <a:pt x="335" y="216"/>
                  </a:cubicBezTo>
                  <a:cubicBezTo>
                    <a:pt x="503" y="230"/>
                    <a:pt x="503" y="230"/>
                    <a:pt x="503" y="230"/>
                  </a:cubicBezTo>
                  <a:cubicBezTo>
                    <a:pt x="519" y="225"/>
                    <a:pt x="538" y="222"/>
                    <a:pt x="559" y="219"/>
                  </a:cubicBezTo>
                  <a:cubicBezTo>
                    <a:pt x="185" y="0"/>
                    <a:pt x="185" y="0"/>
                    <a:pt x="185" y="0"/>
                  </a:cubicBezTo>
                </a:path>
              </a:pathLst>
            </a:custGeom>
            <a:solidFill>
              <a:srgbClr val="D7B59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Freeform 31"/>
            <p:cNvSpPr>
              <a:spLocks/>
            </p:cNvSpPr>
            <p:nvPr/>
          </p:nvSpPr>
          <p:spPr bwMode="auto">
            <a:xfrm>
              <a:off x="7766052" y="3706284"/>
              <a:ext cx="770467" cy="264584"/>
            </a:xfrm>
            <a:custGeom>
              <a:avLst/>
              <a:gdLst>
                <a:gd name="T0" fmla="*/ 264 w 364"/>
                <a:gd name="T1" fmla="*/ 0 h 125"/>
                <a:gd name="T2" fmla="*/ 0 w 364"/>
                <a:gd name="T3" fmla="*/ 114 h 125"/>
                <a:gd name="T4" fmla="*/ 22 w 364"/>
                <a:gd name="T5" fmla="*/ 125 h 125"/>
                <a:gd name="T6" fmla="*/ 177 w 364"/>
                <a:gd name="T7" fmla="*/ 95 h 125"/>
                <a:gd name="T8" fmla="*/ 364 w 364"/>
                <a:gd name="T9" fmla="*/ 59 h 125"/>
                <a:gd name="T10" fmla="*/ 264 w 364"/>
                <a:gd name="T11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4" h="125">
                  <a:moveTo>
                    <a:pt x="264" y="0"/>
                  </a:moveTo>
                  <a:lnTo>
                    <a:pt x="0" y="114"/>
                  </a:lnTo>
                  <a:lnTo>
                    <a:pt x="22" y="125"/>
                  </a:lnTo>
                  <a:lnTo>
                    <a:pt x="177" y="95"/>
                  </a:lnTo>
                  <a:lnTo>
                    <a:pt x="364" y="5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rgbClr val="D7B59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Freeform 32"/>
            <p:cNvSpPr>
              <a:spLocks/>
            </p:cNvSpPr>
            <p:nvPr/>
          </p:nvSpPr>
          <p:spPr bwMode="auto">
            <a:xfrm>
              <a:off x="7766052" y="3706284"/>
              <a:ext cx="770467" cy="264584"/>
            </a:xfrm>
            <a:custGeom>
              <a:avLst/>
              <a:gdLst>
                <a:gd name="T0" fmla="*/ 264 w 364"/>
                <a:gd name="T1" fmla="*/ 0 h 125"/>
                <a:gd name="T2" fmla="*/ 0 w 364"/>
                <a:gd name="T3" fmla="*/ 114 h 125"/>
                <a:gd name="T4" fmla="*/ 22 w 364"/>
                <a:gd name="T5" fmla="*/ 125 h 125"/>
                <a:gd name="T6" fmla="*/ 177 w 364"/>
                <a:gd name="T7" fmla="*/ 95 h 125"/>
                <a:gd name="T8" fmla="*/ 364 w 364"/>
                <a:gd name="T9" fmla="*/ 59 h 125"/>
                <a:gd name="T10" fmla="*/ 264 w 364"/>
                <a:gd name="T11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4" h="125">
                  <a:moveTo>
                    <a:pt x="264" y="0"/>
                  </a:moveTo>
                  <a:lnTo>
                    <a:pt x="0" y="114"/>
                  </a:lnTo>
                  <a:lnTo>
                    <a:pt x="22" y="125"/>
                  </a:lnTo>
                  <a:lnTo>
                    <a:pt x="177" y="95"/>
                  </a:lnTo>
                  <a:lnTo>
                    <a:pt x="364" y="59"/>
                  </a:lnTo>
                  <a:lnTo>
                    <a:pt x="26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Freeform 33"/>
            <p:cNvSpPr>
              <a:spLocks/>
            </p:cNvSpPr>
            <p:nvPr/>
          </p:nvSpPr>
          <p:spPr bwMode="auto">
            <a:xfrm>
              <a:off x="7304619" y="4142318"/>
              <a:ext cx="61384" cy="23284"/>
            </a:xfrm>
            <a:custGeom>
              <a:avLst/>
              <a:gdLst>
                <a:gd name="T0" fmla="*/ 7 w 29"/>
                <a:gd name="T1" fmla="*/ 0 h 11"/>
                <a:gd name="T2" fmla="*/ 0 w 29"/>
                <a:gd name="T3" fmla="*/ 3 h 11"/>
                <a:gd name="T4" fmla="*/ 6 w 29"/>
                <a:gd name="T5" fmla="*/ 9 h 11"/>
                <a:gd name="T6" fmla="*/ 29 w 29"/>
                <a:gd name="T7" fmla="*/ 11 h 11"/>
                <a:gd name="T8" fmla="*/ 7 w 29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1">
                  <a:moveTo>
                    <a:pt x="7" y="0"/>
                  </a:moveTo>
                  <a:lnTo>
                    <a:pt x="0" y="3"/>
                  </a:lnTo>
                  <a:lnTo>
                    <a:pt x="6" y="9"/>
                  </a:lnTo>
                  <a:lnTo>
                    <a:pt x="29" y="11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D7B59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Freeform 34"/>
            <p:cNvSpPr>
              <a:spLocks/>
            </p:cNvSpPr>
            <p:nvPr/>
          </p:nvSpPr>
          <p:spPr bwMode="auto">
            <a:xfrm>
              <a:off x="7304619" y="4142318"/>
              <a:ext cx="61384" cy="23284"/>
            </a:xfrm>
            <a:custGeom>
              <a:avLst/>
              <a:gdLst>
                <a:gd name="T0" fmla="*/ 7 w 29"/>
                <a:gd name="T1" fmla="*/ 0 h 11"/>
                <a:gd name="T2" fmla="*/ 0 w 29"/>
                <a:gd name="T3" fmla="*/ 3 h 11"/>
                <a:gd name="T4" fmla="*/ 6 w 29"/>
                <a:gd name="T5" fmla="*/ 9 h 11"/>
                <a:gd name="T6" fmla="*/ 29 w 29"/>
                <a:gd name="T7" fmla="*/ 11 h 11"/>
                <a:gd name="T8" fmla="*/ 7 w 29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1">
                  <a:moveTo>
                    <a:pt x="7" y="0"/>
                  </a:moveTo>
                  <a:lnTo>
                    <a:pt x="0" y="3"/>
                  </a:lnTo>
                  <a:lnTo>
                    <a:pt x="6" y="9"/>
                  </a:lnTo>
                  <a:lnTo>
                    <a:pt x="29" y="11"/>
                  </a:lnTo>
                  <a:lnTo>
                    <a:pt x="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Freeform 35"/>
            <p:cNvSpPr>
              <a:spLocks/>
            </p:cNvSpPr>
            <p:nvPr/>
          </p:nvSpPr>
          <p:spPr bwMode="auto">
            <a:xfrm>
              <a:off x="7319436" y="3956051"/>
              <a:ext cx="954617" cy="285751"/>
            </a:xfrm>
            <a:custGeom>
              <a:avLst/>
              <a:gdLst>
                <a:gd name="T0" fmla="*/ 202 w 448"/>
                <a:gd name="T1" fmla="*/ 0 h 134"/>
                <a:gd name="T2" fmla="*/ 44 w 448"/>
                <a:gd name="T3" fmla="*/ 68 h 134"/>
                <a:gd name="T4" fmla="*/ 49 w 448"/>
                <a:gd name="T5" fmla="*/ 71 h 134"/>
                <a:gd name="T6" fmla="*/ 47 w 448"/>
                <a:gd name="T7" fmla="*/ 77 h 134"/>
                <a:gd name="T8" fmla="*/ 36 w 448"/>
                <a:gd name="T9" fmla="*/ 72 h 134"/>
                <a:gd name="T10" fmla="*/ 0 w 448"/>
                <a:gd name="T11" fmla="*/ 87 h 134"/>
                <a:gd name="T12" fmla="*/ 22 w 448"/>
                <a:gd name="T13" fmla="*/ 98 h 134"/>
                <a:gd name="T14" fmla="*/ 448 w 448"/>
                <a:gd name="T15" fmla="*/ 134 h 134"/>
                <a:gd name="T16" fmla="*/ 406 w 448"/>
                <a:gd name="T17" fmla="*/ 92 h 134"/>
                <a:gd name="T18" fmla="*/ 246 w 448"/>
                <a:gd name="T19" fmla="*/ 16 h 134"/>
                <a:gd name="T20" fmla="*/ 244 w 448"/>
                <a:gd name="T21" fmla="*/ 20 h 134"/>
                <a:gd name="T22" fmla="*/ 202 w 448"/>
                <a:gd name="T23" fmla="*/ 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48" h="134">
                  <a:moveTo>
                    <a:pt x="202" y="0"/>
                  </a:moveTo>
                  <a:cubicBezTo>
                    <a:pt x="44" y="68"/>
                    <a:pt x="44" y="68"/>
                    <a:pt x="44" y="68"/>
                  </a:cubicBezTo>
                  <a:cubicBezTo>
                    <a:pt x="49" y="71"/>
                    <a:pt x="49" y="71"/>
                    <a:pt x="49" y="71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36" y="72"/>
                    <a:pt x="36" y="72"/>
                    <a:pt x="36" y="72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22" y="98"/>
                    <a:pt x="22" y="98"/>
                    <a:pt x="22" y="98"/>
                  </a:cubicBezTo>
                  <a:cubicBezTo>
                    <a:pt x="448" y="134"/>
                    <a:pt x="448" y="134"/>
                    <a:pt x="448" y="134"/>
                  </a:cubicBezTo>
                  <a:cubicBezTo>
                    <a:pt x="439" y="116"/>
                    <a:pt x="425" y="101"/>
                    <a:pt x="406" y="92"/>
                  </a:cubicBezTo>
                  <a:cubicBezTo>
                    <a:pt x="246" y="16"/>
                    <a:pt x="246" y="16"/>
                    <a:pt x="246" y="16"/>
                  </a:cubicBezTo>
                  <a:cubicBezTo>
                    <a:pt x="244" y="20"/>
                    <a:pt x="244" y="20"/>
                    <a:pt x="244" y="20"/>
                  </a:cubicBezTo>
                  <a:cubicBezTo>
                    <a:pt x="202" y="0"/>
                    <a:pt x="202" y="0"/>
                    <a:pt x="202" y="0"/>
                  </a:cubicBezTo>
                </a:path>
              </a:pathLst>
            </a:custGeom>
            <a:solidFill>
              <a:srgbClr val="D7B59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Freeform 36"/>
            <p:cNvSpPr>
              <a:spLocks/>
            </p:cNvSpPr>
            <p:nvPr/>
          </p:nvSpPr>
          <p:spPr bwMode="auto">
            <a:xfrm>
              <a:off x="7395635" y="4102100"/>
              <a:ext cx="27517" cy="19051"/>
            </a:xfrm>
            <a:custGeom>
              <a:avLst/>
              <a:gdLst>
                <a:gd name="T0" fmla="*/ 8 w 13"/>
                <a:gd name="T1" fmla="*/ 0 h 9"/>
                <a:gd name="T2" fmla="*/ 0 w 13"/>
                <a:gd name="T3" fmla="*/ 4 h 9"/>
                <a:gd name="T4" fmla="*/ 11 w 13"/>
                <a:gd name="T5" fmla="*/ 9 h 9"/>
                <a:gd name="T6" fmla="*/ 13 w 13"/>
                <a:gd name="T7" fmla="*/ 3 h 9"/>
                <a:gd name="T8" fmla="*/ 8 w 13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9">
                  <a:moveTo>
                    <a:pt x="8" y="0"/>
                  </a:moveTo>
                  <a:lnTo>
                    <a:pt x="0" y="4"/>
                  </a:lnTo>
                  <a:lnTo>
                    <a:pt x="11" y="9"/>
                  </a:lnTo>
                  <a:lnTo>
                    <a:pt x="13" y="3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BF9B8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Freeform 37"/>
            <p:cNvSpPr>
              <a:spLocks/>
            </p:cNvSpPr>
            <p:nvPr/>
          </p:nvSpPr>
          <p:spPr bwMode="auto">
            <a:xfrm>
              <a:off x="7395635" y="4102100"/>
              <a:ext cx="27517" cy="19051"/>
            </a:xfrm>
            <a:custGeom>
              <a:avLst/>
              <a:gdLst>
                <a:gd name="T0" fmla="*/ 8 w 13"/>
                <a:gd name="T1" fmla="*/ 0 h 9"/>
                <a:gd name="T2" fmla="*/ 0 w 13"/>
                <a:gd name="T3" fmla="*/ 4 h 9"/>
                <a:gd name="T4" fmla="*/ 11 w 13"/>
                <a:gd name="T5" fmla="*/ 9 h 9"/>
                <a:gd name="T6" fmla="*/ 13 w 13"/>
                <a:gd name="T7" fmla="*/ 3 h 9"/>
                <a:gd name="T8" fmla="*/ 8 w 13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9">
                  <a:moveTo>
                    <a:pt x="8" y="0"/>
                  </a:moveTo>
                  <a:lnTo>
                    <a:pt x="0" y="4"/>
                  </a:lnTo>
                  <a:lnTo>
                    <a:pt x="11" y="9"/>
                  </a:lnTo>
                  <a:lnTo>
                    <a:pt x="13" y="3"/>
                  </a:lnTo>
                  <a:lnTo>
                    <a:pt x="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Freeform 38"/>
            <p:cNvSpPr>
              <a:spLocks/>
            </p:cNvSpPr>
            <p:nvPr/>
          </p:nvSpPr>
          <p:spPr bwMode="auto">
            <a:xfrm>
              <a:off x="7749119" y="3947584"/>
              <a:ext cx="97367" cy="50800"/>
            </a:xfrm>
            <a:custGeom>
              <a:avLst/>
              <a:gdLst>
                <a:gd name="T0" fmla="*/ 8 w 46"/>
                <a:gd name="T1" fmla="*/ 0 h 24"/>
                <a:gd name="T2" fmla="*/ 0 w 46"/>
                <a:gd name="T3" fmla="*/ 4 h 24"/>
                <a:gd name="T4" fmla="*/ 43 w 46"/>
                <a:gd name="T5" fmla="*/ 24 h 24"/>
                <a:gd name="T6" fmla="*/ 45 w 46"/>
                <a:gd name="T7" fmla="*/ 20 h 24"/>
                <a:gd name="T8" fmla="*/ 46 w 46"/>
                <a:gd name="T9" fmla="*/ 19 h 24"/>
                <a:gd name="T10" fmla="*/ 30 w 46"/>
                <a:gd name="T11" fmla="*/ 11 h 24"/>
                <a:gd name="T12" fmla="*/ 8 w 46"/>
                <a:gd name="T13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" h="24">
                  <a:moveTo>
                    <a:pt x="8" y="0"/>
                  </a:moveTo>
                  <a:lnTo>
                    <a:pt x="0" y="4"/>
                  </a:lnTo>
                  <a:lnTo>
                    <a:pt x="43" y="24"/>
                  </a:lnTo>
                  <a:lnTo>
                    <a:pt x="45" y="20"/>
                  </a:lnTo>
                  <a:lnTo>
                    <a:pt x="46" y="19"/>
                  </a:lnTo>
                  <a:lnTo>
                    <a:pt x="30" y="11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BF9B8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Freeform 39"/>
            <p:cNvSpPr>
              <a:spLocks/>
            </p:cNvSpPr>
            <p:nvPr/>
          </p:nvSpPr>
          <p:spPr bwMode="auto">
            <a:xfrm>
              <a:off x="7749119" y="3947584"/>
              <a:ext cx="97367" cy="50800"/>
            </a:xfrm>
            <a:custGeom>
              <a:avLst/>
              <a:gdLst>
                <a:gd name="T0" fmla="*/ 8 w 46"/>
                <a:gd name="T1" fmla="*/ 0 h 24"/>
                <a:gd name="T2" fmla="*/ 0 w 46"/>
                <a:gd name="T3" fmla="*/ 4 h 24"/>
                <a:gd name="T4" fmla="*/ 43 w 46"/>
                <a:gd name="T5" fmla="*/ 24 h 24"/>
                <a:gd name="T6" fmla="*/ 45 w 46"/>
                <a:gd name="T7" fmla="*/ 20 h 24"/>
                <a:gd name="T8" fmla="*/ 46 w 46"/>
                <a:gd name="T9" fmla="*/ 19 h 24"/>
                <a:gd name="T10" fmla="*/ 30 w 46"/>
                <a:gd name="T11" fmla="*/ 11 h 24"/>
                <a:gd name="T12" fmla="*/ 8 w 46"/>
                <a:gd name="T13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" h="24">
                  <a:moveTo>
                    <a:pt x="8" y="0"/>
                  </a:moveTo>
                  <a:lnTo>
                    <a:pt x="0" y="4"/>
                  </a:lnTo>
                  <a:lnTo>
                    <a:pt x="43" y="24"/>
                  </a:lnTo>
                  <a:lnTo>
                    <a:pt x="45" y="20"/>
                  </a:lnTo>
                  <a:lnTo>
                    <a:pt x="46" y="19"/>
                  </a:lnTo>
                  <a:lnTo>
                    <a:pt x="30" y="11"/>
                  </a:lnTo>
                  <a:lnTo>
                    <a:pt x="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Freeform 40"/>
            <p:cNvSpPr>
              <a:spLocks/>
            </p:cNvSpPr>
            <p:nvPr/>
          </p:nvSpPr>
          <p:spPr bwMode="auto">
            <a:xfrm>
              <a:off x="9211736" y="4296833"/>
              <a:ext cx="167217" cy="33867"/>
            </a:xfrm>
            <a:custGeom>
              <a:avLst/>
              <a:gdLst>
                <a:gd name="T0" fmla="*/ 56 w 78"/>
                <a:gd name="T1" fmla="*/ 0 h 16"/>
                <a:gd name="T2" fmla="*/ 0 w 78"/>
                <a:gd name="T3" fmla="*/ 11 h 16"/>
                <a:gd name="T4" fmla="*/ 58 w 78"/>
                <a:gd name="T5" fmla="*/ 16 h 16"/>
                <a:gd name="T6" fmla="*/ 78 w 78"/>
                <a:gd name="T7" fmla="*/ 13 h 16"/>
                <a:gd name="T8" fmla="*/ 56 w 78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16">
                  <a:moveTo>
                    <a:pt x="56" y="0"/>
                  </a:moveTo>
                  <a:cubicBezTo>
                    <a:pt x="35" y="3"/>
                    <a:pt x="16" y="6"/>
                    <a:pt x="0" y="11"/>
                  </a:cubicBezTo>
                  <a:cubicBezTo>
                    <a:pt x="58" y="16"/>
                    <a:pt x="58" y="16"/>
                    <a:pt x="58" y="16"/>
                  </a:cubicBezTo>
                  <a:cubicBezTo>
                    <a:pt x="78" y="13"/>
                    <a:pt x="78" y="13"/>
                    <a:pt x="78" y="13"/>
                  </a:cubicBezTo>
                  <a:cubicBezTo>
                    <a:pt x="56" y="0"/>
                    <a:pt x="56" y="0"/>
                    <a:pt x="56" y="0"/>
                  </a:cubicBezTo>
                </a:path>
              </a:pathLst>
            </a:custGeom>
            <a:solidFill>
              <a:srgbClr val="CEAE9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Freeform 41"/>
            <p:cNvSpPr>
              <a:spLocks/>
            </p:cNvSpPr>
            <p:nvPr/>
          </p:nvSpPr>
          <p:spPr bwMode="auto">
            <a:xfrm>
              <a:off x="7317319" y="4161367"/>
              <a:ext cx="2019300" cy="389467"/>
            </a:xfrm>
            <a:custGeom>
              <a:avLst/>
              <a:gdLst>
                <a:gd name="T0" fmla="*/ 0 w 954"/>
                <a:gd name="T1" fmla="*/ 0 h 184"/>
                <a:gd name="T2" fmla="*/ 178 w 954"/>
                <a:gd name="T3" fmla="*/ 184 h 184"/>
                <a:gd name="T4" fmla="*/ 954 w 954"/>
                <a:gd name="T5" fmla="*/ 80 h 184"/>
                <a:gd name="T6" fmla="*/ 895 w 954"/>
                <a:gd name="T7" fmla="*/ 75 h 184"/>
                <a:gd name="T8" fmla="*/ 726 w 954"/>
                <a:gd name="T9" fmla="*/ 61 h 184"/>
                <a:gd name="T10" fmla="*/ 452 w 954"/>
                <a:gd name="T11" fmla="*/ 38 h 184"/>
                <a:gd name="T12" fmla="*/ 23 w 954"/>
                <a:gd name="T13" fmla="*/ 2 h 184"/>
                <a:gd name="T14" fmla="*/ 0 w 954"/>
                <a:gd name="T15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54" h="184">
                  <a:moveTo>
                    <a:pt x="0" y="0"/>
                  </a:moveTo>
                  <a:lnTo>
                    <a:pt x="178" y="184"/>
                  </a:lnTo>
                  <a:lnTo>
                    <a:pt x="954" y="80"/>
                  </a:lnTo>
                  <a:lnTo>
                    <a:pt x="895" y="75"/>
                  </a:lnTo>
                  <a:lnTo>
                    <a:pt x="726" y="61"/>
                  </a:lnTo>
                  <a:lnTo>
                    <a:pt x="452" y="38"/>
                  </a:lnTo>
                  <a:lnTo>
                    <a:pt x="2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2796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Freeform 42"/>
            <p:cNvSpPr>
              <a:spLocks/>
            </p:cNvSpPr>
            <p:nvPr/>
          </p:nvSpPr>
          <p:spPr bwMode="auto">
            <a:xfrm>
              <a:off x="7317319" y="4161367"/>
              <a:ext cx="2019300" cy="389467"/>
            </a:xfrm>
            <a:custGeom>
              <a:avLst/>
              <a:gdLst>
                <a:gd name="T0" fmla="*/ 0 w 954"/>
                <a:gd name="T1" fmla="*/ 0 h 184"/>
                <a:gd name="T2" fmla="*/ 178 w 954"/>
                <a:gd name="T3" fmla="*/ 184 h 184"/>
                <a:gd name="T4" fmla="*/ 954 w 954"/>
                <a:gd name="T5" fmla="*/ 80 h 184"/>
                <a:gd name="T6" fmla="*/ 895 w 954"/>
                <a:gd name="T7" fmla="*/ 75 h 184"/>
                <a:gd name="T8" fmla="*/ 726 w 954"/>
                <a:gd name="T9" fmla="*/ 61 h 184"/>
                <a:gd name="T10" fmla="*/ 452 w 954"/>
                <a:gd name="T11" fmla="*/ 38 h 184"/>
                <a:gd name="T12" fmla="*/ 23 w 954"/>
                <a:gd name="T13" fmla="*/ 2 h 184"/>
                <a:gd name="T14" fmla="*/ 0 w 954"/>
                <a:gd name="T15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54" h="184">
                  <a:moveTo>
                    <a:pt x="0" y="0"/>
                  </a:moveTo>
                  <a:lnTo>
                    <a:pt x="178" y="184"/>
                  </a:lnTo>
                  <a:lnTo>
                    <a:pt x="954" y="80"/>
                  </a:lnTo>
                  <a:lnTo>
                    <a:pt x="895" y="75"/>
                  </a:lnTo>
                  <a:lnTo>
                    <a:pt x="726" y="61"/>
                  </a:lnTo>
                  <a:lnTo>
                    <a:pt x="452" y="38"/>
                  </a:lnTo>
                  <a:lnTo>
                    <a:pt x="23" y="2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Freeform 43"/>
            <p:cNvSpPr>
              <a:spLocks/>
            </p:cNvSpPr>
            <p:nvPr/>
          </p:nvSpPr>
          <p:spPr bwMode="auto">
            <a:xfrm>
              <a:off x="7270752" y="3714751"/>
              <a:ext cx="2074333" cy="844551"/>
            </a:xfrm>
            <a:custGeom>
              <a:avLst/>
              <a:gdLst>
                <a:gd name="T0" fmla="*/ 980 w 980"/>
                <a:gd name="T1" fmla="*/ 292 h 399"/>
                <a:gd name="T2" fmla="*/ 482 w 980"/>
                <a:gd name="T3" fmla="*/ 0 h 399"/>
                <a:gd name="T4" fmla="*/ 0 w 980"/>
                <a:gd name="T5" fmla="*/ 209 h 399"/>
                <a:gd name="T6" fmla="*/ 184 w 980"/>
                <a:gd name="T7" fmla="*/ 399 h 399"/>
                <a:gd name="T8" fmla="*/ 980 w 980"/>
                <a:gd name="T9" fmla="*/ 292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0" h="399">
                  <a:moveTo>
                    <a:pt x="980" y="292"/>
                  </a:moveTo>
                  <a:lnTo>
                    <a:pt x="482" y="0"/>
                  </a:lnTo>
                  <a:lnTo>
                    <a:pt x="0" y="209"/>
                  </a:lnTo>
                  <a:lnTo>
                    <a:pt x="184" y="399"/>
                  </a:lnTo>
                  <a:lnTo>
                    <a:pt x="980" y="292"/>
                  </a:lnTo>
                  <a:close/>
                </a:path>
              </a:pathLst>
            </a:custGeom>
            <a:solidFill>
              <a:srgbClr val="A3877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Freeform 44"/>
            <p:cNvSpPr>
              <a:spLocks/>
            </p:cNvSpPr>
            <p:nvPr/>
          </p:nvSpPr>
          <p:spPr bwMode="auto">
            <a:xfrm>
              <a:off x="7270752" y="3714751"/>
              <a:ext cx="2074333" cy="844551"/>
            </a:xfrm>
            <a:custGeom>
              <a:avLst/>
              <a:gdLst>
                <a:gd name="T0" fmla="*/ 980 w 980"/>
                <a:gd name="T1" fmla="*/ 292 h 399"/>
                <a:gd name="T2" fmla="*/ 482 w 980"/>
                <a:gd name="T3" fmla="*/ 0 h 399"/>
                <a:gd name="T4" fmla="*/ 0 w 980"/>
                <a:gd name="T5" fmla="*/ 209 h 399"/>
                <a:gd name="T6" fmla="*/ 184 w 980"/>
                <a:gd name="T7" fmla="*/ 399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0" h="399">
                  <a:moveTo>
                    <a:pt x="980" y="292"/>
                  </a:moveTo>
                  <a:lnTo>
                    <a:pt x="482" y="0"/>
                  </a:lnTo>
                  <a:lnTo>
                    <a:pt x="0" y="209"/>
                  </a:lnTo>
                  <a:lnTo>
                    <a:pt x="184" y="39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Freeform 45"/>
            <p:cNvSpPr>
              <a:spLocks/>
            </p:cNvSpPr>
            <p:nvPr/>
          </p:nvSpPr>
          <p:spPr bwMode="auto">
            <a:xfrm>
              <a:off x="7270752" y="4157133"/>
              <a:ext cx="1356784" cy="491067"/>
            </a:xfrm>
            <a:custGeom>
              <a:avLst/>
              <a:gdLst>
                <a:gd name="T0" fmla="*/ 0 w 637"/>
                <a:gd name="T1" fmla="*/ 0 h 231"/>
                <a:gd name="T2" fmla="*/ 201 w 637"/>
                <a:gd name="T3" fmla="*/ 207 h 231"/>
                <a:gd name="T4" fmla="*/ 637 w 637"/>
                <a:gd name="T5" fmla="*/ 231 h 231"/>
                <a:gd name="T6" fmla="*/ 453 w 637"/>
                <a:gd name="T7" fmla="*/ 201 h 231"/>
                <a:gd name="T8" fmla="*/ 0 w 637"/>
                <a:gd name="T9" fmla="*/ 0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7" h="231">
                  <a:moveTo>
                    <a:pt x="0" y="0"/>
                  </a:moveTo>
                  <a:cubicBezTo>
                    <a:pt x="201" y="207"/>
                    <a:pt x="201" y="207"/>
                    <a:pt x="201" y="207"/>
                  </a:cubicBezTo>
                  <a:cubicBezTo>
                    <a:pt x="637" y="231"/>
                    <a:pt x="637" y="231"/>
                    <a:pt x="637" y="231"/>
                  </a:cubicBezTo>
                  <a:cubicBezTo>
                    <a:pt x="637" y="231"/>
                    <a:pt x="533" y="209"/>
                    <a:pt x="453" y="201"/>
                  </a:cubicBezTo>
                  <a:cubicBezTo>
                    <a:pt x="361" y="191"/>
                    <a:pt x="249" y="226"/>
                    <a:pt x="0" y="0"/>
                  </a:cubicBezTo>
                  <a:close/>
                </a:path>
              </a:pathLst>
            </a:custGeom>
            <a:solidFill>
              <a:srgbClr val="93786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Freeform 46"/>
            <p:cNvSpPr>
              <a:spLocks/>
            </p:cNvSpPr>
            <p:nvPr/>
          </p:nvSpPr>
          <p:spPr bwMode="auto">
            <a:xfrm>
              <a:off x="7757586" y="2076451"/>
              <a:ext cx="575733" cy="1911351"/>
            </a:xfrm>
            <a:custGeom>
              <a:avLst/>
              <a:gdLst>
                <a:gd name="T0" fmla="*/ 270 w 270"/>
                <a:gd name="T1" fmla="*/ 883 h 898"/>
                <a:gd name="T2" fmla="*/ 270 w 270"/>
                <a:gd name="T3" fmla="*/ 281 h 898"/>
                <a:gd name="T4" fmla="*/ 27 w 270"/>
                <a:gd name="T5" fmla="*/ 7 h 898"/>
                <a:gd name="T6" fmla="*/ 7 w 270"/>
                <a:gd name="T7" fmla="*/ 6 h 898"/>
                <a:gd name="T8" fmla="*/ 5 w 270"/>
                <a:gd name="T9" fmla="*/ 26 h 898"/>
                <a:gd name="T10" fmla="*/ 241 w 270"/>
                <a:gd name="T11" fmla="*/ 292 h 898"/>
                <a:gd name="T12" fmla="*/ 241 w 270"/>
                <a:gd name="T13" fmla="*/ 883 h 898"/>
                <a:gd name="T14" fmla="*/ 255 w 270"/>
                <a:gd name="T15" fmla="*/ 898 h 898"/>
                <a:gd name="T16" fmla="*/ 270 w 270"/>
                <a:gd name="T17" fmla="*/ 883 h 8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0" h="898">
                  <a:moveTo>
                    <a:pt x="270" y="883"/>
                  </a:moveTo>
                  <a:cubicBezTo>
                    <a:pt x="270" y="281"/>
                    <a:pt x="270" y="281"/>
                    <a:pt x="270" y="281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22" y="1"/>
                    <a:pt x="13" y="0"/>
                    <a:pt x="7" y="6"/>
                  </a:cubicBezTo>
                  <a:cubicBezTo>
                    <a:pt x="1" y="11"/>
                    <a:pt x="0" y="20"/>
                    <a:pt x="5" y="26"/>
                  </a:cubicBezTo>
                  <a:cubicBezTo>
                    <a:pt x="241" y="292"/>
                    <a:pt x="241" y="292"/>
                    <a:pt x="241" y="292"/>
                  </a:cubicBezTo>
                  <a:cubicBezTo>
                    <a:pt x="241" y="883"/>
                    <a:pt x="241" y="883"/>
                    <a:pt x="241" y="883"/>
                  </a:cubicBezTo>
                  <a:cubicBezTo>
                    <a:pt x="241" y="891"/>
                    <a:pt x="247" y="898"/>
                    <a:pt x="255" y="898"/>
                  </a:cubicBezTo>
                  <a:cubicBezTo>
                    <a:pt x="263" y="898"/>
                    <a:pt x="270" y="891"/>
                    <a:pt x="270" y="88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Freeform 47"/>
            <p:cNvSpPr>
              <a:spLocks/>
            </p:cNvSpPr>
            <p:nvPr/>
          </p:nvSpPr>
          <p:spPr bwMode="auto">
            <a:xfrm>
              <a:off x="8271935" y="1504951"/>
              <a:ext cx="61384" cy="1212851"/>
            </a:xfrm>
            <a:custGeom>
              <a:avLst/>
              <a:gdLst>
                <a:gd name="T0" fmla="*/ 0 w 29"/>
                <a:gd name="T1" fmla="*/ 15 h 569"/>
                <a:gd name="T2" fmla="*/ 0 w 29"/>
                <a:gd name="T3" fmla="*/ 554 h 569"/>
                <a:gd name="T4" fmla="*/ 14 w 29"/>
                <a:gd name="T5" fmla="*/ 569 h 569"/>
                <a:gd name="T6" fmla="*/ 29 w 29"/>
                <a:gd name="T7" fmla="*/ 554 h 569"/>
                <a:gd name="T8" fmla="*/ 29 w 29"/>
                <a:gd name="T9" fmla="*/ 15 h 569"/>
                <a:gd name="T10" fmla="*/ 14 w 29"/>
                <a:gd name="T11" fmla="*/ 0 h 569"/>
                <a:gd name="T12" fmla="*/ 0 w 29"/>
                <a:gd name="T13" fmla="*/ 15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569">
                  <a:moveTo>
                    <a:pt x="0" y="15"/>
                  </a:moveTo>
                  <a:cubicBezTo>
                    <a:pt x="0" y="554"/>
                    <a:pt x="0" y="554"/>
                    <a:pt x="0" y="554"/>
                  </a:cubicBezTo>
                  <a:cubicBezTo>
                    <a:pt x="0" y="563"/>
                    <a:pt x="6" y="569"/>
                    <a:pt x="14" y="569"/>
                  </a:cubicBezTo>
                  <a:cubicBezTo>
                    <a:pt x="22" y="569"/>
                    <a:pt x="29" y="563"/>
                    <a:pt x="29" y="554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29" y="7"/>
                    <a:pt x="22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Freeform 48"/>
            <p:cNvSpPr>
              <a:spLocks/>
            </p:cNvSpPr>
            <p:nvPr/>
          </p:nvSpPr>
          <p:spPr bwMode="auto">
            <a:xfrm>
              <a:off x="8267701" y="1502833"/>
              <a:ext cx="440267" cy="567267"/>
            </a:xfrm>
            <a:custGeom>
              <a:avLst/>
              <a:gdLst>
                <a:gd name="T0" fmla="*/ 28 w 207"/>
                <a:gd name="T1" fmla="*/ 258 h 266"/>
                <a:gd name="T2" fmla="*/ 203 w 207"/>
                <a:gd name="T3" fmla="*/ 25 h 266"/>
                <a:gd name="T4" fmla="*/ 200 w 207"/>
                <a:gd name="T5" fmla="*/ 4 h 266"/>
                <a:gd name="T6" fmla="*/ 179 w 207"/>
                <a:gd name="T7" fmla="*/ 7 h 266"/>
                <a:gd name="T8" fmla="*/ 5 w 207"/>
                <a:gd name="T9" fmla="*/ 241 h 266"/>
                <a:gd name="T10" fmla="*/ 8 w 207"/>
                <a:gd name="T11" fmla="*/ 261 h 266"/>
                <a:gd name="T12" fmla="*/ 28 w 207"/>
                <a:gd name="T13" fmla="*/ 258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7" h="266">
                  <a:moveTo>
                    <a:pt x="28" y="258"/>
                  </a:moveTo>
                  <a:cubicBezTo>
                    <a:pt x="203" y="25"/>
                    <a:pt x="203" y="25"/>
                    <a:pt x="203" y="25"/>
                  </a:cubicBezTo>
                  <a:cubicBezTo>
                    <a:pt x="207" y="18"/>
                    <a:pt x="206" y="9"/>
                    <a:pt x="200" y="4"/>
                  </a:cubicBezTo>
                  <a:cubicBezTo>
                    <a:pt x="193" y="0"/>
                    <a:pt x="184" y="1"/>
                    <a:pt x="179" y="7"/>
                  </a:cubicBezTo>
                  <a:cubicBezTo>
                    <a:pt x="5" y="241"/>
                    <a:pt x="5" y="241"/>
                    <a:pt x="5" y="241"/>
                  </a:cubicBezTo>
                  <a:cubicBezTo>
                    <a:pt x="0" y="247"/>
                    <a:pt x="1" y="256"/>
                    <a:pt x="8" y="261"/>
                  </a:cubicBezTo>
                  <a:cubicBezTo>
                    <a:pt x="14" y="266"/>
                    <a:pt x="23" y="265"/>
                    <a:pt x="28" y="258"/>
                  </a:cubicBezTo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Freeform 49"/>
            <p:cNvSpPr>
              <a:spLocks/>
            </p:cNvSpPr>
            <p:nvPr/>
          </p:nvSpPr>
          <p:spPr bwMode="auto">
            <a:xfrm>
              <a:off x="8267701" y="2540000"/>
              <a:ext cx="772584" cy="592667"/>
            </a:xfrm>
            <a:custGeom>
              <a:avLst/>
              <a:gdLst>
                <a:gd name="T0" fmla="*/ 25 w 363"/>
                <a:gd name="T1" fmla="*/ 273 h 278"/>
                <a:gd name="T2" fmla="*/ 228 w 363"/>
                <a:gd name="T3" fmla="*/ 122 h 278"/>
                <a:gd name="T4" fmla="*/ 355 w 363"/>
                <a:gd name="T5" fmla="*/ 29 h 278"/>
                <a:gd name="T6" fmla="*/ 358 w 363"/>
                <a:gd name="T7" fmla="*/ 8 h 278"/>
                <a:gd name="T8" fmla="*/ 337 w 363"/>
                <a:gd name="T9" fmla="*/ 5 h 278"/>
                <a:gd name="T10" fmla="*/ 211 w 363"/>
                <a:gd name="T11" fmla="*/ 99 h 278"/>
                <a:gd name="T12" fmla="*/ 8 w 363"/>
                <a:gd name="T13" fmla="*/ 250 h 278"/>
                <a:gd name="T14" fmla="*/ 5 w 363"/>
                <a:gd name="T15" fmla="*/ 270 h 278"/>
                <a:gd name="T16" fmla="*/ 25 w 363"/>
                <a:gd name="T17" fmla="*/ 273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3" h="278">
                  <a:moveTo>
                    <a:pt x="25" y="273"/>
                  </a:moveTo>
                  <a:cubicBezTo>
                    <a:pt x="228" y="122"/>
                    <a:pt x="228" y="122"/>
                    <a:pt x="228" y="122"/>
                  </a:cubicBezTo>
                  <a:cubicBezTo>
                    <a:pt x="355" y="29"/>
                    <a:pt x="355" y="29"/>
                    <a:pt x="355" y="29"/>
                  </a:cubicBezTo>
                  <a:cubicBezTo>
                    <a:pt x="361" y="24"/>
                    <a:pt x="363" y="15"/>
                    <a:pt x="358" y="8"/>
                  </a:cubicBezTo>
                  <a:cubicBezTo>
                    <a:pt x="353" y="2"/>
                    <a:pt x="344" y="0"/>
                    <a:pt x="337" y="5"/>
                  </a:cubicBezTo>
                  <a:cubicBezTo>
                    <a:pt x="211" y="99"/>
                    <a:pt x="211" y="99"/>
                    <a:pt x="211" y="99"/>
                  </a:cubicBezTo>
                  <a:cubicBezTo>
                    <a:pt x="8" y="250"/>
                    <a:pt x="8" y="250"/>
                    <a:pt x="8" y="250"/>
                  </a:cubicBezTo>
                  <a:cubicBezTo>
                    <a:pt x="1" y="255"/>
                    <a:pt x="0" y="264"/>
                    <a:pt x="5" y="270"/>
                  </a:cubicBezTo>
                  <a:cubicBezTo>
                    <a:pt x="9" y="277"/>
                    <a:pt x="19" y="278"/>
                    <a:pt x="25" y="27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Freeform 50"/>
            <p:cNvSpPr>
              <a:spLocks/>
            </p:cNvSpPr>
            <p:nvPr/>
          </p:nvSpPr>
          <p:spPr bwMode="auto">
            <a:xfrm>
              <a:off x="7899401" y="1517652"/>
              <a:ext cx="381000" cy="334433"/>
            </a:xfrm>
            <a:custGeom>
              <a:avLst/>
              <a:gdLst>
                <a:gd name="T0" fmla="*/ 125 w 179"/>
                <a:gd name="T1" fmla="*/ 47 h 157"/>
                <a:gd name="T2" fmla="*/ 157 w 179"/>
                <a:gd name="T3" fmla="*/ 132 h 157"/>
                <a:gd name="T4" fmla="*/ 68 w 179"/>
                <a:gd name="T5" fmla="*/ 117 h 157"/>
                <a:gd name="T6" fmla="*/ 0 w 179"/>
                <a:gd name="T7" fmla="*/ 0 h 157"/>
                <a:gd name="T8" fmla="*/ 125 w 179"/>
                <a:gd name="T9" fmla="*/ 4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9" h="157">
                  <a:moveTo>
                    <a:pt x="125" y="47"/>
                  </a:moveTo>
                  <a:cubicBezTo>
                    <a:pt x="168" y="83"/>
                    <a:pt x="179" y="107"/>
                    <a:pt x="157" y="132"/>
                  </a:cubicBezTo>
                  <a:cubicBezTo>
                    <a:pt x="136" y="157"/>
                    <a:pt x="111" y="153"/>
                    <a:pt x="68" y="117"/>
                  </a:cubicBezTo>
                  <a:cubicBezTo>
                    <a:pt x="24" y="80"/>
                    <a:pt x="0" y="0"/>
                    <a:pt x="0" y="0"/>
                  </a:cubicBezTo>
                  <a:cubicBezTo>
                    <a:pt x="0" y="0"/>
                    <a:pt x="81" y="10"/>
                    <a:pt x="125" y="47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Freeform 51"/>
            <p:cNvSpPr>
              <a:spLocks/>
            </p:cNvSpPr>
            <p:nvPr/>
          </p:nvSpPr>
          <p:spPr bwMode="auto">
            <a:xfrm>
              <a:off x="7899402" y="1517652"/>
              <a:ext cx="334433" cy="319617"/>
            </a:xfrm>
            <a:custGeom>
              <a:avLst/>
              <a:gdLst>
                <a:gd name="T0" fmla="*/ 0 w 157"/>
                <a:gd name="T1" fmla="*/ 0 h 150"/>
                <a:gd name="T2" fmla="*/ 157 w 157"/>
                <a:gd name="T3" fmla="*/ 132 h 150"/>
                <a:gd name="T4" fmla="*/ 124 w 157"/>
                <a:gd name="T5" fmla="*/ 148 h 150"/>
                <a:gd name="T6" fmla="*/ 74 w 157"/>
                <a:gd name="T7" fmla="*/ 122 h 150"/>
                <a:gd name="T8" fmla="*/ 0 w 157"/>
                <a:gd name="T9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7" h="150">
                  <a:moveTo>
                    <a:pt x="0" y="0"/>
                  </a:moveTo>
                  <a:cubicBezTo>
                    <a:pt x="157" y="132"/>
                    <a:pt x="157" y="132"/>
                    <a:pt x="157" y="132"/>
                  </a:cubicBezTo>
                  <a:cubicBezTo>
                    <a:pt x="157" y="132"/>
                    <a:pt x="147" y="150"/>
                    <a:pt x="124" y="148"/>
                  </a:cubicBezTo>
                  <a:cubicBezTo>
                    <a:pt x="111" y="147"/>
                    <a:pt x="95" y="138"/>
                    <a:pt x="74" y="122"/>
                  </a:cubicBezTo>
                  <a:cubicBezTo>
                    <a:pt x="21" y="8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Freeform 52"/>
            <p:cNvSpPr>
              <a:spLocks/>
            </p:cNvSpPr>
            <p:nvPr/>
          </p:nvSpPr>
          <p:spPr bwMode="auto">
            <a:xfrm>
              <a:off x="8331202" y="2241551"/>
              <a:ext cx="419100" cy="281517"/>
            </a:xfrm>
            <a:custGeom>
              <a:avLst/>
              <a:gdLst>
                <a:gd name="T0" fmla="*/ 106 w 197"/>
                <a:gd name="T1" fmla="*/ 106 h 132"/>
                <a:gd name="T2" fmla="*/ 14 w 197"/>
                <a:gd name="T3" fmla="*/ 102 h 132"/>
                <a:gd name="T4" fmla="*/ 63 w 197"/>
                <a:gd name="T5" fmla="*/ 26 h 132"/>
                <a:gd name="T6" fmla="*/ 197 w 197"/>
                <a:gd name="T7" fmla="*/ 9 h 132"/>
                <a:gd name="T8" fmla="*/ 106 w 197"/>
                <a:gd name="T9" fmla="*/ 106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7" h="132">
                  <a:moveTo>
                    <a:pt x="106" y="106"/>
                  </a:moveTo>
                  <a:cubicBezTo>
                    <a:pt x="56" y="131"/>
                    <a:pt x="30" y="132"/>
                    <a:pt x="14" y="102"/>
                  </a:cubicBezTo>
                  <a:cubicBezTo>
                    <a:pt x="0" y="73"/>
                    <a:pt x="13" y="52"/>
                    <a:pt x="63" y="26"/>
                  </a:cubicBezTo>
                  <a:cubicBezTo>
                    <a:pt x="114" y="0"/>
                    <a:pt x="197" y="9"/>
                    <a:pt x="197" y="9"/>
                  </a:cubicBezTo>
                  <a:cubicBezTo>
                    <a:pt x="197" y="9"/>
                    <a:pt x="157" y="80"/>
                    <a:pt x="106" y="106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Freeform 53"/>
            <p:cNvSpPr>
              <a:spLocks/>
            </p:cNvSpPr>
            <p:nvPr/>
          </p:nvSpPr>
          <p:spPr bwMode="auto">
            <a:xfrm>
              <a:off x="8335435" y="2235201"/>
              <a:ext cx="414867" cy="224367"/>
            </a:xfrm>
            <a:custGeom>
              <a:avLst/>
              <a:gdLst>
                <a:gd name="T0" fmla="*/ 195 w 195"/>
                <a:gd name="T1" fmla="*/ 12 h 105"/>
                <a:gd name="T2" fmla="*/ 12 w 195"/>
                <a:gd name="T3" fmla="*/ 105 h 105"/>
                <a:gd name="T4" fmla="*/ 11 w 195"/>
                <a:gd name="T5" fmla="*/ 69 h 105"/>
                <a:gd name="T6" fmla="*/ 54 w 195"/>
                <a:gd name="T7" fmla="*/ 33 h 105"/>
                <a:gd name="T8" fmla="*/ 195 w 195"/>
                <a:gd name="T9" fmla="*/ 1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5" h="105">
                  <a:moveTo>
                    <a:pt x="195" y="12"/>
                  </a:moveTo>
                  <a:cubicBezTo>
                    <a:pt x="12" y="105"/>
                    <a:pt x="12" y="105"/>
                    <a:pt x="12" y="105"/>
                  </a:cubicBezTo>
                  <a:cubicBezTo>
                    <a:pt x="12" y="105"/>
                    <a:pt x="0" y="90"/>
                    <a:pt x="11" y="69"/>
                  </a:cubicBezTo>
                  <a:cubicBezTo>
                    <a:pt x="17" y="58"/>
                    <a:pt x="31" y="46"/>
                    <a:pt x="54" y="33"/>
                  </a:cubicBezTo>
                  <a:cubicBezTo>
                    <a:pt x="113" y="0"/>
                    <a:pt x="195" y="12"/>
                    <a:pt x="195" y="1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Freeform 54"/>
            <p:cNvSpPr>
              <a:spLocks/>
            </p:cNvSpPr>
            <p:nvPr/>
          </p:nvSpPr>
          <p:spPr bwMode="auto">
            <a:xfrm>
              <a:off x="8032752" y="2715685"/>
              <a:ext cx="152400" cy="311151"/>
            </a:xfrm>
            <a:custGeom>
              <a:avLst/>
              <a:gdLst>
                <a:gd name="T0" fmla="*/ 67 w 71"/>
                <a:gd name="T1" fmla="*/ 85 h 147"/>
                <a:gd name="T2" fmla="*/ 41 w 71"/>
                <a:gd name="T3" fmla="*/ 145 h 147"/>
                <a:gd name="T4" fmla="*/ 4 w 71"/>
                <a:gd name="T5" fmla="*/ 93 h 147"/>
                <a:gd name="T6" fmla="*/ 27 w 71"/>
                <a:gd name="T7" fmla="*/ 0 h 147"/>
                <a:gd name="T8" fmla="*/ 67 w 71"/>
                <a:gd name="T9" fmla="*/ 85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" h="147">
                  <a:moveTo>
                    <a:pt x="67" y="85"/>
                  </a:moveTo>
                  <a:cubicBezTo>
                    <a:pt x="71" y="125"/>
                    <a:pt x="65" y="142"/>
                    <a:pt x="41" y="145"/>
                  </a:cubicBezTo>
                  <a:cubicBezTo>
                    <a:pt x="19" y="147"/>
                    <a:pt x="8" y="132"/>
                    <a:pt x="4" y="93"/>
                  </a:cubicBezTo>
                  <a:cubicBezTo>
                    <a:pt x="0" y="53"/>
                    <a:pt x="27" y="0"/>
                    <a:pt x="27" y="0"/>
                  </a:cubicBezTo>
                  <a:cubicBezTo>
                    <a:pt x="27" y="0"/>
                    <a:pt x="63" y="45"/>
                    <a:pt x="67" y="85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Freeform 55"/>
            <p:cNvSpPr>
              <a:spLocks/>
            </p:cNvSpPr>
            <p:nvPr/>
          </p:nvSpPr>
          <p:spPr bwMode="auto">
            <a:xfrm>
              <a:off x="8028520" y="2715684"/>
              <a:ext cx="91017" cy="315384"/>
            </a:xfrm>
            <a:custGeom>
              <a:avLst/>
              <a:gdLst>
                <a:gd name="T0" fmla="*/ 29 w 43"/>
                <a:gd name="T1" fmla="*/ 0 h 149"/>
                <a:gd name="T2" fmla="*/ 43 w 43"/>
                <a:gd name="T3" fmla="*/ 145 h 149"/>
                <a:gd name="T4" fmla="*/ 19 w 43"/>
                <a:gd name="T5" fmla="*/ 136 h 149"/>
                <a:gd name="T6" fmla="*/ 7 w 43"/>
                <a:gd name="T7" fmla="*/ 98 h 149"/>
                <a:gd name="T8" fmla="*/ 29 w 43"/>
                <a:gd name="T9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49">
                  <a:moveTo>
                    <a:pt x="29" y="0"/>
                  </a:moveTo>
                  <a:cubicBezTo>
                    <a:pt x="43" y="145"/>
                    <a:pt x="43" y="145"/>
                    <a:pt x="43" y="145"/>
                  </a:cubicBezTo>
                  <a:cubicBezTo>
                    <a:pt x="43" y="145"/>
                    <a:pt x="30" y="149"/>
                    <a:pt x="19" y="136"/>
                  </a:cubicBezTo>
                  <a:cubicBezTo>
                    <a:pt x="13" y="129"/>
                    <a:pt x="9" y="117"/>
                    <a:pt x="7" y="98"/>
                  </a:cubicBezTo>
                  <a:cubicBezTo>
                    <a:pt x="0" y="51"/>
                    <a:pt x="29" y="0"/>
                    <a:pt x="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Freeform 56"/>
            <p:cNvSpPr>
              <a:spLocks/>
            </p:cNvSpPr>
            <p:nvPr/>
          </p:nvSpPr>
          <p:spPr bwMode="auto">
            <a:xfrm>
              <a:off x="8644469" y="2834218"/>
              <a:ext cx="325967" cy="387351"/>
            </a:xfrm>
            <a:custGeom>
              <a:avLst/>
              <a:gdLst>
                <a:gd name="T0" fmla="*/ 40 w 153"/>
                <a:gd name="T1" fmla="*/ 110 h 182"/>
                <a:gd name="T2" fmla="*/ 26 w 153"/>
                <a:gd name="T3" fmla="*/ 20 h 182"/>
                <a:gd name="T4" fmla="*/ 110 w 153"/>
                <a:gd name="T5" fmla="*/ 54 h 182"/>
                <a:gd name="T6" fmla="*/ 153 w 153"/>
                <a:gd name="T7" fmla="*/ 182 h 182"/>
                <a:gd name="T8" fmla="*/ 40 w 153"/>
                <a:gd name="T9" fmla="*/ 11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3" h="182">
                  <a:moveTo>
                    <a:pt x="40" y="110"/>
                  </a:moveTo>
                  <a:cubicBezTo>
                    <a:pt x="5" y="66"/>
                    <a:pt x="0" y="40"/>
                    <a:pt x="26" y="20"/>
                  </a:cubicBezTo>
                  <a:cubicBezTo>
                    <a:pt x="52" y="0"/>
                    <a:pt x="76" y="9"/>
                    <a:pt x="110" y="54"/>
                  </a:cubicBezTo>
                  <a:cubicBezTo>
                    <a:pt x="145" y="98"/>
                    <a:pt x="153" y="182"/>
                    <a:pt x="153" y="182"/>
                  </a:cubicBezTo>
                  <a:cubicBezTo>
                    <a:pt x="153" y="182"/>
                    <a:pt x="75" y="155"/>
                    <a:pt x="40" y="110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Freeform 57"/>
            <p:cNvSpPr>
              <a:spLocks/>
            </p:cNvSpPr>
            <p:nvPr/>
          </p:nvSpPr>
          <p:spPr bwMode="auto">
            <a:xfrm>
              <a:off x="8699502" y="2844801"/>
              <a:ext cx="270933" cy="376767"/>
            </a:xfrm>
            <a:custGeom>
              <a:avLst/>
              <a:gdLst>
                <a:gd name="T0" fmla="*/ 127 w 127"/>
                <a:gd name="T1" fmla="*/ 177 h 177"/>
                <a:gd name="T2" fmla="*/ 0 w 127"/>
                <a:gd name="T3" fmla="*/ 15 h 177"/>
                <a:gd name="T4" fmla="*/ 36 w 127"/>
                <a:gd name="T5" fmla="*/ 6 h 177"/>
                <a:gd name="T6" fmla="*/ 79 w 127"/>
                <a:gd name="T7" fmla="*/ 42 h 177"/>
                <a:gd name="T8" fmla="*/ 127 w 127"/>
                <a:gd name="T9" fmla="*/ 177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77">
                  <a:moveTo>
                    <a:pt x="127" y="177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13" y="0"/>
                    <a:pt x="36" y="6"/>
                  </a:cubicBezTo>
                  <a:cubicBezTo>
                    <a:pt x="48" y="10"/>
                    <a:pt x="62" y="22"/>
                    <a:pt x="79" y="42"/>
                  </a:cubicBezTo>
                  <a:cubicBezTo>
                    <a:pt x="123" y="94"/>
                    <a:pt x="127" y="177"/>
                    <a:pt x="127" y="17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Freeform 58"/>
            <p:cNvSpPr>
              <a:spLocks/>
            </p:cNvSpPr>
            <p:nvPr/>
          </p:nvSpPr>
          <p:spPr bwMode="auto">
            <a:xfrm>
              <a:off x="8504768" y="1782233"/>
              <a:ext cx="245533" cy="137584"/>
            </a:xfrm>
            <a:custGeom>
              <a:avLst/>
              <a:gdLst>
                <a:gd name="T0" fmla="*/ 55 w 115"/>
                <a:gd name="T1" fmla="*/ 57 h 65"/>
                <a:gd name="T2" fmla="*/ 5 w 115"/>
                <a:gd name="T3" fmla="*/ 45 h 65"/>
                <a:gd name="T4" fmla="*/ 40 w 115"/>
                <a:gd name="T5" fmla="*/ 8 h 65"/>
                <a:gd name="T6" fmla="*/ 115 w 115"/>
                <a:gd name="T7" fmla="*/ 13 h 65"/>
                <a:gd name="T8" fmla="*/ 55 w 115"/>
                <a:gd name="T9" fmla="*/ 57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" h="65">
                  <a:moveTo>
                    <a:pt x="55" y="57"/>
                  </a:moveTo>
                  <a:cubicBezTo>
                    <a:pt x="25" y="65"/>
                    <a:pt x="10" y="63"/>
                    <a:pt x="5" y="45"/>
                  </a:cubicBezTo>
                  <a:cubicBezTo>
                    <a:pt x="0" y="27"/>
                    <a:pt x="10" y="17"/>
                    <a:pt x="40" y="8"/>
                  </a:cubicBezTo>
                  <a:cubicBezTo>
                    <a:pt x="71" y="0"/>
                    <a:pt x="115" y="13"/>
                    <a:pt x="115" y="13"/>
                  </a:cubicBezTo>
                  <a:cubicBezTo>
                    <a:pt x="115" y="13"/>
                    <a:pt x="86" y="48"/>
                    <a:pt x="55" y="57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Freeform 59"/>
            <p:cNvSpPr>
              <a:spLocks/>
            </p:cNvSpPr>
            <p:nvPr/>
          </p:nvSpPr>
          <p:spPr bwMode="auto">
            <a:xfrm>
              <a:off x="8504768" y="1778001"/>
              <a:ext cx="245533" cy="99484"/>
            </a:xfrm>
            <a:custGeom>
              <a:avLst/>
              <a:gdLst>
                <a:gd name="T0" fmla="*/ 115 w 115"/>
                <a:gd name="T1" fmla="*/ 15 h 47"/>
                <a:gd name="T2" fmla="*/ 5 w 115"/>
                <a:gd name="T3" fmla="*/ 47 h 47"/>
                <a:gd name="T4" fmla="*/ 8 w 115"/>
                <a:gd name="T5" fmla="*/ 27 h 47"/>
                <a:gd name="T6" fmla="*/ 36 w 115"/>
                <a:gd name="T7" fmla="*/ 12 h 47"/>
                <a:gd name="T8" fmla="*/ 115 w 115"/>
                <a:gd name="T9" fmla="*/ 15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" h="47">
                  <a:moveTo>
                    <a:pt x="115" y="15"/>
                  </a:moveTo>
                  <a:cubicBezTo>
                    <a:pt x="5" y="47"/>
                    <a:pt x="5" y="47"/>
                    <a:pt x="5" y="47"/>
                  </a:cubicBezTo>
                  <a:cubicBezTo>
                    <a:pt x="5" y="47"/>
                    <a:pt x="0" y="37"/>
                    <a:pt x="8" y="27"/>
                  </a:cubicBezTo>
                  <a:cubicBezTo>
                    <a:pt x="13" y="21"/>
                    <a:pt x="22" y="16"/>
                    <a:pt x="36" y="12"/>
                  </a:cubicBezTo>
                  <a:cubicBezTo>
                    <a:pt x="72" y="0"/>
                    <a:pt x="115" y="15"/>
                    <a:pt x="115" y="1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Freeform 60"/>
            <p:cNvSpPr>
              <a:spLocks/>
            </p:cNvSpPr>
            <p:nvPr/>
          </p:nvSpPr>
          <p:spPr bwMode="auto">
            <a:xfrm>
              <a:off x="7797801" y="3081867"/>
              <a:ext cx="247651" cy="124884"/>
            </a:xfrm>
            <a:custGeom>
              <a:avLst/>
              <a:gdLst>
                <a:gd name="T0" fmla="*/ 65 w 116"/>
                <a:gd name="T1" fmla="*/ 5 h 59"/>
                <a:gd name="T2" fmla="*/ 113 w 116"/>
                <a:gd name="T3" fmla="*/ 23 h 59"/>
                <a:gd name="T4" fmla="*/ 74 w 116"/>
                <a:gd name="T5" fmla="*/ 55 h 59"/>
                <a:gd name="T6" fmla="*/ 0 w 116"/>
                <a:gd name="T7" fmla="*/ 40 h 59"/>
                <a:gd name="T8" fmla="*/ 65 w 116"/>
                <a:gd name="T9" fmla="*/ 5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59">
                  <a:moveTo>
                    <a:pt x="65" y="5"/>
                  </a:moveTo>
                  <a:cubicBezTo>
                    <a:pt x="97" y="0"/>
                    <a:pt x="111" y="5"/>
                    <a:pt x="113" y="23"/>
                  </a:cubicBezTo>
                  <a:cubicBezTo>
                    <a:pt x="116" y="41"/>
                    <a:pt x="105" y="50"/>
                    <a:pt x="74" y="55"/>
                  </a:cubicBezTo>
                  <a:cubicBezTo>
                    <a:pt x="43" y="59"/>
                    <a:pt x="0" y="40"/>
                    <a:pt x="0" y="40"/>
                  </a:cubicBezTo>
                  <a:cubicBezTo>
                    <a:pt x="0" y="40"/>
                    <a:pt x="34" y="10"/>
                    <a:pt x="65" y="5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Freeform 61"/>
            <p:cNvSpPr>
              <a:spLocks/>
            </p:cNvSpPr>
            <p:nvPr/>
          </p:nvSpPr>
          <p:spPr bwMode="auto">
            <a:xfrm>
              <a:off x="7797802" y="3130552"/>
              <a:ext cx="249767" cy="80433"/>
            </a:xfrm>
            <a:custGeom>
              <a:avLst/>
              <a:gdLst>
                <a:gd name="T0" fmla="*/ 0 w 117"/>
                <a:gd name="T1" fmla="*/ 17 h 38"/>
                <a:gd name="T2" fmla="*/ 113 w 117"/>
                <a:gd name="T3" fmla="*/ 0 h 38"/>
                <a:gd name="T4" fmla="*/ 108 w 117"/>
                <a:gd name="T5" fmla="*/ 20 h 38"/>
                <a:gd name="T6" fmla="*/ 78 w 117"/>
                <a:gd name="T7" fmla="*/ 31 h 38"/>
                <a:gd name="T8" fmla="*/ 0 w 117"/>
                <a:gd name="T9" fmla="*/ 1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38">
                  <a:moveTo>
                    <a:pt x="0" y="17"/>
                  </a:move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7" y="11"/>
                    <a:pt x="108" y="20"/>
                  </a:cubicBezTo>
                  <a:cubicBezTo>
                    <a:pt x="103" y="24"/>
                    <a:pt x="93" y="28"/>
                    <a:pt x="78" y="31"/>
                  </a:cubicBezTo>
                  <a:cubicBezTo>
                    <a:pt x="42" y="38"/>
                    <a:pt x="0" y="17"/>
                    <a:pt x="0" y="1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Freeform 62"/>
            <p:cNvSpPr>
              <a:spLocks/>
            </p:cNvSpPr>
            <p:nvPr/>
          </p:nvSpPr>
          <p:spPr bwMode="auto">
            <a:xfrm>
              <a:off x="7679268" y="2266952"/>
              <a:ext cx="247651" cy="141817"/>
            </a:xfrm>
            <a:custGeom>
              <a:avLst/>
              <a:gdLst>
                <a:gd name="T0" fmla="*/ 74 w 116"/>
                <a:gd name="T1" fmla="*/ 9 h 66"/>
                <a:gd name="T2" fmla="*/ 110 w 116"/>
                <a:gd name="T3" fmla="*/ 45 h 66"/>
                <a:gd name="T4" fmla="*/ 61 w 116"/>
                <a:gd name="T5" fmla="*/ 57 h 66"/>
                <a:gd name="T6" fmla="*/ 0 w 116"/>
                <a:gd name="T7" fmla="*/ 13 h 66"/>
                <a:gd name="T8" fmla="*/ 74 w 116"/>
                <a:gd name="T9" fmla="*/ 9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66">
                  <a:moveTo>
                    <a:pt x="74" y="9"/>
                  </a:moveTo>
                  <a:cubicBezTo>
                    <a:pt x="105" y="17"/>
                    <a:pt x="116" y="27"/>
                    <a:pt x="110" y="45"/>
                  </a:cubicBezTo>
                  <a:cubicBezTo>
                    <a:pt x="105" y="62"/>
                    <a:pt x="92" y="66"/>
                    <a:pt x="61" y="57"/>
                  </a:cubicBezTo>
                  <a:cubicBezTo>
                    <a:pt x="31" y="49"/>
                    <a:pt x="0" y="13"/>
                    <a:pt x="0" y="13"/>
                  </a:cubicBezTo>
                  <a:cubicBezTo>
                    <a:pt x="0" y="13"/>
                    <a:pt x="44" y="0"/>
                    <a:pt x="74" y="9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Freeform 63"/>
            <p:cNvSpPr>
              <a:spLocks/>
            </p:cNvSpPr>
            <p:nvPr/>
          </p:nvSpPr>
          <p:spPr bwMode="auto">
            <a:xfrm>
              <a:off x="7679269" y="2294467"/>
              <a:ext cx="234951" cy="107951"/>
            </a:xfrm>
            <a:custGeom>
              <a:avLst/>
              <a:gdLst>
                <a:gd name="T0" fmla="*/ 0 w 110"/>
                <a:gd name="T1" fmla="*/ 0 h 50"/>
                <a:gd name="T2" fmla="*/ 110 w 110"/>
                <a:gd name="T3" fmla="*/ 32 h 50"/>
                <a:gd name="T4" fmla="*/ 97 w 110"/>
                <a:gd name="T5" fmla="*/ 47 h 50"/>
                <a:gd name="T6" fmla="*/ 66 w 110"/>
                <a:gd name="T7" fmla="*/ 46 h 50"/>
                <a:gd name="T8" fmla="*/ 0 w 110"/>
                <a:gd name="T9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0" h="50">
                  <a:moveTo>
                    <a:pt x="0" y="0"/>
                  </a:moveTo>
                  <a:cubicBezTo>
                    <a:pt x="110" y="32"/>
                    <a:pt x="110" y="32"/>
                    <a:pt x="110" y="32"/>
                  </a:cubicBezTo>
                  <a:cubicBezTo>
                    <a:pt x="110" y="32"/>
                    <a:pt x="109" y="43"/>
                    <a:pt x="97" y="47"/>
                  </a:cubicBezTo>
                  <a:cubicBezTo>
                    <a:pt x="90" y="50"/>
                    <a:pt x="80" y="49"/>
                    <a:pt x="66" y="46"/>
                  </a:cubicBezTo>
                  <a:cubicBezTo>
                    <a:pt x="29" y="36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440" name="Freeform 64"/>
            <p:cNvSpPr>
              <a:spLocks/>
            </p:cNvSpPr>
            <p:nvPr/>
          </p:nvSpPr>
          <p:spPr bwMode="auto">
            <a:xfrm>
              <a:off x="8790519" y="2440518"/>
              <a:ext cx="97367" cy="190500"/>
            </a:xfrm>
            <a:custGeom>
              <a:avLst/>
              <a:gdLst>
                <a:gd name="T0" fmla="*/ 42 w 45"/>
                <a:gd name="T1" fmla="*/ 56 h 90"/>
                <a:gd name="T2" fmla="*/ 19 w 45"/>
                <a:gd name="T3" fmla="*/ 88 h 90"/>
                <a:gd name="T4" fmla="*/ 3 w 45"/>
                <a:gd name="T5" fmla="*/ 52 h 90"/>
                <a:gd name="T6" fmla="*/ 30 w 45"/>
                <a:gd name="T7" fmla="*/ 0 h 90"/>
                <a:gd name="T8" fmla="*/ 42 w 45"/>
                <a:gd name="T9" fmla="*/ 56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90">
                  <a:moveTo>
                    <a:pt x="42" y="56"/>
                  </a:moveTo>
                  <a:cubicBezTo>
                    <a:pt x="39" y="80"/>
                    <a:pt x="33" y="90"/>
                    <a:pt x="19" y="88"/>
                  </a:cubicBezTo>
                  <a:cubicBezTo>
                    <a:pt x="5" y="86"/>
                    <a:pt x="0" y="76"/>
                    <a:pt x="3" y="52"/>
                  </a:cubicBezTo>
                  <a:cubicBezTo>
                    <a:pt x="6" y="28"/>
                    <a:pt x="30" y="0"/>
                    <a:pt x="30" y="0"/>
                  </a:cubicBezTo>
                  <a:cubicBezTo>
                    <a:pt x="30" y="0"/>
                    <a:pt x="45" y="32"/>
                    <a:pt x="42" y="5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441" name="Freeform 65"/>
            <p:cNvSpPr>
              <a:spLocks/>
            </p:cNvSpPr>
            <p:nvPr/>
          </p:nvSpPr>
          <p:spPr bwMode="auto">
            <a:xfrm>
              <a:off x="8794752" y="2440517"/>
              <a:ext cx="59267" cy="186267"/>
            </a:xfrm>
            <a:custGeom>
              <a:avLst/>
              <a:gdLst>
                <a:gd name="T0" fmla="*/ 28 w 28"/>
                <a:gd name="T1" fmla="*/ 0 h 88"/>
                <a:gd name="T2" fmla="*/ 17 w 28"/>
                <a:gd name="T3" fmla="*/ 88 h 88"/>
                <a:gd name="T4" fmla="*/ 3 w 28"/>
                <a:gd name="T5" fmla="*/ 80 h 88"/>
                <a:gd name="T6" fmla="*/ 1 w 28"/>
                <a:gd name="T7" fmla="*/ 55 h 88"/>
                <a:gd name="T8" fmla="*/ 28 w 28"/>
                <a:gd name="T9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8">
                  <a:moveTo>
                    <a:pt x="28" y="0"/>
                  </a:moveTo>
                  <a:cubicBezTo>
                    <a:pt x="17" y="88"/>
                    <a:pt x="17" y="88"/>
                    <a:pt x="17" y="88"/>
                  </a:cubicBezTo>
                  <a:cubicBezTo>
                    <a:pt x="17" y="88"/>
                    <a:pt x="8" y="88"/>
                    <a:pt x="3" y="80"/>
                  </a:cubicBezTo>
                  <a:cubicBezTo>
                    <a:pt x="1" y="75"/>
                    <a:pt x="0" y="67"/>
                    <a:pt x="1" y="55"/>
                  </a:cubicBezTo>
                  <a:cubicBezTo>
                    <a:pt x="4" y="27"/>
                    <a:pt x="28" y="0"/>
                    <a:pt x="28" y="0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442" name="Freeform 66"/>
            <p:cNvSpPr>
              <a:spLocks/>
            </p:cNvSpPr>
            <p:nvPr/>
          </p:nvSpPr>
          <p:spPr bwMode="auto">
            <a:xfrm>
              <a:off x="8077202" y="1981200"/>
              <a:ext cx="179917" cy="127000"/>
            </a:xfrm>
            <a:custGeom>
              <a:avLst/>
              <a:gdLst>
                <a:gd name="T0" fmla="*/ 56 w 84"/>
                <a:gd name="T1" fmla="*/ 13 h 59"/>
                <a:gd name="T2" fmla="*/ 76 w 84"/>
                <a:gd name="T3" fmla="*/ 47 h 59"/>
                <a:gd name="T4" fmla="*/ 37 w 84"/>
                <a:gd name="T5" fmla="*/ 47 h 59"/>
                <a:gd name="T6" fmla="*/ 0 w 84"/>
                <a:gd name="T7" fmla="*/ 2 h 59"/>
                <a:gd name="T8" fmla="*/ 56 w 84"/>
                <a:gd name="T9" fmla="*/ 13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59">
                  <a:moveTo>
                    <a:pt x="56" y="13"/>
                  </a:moveTo>
                  <a:cubicBezTo>
                    <a:pt x="77" y="25"/>
                    <a:pt x="84" y="34"/>
                    <a:pt x="76" y="47"/>
                  </a:cubicBezTo>
                  <a:cubicBezTo>
                    <a:pt x="69" y="59"/>
                    <a:pt x="58" y="59"/>
                    <a:pt x="37" y="47"/>
                  </a:cubicBezTo>
                  <a:cubicBezTo>
                    <a:pt x="16" y="34"/>
                    <a:pt x="0" y="2"/>
                    <a:pt x="0" y="2"/>
                  </a:cubicBezTo>
                  <a:cubicBezTo>
                    <a:pt x="0" y="2"/>
                    <a:pt x="35" y="0"/>
                    <a:pt x="56" y="13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443" name="Freeform 67"/>
            <p:cNvSpPr>
              <a:spLocks/>
            </p:cNvSpPr>
            <p:nvPr/>
          </p:nvSpPr>
          <p:spPr bwMode="auto">
            <a:xfrm>
              <a:off x="8077201" y="1985434"/>
              <a:ext cx="162984" cy="116417"/>
            </a:xfrm>
            <a:custGeom>
              <a:avLst/>
              <a:gdLst>
                <a:gd name="T0" fmla="*/ 0 w 76"/>
                <a:gd name="T1" fmla="*/ 0 h 54"/>
                <a:gd name="T2" fmla="*/ 76 w 76"/>
                <a:gd name="T3" fmla="*/ 45 h 54"/>
                <a:gd name="T4" fmla="*/ 63 w 76"/>
                <a:gd name="T5" fmla="*/ 54 h 54"/>
                <a:gd name="T6" fmla="*/ 40 w 76"/>
                <a:gd name="T7" fmla="*/ 46 h 54"/>
                <a:gd name="T8" fmla="*/ 0 w 76"/>
                <a:gd name="T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54">
                  <a:moveTo>
                    <a:pt x="0" y="0"/>
                  </a:moveTo>
                  <a:cubicBezTo>
                    <a:pt x="76" y="45"/>
                    <a:pt x="76" y="45"/>
                    <a:pt x="76" y="45"/>
                  </a:cubicBezTo>
                  <a:cubicBezTo>
                    <a:pt x="76" y="45"/>
                    <a:pt x="73" y="53"/>
                    <a:pt x="63" y="54"/>
                  </a:cubicBezTo>
                  <a:cubicBezTo>
                    <a:pt x="58" y="54"/>
                    <a:pt x="50" y="52"/>
                    <a:pt x="40" y="46"/>
                  </a:cubicBezTo>
                  <a:cubicBezTo>
                    <a:pt x="15" y="33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444" name="Freeform 68"/>
            <p:cNvSpPr>
              <a:spLocks/>
            </p:cNvSpPr>
            <p:nvPr/>
          </p:nvSpPr>
          <p:spPr bwMode="auto">
            <a:xfrm>
              <a:off x="8743952" y="2709334"/>
              <a:ext cx="357717" cy="194733"/>
            </a:xfrm>
            <a:custGeom>
              <a:avLst/>
              <a:gdLst>
                <a:gd name="T0" fmla="*/ 10 w 168"/>
                <a:gd name="T1" fmla="*/ 30 h 92"/>
                <a:gd name="T2" fmla="*/ 145 w 168"/>
                <a:gd name="T3" fmla="*/ 89 h 92"/>
                <a:gd name="T4" fmla="*/ 164 w 168"/>
                <a:gd name="T5" fmla="*/ 82 h 92"/>
                <a:gd name="T6" fmla="*/ 157 w 168"/>
                <a:gd name="T7" fmla="*/ 62 h 92"/>
                <a:gd name="T8" fmla="*/ 22 w 168"/>
                <a:gd name="T9" fmla="*/ 3 h 92"/>
                <a:gd name="T10" fmla="*/ 3 w 168"/>
                <a:gd name="T11" fmla="*/ 10 h 92"/>
                <a:gd name="T12" fmla="*/ 10 w 168"/>
                <a:gd name="T13" fmla="*/ 3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8" h="92">
                  <a:moveTo>
                    <a:pt x="10" y="30"/>
                  </a:moveTo>
                  <a:cubicBezTo>
                    <a:pt x="145" y="89"/>
                    <a:pt x="145" y="89"/>
                    <a:pt x="145" y="89"/>
                  </a:cubicBezTo>
                  <a:cubicBezTo>
                    <a:pt x="152" y="92"/>
                    <a:pt x="161" y="89"/>
                    <a:pt x="164" y="82"/>
                  </a:cubicBezTo>
                  <a:cubicBezTo>
                    <a:pt x="168" y="74"/>
                    <a:pt x="164" y="66"/>
                    <a:pt x="157" y="62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15" y="0"/>
                    <a:pt x="6" y="3"/>
                    <a:pt x="3" y="10"/>
                  </a:cubicBezTo>
                  <a:cubicBezTo>
                    <a:pt x="0" y="18"/>
                    <a:pt x="3" y="26"/>
                    <a:pt x="10" y="30"/>
                  </a:cubicBezTo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445" name="Freeform 69"/>
            <p:cNvSpPr>
              <a:spLocks/>
            </p:cNvSpPr>
            <p:nvPr/>
          </p:nvSpPr>
          <p:spPr bwMode="auto">
            <a:xfrm>
              <a:off x="7884586" y="2893484"/>
              <a:ext cx="452967" cy="423333"/>
            </a:xfrm>
            <a:custGeom>
              <a:avLst/>
              <a:gdLst>
                <a:gd name="T0" fmla="*/ 206 w 213"/>
                <a:gd name="T1" fmla="*/ 172 h 199"/>
                <a:gd name="T2" fmla="*/ 26 w 213"/>
                <a:gd name="T3" fmla="*/ 5 h 199"/>
                <a:gd name="T4" fmla="*/ 5 w 213"/>
                <a:gd name="T5" fmla="*/ 6 h 199"/>
                <a:gd name="T6" fmla="*/ 6 w 213"/>
                <a:gd name="T7" fmla="*/ 27 h 199"/>
                <a:gd name="T8" fmla="*/ 186 w 213"/>
                <a:gd name="T9" fmla="*/ 193 h 199"/>
                <a:gd name="T10" fmla="*/ 207 w 213"/>
                <a:gd name="T11" fmla="*/ 193 h 199"/>
                <a:gd name="T12" fmla="*/ 206 w 213"/>
                <a:gd name="T13" fmla="*/ 172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3" h="199">
                  <a:moveTo>
                    <a:pt x="206" y="172"/>
                  </a:moveTo>
                  <a:cubicBezTo>
                    <a:pt x="26" y="5"/>
                    <a:pt x="26" y="5"/>
                    <a:pt x="26" y="5"/>
                  </a:cubicBezTo>
                  <a:cubicBezTo>
                    <a:pt x="20" y="0"/>
                    <a:pt x="11" y="0"/>
                    <a:pt x="5" y="6"/>
                  </a:cubicBezTo>
                  <a:cubicBezTo>
                    <a:pt x="0" y="12"/>
                    <a:pt x="0" y="21"/>
                    <a:pt x="6" y="27"/>
                  </a:cubicBezTo>
                  <a:cubicBezTo>
                    <a:pt x="186" y="193"/>
                    <a:pt x="186" y="193"/>
                    <a:pt x="186" y="193"/>
                  </a:cubicBezTo>
                  <a:cubicBezTo>
                    <a:pt x="192" y="199"/>
                    <a:pt x="202" y="199"/>
                    <a:pt x="207" y="193"/>
                  </a:cubicBezTo>
                  <a:cubicBezTo>
                    <a:pt x="213" y="187"/>
                    <a:pt x="212" y="177"/>
                    <a:pt x="206" y="172"/>
                  </a:cubicBezTo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446" name="Freeform 70"/>
            <p:cNvSpPr>
              <a:spLocks/>
            </p:cNvSpPr>
            <p:nvPr/>
          </p:nvSpPr>
          <p:spPr bwMode="auto">
            <a:xfrm>
              <a:off x="8208435" y="3945467"/>
              <a:ext cx="188384" cy="44451"/>
            </a:xfrm>
            <a:custGeom>
              <a:avLst/>
              <a:gdLst>
                <a:gd name="T0" fmla="*/ 0 w 89"/>
                <a:gd name="T1" fmla="*/ 13 h 21"/>
                <a:gd name="T2" fmla="*/ 7 w 89"/>
                <a:gd name="T3" fmla="*/ 9 h 21"/>
                <a:gd name="T4" fmla="*/ 14 w 89"/>
                <a:gd name="T5" fmla="*/ 6 h 21"/>
                <a:gd name="T6" fmla="*/ 21 w 89"/>
                <a:gd name="T7" fmla="*/ 4 h 21"/>
                <a:gd name="T8" fmla="*/ 28 w 89"/>
                <a:gd name="T9" fmla="*/ 1 h 21"/>
                <a:gd name="T10" fmla="*/ 32 w 89"/>
                <a:gd name="T11" fmla="*/ 0 h 21"/>
                <a:gd name="T12" fmla="*/ 35 w 89"/>
                <a:gd name="T13" fmla="*/ 5 h 21"/>
                <a:gd name="T14" fmla="*/ 36 w 89"/>
                <a:gd name="T15" fmla="*/ 7 h 21"/>
                <a:gd name="T16" fmla="*/ 37 w 89"/>
                <a:gd name="T17" fmla="*/ 8 h 21"/>
                <a:gd name="T18" fmla="*/ 40 w 89"/>
                <a:gd name="T19" fmla="*/ 11 h 21"/>
                <a:gd name="T20" fmla="*/ 42 w 89"/>
                <a:gd name="T21" fmla="*/ 12 h 21"/>
                <a:gd name="T22" fmla="*/ 43 w 89"/>
                <a:gd name="T23" fmla="*/ 13 h 21"/>
                <a:gd name="T24" fmla="*/ 44 w 89"/>
                <a:gd name="T25" fmla="*/ 13 h 21"/>
                <a:gd name="T26" fmla="*/ 45 w 89"/>
                <a:gd name="T27" fmla="*/ 13 h 21"/>
                <a:gd name="T28" fmla="*/ 46 w 89"/>
                <a:gd name="T29" fmla="*/ 12 h 21"/>
                <a:gd name="T30" fmla="*/ 48 w 89"/>
                <a:gd name="T31" fmla="*/ 11 h 21"/>
                <a:gd name="T32" fmla="*/ 49 w 89"/>
                <a:gd name="T33" fmla="*/ 10 h 21"/>
                <a:gd name="T34" fmla="*/ 51 w 89"/>
                <a:gd name="T35" fmla="*/ 9 h 21"/>
                <a:gd name="T36" fmla="*/ 51 w 89"/>
                <a:gd name="T37" fmla="*/ 9 h 21"/>
                <a:gd name="T38" fmla="*/ 51 w 89"/>
                <a:gd name="T39" fmla="*/ 9 h 21"/>
                <a:gd name="T40" fmla="*/ 51 w 89"/>
                <a:gd name="T41" fmla="*/ 9 h 21"/>
                <a:gd name="T42" fmla="*/ 51 w 89"/>
                <a:gd name="T43" fmla="*/ 9 h 21"/>
                <a:gd name="T44" fmla="*/ 51 w 89"/>
                <a:gd name="T45" fmla="*/ 9 h 21"/>
                <a:gd name="T46" fmla="*/ 51 w 89"/>
                <a:gd name="T47" fmla="*/ 9 h 21"/>
                <a:gd name="T48" fmla="*/ 51 w 89"/>
                <a:gd name="T49" fmla="*/ 9 h 21"/>
                <a:gd name="T50" fmla="*/ 51 w 89"/>
                <a:gd name="T51" fmla="*/ 9 h 21"/>
                <a:gd name="T52" fmla="*/ 52 w 89"/>
                <a:gd name="T53" fmla="*/ 8 h 21"/>
                <a:gd name="T54" fmla="*/ 53 w 89"/>
                <a:gd name="T55" fmla="*/ 6 h 21"/>
                <a:gd name="T56" fmla="*/ 54 w 89"/>
                <a:gd name="T57" fmla="*/ 5 h 21"/>
                <a:gd name="T58" fmla="*/ 57 w 89"/>
                <a:gd name="T59" fmla="*/ 1 h 21"/>
                <a:gd name="T60" fmla="*/ 61 w 89"/>
                <a:gd name="T61" fmla="*/ 1 h 21"/>
                <a:gd name="T62" fmla="*/ 68 w 89"/>
                <a:gd name="T63" fmla="*/ 3 h 21"/>
                <a:gd name="T64" fmla="*/ 75 w 89"/>
                <a:gd name="T65" fmla="*/ 6 h 21"/>
                <a:gd name="T66" fmla="*/ 82 w 89"/>
                <a:gd name="T67" fmla="*/ 8 h 21"/>
                <a:gd name="T68" fmla="*/ 89 w 89"/>
                <a:gd name="T69" fmla="*/ 11 h 21"/>
                <a:gd name="T70" fmla="*/ 89 w 89"/>
                <a:gd name="T71" fmla="*/ 12 h 21"/>
                <a:gd name="T72" fmla="*/ 60 w 89"/>
                <a:gd name="T73" fmla="*/ 8 h 21"/>
                <a:gd name="T74" fmla="*/ 60 w 89"/>
                <a:gd name="T75" fmla="*/ 8 h 21"/>
                <a:gd name="T76" fmla="*/ 59 w 89"/>
                <a:gd name="T77" fmla="*/ 10 h 21"/>
                <a:gd name="T78" fmla="*/ 58 w 89"/>
                <a:gd name="T79" fmla="*/ 12 h 21"/>
                <a:gd name="T80" fmla="*/ 56 w 89"/>
                <a:gd name="T81" fmla="*/ 14 h 21"/>
                <a:gd name="T82" fmla="*/ 54 w 89"/>
                <a:gd name="T83" fmla="*/ 16 h 21"/>
                <a:gd name="T84" fmla="*/ 52 w 89"/>
                <a:gd name="T85" fmla="*/ 18 h 21"/>
                <a:gd name="T86" fmla="*/ 50 w 89"/>
                <a:gd name="T87" fmla="*/ 19 h 21"/>
                <a:gd name="T88" fmla="*/ 47 w 89"/>
                <a:gd name="T89" fmla="*/ 20 h 21"/>
                <a:gd name="T90" fmla="*/ 44 w 89"/>
                <a:gd name="T91" fmla="*/ 21 h 21"/>
                <a:gd name="T92" fmla="*/ 42 w 89"/>
                <a:gd name="T93" fmla="*/ 20 h 21"/>
                <a:gd name="T94" fmla="*/ 39 w 89"/>
                <a:gd name="T95" fmla="*/ 20 h 21"/>
                <a:gd name="T96" fmla="*/ 34 w 89"/>
                <a:gd name="T97" fmla="*/ 16 h 21"/>
                <a:gd name="T98" fmla="*/ 28 w 89"/>
                <a:gd name="T99" fmla="*/ 8 h 21"/>
                <a:gd name="T100" fmla="*/ 29 w 89"/>
                <a:gd name="T101" fmla="*/ 8 h 21"/>
                <a:gd name="T102" fmla="*/ 0 w 89"/>
                <a:gd name="T103" fmla="*/ 14 h 21"/>
                <a:gd name="T104" fmla="*/ 0 w 89"/>
                <a:gd name="T105" fmla="*/ 1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89" h="21">
                  <a:moveTo>
                    <a:pt x="0" y="13"/>
                  </a:moveTo>
                  <a:cubicBezTo>
                    <a:pt x="2" y="12"/>
                    <a:pt x="5" y="10"/>
                    <a:pt x="7" y="9"/>
                  </a:cubicBezTo>
                  <a:cubicBezTo>
                    <a:pt x="9" y="8"/>
                    <a:pt x="12" y="7"/>
                    <a:pt x="14" y="6"/>
                  </a:cubicBezTo>
                  <a:cubicBezTo>
                    <a:pt x="16" y="6"/>
                    <a:pt x="18" y="4"/>
                    <a:pt x="21" y="4"/>
                  </a:cubicBezTo>
                  <a:cubicBezTo>
                    <a:pt x="23" y="3"/>
                    <a:pt x="25" y="2"/>
                    <a:pt x="28" y="1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5" y="5"/>
                    <a:pt x="35" y="5"/>
                    <a:pt x="35" y="5"/>
                  </a:cubicBezTo>
                  <a:cubicBezTo>
                    <a:pt x="36" y="7"/>
                    <a:pt x="36" y="7"/>
                    <a:pt x="36" y="7"/>
                  </a:cubicBezTo>
                  <a:cubicBezTo>
                    <a:pt x="36" y="7"/>
                    <a:pt x="37" y="8"/>
                    <a:pt x="37" y="8"/>
                  </a:cubicBezTo>
                  <a:cubicBezTo>
                    <a:pt x="38" y="9"/>
                    <a:pt x="39" y="10"/>
                    <a:pt x="40" y="11"/>
                  </a:cubicBezTo>
                  <a:cubicBezTo>
                    <a:pt x="40" y="12"/>
                    <a:pt x="41" y="12"/>
                    <a:pt x="42" y="12"/>
                  </a:cubicBezTo>
                  <a:cubicBezTo>
                    <a:pt x="43" y="13"/>
                    <a:pt x="43" y="13"/>
                    <a:pt x="43" y="13"/>
                  </a:cubicBezTo>
                  <a:cubicBezTo>
                    <a:pt x="44" y="13"/>
                    <a:pt x="44" y="13"/>
                    <a:pt x="44" y="13"/>
                  </a:cubicBezTo>
                  <a:cubicBezTo>
                    <a:pt x="44" y="13"/>
                    <a:pt x="45" y="12"/>
                    <a:pt x="45" y="13"/>
                  </a:cubicBezTo>
                  <a:cubicBezTo>
                    <a:pt x="45" y="12"/>
                    <a:pt x="46" y="12"/>
                    <a:pt x="46" y="12"/>
                  </a:cubicBezTo>
                  <a:cubicBezTo>
                    <a:pt x="47" y="12"/>
                    <a:pt x="47" y="12"/>
                    <a:pt x="48" y="11"/>
                  </a:cubicBezTo>
                  <a:cubicBezTo>
                    <a:pt x="48" y="11"/>
                    <a:pt x="49" y="11"/>
                    <a:pt x="49" y="10"/>
                  </a:cubicBezTo>
                  <a:cubicBezTo>
                    <a:pt x="50" y="10"/>
                    <a:pt x="50" y="9"/>
                    <a:pt x="51" y="9"/>
                  </a:cubicBezTo>
                  <a:cubicBezTo>
                    <a:pt x="51" y="9"/>
                    <a:pt x="51" y="9"/>
                    <a:pt x="51" y="9"/>
                  </a:cubicBezTo>
                  <a:cubicBezTo>
                    <a:pt x="51" y="9"/>
                    <a:pt x="51" y="9"/>
                    <a:pt x="51" y="9"/>
                  </a:cubicBezTo>
                  <a:cubicBezTo>
                    <a:pt x="51" y="9"/>
                    <a:pt x="51" y="9"/>
                    <a:pt x="51" y="9"/>
                  </a:cubicBezTo>
                  <a:cubicBezTo>
                    <a:pt x="51" y="9"/>
                    <a:pt x="51" y="9"/>
                    <a:pt x="51" y="9"/>
                  </a:cubicBezTo>
                  <a:cubicBezTo>
                    <a:pt x="51" y="9"/>
                    <a:pt x="51" y="9"/>
                    <a:pt x="51" y="9"/>
                  </a:cubicBezTo>
                  <a:cubicBezTo>
                    <a:pt x="52" y="8"/>
                    <a:pt x="51" y="9"/>
                    <a:pt x="51" y="9"/>
                  </a:cubicBezTo>
                  <a:cubicBezTo>
                    <a:pt x="51" y="9"/>
                    <a:pt x="51" y="9"/>
                    <a:pt x="51" y="9"/>
                  </a:cubicBezTo>
                  <a:cubicBezTo>
                    <a:pt x="51" y="9"/>
                    <a:pt x="51" y="9"/>
                    <a:pt x="51" y="9"/>
                  </a:cubicBezTo>
                  <a:cubicBezTo>
                    <a:pt x="52" y="8"/>
                    <a:pt x="52" y="8"/>
                    <a:pt x="52" y="8"/>
                  </a:cubicBezTo>
                  <a:cubicBezTo>
                    <a:pt x="53" y="7"/>
                    <a:pt x="53" y="7"/>
                    <a:pt x="53" y="6"/>
                  </a:cubicBezTo>
                  <a:cubicBezTo>
                    <a:pt x="54" y="6"/>
                    <a:pt x="54" y="5"/>
                    <a:pt x="54" y="5"/>
                  </a:cubicBezTo>
                  <a:cubicBezTo>
                    <a:pt x="57" y="1"/>
                    <a:pt x="57" y="1"/>
                    <a:pt x="57" y="1"/>
                  </a:cubicBezTo>
                  <a:cubicBezTo>
                    <a:pt x="61" y="1"/>
                    <a:pt x="61" y="1"/>
                    <a:pt x="61" y="1"/>
                  </a:cubicBezTo>
                  <a:cubicBezTo>
                    <a:pt x="63" y="2"/>
                    <a:pt x="65" y="3"/>
                    <a:pt x="68" y="3"/>
                  </a:cubicBezTo>
                  <a:cubicBezTo>
                    <a:pt x="70" y="4"/>
                    <a:pt x="73" y="5"/>
                    <a:pt x="75" y="6"/>
                  </a:cubicBezTo>
                  <a:cubicBezTo>
                    <a:pt x="77" y="6"/>
                    <a:pt x="80" y="7"/>
                    <a:pt x="82" y="8"/>
                  </a:cubicBezTo>
                  <a:cubicBezTo>
                    <a:pt x="84" y="9"/>
                    <a:pt x="87" y="10"/>
                    <a:pt x="89" y="11"/>
                  </a:cubicBezTo>
                  <a:cubicBezTo>
                    <a:pt x="89" y="12"/>
                    <a:pt x="89" y="12"/>
                    <a:pt x="89" y="12"/>
                  </a:cubicBezTo>
                  <a:cubicBezTo>
                    <a:pt x="60" y="8"/>
                    <a:pt x="60" y="8"/>
                    <a:pt x="60" y="8"/>
                  </a:cubicBezTo>
                  <a:cubicBezTo>
                    <a:pt x="60" y="8"/>
                    <a:pt x="60" y="8"/>
                    <a:pt x="60" y="8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59" y="11"/>
                    <a:pt x="58" y="12"/>
                    <a:pt x="58" y="12"/>
                  </a:cubicBezTo>
                  <a:cubicBezTo>
                    <a:pt x="57" y="13"/>
                    <a:pt x="57" y="14"/>
                    <a:pt x="56" y="14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3" y="17"/>
                    <a:pt x="53" y="17"/>
                    <a:pt x="52" y="18"/>
                  </a:cubicBezTo>
                  <a:cubicBezTo>
                    <a:pt x="51" y="18"/>
                    <a:pt x="50" y="19"/>
                    <a:pt x="50" y="19"/>
                  </a:cubicBezTo>
                  <a:cubicBezTo>
                    <a:pt x="49" y="19"/>
                    <a:pt x="48" y="20"/>
                    <a:pt x="47" y="20"/>
                  </a:cubicBezTo>
                  <a:cubicBezTo>
                    <a:pt x="46" y="20"/>
                    <a:pt x="45" y="21"/>
                    <a:pt x="44" y="21"/>
                  </a:cubicBezTo>
                  <a:cubicBezTo>
                    <a:pt x="43" y="21"/>
                    <a:pt x="42" y="21"/>
                    <a:pt x="42" y="20"/>
                  </a:cubicBezTo>
                  <a:cubicBezTo>
                    <a:pt x="41" y="20"/>
                    <a:pt x="40" y="20"/>
                    <a:pt x="39" y="20"/>
                  </a:cubicBezTo>
                  <a:cubicBezTo>
                    <a:pt x="37" y="19"/>
                    <a:pt x="36" y="18"/>
                    <a:pt x="34" y="16"/>
                  </a:cubicBezTo>
                  <a:cubicBezTo>
                    <a:pt x="32" y="14"/>
                    <a:pt x="30" y="11"/>
                    <a:pt x="28" y="8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0" y="14"/>
                    <a:pt x="0" y="14"/>
                    <a:pt x="0" y="14"/>
                  </a:cubicBezTo>
                  <a:lnTo>
                    <a:pt x="0" y="13"/>
                  </a:lnTo>
                  <a:close/>
                </a:path>
              </a:pathLst>
            </a:custGeom>
            <a:solidFill>
              <a:srgbClr val="93786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447" name="Freeform 71"/>
            <p:cNvSpPr>
              <a:spLocks/>
            </p:cNvSpPr>
            <p:nvPr/>
          </p:nvSpPr>
          <p:spPr bwMode="auto">
            <a:xfrm>
              <a:off x="7291919" y="4686300"/>
              <a:ext cx="2846917" cy="1289051"/>
            </a:xfrm>
            <a:custGeom>
              <a:avLst/>
              <a:gdLst>
                <a:gd name="T0" fmla="*/ 0 w 1337"/>
                <a:gd name="T1" fmla="*/ 228 h 605"/>
                <a:gd name="T2" fmla="*/ 425 w 1337"/>
                <a:gd name="T3" fmla="*/ 573 h 605"/>
                <a:gd name="T4" fmla="*/ 1193 w 1337"/>
                <a:gd name="T5" fmla="*/ 386 h 605"/>
                <a:gd name="T6" fmla="*/ 648 w 1337"/>
                <a:gd name="T7" fmla="*/ 0 h 6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37" h="605">
                  <a:moveTo>
                    <a:pt x="0" y="228"/>
                  </a:moveTo>
                  <a:cubicBezTo>
                    <a:pt x="0" y="228"/>
                    <a:pt x="389" y="562"/>
                    <a:pt x="425" y="573"/>
                  </a:cubicBezTo>
                  <a:cubicBezTo>
                    <a:pt x="525" y="605"/>
                    <a:pt x="1049" y="378"/>
                    <a:pt x="1193" y="386"/>
                  </a:cubicBezTo>
                  <a:cubicBezTo>
                    <a:pt x="1337" y="393"/>
                    <a:pt x="648" y="0"/>
                    <a:pt x="648" y="0"/>
                  </a:cubicBezTo>
                </a:path>
              </a:pathLst>
            </a:custGeom>
            <a:solidFill>
              <a:srgbClr val="F4D9B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448" name="Freeform 72"/>
            <p:cNvSpPr>
              <a:spLocks/>
            </p:cNvSpPr>
            <p:nvPr/>
          </p:nvSpPr>
          <p:spPr bwMode="auto">
            <a:xfrm>
              <a:off x="8595786" y="4326467"/>
              <a:ext cx="1519767" cy="1214967"/>
            </a:xfrm>
            <a:custGeom>
              <a:avLst/>
              <a:gdLst>
                <a:gd name="T0" fmla="*/ 411 w 714"/>
                <a:gd name="T1" fmla="*/ 570 h 570"/>
                <a:gd name="T2" fmla="*/ 109 w 714"/>
                <a:gd name="T3" fmla="*/ 360 h 570"/>
                <a:gd name="T4" fmla="*/ 0 w 714"/>
                <a:gd name="T5" fmla="*/ 155 h 570"/>
                <a:gd name="T6" fmla="*/ 414 w 714"/>
                <a:gd name="T7" fmla="*/ 0 h 570"/>
                <a:gd name="T8" fmla="*/ 714 w 714"/>
                <a:gd name="T9" fmla="*/ 190 h 570"/>
                <a:gd name="T10" fmla="*/ 714 w 714"/>
                <a:gd name="T11" fmla="*/ 360 h 570"/>
                <a:gd name="T12" fmla="*/ 411 w 714"/>
                <a:gd name="T13" fmla="*/ 570 h 5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4" h="570">
                  <a:moveTo>
                    <a:pt x="411" y="570"/>
                  </a:moveTo>
                  <a:cubicBezTo>
                    <a:pt x="244" y="570"/>
                    <a:pt x="109" y="476"/>
                    <a:pt x="109" y="360"/>
                  </a:cubicBezTo>
                  <a:cubicBezTo>
                    <a:pt x="0" y="155"/>
                    <a:pt x="0" y="155"/>
                    <a:pt x="0" y="155"/>
                  </a:cubicBezTo>
                  <a:cubicBezTo>
                    <a:pt x="192" y="117"/>
                    <a:pt x="176" y="0"/>
                    <a:pt x="414" y="0"/>
                  </a:cubicBezTo>
                  <a:cubicBezTo>
                    <a:pt x="581" y="0"/>
                    <a:pt x="714" y="73"/>
                    <a:pt x="714" y="190"/>
                  </a:cubicBezTo>
                  <a:cubicBezTo>
                    <a:pt x="714" y="360"/>
                    <a:pt x="714" y="360"/>
                    <a:pt x="714" y="360"/>
                  </a:cubicBezTo>
                  <a:cubicBezTo>
                    <a:pt x="714" y="476"/>
                    <a:pt x="578" y="570"/>
                    <a:pt x="411" y="570"/>
                  </a:cubicBezTo>
                  <a:close/>
                </a:path>
              </a:pathLst>
            </a:custGeom>
            <a:solidFill>
              <a:srgbClr val="F4D9B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449" name="Freeform 73"/>
            <p:cNvSpPr>
              <a:spLocks/>
            </p:cNvSpPr>
            <p:nvPr/>
          </p:nvSpPr>
          <p:spPr bwMode="auto">
            <a:xfrm>
              <a:off x="9469968" y="4419601"/>
              <a:ext cx="3118976" cy="1502833"/>
            </a:xfrm>
            <a:custGeom>
              <a:avLst/>
              <a:gdLst>
                <a:gd name="T0" fmla="*/ 1118 w 1118"/>
                <a:gd name="T1" fmla="*/ 202 h 706"/>
                <a:gd name="T2" fmla="*/ 383 w 1118"/>
                <a:gd name="T3" fmla="*/ 52 h 706"/>
                <a:gd name="T4" fmla="*/ 201 w 1118"/>
                <a:gd name="T5" fmla="*/ 0 h 706"/>
                <a:gd name="T6" fmla="*/ 0 w 1118"/>
                <a:gd name="T7" fmla="*/ 527 h 706"/>
                <a:gd name="T8" fmla="*/ 490 w 1118"/>
                <a:gd name="T9" fmla="*/ 527 h 706"/>
                <a:gd name="T10" fmla="*/ 1118 w 1118"/>
                <a:gd name="T11" fmla="*/ 706 h 706"/>
                <a:gd name="T12" fmla="*/ 1118 w 1118"/>
                <a:gd name="T13" fmla="*/ 202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18" h="706">
                  <a:moveTo>
                    <a:pt x="1118" y="202"/>
                  </a:moveTo>
                  <a:cubicBezTo>
                    <a:pt x="887" y="155"/>
                    <a:pt x="518" y="80"/>
                    <a:pt x="383" y="52"/>
                  </a:cubicBezTo>
                  <a:cubicBezTo>
                    <a:pt x="352" y="45"/>
                    <a:pt x="201" y="0"/>
                    <a:pt x="201" y="0"/>
                  </a:cubicBezTo>
                  <a:cubicBezTo>
                    <a:pt x="0" y="527"/>
                    <a:pt x="0" y="527"/>
                    <a:pt x="0" y="527"/>
                  </a:cubicBezTo>
                  <a:cubicBezTo>
                    <a:pt x="142" y="506"/>
                    <a:pt x="232" y="506"/>
                    <a:pt x="490" y="527"/>
                  </a:cubicBezTo>
                  <a:cubicBezTo>
                    <a:pt x="651" y="541"/>
                    <a:pt x="930" y="629"/>
                    <a:pt x="1118" y="706"/>
                  </a:cubicBezTo>
                  <a:lnTo>
                    <a:pt x="1118" y="202"/>
                  </a:lnTo>
                  <a:close/>
                </a:path>
              </a:pathLst>
            </a:custGeom>
            <a:solidFill>
              <a:srgbClr val="F4D9B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450" name="Freeform 74"/>
            <p:cNvSpPr>
              <a:spLocks/>
            </p:cNvSpPr>
            <p:nvPr/>
          </p:nvSpPr>
          <p:spPr bwMode="auto">
            <a:xfrm>
              <a:off x="7105653" y="4552951"/>
              <a:ext cx="1665817" cy="505884"/>
            </a:xfrm>
            <a:custGeom>
              <a:avLst/>
              <a:gdLst>
                <a:gd name="T0" fmla="*/ 781 w 782"/>
                <a:gd name="T1" fmla="*/ 238 h 238"/>
                <a:gd name="T2" fmla="*/ 115 w 782"/>
                <a:gd name="T3" fmla="*/ 185 h 238"/>
                <a:gd name="T4" fmla="*/ 31 w 782"/>
                <a:gd name="T5" fmla="*/ 141 h 238"/>
                <a:gd name="T6" fmla="*/ 1 w 782"/>
                <a:gd name="T7" fmla="*/ 52 h 238"/>
                <a:gd name="T8" fmla="*/ 3 w 782"/>
                <a:gd name="T9" fmla="*/ 3 h 238"/>
                <a:gd name="T10" fmla="*/ 4 w 782"/>
                <a:gd name="T11" fmla="*/ 0 h 238"/>
                <a:gd name="T12" fmla="*/ 714 w 782"/>
                <a:gd name="T13" fmla="*/ 45 h 238"/>
                <a:gd name="T14" fmla="*/ 605 w 782"/>
                <a:gd name="T15" fmla="*/ 40 h 238"/>
                <a:gd name="T16" fmla="*/ 9 w 782"/>
                <a:gd name="T17" fmla="*/ 7 h 238"/>
                <a:gd name="T18" fmla="*/ 36 w 782"/>
                <a:gd name="T19" fmla="*/ 138 h 238"/>
                <a:gd name="T20" fmla="*/ 115 w 782"/>
                <a:gd name="T21" fmla="*/ 179 h 238"/>
                <a:gd name="T22" fmla="*/ 782 w 782"/>
                <a:gd name="T23" fmla="*/ 232 h 238"/>
                <a:gd name="T24" fmla="*/ 781 w 782"/>
                <a:gd name="T2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2" h="238">
                  <a:moveTo>
                    <a:pt x="781" y="238"/>
                  </a:moveTo>
                  <a:cubicBezTo>
                    <a:pt x="115" y="185"/>
                    <a:pt x="115" y="185"/>
                    <a:pt x="115" y="185"/>
                  </a:cubicBezTo>
                  <a:cubicBezTo>
                    <a:pt x="78" y="181"/>
                    <a:pt x="50" y="167"/>
                    <a:pt x="31" y="141"/>
                  </a:cubicBezTo>
                  <a:cubicBezTo>
                    <a:pt x="9" y="113"/>
                    <a:pt x="3" y="77"/>
                    <a:pt x="1" y="52"/>
                  </a:cubicBezTo>
                  <a:cubicBezTo>
                    <a:pt x="0" y="24"/>
                    <a:pt x="3" y="4"/>
                    <a:pt x="3" y="3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714" y="45"/>
                    <a:pt x="714" y="45"/>
                    <a:pt x="714" y="45"/>
                  </a:cubicBezTo>
                  <a:cubicBezTo>
                    <a:pt x="605" y="40"/>
                    <a:pt x="605" y="40"/>
                    <a:pt x="605" y="40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7" y="21"/>
                    <a:pt x="0" y="92"/>
                    <a:pt x="36" y="138"/>
                  </a:cubicBezTo>
                  <a:cubicBezTo>
                    <a:pt x="54" y="161"/>
                    <a:pt x="81" y="175"/>
                    <a:pt x="115" y="179"/>
                  </a:cubicBezTo>
                  <a:cubicBezTo>
                    <a:pt x="782" y="232"/>
                    <a:pt x="782" y="232"/>
                    <a:pt x="782" y="232"/>
                  </a:cubicBezTo>
                  <a:lnTo>
                    <a:pt x="781" y="238"/>
                  </a:lnTo>
                  <a:close/>
                </a:path>
              </a:pathLst>
            </a:custGeom>
            <a:solidFill>
              <a:srgbClr val="D5AD9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9" name="Shape 678"/>
            <p:cNvSpPr/>
            <p:nvPr/>
          </p:nvSpPr>
          <p:spPr>
            <a:xfrm>
              <a:off x="9524332" y="1595893"/>
              <a:ext cx="644809" cy="4872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24" h="21599" extrusionOk="0">
                  <a:moveTo>
                    <a:pt x="9998" y="0"/>
                  </a:moveTo>
                  <a:cubicBezTo>
                    <a:pt x="8290" y="0"/>
                    <a:pt x="6583" y="898"/>
                    <a:pt x="5280" y="2695"/>
                  </a:cubicBezTo>
                  <a:cubicBezTo>
                    <a:pt x="4945" y="3157"/>
                    <a:pt x="4653" y="3657"/>
                    <a:pt x="4404" y="4183"/>
                  </a:cubicBezTo>
                  <a:cubicBezTo>
                    <a:pt x="4392" y="4208"/>
                    <a:pt x="4384" y="4235"/>
                    <a:pt x="4373" y="4260"/>
                  </a:cubicBezTo>
                  <a:cubicBezTo>
                    <a:pt x="3891" y="5302"/>
                    <a:pt x="3576" y="6445"/>
                    <a:pt x="3429" y="7623"/>
                  </a:cubicBezTo>
                  <a:cubicBezTo>
                    <a:pt x="3428" y="7624"/>
                    <a:pt x="3429" y="7625"/>
                    <a:pt x="3429" y="7625"/>
                  </a:cubicBezTo>
                  <a:cubicBezTo>
                    <a:pt x="3353" y="8227"/>
                    <a:pt x="3322" y="8835"/>
                    <a:pt x="3334" y="9444"/>
                  </a:cubicBezTo>
                  <a:cubicBezTo>
                    <a:pt x="2594" y="9714"/>
                    <a:pt x="1894" y="10243"/>
                    <a:pt x="1314" y="11042"/>
                  </a:cubicBezTo>
                  <a:cubicBezTo>
                    <a:pt x="-438" y="13459"/>
                    <a:pt x="-438" y="17375"/>
                    <a:pt x="1314" y="19792"/>
                  </a:cubicBezTo>
                  <a:cubicBezTo>
                    <a:pt x="2134" y="20922"/>
                    <a:pt x="3192" y="21516"/>
                    <a:pt x="4265" y="21589"/>
                  </a:cubicBezTo>
                  <a:lnTo>
                    <a:pt x="4265" y="21598"/>
                  </a:lnTo>
                  <a:lnTo>
                    <a:pt x="4385" y="21598"/>
                  </a:lnTo>
                  <a:cubicBezTo>
                    <a:pt x="4453" y="21600"/>
                    <a:pt x="4520" y="21600"/>
                    <a:pt x="4588" y="21598"/>
                  </a:cubicBezTo>
                  <a:lnTo>
                    <a:pt x="16136" y="21598"/>
                  </a:lnTo>
                  <a:cubicBezTo>
                    <a:pt x="16204" y="21600"/>
                    <a:pt x="16271" y="21600"/>
                    <a:pt x="16339" y="21598"/>
                  </a:cubicBezTo>
                  <a:lnTo>
                    <a:pt x="16392" y="21598"/>
                  </a:lnTo>
                  <a:lnTo>
                    <a:pt x="16392" y="21594"/>
                  </a:lnTo>
                  <a:cubicBezTo>
                    <a:pt x="17488" y="21543"/>
                    <a:pt x="18573" y="20945"/>
                    <a:pt x="19410" y="19792"/>
                  </a:cubicBezTo>
                  <a:cubicBezTo>
                    <a:pt x="21162" y="17375"/>
                    <a:pt x="21162" y="13459"/>
                    <a:pt x="19410" y="11042"/>
                  </a:cubicBezTo>
                  <a:cubicBezTo>
                    <a:pt x="18644" y="9985"/>
                    <a:pt x="17669" y="9391"/>
                    <a:pt x="16668" y="9259"/>
                  </a:cubicBezTo>
                  <a:cubicBezTo>
                    <a:pt x="16668" y="9255"/>
                    <a:pt x="16668" y="9252"/>
                    <a:pt x="16668" y="9248"/>
                  </a:cubicBezTo>
                  <a:cubicBezTo>
                    <a:pt x="16672" y="8065"/>
                    <a:pt x="16513" y="6881"/>
                    <a:pt x="16188" y="5766"/>
                  </a:cubicBezTo>
                  <a:cubicBezTo>
                    <a:pt x="16188" y="5764"/>
                    <a:pt x="16186" y="5762"/>
                    <a:pt x="16186" y="5759"/>
                  </a:cubicBezTo>
                  <a:cubicBezTo>
                    <a:pt x="15860" y="4644"/>
                    <a:pt x="15371" y="3599"/>
                    <a:pt x="14715" y="2695"/>
                  </a:cubicBezTo>
                  <a:cubicBezTo>
                    <a:pt x="13412" y="898"/>
                    <a:pt x="11705" y="0"/>
                    <a:pt x="9998" y="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 algn="ctr">
                <a:defRPr sz="3200"/>
              </a:pPr>
              <a:endParaRPr sz="4267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2157F164-1EAE-4357-9820-0127D0335DF0}"/>
              </a:ext>
            </a:extLst>
          </p:cNvPr>
          <p:cNvGrpSpPr/>
          <p:nvPr/>
        </p:nvGrpSpPr>
        <p:grpSpPr>
          <a:xfrm>
            <a:off x="1326952" y="1533945"/>
            <a:ext cx="4114934" cy="853440"/>
            <a:chOff x="1326952" y="1533945"/>
            <a:chExt cx="4114934" cy="853440"/>
          </a:xfrm>
        </p:grpSpPr>
        <p:sp>
          <p:nvSpPr>
            <p:cNvPr id="104" name="TextBox 103"/>
            <p:cNvSpPr txBox="1"/>
            <p:nvPr/>
          </p:nvSpPr>
          <p:spPr>
            <a:xfrm>
              <a:off x="2561850" y="1683667"/>
              <a:ext cx="288003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OUR FIRST SERVICE</a:t>
              </a:r>
              <a:endParaRPr lang="en-US" sz="6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endParaRPr>
            </a:p>
            <a:p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Dessert tiramisu sweet cotton</a:t>
              </a:r>
              <a:endPara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3452" name="Group 13451"/>
            <p:cNvGrpSpPr/>
            <p:nvPr/>
          </p:nvGrpSpPr>
          <p:grpSpPr>
            <a:xfrm>
              <a:off x="1326952" y="1533945"/>
              <a:ext cx="853440" cy="853440"/>
              <a:chOff x="995214" y="1047589"/>
              <a:chExt cx="640080" cy="640080"/>
            </a:xfrm>
          </p:grpSpPr>
          <p:sp>
            <p:nvSpPr>
              <p:cNvPr id="105" name="Freeform 190"/>
              <p:cNvSpPr>
                <a:spLocks noEditPoints="1"/>
              </p:cNvSpPr>
              <p:nvPr/>
            </p:nvSpPr>
            <p:spPr bwMode="auto">
              <a:xfrm>
                <a:off x="1174196" y="1251213"/>
                <a:ext cx="287216" cy="232832"/>
              </a:xfrm>
              <a:custGeom>
                <a:avLst/>
                <a:gdLst>
                  <a:gd name="T0" fmla="*/ 68 w 186"/>
                  <a:gd name="T1" fmla="*/ 84 h 151"/>
                  <a:gd name="T2" fmla="*/ 118 w 186"/>
                  <a:gd name="T3" fmla="*/ 84 h 151"/>
                  <a:gd name="T4" fmla="*/ 93 w 186"/>
                  <a:gd name="T5" fmla="*/ 101 h 151"/>
                  <a:gd name="T6" fmla="*/ 93 w 186"/>
                  <a:gd name="T7" fmla="*/ 67 h 151"/>
                  <a:gd name="T8" fmla="*/ 93 w 186"/>
                  <a:gd name="T9" fmla="*/ 101 h 151"/>
                  <a:gd name="T10" fmla="*/ 114 w 186"/>
                  <a:gd name="T11" fmla="*/ 25 h 151"/>
                  <a:gd name="T12" fmla="*/ 114 w 186"/>
                  <a:gd name="T13" fmla="*/ 16 h 151"/>
                  <a:gd name="T14" fmla="*/ 68 w 186"/>
                  <a:gd name="T15" fmla="*/ 21 h 151"/>
                  <a:gd name="T16" fmla="*/ 156 w 186"/>
                  <a:gd name="T17" fmla="*/ 33 h 151"/>
                  <a:gd name="T18" fmla="*/ 156 w 186"/>
                  <a:gd name="T19" fmla="*/ 59 h 151"/>
                  <a:gd name="T20" fmla="*/ 156 w 186"/>
                  <a:gd name="T21" fmla="*/ 33 h 151"/>
                  <a:gd name="T22" fmla="*/ 152 w 186"/>
                  <a:gd name="T23" fmla="*/ 46 h 151"/>
                  <a:gd name="T24" fmla="*/ 160 w 186"/>
                  <a:gd name="T25" fmla="*/ 46 h 151"/>
                  <a:gd name="T26" fmla="*/ 169 w 186"/>
                  <a:gd name="T27" fmla="*/ 16 h 151"/>
                  <a:gd name="T28" fmla="*/ 122 w 186"/>
                  <a:gd name="T29" fmla="*/ 0 h 151"/>
                  <a:gd name="T30" fmla="*/ 63 w 186"/>
                  <a:gd name="T31" fmla="*/ 0 h 151"/>
                  <a:gd name="T32" fmla="*/ 17 w 186"/>
                  <a:gd name="T33" fmla="*/ 16 h 151"/>
                  <a:gd name="T34" fmla="*/ 0 w 186"/>
                  <a:gd name="T35" fmla="*/ 135 h 151"/>
                  <a:gd name="T36" fmla="*/ 169 w 186"/>
                  <a:gd name="T37" fmla="*/ 151 h 151"/>
                  <a:gd name="T38" fmla="*/ 186 w 186"/>
                  <a:gd name="T39" fmla="*/ 33 h 151"/>
                  <a:gd name="T40" fmla="*/ 177 w 186"/>
                  <a:gd name="T41" fmla="*/ 101 h 151"/>
                  <a:gd name="T42" fmla="*/ 137 w 186"/>
                  <a:gd name="T43" fmla="*/ 109 h 151"/>
                  <a:gd name="T44" fmla="*/ 177 w 186"/>
                  <a:gd name="T45" fmla="*/ 135 h 151"/>
                  <a:gd name="T46" fmla="*/ 17 w 186"/>
                  <a:gd name="T47" fmla="*/ 143 h 151"/>
                  <a:gd name="T48" fmla="*/ 9 w 186"/>
                  <a:gd name="T49" fmla="*/ 109 h 151"/>
                  <a:gd name="T50" fmla="*/ 45 w 186"/>
                  <a:gd name="T51" fmla="*/ 101 h 151"/>
                  <a:gd name="T52" fmla="*/ 9 w 186"/>
                  <a:gd name="T53" fmla="*/ 33 h 151"/>
                  <a:gd name="T54" fmla="*/ 34 w 186"/>
                  <a:gd name="T55" fmla="*/ 25 h 151"/>
                  <a:gd name="T56" fmla="*/ 93 w 186"/>
                  <a:gd name="T57" fmla="*/ 8 h 151"/>
                  <a:gd name="T58" fmla="*/ 152 w 186"/>
                  <a:gd name="T59" fmla="*/ 25 h 151"/>
                  <a:gd name="T60" fmla="*/ 177 w 186"/>
                  <a:gd name="T61" fmla="*/ 33 h 151"/>
                  <a:gd name="T62" fmla="*/ 156 w 186"/>
                  <a:gd name="T63" fmla="*/ 67 h 151"/>
                  <a:gd name="T64" fmla="*/ 156 w 186"/>
                  <a:gd name="T65" fmla="*/ 75 h 151"/>
                  <a:gd name="T66" fmla="*/ 156 w 186"/>
                  <a:gd name="T67" fmla="*/ 67 h 151"/>
                  <a:gd name="T68" fmla="*/ 51 w 186"/>
                  <a:gd name="T69" fmla="*/ 84 h 151"/>
                  <a:gd name="T70" fmla="*/ 135 w 186"/>
                  <a:gd name="T71" fmla="*/ 84 h 151"/>
                  <a:gd name="T72" fmla="*/ 93 w 186"/>
                  <a:gd name="T73" fmla="*/ 118 h 151"/>
                  <a:gd name="T74" fmla="*/ 93 w 186"/>
                  <a:gd name="T75" fmla="*/ 50 h 151"/>
                  <a:gd name="T76" fmla="*/ 93 w 186"/>
                  <a:gd name="T77" fmla="*/ 118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86" h="151">
                    <a:moveTo>
                      <a:pt x="93" y="59"/>
                    </a:moveTo>
                    <a:cubicBezTo>
                      <a:pt x="79" y="59"/>
                      <a:pt x="68" y="70"/>
                      <a:pt x="68" y="84"/>
                    </a:cubicBezTo>
                    <a:cubicBezTo>
                      <a:pt x="68" y="98"/>
                      <a:pt x="79" y="109"/>
                      <a:pt x="93" y="109"/>
                    </a:cubicBezTo>
                    <a:cubicBezTo>
                      <a:pt x="107" y="109"/>
                      <a:pt x="118" y="98"/>
                      <a:pt x="118" y="84"/>
                    </a:cubicBezTo>
                    <a:cubicBezTo>
                      <a:pt x="118" y="70"/>
                      <a:pt x="107" y="59"/>
                      <a:pt x="93" y="59"/>
                    </a:cubicBezTo>
                    <a:close/>
                    <a:moveTo>
                      <a:pt x="93" y="101"/>
                    </a:moveTo>
                    <a:cubicBezTo>
                      <a:pt x="84" y="101"/>
                      <a:pt x="76" y="93"/>
                      <a:pt x="76" y="84"/>
                    </a:cubicBezTo>
                    <a:cubicBezTo>
                      <a:pt x="76" y="75"/>
                      <a:pt x="84" y="67"/>
                      <a:pt x="93" y="67"/>
                    </a:cubicBezTo>
                    <a:cubicBezTo>
                      <a:pt x="102" y="67"/>
                      <a:pt x="110" y="75"/>
                      <a:pt x="110" y="84"/>
                    </a:cubicBezTo>
                    <a:cubicBezTo>
                      <a:pt x="110" y="93"/>
                      <a:pt x="102" y="101"/>
                      <a:pt x="93" y="101"/>
                    </a:cubicBezTo>
                    <a:close/>
                    <a:moveTo>
                      <a:pt x="72" y="25"/>
                    </a:moveTo>
                    <a:cubicBezTo>
                      <a:pt x="114" y="25"/>
                      <a:pt x="114" y="25"/>
                      <a:pt x="114" y="25"/>
                    </a:cubicBezTo>
                    <a:cubicBezTo>
                      <a:pt x="116" y="25"/>
                      <a:pt x="118" y="23"/>
                      <a:pt x="118" y="21"/>
                    </a:cubicBezTo>
                    <a:cubicBezTo>
                      <a:pt x="118" y="18"/>
                      <a:pt x="116" y="16"/>
                      <a:pt x="114" y="16"/>
                    </a:cubicBezTo>
                    <a:cubicBezTo>
                      <a:pt x="72" y="16"/>
                      <a:pt x="72" y="16"/>
                      <a:pt x="72" y="16"/>
                    </a:cubicBezTo>
                    <a:cubicBezTo>
                      <a:pt x="70" y="16"/>
                      <a:pt x="68" y="18"/>
                      <a:pt x="68" y="21"/>
                    </a:cubicBezTo>
                    <a:cubicBezTo>
                      <a:pt x="68" y="23"/>
                      <a:pt x="70" y="25"/>
                      <a:pt x="72" y="25"/>
                    </a:cubicBezTo>
                    <a:close/>
                    <a:moveTo>
                      <a:pt x="156" y="33"/>
                    </a:moveTo>
                    <a:cubicBezTo>
                      <a:pt x="149" y="33"/>
                      <a:pt x="144" y="39"/>
                      <a:pt x="144" y="46"/>
                    </a:cubicBezTo>
                    <a:cubicBezTo>
                      <a:pt x="144" y="53"/>
                      <a:pt x="149" y="59"/>
                      <a:pt x="156" y="59"/>
                    </a:cubicBezTo>
                    <a:cubicBezTo>
                      <a:pt x="163" y="59"/>
                      <a:pt x="169" y="53"/>
                      <a:pt x="169" y="46"/>
                    </a:cubicBezTo>
                    <a:cubicBezTo>
                      <a:pt x="169" y="39"/>
                      <a:pt x="163" y="33"/>
                      <a:pt x="156" y="33"/>
                    </a:cubicBezTo>
                    <a:close/>
                    <a:moveTo>
                      <a:pt x="156" y="50"/>
                    </a:moveTo>
                    <a:cubicBezTo>
                      <a:pt x="154" y="50"/>
                      <a:pt x="152" y="48"/>
                      <a:pt x="152" y="46"/>
                    </a:cubicBezTo>
                    <a:cubicBezTo>
                      <a:pt x="152" y="44"/>
                      <a:pt x="154" y="42"/>
                      <a:pt x="156" y="42"/>
                    </a:cubicBezTo>
                    <a:cubicBezTo>
                      <a:pt x="159" y="42"/>
                      <a:pt x="160" y="44"/>
                      <a:pt x="160" y="46"/>
                    </a:cubicBezTo>
                    <a:cubicBezTo>
                      <a:pt x="160" y="48"/>
                      <a:pt x="159" y="50"/>
                      <a:pt x="156" y="50"/>
                    </a:cubicBezTo>
                    <a:close/>
                    <a:moveTo>
                      <a:pt x="169" y="16"/>
                    </a:moveTo>
                    <a:cubicBezTo>
                      <a:pt x="152" y="16"/>
                      <a:pt x="152" y="16"/>
                      <a:pt x="152" y="16"/>
                    </a:cubicBezTo>
                    <a:cubicBezTo>
                      <a:pt x="139" y="16"/>
                      <a:pt x="139" y="0"/>
                      <a:pt x="122" y="0"/>
                    </a:cubicBezTo>
                    <a:cubicBezTo>
                      <a:pt x="106" y="0"/>
                      <a:pt x="93" y="0"/>
                      <a:pt x="93" y="0"/>
                    </a:cubicBezTo>
                    <a:cubicBezTo>
                      <a:pt x="93" y="0"/>
                      <a:pt x="80" y="0"/>
                      <a:pt x="63" y="0"/>
                    </a:cubicBezTo>
                    <a:cubicBezTo>
                      <a:pt x="47" y="0"/>
                      <a:pt x="47" y="16"/>
                      <a:pt x="34" y="16"/>
                    </a:cubicBezTo>
                    <a:cubicBezTo>
                      <a:pt x="17" y="16"/>
                      <a:pt x="17" y="16"/>
                      <a:pt x="17" y="16"/>
                    </a:cubicBezTo>
                    <a:cubicBezTo>
                      <a:pt x="8" y="16"/>
                      <a:pt x="0" y="24"/>
                      <a:pt x="0" y="33"/>
                    </a:cubicBezTo>
                    <a:cubicBezTo>
                      <a:pt x="0" y="135"/>
                      <a:pt x="0" y="135"/>
                      <a:pt x="0" y="135"/>
                    </a:cubicBezTo>
                    <a:cubicBezTo>
                      <a:pt x="0" y="144"/>
                      <a:pt x="8" y="151"/>
                      <a:pt x="17" y="151"/>
                    </a:cubicBezTo>
                    <a:cubicBezTo>
                      <a:pt x="169" y="151"/>
                      <a:pt x="169" y="151"/>
                      <a:pt x="169" y="151"/>
                    </a:cubicBezTo>
                    <a:cubicBezTo>
                      <a:pt x="178" y="151"/>
                      <a:pt x="186" y="144"/>
                      <a:pt x="186" y="135"/>
                    </a:cubicBezTo>
                    <a:cubicBezTo>
                      <a:pt x="186" y="33"/>
                      <a:pt x="186" y="33"/>
                      <a:pt x="186" y="33"/>
                    </a:cubicBezTo>
                    <a:cubicBezTo>
                      <a:pt x="186" y="24"/>
                      <a:pt x="178" y="16"/>
                      <a:pt x="169" y="16"/>
                    </a:cubicBezTo>
                    <a:close/>
                    <a:moveTo>
                      <a:pt x="177" y="101"/>
                    </a:moveTo>
                    <a:cubicBezTo>
                      <a:pt x="141" y="101"/>
                      <a:pt x="141" y="101"/>
                      <a:pt x="141" y="101"/>
                    </a:cubicBezTo>
                    <a:cubicBezTo>
                      <a:pt x="140" y="104"/>
                      <a:pt x="138" y="107"/>
                      <a:pt x="137" y="109"/>
                    </a:cubicBezTo>
                    <a:cubicBezTo>
                      <a:pt x="177" y="109"/>
                      <a:pt x="177" y="109"/>
                      <a:pt x="177" y="109"/>
                    </a:cubicBezTo>
                    <a:cubicBezTo>
                      <a:pt x="177" y="135"/>
                      <a:pt x="177" y="135"/>
                      <a:pt x="177" y="135"/>
                    </a:cubicBezTo>
                    <a:cubicBezTo>
                      <a:pt x="177" y="139"/>
                      <a:pt x="174" y="143"/>
                      <a:pt x="169" y="143"/>
                    </a:cubicBezTo>
                    <a:cubicBezTo>
                      <a:pt x="17" y="143"/>
                      <a:pt x="17" y="143"/>
                      <a:pt x="17" y="143"/>
                    </a:cubicBezTo>
                    <a:cubicBezTo>
                      <a:pt x="12" y="143"/>
                      <a:pt x="9" y="139"/>
                      <a:pt x="9" y="135"/>
                    </a:cubicBezTo>
                    <a:cubicBezTo>
                      <a:pt x="9" y="109"/>
                      <a:pt x="9" y="109"/>
                      <a:pt x="9" y="109"/>
                    </a:cubicBezTo>
                    <a:cubicBezTo>
                      <a:pt x="49" y="109"/>
                      <a:pt x="49" y="109"/>
                      <a:pt x="49" y="109"/>
                    </a:cubicBezTo>
                    <a:cubicBezTo>
                      <a:pt x="48" y="107"/>
                      <a:pt x="46" y="104"/>
                      <a:pt x="45" y="101"/>
                    </a:cubicBezTo>
                    <a:cubicBezTo>
                      <a:pt x="9" y="101"/>
                      <a:pt x="9" y="101"/>
                      <a:pt x="9" y="101"/>
                    </a:cubicBezTo>
                    <a:cubicBezTo>
                      <a:pt x="9" y="33"/>
                      <a:pt x="9" y="33"/>
                      <a:pt x="9" y="33"/>
                    </a:cubicBezTo>
                    <a:cubicBezTo>
                      <a:pt x="9" y="29"/>
                      <a:pt x="12" y="25"/>
                      <a:pt x="17" y="25"/>
                    </a:cubicBezTo>
                    <a:cubicBezTo>
                      <a:pt x="34" y="25"/>
                      <a:pt x="34" y="25"/>
                      <a:pt x="34" y="25"/>
                    </a:cubicBezTo>
                    <a:cubicBezTo>
                      <a:pt x="51" y="25"/>
                      <a:pt x="51" y="8"/>
                      <a:pt x="63" y="8"/>
                    </a:cubicBezTo>
                    <a:cubicBezTo>
                      <a:pt x="72" y="8"/>
                      <a:pt x="93" y="8"/>
                      <a:pt x="93" y="8"/>
                    </a:cubicBezTo>
                    <a:cubicBezTo>
                      <a:pt x="93" y="8"/>
                      <a:pt x="114" y="8"/>
                      <a:pt x="122" y="8"/>
                    </a:cubicBezTo>
                    <a:cubicBezTo>
                      <a:pt x="135" y="8"/>
                      <a:pt x="135" y="25"/>
                      <a:pt x="152" y="25"/>
                    </a:cubicBezTo>
                    <a:cubicBezTo>
                      <a:pt x="169" y="25"/>
                      <a:pt x="169" y="25"/>
                      <a:pt x="169" y="25"/>
                    </a:cubicBezTo>
                    <a:cubicBezTo>
                      <a:pt x="174" y="25"/>
                      <a:pt x="177" y="29"/>
                      <a:pt x="177" y="33"/>
                    </a:cubicBezTo>
                    <a:lnTo>
                      <a:pt x="177" y="101"/>
                    </a:lnTo>
                    <a:close/>
                    <a:moveTo>
                      <a:pt x="156" y="67"/>
                    </a:moveTo>
                    <a:cubicBezTo>
                      <a:pt x="154" y="67"/>
                      <a:pt x="152" y="69"/>
                      <a:pt x="152" y="71"/>
                    </a:cubicBezTo>
                    <a:cubicBezTo>
                      <a:pt x="152" y="74"/>
                      <a:pt x="154" y="75"/>
                      <a:pt x="156" y="75"/>
                    </a:cubicBezTo>
                    <a:cubicBezTo>
                      <a:pt x="159" y="75"/>
                      <a:pt x="160" y="74"/>
                      <a:pt x="160" y="71"/>
                    </a:cubicBezTo>
                    <a:cubicBezTo>
                      <a:pt x="160" y="69"/>
                      <a:pt x="159" y="67"/>
                      <a:pt x="156" y="67"/>
                    </a:cubicBezTo>
                    <a:close/>
                    <a:moveTo>
                      <a:pt x="93" y="42"/>
                    </a:moveTo>
                    <a:cubicBezTo>
                      <a:pt x="70" y="42"/>
                      <a:pt x="51" y="61"/>
                      <a:pt x="51" y="84"/>
                    </a:cubicBezTo>
                    <a:cubicBezTo>
                      <a:pt x="51" y="107"/>
                      <a:pt x="70" y="126"/>
                      <a:pt x="93" y="126"/>
                    </a:cubicBezTo>
                    <a:cubicBezTo>
                      <a:pt x="116" y="126"/>
                      <a:pt x="135" y="107"/>
                      <a:pt x="135" y="84"/>
                    </a:cubicBezTo>
                    <a:cubicBezTo>
                      <a:pt x="135" y="61"/>
                      <a:pt x="116" y="42"/>
                      <a:pt x="93" y="42"/>
                    </a:cubicBezTo>
                    <a:close/>
                    <a:moveTo>
                      <a:pt x="93" y="118"/>
                    </a:moveTo>
                    <a:cubicBezTo>
                      <a:pt x="74" y="118"/>
                      <a:pt x="59" y="103"/>
                      <a:pt x="59" y="84"/>
                    </a:cubicBezTo>
                    <a:cubicBezTo>
                      <a:pt x="59" y="65"/>
                      <a:pt x="74" y="50"/>
                      <a:pt x="93" y="50"/>
                    </a:cubicBezTo>
                    <a:cubicBezTo>
                      <a:pt x="112" y="50"/>
                      <a:pt x="127" y="65"/>
                      <a:pt x="127" y="84"/>
                    </a:cubicBezTo>
                    <a:cubicBezTo>
                      <a:pt x="127" y="103"/>
                      <a:pt x="112" y="118"/>
                      <a:pt x="93" y="11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Oval 107"/>
              <p:cNvSpPr>
                <a:spLocks noChangeAspect="1"/>
              </p:cNvSpPr>
              <p:nvPr/>
            </p:nvSpPr>
            <p:spPr>
              <a:xfrm>
                <a:off x="995214" y="1047589"/>
                <a:ext cx="640080" cy="640080"/>
              </a:xfrm>
              <a:prstGeom prst="ellipse">
                <a:avLst/>
              </a:prstGeom>
              <a:noFill/>
              <a:ln w="12700">
                <a:solidFill>
                  <a:schemeClr val="accent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0E65156B-4FE6-4E78-ACF5-F9D3ACB95A70}"/>
              </a:ext>
            </a:extLst>
          </p:cNvPr>
          <p:cNvGrpSpPr/>
          <p:nvPr/>
        </p:nvGrpSpPr>
        <p:grpSpPr>
          <a:xfrm>
            <a:off x="1326952" y="2691128"/>
            <a:ext cx="4114934" cy="853440"/>
            <a:chOff x="1326952" y="2691128"/>
            <a:chExt cx="4114934" cy="853440"/>
          </a:xfrm>
        </p:grpSpPr>
        <p:sp>
          <p:nvSpPr>
            <p:cNvPr id="102" name="TextBox 101"/>
            <p:cNvSpPr txBox="1"/>
            <p:nvPr/>
          </p:nvSpPr>
          <p:spPr>
            <a:xfrm>
              <a:off x="2561850" y="2840851"/>
              <a:ext cx="288003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WE ARE OFFERING</a:t>
              </a:r>
              <a:endParaRPr lang="en-US" sz="6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endParaRPr>
            </a:p>
            <a:p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Dessert tiramisu sweet cotton</a:t>
              </a:r>
              <a:endPara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3453" name="Group 13452"/>
            <p:cNvGrpSpPr/>
            <p:nvPr/>
          </p:nvGrpSpPr>
          <p:grpSpPr>
            <a:xfrm>
              <a:off x="1326952" y="2691128"/>
              <a:ext cx="853440" cy="853440"/>
              <a:chOff x="995214" y="1915476"/>
              <a:chExt cx="640080" cy="640080"/>
            </a:xfrm>
          </p:grpSpPr>
          <p:sp>
            <p:nvSpPr>
              <p:cNvPr id="103" name="Freeform 175"/>
              <p:cNvSpPr>
                <a:spLocks noEditPoints="1"/>
              </p:cNvSpPr>
              <p:nvPr/>
            </p:nvSpPr>
            <p:spPr bwMode="auto">
              <a:xfrm>
                <a:off x="1174196" y="2144593"/>
                <a:ext cx="288066" cy="181847"/>
              </a:xfrm>
              <a:custGeom>
                <a:avLst/>
                <a:gdLst>
                  <a:gd name="T0" fmla="*/ 118 w 186"/>
                  <a:gd name="T1" fmla="*/ 21 h 118"/>
                  <a:gd name="T2" fmla="*/ 127 w 186"/>
                  <a:gd name="T3" fmla="*/ 21 h 118"/>
                  <a:gd name="T4" fmla="*/ 182 w 186"/>
                  <a:gd name="T5" fmla="*/ 17 h 118"/>
                  <a:gd name="T6" fmla="*/ 180 w 186"/>
                  <a:gd name="T7" fmla="*/ 17 h 118"/>
                  <a:gd name="T8" fmla="*/ 144 w 186"/>
                  <a:gd name="T9" fmla="*/ 17 h 118"/>
                  <a:gd name="T10" fmla="*/ 17 w 186"/>
                  <a:gd name="T11" fmla="*/ 0 h 118"/>
                  <a:gd name="T12" fmla="*/ 0 w 186"/>
                  <a:gd name="T13" fmla="*/ 101 h 118"/>
                  <a:gd name="T14" fmla="*/ 127 w 186"/>
                  <a:gd name="T15" fmla="*/ 118 h 118"/>
                  <a:gd name="T16" fmla="*/ 144 w 186"/>
                  <a:gd name="T17" fmla="*/ 83 h 118"/>
                  <a:gd name="T18" fmla="*/ 180 w 186"/>
                  <a:gd name="T19" fmla="*/ 101 h 118"/>
                  <a:gd name="T20" fmla="*/ 186 w 186"/>
                  <a:gd name="T21" fmla="*/ 97 h 118"/>
                  <a:gd name="T22" fmla="*/ 182 w 186"/>
                  <a:gd name="T23" fmla="*/ 17 h 118"/>
                  <a:gd name="T24" fmla="*/ 127 w 186"/>
                  <a:gd name="T25" fmla="*/ 110 h 118"/>
                  <a:gd name="T26" fmla="*/ 9 w 186"/>
                  <a:gd name="T27" fmla="*/ 101 h 118"/>
                  <a:gd name="T28" fmla="*/ 135 w 186"/>
                  <a:gd name="T29" fmla="*/ 42 h 118"/>
                  <a:gd name="T30" fmla="*/ 135 w 186"/>
                  <a:gd name="T31" fmla="*/ 34 h 118"/>
                  <a:gd name="T32" fmla="*/ 9 w 186"/>
                  <a:gd name="T33" fmla="*/ 17 h 118"/>
                  <a:gd name="T34" fmla="*/ 127 w 186"/>
                  <a:gd name="T35" fmla="*/ 8 h 118"/>
                  <a:gd name="T36" fmla="*/ 135 w 186"/>
                  <a:gd name="T37" fmla="*/ 34 h 118"/>
                  <a:gd name="T38" fmla="*/ 144 w 186"/>
                  <a:gd name="T39" fmla="*/ 73 h 118"/>
                  <a:gd name="T40" fmla="*/ 161 w 186"/>
                  <a:gd name="T41" fmla="*/ 36 h 118"/>
                  <a:gd name="T42" fmla="*/ 177 w 186"/>
                  <a:gd name="T43" fmla="*/ 90 h 118"/>
                  <a:gd name="T44" fmla="*/ 169 w 186"/>
                  <a:gd name="T45" fmla="*/ 32 h 118"/>
                  <a:gd name="T46" fmla="*/ 177 w 186"/>
                  <a:gd name="T47" fmla="*/ 90 h 118"/>
                  <a:gd name="T48" fmla="*/ 97 w 186"/>
                  <a:gd name="T49" fmla="*/ 93 h 118"/>
                  <a:gd name="T50" fmla="*/ 97 w 186"/>
                  <a:gd name="T51" fmla="*/ 51 h 118"/>
                  <a:gd name="T52" fmla="*/ 81 w 186"/>
                  <a:gd name="T53" fmla="*/ 84 h 118"/>
                  <a:gd name="T54" fmla="*/ 68 w 186"/>
                  <a:gd name="T55" fmla="*/ 72 h 118"/>
                  <a:gd name="T56" fmla="*/ 26 w 186"/>
                  <a:gd name="T57" fmla="*/ 72 h 118"/>
                  <a:gd name="T58" fmla="*/ 97 w 186"/>
                  <a:gd name="T59" fmla="*/ 59 h 118"/>
                  <a:gd name="T60" fmla="*/ 97 w 186"/>
                  <a:gd name="T61" fmla="*/ 84 h 118"/>
                  <a:gd name="T62" fmla="*/ 97 w 186"/>
                  <a:gd name="T63" fmla="*/ 59 h 118"/>
                  <a:gd name="T64" fmla="*/ 59 w 186"/>
                  <a:gd name="T65" fmla="*/ 72 h 118"/>
                  <a:gd name="T66" fmla="*/ 34 w 186"/>
                  <a:gd name="T67" fmla="*/ 72 h 118"/>
                  <a:gd name="T68" fmla="*/ 106 w 186"/>
                  <a:gd name="T69" fmla="*/ 17 h 118"/>
                  <a:gd name="T70" fmla="*/ 106 w 186"/>
                  <a:gd name="T71" fmla="*/ 25 h 118"/>
                  <a:gd name="T72" fmla="*/ 106 w 186"/>
                  <a:gd name="T73" fmla="*/ 17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86" h="118">
                    <a:moveTo>
                      <a:pt x="123" y="17"/>
                    </a:moveTo>
                    <a:cubicBezTo>
                      <a:pt x="120" y="17"/>
                      <a:pt x="118" y="19"/>
                      <a:pt x="118" y="21"/>
                    </a:cubicBezTo>
                    <a:cubicBezTo>
                      <a:pt x="118" y="23"/>
                      <a:pt x="120" y="25"/>
                      <a:pt x="123" y="25"/>
                    </a:cubicBezTo>
                    <a:cubicBezTo>
                      <a:pt x="125" y="25"/>
                      <a:pt x="127" y="23"/>
                      <a:pt x="127" y="21"/>
                    </a:cubicBezTo>
                    <a:cubicBezTo>
                      <a:pt x="127" y="19"/>
                      <a:pt x="125" y="17"/>
                      <a:pt x="123" y="17"/>
                    </a:cubicBezTo>
                    <a:close/>
                    <a:moveTo>
                      <a:pt x="182" y="17"/>
                    </a:moveTo>
                    <a:cubicBezTo>
                      <a:pt x="181" y="17"/>
                      <a:pt x="180" y="17"/>
                      <a:pt x="180" y="17"/>
                    </a:cubicBezTo>
                    <a:cubicBezTo>
                      <a:pt x="180" y="17"/>
                      <a:pt x="180" y="17"/>
                      <a:pt x="180" y="17"/>
                    </a:cubicBezTo>
                    <a:cubicBezTo>
                      <a:pt x="144" y="35"/>
                      <a:pt x="144" y="35"/>
                      <a:pt x="144" y="35"/>
                    </a:cubicBezTo>
                    <a:cubicBezTo>
                      <a:pt x="144" y="17"/>
                      <a:pt x="144" y="17"/>
                      <a:pt x="144" y="17"/>
                    </a:cubicBezTo>
                    <a:cubicBezTo>
                      <a:pt x="144" y="8"/>
                      <a:pt x="136" y="0"/>
                      <a:pt x="12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8" y="0"/>
                      <a:pt x="0" y="8"/>
                      <a:pt x="0" y="17"/>
                    </a:cubicBezTo>
                    <a:cubicBezTo>
                      <a:pt x="0" y="101"/>
                      <a:pt x="0" y="101"/>
                      <a:pt x="0" y="101"/>
                    </a:cubicBezTo>
                    <a:cubicBezTo>
                      <a:pt x="0" y="111"/>
                      <a:pt x="8" y="118"/>
                      <a:pt x="17" y="118"/>
                    </a:cubicBezTo>
                    <a:cubicBezTo>
                      <a:pt x="127" y="118"/>
                      <a:pt x="127" y="118"/>
                      <a:pt x="127" y="118"/>
                    </a:cubicBezTo>
                    <a:cubicBezTo>
                      <a:pt x="136" y="118"/>
                      <a:pt x="144" y="111"/>
                      <a:pt x="144" y="101"/>
                    </a:cubicBezTo>
                    <a:cubicBezTo>
                      <a:pt x="144" y="83"/>
                      <a:pt x="144" y="83"/>
                      <a:pt x="144" y="83"/>
                    </a:cubicBezTo>
                    <a:cubicBezTo>
                      <a:pt x="180" y="101"/>
                      <a:pt x="180" y="101"/>
                      <a:pt x="180" y="101"/>
                    </a:cubicBezTo>
                    <a:cubicBezTo>
                      <a:pt x="180" y="101"/>
                      <a:pt x="180" y="101"/>
                      <a:pt x="180" y="101"/>
                    </a:cubicBezTo>
                    <a:cubicBezTo>
                      <a:pt x="180" y="101"/>
                      <a:pt x="181" y="101"/>
                      <a:pt x="182" y="101"/>
                    </a:cubicBezTo>
                    <a:cubicBezTo>
                      <a:pt x="184" y="101"/>
                      <a:pt x="186" y="99"/>
                      <a:pt x="186" y="97"/>
                    </a:cubicBezTo>
                    <a:cubicBezTo>
                      <a:pt x="186" y="21"/>
                      <a:pt x="186" y="21"/>
                      <a:pt x="186" y="21"/>
                    </a:cubicBezTo>
                    <a:cubicBezTo>
                      <a:pt x="186" y="19"/>
                      <a:pt x="184" y="17"/>
                      <a:pt x="182" y="17"/>
                    </a:cubicBezTo>
                    <a:close/>
                    <a:moveTo>
                      <a:pt x="135" y="101"/>
                    </a:moveTo>
                    <a:cubicBezTo>
                      <a:pt x="135" y="106"/>
                      <a:pt x="132" y="110"/>
                      <a:pt x="127" y="110"/>
                    </a:cubicBezTo>
                    <a:cubicBezTo>
                      <a:pt x="17" y="110"/>
                      <a:pt x="17" y="110"/>
                      <a:pt x="17" y="110"/>
                    </a:cubicBezTo>
                    <a:cubicBezTo>
                      <a:pt x="13" y="110"/>
                      <a:pt x="9" y="106"/>
                      <a:pt x="9" y="101"/>
                    </a:cubicBezTo>
                    <a:cubicBezTo>
                      <a:pt x="9" y="42"/>
                      <a:pt x="9" y="42"/>
                      <a:pt x="9" y="42"/>
                    </a:cubicBezTo>
                    <a:cubicBezTo>
                      <a:pt x="135" y="42"/>
                      <a:pt x="135" y="42"/>
                      <a:pt x="135" y="42"/>
                    </a:cubicBezTo>
                    <a:lnTo>
                      <a:pt x="135" y="101"/>
                    </a:lnTo>
                    <a:close/>
                    <a:moveTo>
                      <a:pt x="135" y="34"/>
                    </a:moveTo>
                    <a:cubicBezTo>
                      <a:pt x="9" y="34"/>
                      <a:pt x="9" y="34"/>
                      <a:pt x="9" y="34"/>
                    </a:cubicBezTo>
                    <a:cubicBezTo>
                      <a:pt x="9" y="17"/>
                      <a:pt x="9" y="17"/>
                      <a:pt x="9" y="17"/>
                    </a:cubicBezTo>
                    <a:cubicBezTo>
                      <a:pt x="9" y="12"/>
                      <a:pt x="13" y="8"/>
                      <a:pt x="17" y="8"/>
                    </a:cubicBezTo>
                    <a:cubicBezTo>
                      <a:pt x="127" y="8"/>
                      <a:pt x="127" y="8"/>
                      <a:pt x="127" y="8"/>
                    </a:cubicBezTo>
                    <a:cubicBezTo>
                      <a:pt x="132" y="8"/>
                      <a:pt x="135" y="12"/>
                      <a:pt x="135" y="17"/>
                    </a:cubicBezTo>
                    <a:lnTo>
                      <a:pt x="135" y="34"/>
                    </a:lnTo>
                    <a:close/>
                    <a:moveTo>
                      <a:pt x="161" y="82"/>
                    </a:moveTo>
                    <a:cubicBezTo>
                      <a:pt x="144" y="73"/>
                      <a:pt x="144" y="73"/>
                      <a:pt x="144" y="73"/>
                    </a:cubicBezTo>
                    <a:cubicBezTo>
                      <a:pt x="144" y="45"/>
                      <a:pt x="144" y="45"/>
                      <a:pt x="144" y="45"/>
                    </a:cubicBezTo>
                    <a:cubicBezTo>
                      <a:pt x="161" y="36"/>
                      <a:pt x="161" y="36"/>
                      <a:pt x="161" y="36"/>
                    </a:cubicBezTo>
                    <a:lnTo>
                      <a:pt x="161" y="82"/>
                    </a:lnTo>
                    <a:close/>
                    <a:moveTo>
                      <a:pt x="177" y="90"/>
                    </a:moveTo>
                    <a:cubicBezTo>
                      <a:pt x="169" y="86"/>
                      <a:pt x="169" y="86"/>
                      <a:pt x="169" y="86"/>
                    </a:cubicBezTo>
                    <a:cubicBezTo>
                      <a:pt x="169" y="32"/>
                      <a:pt x="169" y="32"/>
                      <a:pt x="169" y="32"/>
                    </a:cubicBezTo>
                    <a:cubicBezTo>
                      <a:pt x="177" y="28"/>
                      <a:pt x="177" y="28"/>
                      <a:pt x="177" y="28"/>
                    </a:cubicBezTo>
                    <a:lnTo>
                      <a:pt x="177" y="90"/>
                    </a:lnTo>
                    <a:close/>
                    <a:moveTo>
                      <a:pt x="47" y="93"/>
                    </a:moveTo>
                    <a:cubicBezTo>
                      <a:pt x="97" y="93"/>
                      <a:pt x="97" y="93"/>
                      <a:pt x="97" y="93"/>
                    </a:cubicBezTo>
                    <a:cubicBezTo>
                      <a:pt x="109" y="93"/>
                      <a:pt x="118" y="83"/>
                      <a:pt x="118" y="72"/>
                    </a:cubicBezTo>
                    <a:cubicBezTo>
                      <a:pt x="118" y="60"/>
                      <a:pt x="109" y="51"/>
                      <a:pt x="97" y="51"/>
                    </a:cubicBezTo>
                    <a:cubicBezTo>
                      <a:pt x="86" y="51"/>
                      <a:pt x="76" y="60"/>
                      <a:pt x="76" y="72"/>
                    </a:cubicBezTo>
                    <a:cubicBezTo>
                      <a:pt x="76" y="77"/>
                      <a:pt x="78" y="81"/>
                      <a:pt x="81" y="84"/>
                    </a:cubicBezTo>
                    <a:cubicBezTo>
                      <a:pt x="63" y="84"/>
                      <a:pt x="63" y="84"/>
                      <a:pt x="63" y="84"/>
                    </a:cubicBezTo>
                    <a:cubicBezTo>
                      <a:pt x="66" y="81"/>
                      <a:pt x="68" y="77"/>
                      <a:pt x="68" y="72"/>
                    </a:cubicBezTo>
                    <a:cubicBezTo>
                      <a:pt x="68" y="60"/>
                      <a:pt x="58" y="51"/>
                      <a:pt x="47" y="51"/>
                    </a:cubicBezTo>
                    <a:cubicBezTo>
                      <a:pt x="35" y="51"/>
                      <a:pt x="26" y="60"/>
                      <a:pt x="26" y="72"/>
                    </a:cubicBezTo>
                    <a:cubicBezTo>
                      <a:pt x="26" y="83"/>
                      <a:pt x="35" y="93"/>
                      <a:pt x="47" y="93"/>
                    </a:cubicBezTo>
                    <a:close/>
                    <a:moveTo>
                      <a:pt x="97" y="59"/>
                    </a:moveTo>
                    <a:cubicBezTo>
                      <a:pt x="104" y="59"/>
                      <a:pt x="110" y="65"/>
                      <a:pt x="110" y="72"/>
                    </a:cubicBezTo>
                    <a:cubicBezTo>
                      <a:pt x="110" y="79"/>
                      <a:pt x="104" y="84"/>
                      <a:pt x="97" y="84"/>
                    </a:cubicBezTo>
                    <a:cubicBezTo>
                      <a:pt x="90" y="84"/>
                      <a:pt x="85" y="79"/>
                      <a:pt x="85" y="72"/>
                    </a:cubicBezTo>
                    <a:cubicBezTo>
                      <a:pt x="85" y="65"/>
                      <a:pt x="90" y="59"/>
                      <a:pt x="97" y="59"/>
                    </a:cubicBezTo>
                    <a:close/>
                    <a:moveTo>
                      <a:pt x="47" y="59"/>
                    </a:moveTo>
                    <a:cubicBezTo>
                      <a:pt x="54" y="59"/>
                      <a:pt x="59" y="65"/>
                      <a:pt x="59" y="72"/>
                    </a:cubicBezTo>
                    <a:cubicBezTo>
                      <a:pt x="59" y="79"/>
                      <a:pt x="54" y="84"/>
                      <a:pt x="47" y="84"/>
                    </a:cubicBezTo>
                    <a:cubicBezTo>
                      <a:pt x="40" y="84"/>
                      <a:pt x="34" y="79"/>
                      <a:pt x="34" y="72"/>
                    </a:cubicBezTo>
                    <a:cubicBezTo>
                      <a:pt x="34" y="65"/>
                      <a:pt x="40" y="59"/>
                      <a:pt x="47" y="59"/>
                    </a:cubicBezTo>
                    <a:close/>
                    <a:moveTo>
                      <a:pt x="106" y="17"/>
                    </a:moveTo>
                    <a:cubicBezTo>
                      <a:pt x="103" y="17"/>
                      <a:pt x="102" y="19"/>
                      <a:pt x="102" y="21"/>
                    </a:cubicBezTo>
                    <a:cubicBezTo>
                      <a:pt x="102" y="23"/>
                      <a:pt x="103" y="25"/>
                      <a:pt x="106" y="25"/>
                    </a:cubicBezTo>
                    <a:cubicBezTo>
                      <a:pt x="108" y="25"/>
                      <a:pt x="110" y="23"/>
                      <a:pt x="110" y="21"/>
                    </a:cubicBezTo>
                    <a:cubicBezTo>
                      <a:pt x="110" y="19"/>
                      <a:pt x="108" y="17"/>
                      <a:pt x="106" y="1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Oval 108"/>
              <p:cNvSpPr>
                <a:spLocks noChangeAspect="1"/>
              </p:cNvSpPr>
              <p:nvPr/>
            </p:nvSpPr>
            <p:spPr>
              <a:xfrm>
                <a:off x="995214" y="1915476"/>
                <a:ext cx="640080" cy="640080"/>
              </a:xfrm>
              <a:prstGeom prst="ellipse">
                <a:avLst/>
              </a:prstGeom>
              <a:noFill/>
              <a:ln w="12700">
                <a:solidFill>
                  <a:schemeClr val="accent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A81AAA6-927E-4620-B1C6-0EE9B8F3EB29}"/>
              </a:ext>
            </a:extLst>
          </p:cNvPr>
          <p:cNvGrpSpPr/>
          <p:nvPr/>
        </p:nvGrpSpPr>
        <p:grpSpPr>
          <a:xfrm>
            <a:off x="1326952" y="3848311"/>
            <a:ext cx="4114934" cy="853440"/>
            <a:chOff x="1326952" y="3848311"/>
            <a:chExt cx="4114934" cy="853440"/>
          </a:xfrm>
        </p:grpSpPr>
        <p:sp>
          <p:nvSpPr>
            <p:cNvPr id="100" name="TextBox 99"/>
            <p:cNvSpPr txBox="1"/>
            <p:nvPr/>
          </p:nvSpPr>
          <p:spPr>
            <a:xfrm>
              <a:off x="2561850" y="3998035"/>
              <a:ext cx="288003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MORE AND MORE</a:t>
              </a:r>
              <a:endParaRPr lang="en-US" sz="6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endParaRPr>
            </a:p>
            <a:p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Dessert tiramisu sweet cotton</a:t>
              </a:r>
              <a:endPara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3454" name="Group 13453"/>
            <p:cNvGrpSpPr/>
            <p:nvPr/>
          </p:nvGrpSpPr>
          <p:grpSpPr>
            <a:xfrm>
              <a:off x="1326952" y="3848311"/>
              <a:ext cx="853440" cy="853440"/>
              <a:chOff x="995214" y="2783363"/>
              <a:chExt cx="640080" cy="640080"/>
            </a:xfrm>
          </p:grpSpPr>
          <p:sp>
            <p:nvSpPr>
              <p:cNvPr id="101" name="Freeform 173"/>
              <p:cNvSpPr>
                <a:spLocks noEditPoints="1"/>
              </p:cNvSpPr>
              <p:nvPr/>
            </p:nvSpPr>
            <p:spPr bwMode="auto">
              <a:xfrm>
                <a:off x="1169097" y="2956398"/>
                <a:ext cx="292315" cy="294014"/>
              </a:xfrm>
              <a:custGeom>
                <a:avLst/>
                <a:gdLst>
                  <a:gd name="T0" fmla="*/ 173 w 189"/>
                  <a:gd name="T1" fmla="*/ 17 h 190"/>
                  <a:gd name="T2" fmla="*/ 113 w 189"/>
                  <a:gd name="T3" fmla="*/ 17 h 190"/>
                  <a:gd name="T4" fmla="*/ 101 w 189"/>
                  <a:gd name="T5" fmla="*/ 45 h 190"/>
                  <a:gd name="T6" fmla="*/ 37 w 189"/>
                  <a:gd name="T7" fmla="*/ 117 h 190"/>
                  <a:gd name="T8" fmla="*/ 29 w 189"/>
                  <a:gd name="T9" fmla="*/ 135 h 190"/>
                  <a:gd name="T10" fmla="*/ 33 w 189"/>
                  <a:gd name="T11" fmla="*/ 148 h 190"/>
                  <a:gd name="T12" fmla="*/ 21 w 189"/>
                  <a:gd name="T13" fmla="*/ 174 h 190"/>
                  <a:gd name="T14" fmla="*/ 21 w 189"/>
                  <a:gd name="T15" fmla="*/ 177 h 190"/>
                  <a:gd name="T16" fmla="*/ 4 w 189"/>
                  <a:gd name="T17" fmla="*/ 182 h 190"/>
                  <a:gd name="T18" fmla="*/ 4 w 189"/>
                  <a:gd name="T19" fmla="*/ 181 h 190"/>
                  <a:gd name="T20" fmla="*/ 0 w 189"/>
                  <a:gd name="T21" fmla="*/ 186 h 190"/>
                  <a:gd name="T22" fmla="*/ 4 w 189"/>
                  <a:gd name="T23" fmla="*/ 190 h 190"/>
                  <a:gd name="T24" fmla="*/ 4 w 189"/>
                  <a:gd name="T25" fmla="*/ 190 h 190"/>
                  <a:gd name="T26" fmla="*/ 28 w 189"/>
                  <a:gd name="T27" fmla="*/ 182 h 190"/>
                  <a:gd name="T28" fmla="*/ 29 w 189"/>
                  <a:gd name="T29" fmla="*/ 172 h 190"/>
                  <a:gd name="T30" fmla="*/ 38 w 189"/>
                  <a:gd name="T31" fmla="*/ 154 h 190"/>
                  <a:gd name="T32" fmla="*/ 54 w 189"/>
                  <a:gd name="T33" fmla="*/ 160 h 190"/>
                  <a:gd name="T34" fmla="*/ 72 w 189"/>
                  <a:gd name="T35" fmla="*/ 153 h 190"/>
                  <a:gd name="T36" fmla="*/ 144 w 189"/>
                  <a:gd name="T37" fmla="*/ 89 h 190"/>
                  <a:gd name="T38" fmla="*/ 173 w 189"/>
                  <a:gd name="T39" fmla="*/ 76 h 190"/>
                  <a:gd name="T40" fmla="*/ 173 w 189"/>
                  <a:gd name="T41" fmla="*/ 17 h 190"/>
                  <a:gd name="T42" fmla="*/ 66 w 189"/>
                  <a:gd name="T43" fmla="*/ 147 h 190"/>
                  <a:gd name="T44" fmla="*/ 54 w 189"/>
                  <a:gd name="T45" fmla="*/ 152 h 190"/>
                  <a:gd name="T46" fmla="*/ 38 w 189"/>
                  <a:gd name="T47" fmla="*/ 135 h 190"/>
                  <a:gd name="T48" fmla="*/ 42 w 189"/>
                  <a:gd name="T49" fmla="*/ 123 h 190"/>
                  <a:gd name="T50" fmla="*/ 102 w 189"/>
                  <a:gd name="T51" fmla="*/ 57 h 190"/>
                  <a:gd name="T52" fmla="*/ 113 w 189"/>
                  <a:gd name="T53" fmla="*/ 76 h 190"/>
                  <a:gd name="T54" fmla="*/ 133 w 189"/>
                  <a:gd name="T55" fmla="*/ 87 h 190"/>
                  <a:gd name="T56" fmla="*/ 66 w 189"/>
                  <a:gd name="T57" fmla="*/ 147 h 190"/>
                  <a:gd name="T58" fmla="*/ 167 w 189"/>
                  <a:gd name="T59" fmla="*/ 70 h 190"/>
                  <a:gd name="T60" fmla="*/ 119 w 189"/>
                  <a:gd name="T61" fmla="*/ 70 h 190"/>
                  <a:gd name="T62" fmla="*/ 119 w 189"/>
                  <a:gd name="T63" fmla="*/ 23 h 190"/>
                  <a:gd name="T64" fmla="*/ 167 w 189"/>
                  <a:gd name="T65" fmla="*/ 23 h 190"/>
                  <a:gd name="T66" fmla="*/ 167 w 189"/>
                  <a:gd name="T67" fmla="*/ 70 h 190"/>
                  <a:gd name="T68" fmla="*/ 78 w 189"/>
                  <a:gd name="T69" fmla="*/ 105 h 190"/>
                  <a:gd name="T70" fmla="*/ 84 w 189"/>
                  <a:gd name="T71" fmla="*/ 111 h 190"/>
                  <a:gd name="T72" fmla="*/ 111 w 189"/>
                  <a:gd name="T73" fmla="*/ 90 h 190"/>
                  <a:gd name="T74" fmla="*/ 99 w 189"/>
                  <a:gd name="T75" fmla="*/ 78 h 190"/>
                  <a:gd name="T76" fmla="*/ 78 w 189"/>
                  <a:gd name="T77" fmla="*/ 105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89" h="190">
                    <a:moveTo>
                      <a:pt x="173" y="17"/>
                    </a:moveTo>
                    <a:cubicBezTo>
                      <a:pt x="156" y="0"/>
                      <a:pt x="130" y="0"/>
                      <a:pt x="113" y="17"/>
                    </a:cubicBezTo>
                    <a:cubicBezTo>
                      <a:pt x="105" y="25"/>
                      <a:pt x="101" y="35"/>
                      <a:pt x="101" y="45"/>
                    </a:cubicBezTo>
                    <a:cubicBezTo>
                      <a:pt x="37" y="117"/>
                      <a:pt x="37" y="117"/>
                      <a:pt x="37" y="117"/>
                    </a:cubicBezTo>
                    <a:cubicBezTo>
                      <a:pt x="32" y="122"/>
                      <a:pt x="29" y="128"/>
                      <a:pt x="29" y="135"/>
                    </a:cubicBezTo>
                    <a:cubicBezTo>
                      <a:pt x="29" y="140"/>
                      <a:pt x="30" y="144"/>
                      <a:pt x="33" y="148"/>
                    </a:cubicBezTo>
                    <a:cubicBezTo>
                      <a:pt x="21" y="155"/>
                      <a:pt x="16" y="161"/>
                      <a:pt x="21" y="174"/>
                    </a:cubicBezTo>
                    <a:cubicBezTo>
                      <a:pt x="21" y="176"/>
                      <a:pt x="21" y="177"/>
                      <a:pt x="21" y="177"/>
                    </a:cubicBezTo>
                    <a:cubicBezTo>
                      <a:pt x="19" y="180"/>
                      <a:pt x="10" y="181"/>
                      <a:pt x="4" y="182"/>
                    </a:cubicBezTo>
                    <a:cubicBezTo>
                      <a:pt x="4" y="182"/>
                      <a:pt x="4" y="181"/>
                      <a:pt x="4" y="181"/>
                    </a:cubicBezTo>
                    <a:cubicBezTo>
                      <a:pt x="1" y="181"/>
                      <a:pt x="0" y="183"/>
                      <a:pt x="0" y="186"/>
                    </a:cubicBezTo>
                    <a:cubicBezTo>
                      <a:pt x="0" y="188"/>
                      <a:pt x="1" y="190"/>
                      <a:pt x="4" y="190"/>
                    </a:cubicBezTo>
                    <a:cubicBezTo>
                      <a:pt x="4" y="190"/>
                      <a:pt x="4" y="190"/>
                      <a:pt x="4" y="190"/>
                    </a:cubicBezTo>
                    <a:cubicBezTo>
                      <a:pt x="7" y="190"/>
                      <a:pt x="22" y="190"/>
                      <a:pt x="28" y="182"/>
                    </a:cubicBezTo>
                    <a:cubicBezTo>
                      <a:pt x="29" y="180"/>
                      <a:pt x="30" y="176"/>
                      <a:pt x="29" y="172"/>
                    </a:cubicBezTo>
                    <a:cubicBezTo>
                      <a:pt x="26" y="164"/>
                      <a:pt x="27" y="161"/>
                      <a:pt x="38" y="154"/>
                    </a:cubicBezTo>
                    <a:cubicBezTo>
                      <a:pt x="43" y="158"/>
                      <a:pt x="48" y="160"/>
                      <a:pt x="54" y="160"/>
                    </a:cubicBezTo>
                    <a:cubicBezTo>
                      <a:pt x="61" y="160"/>
                      <a:pt x="68" y="158"/>
                      <a:pt x="72" y="153"/>
                    </a:cubicBezTo>
                    <a:cubicBezTo>
                      <a:pt x="144" y="89"/>
                      <a:pt x="144" y="89"/>
                      <a:pt x="144" y="89"/>
                    </a:cubicBezTo>
                    <a:cubicBezTo>
                      <a:pt x="155" y="88"/>
                      <a:pt x="165" y="84"/>
                      <a:pt x="173" y="76"/>
                    </a:cubicBezTo>
                    <a:cubicBezTo>
                      <a:pt x="189" y="60"/>
                      <a:pt x="189" y="33"/>
                      <a:pt x="173" y="17"/>
                    </a:cubicBezTo>
                    <a:close/>
                    <a:moveTo>
                      <a:pt x="66" y="147"/>
                    </a:moveTo>
                    <a:cubicBezTo>
                      <a:pt x="63" y="150"/>
                      <a:pt x="59" y="152"/>
                      <a:pt x="54" y="152"/>
                    </a:cubicBezTo>
                    <a:cubicBezTo>
                      <a:pt x="45" y="152"/>
                      <a:pt x="38" y="144"/>
                      <a:pt x="38" y="135"/>
                    </a:cubicBezTo>
                    <a:cubicBezTo>
                      <a:pt x="38" y="130"/>
                      <a:pt x="39" y="126"/>
                      <a:pt x="42" y="123"/>
                    </a:cubicBezTo>
                    <a:cubicBezTo>
                      <a:pt x="102" y="57"/>
                      <a:pt x="102" y="57"/>
                      <a:pt x="102" y="57"/>
                    </a:cubicBezTo>
                    <a:cubicBezTo>
                      <a:pt x="104" y="64"/>
                      <a:pt x="108" y="71"/>
                      <a:pt x="113" y="76"/>
                    </a:cubicBezTo>
                    <a:cubicBezTo>
                      <a:pt x="119" y="82"/>
                      <a:pt x="126" y="86"/>
                      <a:pt x="133" y="87"/>
                    </a:cubicBezTo>
                    <a:lnTo>
                      <a:pt x="66" y="147"/>
                    </a:lnTo>
                    <a:close/>
                    <a:moveTo>
                      <a:pt x="167" y="70"/>
                    </a:moveTo>
                    <a:cubicBezTo>
                      <a:pt x="154" y="84"/>
                      <a:pt x="132" y="84"/>
                      <a:pt x="119" y="70"/>
                    </a:cubicBezTo>
                    <a:cubicBezTo>
                      <a:pt x="106" y="57"/>
                      <a:pt x="106" y="36"/>
                      <a:pt x="119" y="23"/>
                    </a:cubicBezTo>
                    <a:cubicBezTo>
                      <a:pt x="132" y="10"/>
                      <a:pt x="154" y="10"/>
                      <a:pt x="167" y="23"/>
                    </a:cubicBezTo>
                    <a:cubicBezTo>
                      <a:pt x="180" y="36"/>
                      <a:pt x="180" y="57"/>
                      <a:pt x="167" y="70"/>
                    </a:cubicBezTo>
                    <a:close/>
                    <a:moveTo>
                      <a:pt x="78" y="105"/>
                    </a:moveTo>
                    <a:cubicBezTo>
                      <a:pt x="84" y="111"/>
                      <a:pt x="84" y="111"/>
                      <a:pt x="84" y="111"/>
                    </a:cubicBezTo>
                    <a:cubicBezTo>
                      <a:pt x="111" y="90"/>
                      <a:pt x="111" y="90"/>
                      <a:pt x="111" y="90"/>
                    </a:cubicBezTo>
                    <a:cubicBezTo>
                      <a:pt x="99" y="78"/>
                      <a:pt x="99" y="78"/>
                      <a:pt x="99" y="78"/>
                    </a:cubicBezTo>
                    <a:lnTo>
                      <a:pt x="78" y="10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Oval 109"/>
              <p:cNvSpPr>
                <a:spLocks noChangeAspect="1"/>
              </p:cNvSpPr>
              <p:nvPr/>
            </p:nvSpPr>
            <p:spPr>
              <a:xfrm>
                <a:off x="995214" y="2783363"/>
                <a:ext cx="640080" cy="640080"/>
              </a:xfrm>
              <a:prstGeom prst="ellipse">
                <a:avLst/>
              </a:prstGeom>
              <a:noFill/>
              <a:ln w="12700">
                <a:solidFill>
                  <a:schemeClr val="accent3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EEFFB34-58B4-4D4B-B5D1-21D639465485}"/>
              </a:ext>
            </a:extLst>
          </p:cNvPr>
          <p:cNvGrpSpPr/>
          <p:nvPr/>
        </p:nvGrpSpPr>
        <p:grpSpPr>
          <a:xfrm>
            <a:off x="1326952" y="5005493"/>
            <a:ext cx="4114934" cy="853440"/>
            <a:chOff x="1326952" y="5005493"/>
            <a:chExt cx="4114934" cy="853440"/>
          </a:xfrm>
        </p:grpSpPr>
        <p:sp>
          <p:nvSpPr>
            <p:cNvPr id="106" name="TextBox 105"/>
            <p:cNvSpPr txBox="1"/>
            <p:nvPr/>
          </p:nvSpPr>
          <p:spPr>
            <a:xfrm>
              <a:off x="2561850" y="5155217"/>
              <a:ext cx="288003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IF YOU NEED SOMETHING</a:t>
              </a:r>
              <a:endParaRPr lang="en-US" sz="6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endParaRPr>
            </a:p>
            <a:p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Dessert tiramisu sweet cotton</a:t>
              </a:r>
              <a:endPara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3455" name="Group 13454"/>
            <p:cNvGrpSpPr/>
            <p:nvPr/>
          </p:nvGrpSpPr>
          <p:grpSpPr>
            <a:xfrm>
              <a:off x="1326952" y="5005493"/>
              <a:ext cx="853440" cy="853440"/>
              <a:chOff x="995214" y="3651250"/>
              <a:chExt cx="640080" cy="640080"/>
            </a:xfrm>
          </p:grpSpPr>
          <p:sp>
            <p:nvSpPr>
              <p:cNvPr id="107" name="Freeform 222"/>
              <p:cNvSpPr>
                <a:spLocks noEditPoints="1"/>
              </p:cNvSpPr>
              <p:nvPr/>
            </p:nvSpPr>
            <p:spPr bwMode="auto">
              <a:xfrm>
                <a:off x="1175895" y="3828107"/>
                <a:ext cx="286367" cy="286367"/>
              </a:xfrm>
              <a:custGeom>
                <a:avLst/>
                <a:gdLst>
                  <a:gd name="T0" fmla="*/ 168 w 185"/>
                  <a:gd name="T1" fmla="*/ 118 h 185"/>
                  <a:gd name="T2" fmla="*/ 168 w 185"/>
                  <a:gd name="T3" fmla="*/ 50 h 185"/>
                  <a:gd name="T4" fmla="*/ 118 w 185"/>
                  <a:gd name="T5" fmla="*/ 0 h 185"/>
                  <a:gd name="T6" fmla="*/ 67 w 185"/>
                  <a:gd name="T7" fmla="*/ 0 h 185"/>
                  <a:gd name="T8" fmla="*/ 16 w 185"/>
                  <a:gd name="T9" fmla="*/ 50 h 185"/>
                  <a:gd name="T10" fmla="*/ 16 w 185"/>
                  <a:gd name="T11" fmla="*/ 118 h 185"/>
                  <a:gd name="T12" fmla="*/ 0 w 185"/>
                  <a:gd name="T13" fmla="*/ 135 h 185"/>
                  <a:gd name="T14" fmla="*/ 0 w 185"/>
                  <a:gd name="T15" fmla="*/ 152 h 185"/>
                  <a:gd name="T16" fmla="*/ 16 w 185"/>
                  <a:gd name="T17" fmla="*/ 169 h 185"/>
                  <a:gd name="T18" fmla="*/ 17 w 185"/>
                  <a:gd name="T19" fmla="*/ 169 h 185"/>
                  <a:gd name="T20" fmla="*/ 37 w 185"/>
                  <a:gd name="T21" fmla="*/ 185 h 185"/>
                  <a:gd name="T22" fmla="*/ 59 w 185"/>
                  <a:gd name="T23" fmla="*/ 164 h 185"/>
                  <a:gd name="T24" fmla="*/ 59 w 185"/>
                  <a:gd name="T25" fmla="*/ 122 h 185"/>
                  <a:gd name="T26" fmla="*/ 37 w 185"/>
                  <a:gd name="T27" fmla="*/ 101 h 185"/>
                  <a:gd name="T28" fmla="*/ 25 w 185"/>
                  <a:gd name="T29" fmla="*/ 105 h 185"/>
                  <a:gd name="T30" fmla="*/ 25 w 185"/>
                  <a:gd name="T31" fmla="*/ 50 h 185"/>
                  <a:gd name="T32" fmla="*/ 67 w 185"/>
                  <a:gd name="T33" fmla="*/ 8 h 185"/>
                  <a:gd name="T34" fmla="*/ 118 w 185"/>
                  <a:gd name="T35" fmla="*/ 8 h 185"/>
                  <a:gd name="T36" fmla="*/ 160 w 185"/>
                  <a:gd name="T37" fmla="*/ 50 h 185"/>
                  <a:gd name="T38" fmla="*/ 160 w 185"/>
                  <a:gd name="T39" fmla="*/ 105 h 185"/>
                  <a:gd name="T40" fmla="*/ 147 w 185"/>
                  <a:gd name="T41" fmla="*/ 101 h 185"/>
                  <a:gd name="T42" fmla="*/ 126 w 185"/>
                  <a:gd name="T43" fmla="*/ 122 h 185"/>
                  <a:gd name="T44" fmla="*/ 126 w 185"/>
                  <a:gd name="T45" fmla="*/ 164 h 185"/>
                  <a:gd name="T46" fmla="*/ 147 w 185"/>
                  <a:gd name="T47" fmla="*/ 185 h 185"/>
                  <a:gd name="T48" fmla="*/ 168 w 185"/>
                  <a:gd name="T49" fmla="*/ 169 h 185"/>
                  <a:gd name="T50" fmla="*/ 168 w 185"/>
                  <a:gd name="T51" fmla="*/ 169 h 185"/>
                  <a:gd name="T52" fmla="*/ 185 w 185"/>
                  <a:gd name="T53" fmla="*/ 152 h 185"/>
                  <a:gd name="T54" fmla="*/ 185 w 185"/>
                  <a:gd name="T55" fmla="*/ 135 h 185"/>
                  <a:gd name="T56" fmla="*/ 168 w 185"/>
                  <a:gd name="T57" fmla="*/ 118 h 185"/>
                  <a:gd name="T58" fmla="*/ 16 w 185"/>
                  <a:gd name="T59" fmla="*/ 160 h 185"/>
                  <a:gd name="T60" fmla="*/ 8 w 185"/>
                  <a:gd name="T61" fmla="*/ 152 h 185"/>
                  <a:gd name="T62" fmla="*/ 8 w 185"/>
                  <a:gd name="T63" fmla="*/ 135 h 185"/>
                  <a:gd name="T64" fmla="*/ 16 w 185"/>
                  <a:gd name="T65" fmla="*/ 126 h 185"/>
                  <a:gd name="T66" fmla="*/ 16 w 185"/>
                  <a:gd name="T67" fmla="*/ 160 h 185"/>
                  <a:gd name="T68" fmla="*/ 37 w 185"/>
                  <a:gd name="T69" fmla="*/ 109 h 185"/>
                  <a:gd name="T70" fmla="*/ 50 w 185"/>
                  <a:gd name="T71" fmla="*/ 122 h 185"/>
                  <a:gd name="T72" fmla="*/ 50 w 185"/>
                  <a:gd name="T73" fmla="*/ 164 h 185"/>
                  <a:gd name="T74" fmla="*/ 37 w 185"/>
                  <a:gd name="T75" fmla="*/ 177 h 185"/>
                  <a:gd name="T76" fmla="*/ 25 w 185"/>
                  <a:gd name="T77" fmla="*/ 164 h 185"/>
                  <a:gd name="T78" fmla="*/ 25 w 185"/>
                  <a:gd name="T79" fmla="*/ 122 h 185"/>
                  <a:gd name="T80" fmla="*/ 37 w 185"/>
                  <a:gd name="T81" fmla="*/ 109 h 185"/>
                  <a:gd name="T82" fmla="*/ 160 w 185"/>
                  <a:gd name="T83" fmla="*/ 164 h 185"/>
                  <a:gd name="T84" fmla="*/ 147 w 185"/>
                  <a:gd name="T85" fmla="*/ 177 h 185"/>
                  <a:gd name="T86" fmla="*/ 135 w 185"/>
                  <a:gd name="T87" fmla="*/ 164 h 185"/>
                  <a:gd name="T88" fmla="*/ 135 w 185"/>
                  <a:gd name="T89" fmla="*/ 122 h 185"/>
                  <a:gd name="T90" fmla="*/ 147 w 185"/>
                  <a:gd name="T91" fmla="*/ 109 h 185"/>
                  <a:gd name="T92" fmla="*/ 160 w 185"/>
                  <a:gd name="T93" fmla="*/ 122 h 185"/>
                  <a:gd name="T94" fmla="*/ 160 w 185"/>
                  <a:gd name="T95" fmla="*/ 164 h 185"/>
                  <a:gd name="T96" fmla="*/ 177 w 185"/>
                  <a:gd name="T97" fmla="*/ 152 h 185"/>
                  <a:gd name="T98" fmla="*/ 168 w 185"/>
                  <a:gd name="T99" fmla="*/ 160 h 185"/>
                  <a:gd name="T100" fmla="*/ 168 w 185"/>
                  <a:gd name="T101" fmla="*/ 126 h 185"/>
                  <a:gd name="T102" fmla="*/ 177 w 185"/>
                  <a:gd name="T103" fmla="*/ 135 h 185"/>
                  <a:gd name="T104" fmla="*/ 177 w 185"/>
                  <a:gd name="T105" fmla="*/ 152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85" h="185">
                    <a:moveTo>
                      <a:pt x="168" y="118"/>
                    </a:moveTo>
                    <a:cubicBezTo>
                      <a:pt x="168" y="50"/>
                      <a:pt x="168" y="50"/>
                      <a:pt x="168" y="50"/>
                    </a:cubicBezTo>
                    <a:cubicBezTo>
                      <a:pt x="168" y="22"/>
                      <a:pt x="146" y="0"/>
                      <a:pt x="118" y="0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39" y="0"/>
                      <a:pt x="16" y="22"/>
                      <a:pt x="16" y="50"/>
                    </a:cubicBezTo>
                    <a:cubicBezTo>
                      <a:pt x="16" y="118"/>
                      <a:pt x="16" y="118"/>
                      <a:pt x="16" y="118"/>
                    </a:cubicBezTo>
                    <a:cubicBezTo>
                      <a:pt x="7" y="118"/>
                      <a:pt x="0" y="125"/>
                      <a:pt x="0" y="135"/>
                    </a:cubicBezTo>
                    <a:cubicBezTo>
                      <a:pt x="0" y="152"/>
                      <a:pt x="0" y="152"/>
                      <a:pt x="0" y="152"/>
                    </a:cubicBezTo>
                    <a:cubicBezTo>
                      <a:pt x="0" y="161"/>
                      <a:pt x="7" y="169"/>
                      <a:pt x="16" y="169"/>
                    </a:cubicBezTo>
                    <a:cubicBezTo>
                      <a:pt x="17" y="169"/>
                      <a:pt x="17" y="169"/>
                      <a:pt x="17" y="169"/>
                    </a:cubicBezTo>
                    <a:cubicBezTo>
                      <a:pt x="19" y="178"/>
                      <a:pt x="27" y="185"/>
                      <a:pt x="37" y="185"/>
                    </a:cubicBezTo>
                    <a:cubicBezTo>
                      <a:pt x="49" y="185"/>
                      <a:pt x="59" y="176"/>
                      <a:pt x="59" y="164"/>
                    </a:cubicBezTo>
                    <a:cubicBezTo>
                      <a:pt x="59" y="122"/>
                      <a:pt x="59" y="122"/>
                      <a:pt x="59" y="122"/>
                    </a:cubicBezTo>
                    <a:cubicBezTo>
                      <a:pt x="59" y="110"/>
                      <a:pt x="49" y="101"/>
                      <a:pt x="37" y="101"/>
                    </a:cubicBezTo>
                    <a:cubicBezTo>
                      <a:pt x="33" y="101"/>
                      <a:pt x="28" y="103"/>
                      <a:pt x="25" y="105"/>
                    </a:cubicBezTo>
                    <a:cubicBezTo>
                      <a:pt x="25" y="50"/>
                      <a:pt x="25" y="50"/>
                      <a:pt x="25" y="50"/>
                    </a:cubicBezTo>
                    <a:cubicBezTo>
                      <a:pt x="25" y="27"/>
                      <a:pt x="44" y="8"/>
                      <a:pt x="67" y="8"/>
                    </a:cubicBezTo>
                    <a:cubicBezTo>
                      <a:pt x="118" y="8"/>
                      <a:pt x="118" y="8"/>
                      <a:pt x="118" y="8"/>
                    </a:cubicBezTo>
                    <a:cubicBezTo>
                      <a:pt x="141" y="8"/>
                      <a:pt x="160" y="27"/>
                      <a:pt x="160" y="50"/>
                    </a:cubicBezTo>
                    <a:cubicBezTo>
                      <a:pt x="160" y="105"/>
                      <a:pt x="160" y="105"/>
                      <a:pt x="160" y="105"/>
                    </a:cubicBezTo>
                    <a:cubicBezTo>
                      <a:pt x="156" y="103"/>
                      <a:pt x="152" y="101"/>
                      <a:pt x="147" y="101"/>
                    </a:cubicBezTo>
                    <a:cubicBezTo>
                      <a:pt x="136" y="101"/>
                      <a:pt x="126" y="110"/>
                      <a:pt x="126" y="122"/>
                    </a:cubicBezTo>
                    <a:cubicBezTo>
                      <a:pt x="126" y="164"/>
                      <a:pt x="126" y="164"/>
                      <a:pt x="126" y="164"/>
                    </a:cubicBezTo>
                    <a:cubicBezTo>
                      <a:pt x="126" y="176"/>
                      <a:pt x="136" y="185"/>
                      <a:pt x="147" y="185"/>
                    </a:cubicBezTo>
                    <a:cubicBezTo>
                      <a:pt x="157" y="185"/>
                      <a:pt x="166" y="178"/>
                      <a:pt x="168" y="169"/>
                    </a:cubicBezTo>
                    <a:cubicBezTo>
                      <a:pt x="168" y="169"/>
                      <a:pt x="168" y="169"/>
                      <a:pt x="168" y="169"/>
                    </a:cubicBezTo>
                    <a:cubicBezTo>
                      <a:pt x="178" y="169"/>
                      <a:pt x="185" y="161"/>
                      <a:pt x="185" y="152"/>
                    </a:cubicBezTo>
                    <a:cubicBezTo>
                      <a:pt x="185" y="135"/>
                      <a:pt x="185" y="135"/>
                      <a:pt x="185" y="135"/>
                    </a:cubicBezTo>
                    <a:cubicBezTo>
                      <a:pt x="185" y="125"/>
                      <a:pt x="178" y="118"/>
                      <a:pt x="168" y="118"/>
                    </a:cubicBezTo>
                    <a:close/>
                    <a:moveTo>
                      <a:pt x="16" y="160"/>
                    </a:moveTo>
                    <a:cubicBezTo>
                      <a:pt x="12" y="160"/>
                      <a:pt x="8" y="156"/>
                      <a:pt x="8" y="152"/>
                    </a:cubicBezTo>
                    <a:cubicBezTo>
                      <a:pt x="8" y="135"/>
                      <a:pt x="8" y="135"/>
                      <a:pt x="8" y="135"/>
                    </a:cubicBezTo>
                    <a:cubicBezTo>
                      <a:pt x="8" y="130"/>
                      <a:pt x="12" y="126"/>
                      <a:pt x="16" y="126"/>
                    </a:cubicBezTo>
                    <a:lnTo>
                      <a:pt x="16" y="160"/>
                    </a:lnTo>
                    <a:close/>
                    <a:moveTo>
                      <a:pt x="37" y="109"/>
                    </a:moveTo>
                    <a:cubicBezTo>
                      <a:pt x="44" y="109"/>
                      <a:pt x="50" y="115"/>
                      <a:pt x="50" y="122"/>
                    </a:cubicBezTo>
                    <a:cubicBezTo>
                      <a:pt x="50" y="164"/>
                      <a:pt x="50" y="164"/>
                      <a:pt x="50" y="164"/>
                    </a:cubicBezTo>
                    <a:cubicBezTo>
                      <a:pt x="50" y="171"/>
                      <a:pt x="44" y="177"/>
                      <a:pt x="37" y="177"/>
                    </a:cubicBezTo>
                    <a:cubicBezTo>
                      <a:pt x="30" y="177"/>
                      <a:pt x="25" y="171"/>
                      <a:pt x="25" y="164"/>
                    </a:cubicBezTo>
                    <a:cubicBezTo>
                      <a:pt x="25" y="122"/>
                      <a:pt x="25" y="122"/>
                      <a:pt x="25" y="122"/>
                    </a:cubicBezTo>
                    <a:cubicBezTo>
                      <a:pt x="25" y="115"/>
                      <a:pt x="30" y="109"/>
                      <a:pt x="37" y="109"/>
                    </a:cubicBezTo>
                    <a:close/>
                    <a:moveTo>
                      <a:pt x="160" y="164"/>
                    </a:moveTo>
                    <a:cubicBezTo>
                      <a:pt x="160" y="171"/>
                      <a:pt x="154" y="177"/>
                      <a:pt x="147" y="177"/>
                    </a:cubicBezTo>
                    <a:cubicBezTo>
                      <a:pt x="140" y="177"/>
                      <a:pt x="135" y="171"/>
                      <a:pt x="135" y="164"/>
                    </a:cubicBezTo>
                    <a:cubicBezTo>
                      <a:pt x="135" y="122"/>
                      <a:pt x="135" y="122"/>
                      <a:pt x="135" y="122"/>
                    </a:cubicBezTo>
                    <a:cubicBezTo>
                      <a:pt x="135" y="115"/>
                      <a:pt x="140" y="109"/>
                      <a:pt x="147" y="109"/>
                    </a:cubicBezTo>
                    <a:cubicBezTo>
                      <a:pt x="154" y="109"/>
                      <a:pt x="160" y="115"/>
                      <a:pt x="160" y="122"/>
                    </a:cubicBezTo>
                    <a:lnTo>
                      <a:pt x="160" y="164"/>
                    </a:lnTo>
                    <a:close/>
                    <a:moveTo>
                      <a:pt x="177" y="152"/>
                    </a:moveTo>
                    <a:cubicBezTo>
                      <a:pt x="177" y="156"/>
                      <a:pt x="173" y="160"/>
                      <a:pt x="168" y="160"/>
                    </a:cubicBezTo>
                    <a:cubicBezTo>
                      <a:pt x="168" y="126"/>
                      <a:pt x="168" y="126"/>
                      <a:pt x="168" y="126"/>
                    </a:cubicBezTo>
                    <a:cubicBezTo>
                      <a:pt x="173" y="126"/>
                      <a:pt x="177" y="130"/>
                      <a:pt x="177" y="135"/>
                    </a:cubicBezTo>
                    <a:lnTo>
                      <a:pt x="177" y="15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Oval 110"/>
              <p:cNvSpPr>
                <a:spLocks noChangeAspect="1"/>
              </p:cNvSpPr>
              <p:nvPr/>
            </p:nvSpPr>
            <p:spPr>
              <a:xfrm>
                <a:off x="995214" y="3651250"/>
                <a:ext cx="640080" cy="640080"/>
              </a:xfrm>
              <a:prstGeom prst="ellipse">
                <a:avLst/>
              </a:prstGeom>
              <a:noFill/>
              <a:ln w="12700">
                <a:solidFill>
                  <a:schemeClr val="accent4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020319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4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4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4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4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87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3754" y="365125"/>
            <a:ext cx="10330045" cy="13255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TREE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DIAG 07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8</a:t>
            </a:fld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6" name="Freeform 65"/>
          <p:cNvSpPr>
            <a:spLocks/>
          </p:cNvSpPr>
          <p:nvPr/>
        </p:nvSpPr>
        <p:spPr bwMode="auto">
          <a:xfrm>
            <a:off x="7387500" y="4263235"/>
            <a:ext cx="2084885" cy="2594765"/>
          </a:xfrm>
          <a:custGeom>
            <a:avLst/>
            <a:gdLst>
              <a:gd name="connsiteX0" fmla="*/ 868073 w 1563664"/>
              <a:gd name="connsiteY0" fmla="*/ 17 h 1946074"/>
              <a:gd name="connsiteX1" fmla="*/ 923882 w 1563664"/>
              <a:gd name="connsiteY1" fmla="*/ 354374 h 1946074"/>
              <a:gd name="connsiteX2" fmla="*/ 960791 w 1563664"/>
              <a:gd name="connsiteY2" fmla="*/ 651592 h 1946074"/>
              <a:gd name="connsiteX3" fmla="*/ 1084786 w 1563664"/>
              <a:gd name="connsiteY3" fmla="*/ 466728 h 1946074"/>
              <a:gd name="connsiteX4" fmla="*/ 1261033 w 1563664"/>
              <a:gd name="connsiteY4" fmla="*/ 104382 h 1946074"/>
              <a:gd name="connsiteX5" fmla="*/ 1229089 w 1563664"/>
              <a:gd name="connsiteY5" fmla="*/ 447109 h 1946074"/>
              <a:gd name="connsiteX6" fmla="*/ 1161570 w 1563664"/>
              <a:gd name="connsiteY6" fmla="*/ 741293 h 1946074"/>
              <a:gd name="connsiteX7" fmla="*/ 1337223 w 1563664"/>
              <a:gd name="connsiteY7" fmla="*/ 585858 h 1946074"/>
              <a:gd name="connsiteX8" fmla="*/ 1561349 w 1563664"/>
              <a:gd name="connsiteY8" fmla="*/ 369745 h 1946074"/>
              <a:gd name="connsiteX9" fmla="*/ 1441578 w 1563664"/>
              <a:gd name="connsiteY9" fmla="*/ 631366 h 1946074"/>
              <a:gd name="connsiteX10" fmla="*/ 1297868 w 1563664"/>
              <a:gd name="connsiteY10" fmla="*/ 952552 h 1946074"/>
              <a:gd name="connsiteX11" fmla="*/ 1168907 w 1563664"/>
              <a:gd name="connsiteY11" fmla="*/ 1509470 h 1946074"/>
              <a:gd name="connsiteX12" fmla="*/ 1146145 w 1563664"/>
              <a:gd name="connsiteY12" fmla="*/ 1904580 h 1946074"/>
              <a:gd name="connsiteX13" fmla="*/ 1144216 w 1563664"/>
              <a:gd name="connsiteY13" fmla="*/ 1946074 h 1946074"/>
              <a:gd name="connsiteX14" fmla="*/ 700729 w 1563664"/>
              <a:gd name="connsiteY14" fmla="*/ 1946074 h 1946074"/>
              <a:gd name="connsiteX15" fmla="*/ 701016 w 1563664"/>
              <a:gd name="connsiteY15" fmla="*/ 1876164 h 1946074"/>
              <a:gd name="connsiteX16" fmla="*/ 668480 w 1563664"/>
              <a:gd name="connsiteY16" fmla="*/ 1492885 h 1946074"/>
              <a:gd name="connsiteX17" fmla="*/ 458436 w 1563664"/>
              <a:gd name="connsiteY17" fmla="*/ 1275559 h 1946074"/>
              <a:gd name="connsiteX18" fmla="*/ 190064 w 1563664"/>
              <a:gd name="connsiteY18" fmla="*/ 1044681 h 1946074"/>
              <a:gd name="connsiteX19" fmla="*/ 31680 w 1563664"/>
              <a:gd name="connsiteY19" fmla="*/ 985015 h 1946074"/>
              <a:gd name="connsiteX20" fmla="*/ 29827 w 1563664"/>
              <a:gd name="connsiteY20" fmla="*/ 879436 h 1946074"/>
              <a:gd name="connsiteX21" fmla="*/ 295086 w 1563664"/>
              <a:gd name="connsiteY21" fmla="*/ 893594 h 1946074"/>
              <a:gd name="connsiteX22" fmla="*/ 559159 w 1563664"/>
              <a:gd name="connsiteY22" fmla="*/ 939608 h 1946074"/>
              <a:gd name="connsiteX23" fmla="*/ 532774 w 1563664"/>
              <a:gd name="connsiteY23" fmla="*/ 583431 h 1946074"/>
              <a:gd name="connsiteX24" fmla="*/ 443095 w 1563664"/>
              <a:gd name="connsiteY24" fmla="*/ 95786 h 1946074"/>
              <a:gd name="connsiteX25" fmla="*/ 623640 w 1563664"/>
              <a:gd name="connsiteY25" fmla="*/ 338395 h 1946074"/>
              <a:gd name="connsiteX26" fmla="*/ 775947 w 1563664"/>
              <a:gd name="connsiteY26" fmla="*/ 641782 h 1946074"/>
              <a:gd name="connsiteX27" fmla="*/ 777800 w 1563664"/>
              <a:gd name="connsiteY27" fmla="*/ 329799 h 1946074"/>
              <a:gd name="connsiteX28" fmla="*/ 868073 w 1563664"/>
              <a:gd name="connsiteY28" fmla="*/ 17 h 1946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563664" h="1946074">
                <a:moveTo>
                  <a:pt x="868073" y="17"/>
                </a:moveTo>
                <a:cubicBezTo>
                  <a:pt x="912245" y="-1197"/>
                  <a:pt x="918397" y="61402"/>
                  <a:pt x="923882" y="354374"/>
                </a:cubicBezTo>
                <a:cubicBezTo>
                  <a:pt x="927587" y="554609"/>
                  <a:pt x="940483" y="649772"/>
                  <a:pt x="960791" y="651592"/>
                </a:cubicBezTo>
                <a:cubicBezTo>
                  <a:pt x="1009263" y="655334"/>
                  <a:pt x="1038761" y="590813"/>
                  <a:pt x="1084786" y="466728"/>
                </a:cubicBezTo>
                <a:cubicBezTo>
                  <a:pt x="1133925" y="332833"/>
                  <a:pt x="1172020" y="84157"/>
                  <a:pt x="1261033" y="104382"/>
                </a:cubicBezTo>
                <a:cubicBezTo>
                  <a:pt x="1333518" y="120968"/>
                  <a:pt x="1296015" y="219872"/>
                  <a:pt x="1229089" y="447109"/>
                </a:cubicBezTo>
                <a:cubicBezTo>
                  <a:pt x="1188548" y="584644"/>
                  <a:pt x="1136371" y="735731"/>
                  <a:pt x="1161570" y="741293"/>
                </a:cubicBezTo>
                <a:cubicBezTo>
                  <a:pt x="1186769" y="746754"/>
                  <a:pt x="1260440" y="690931"/>
                  <a:pt x="1337223" y="585858"/>
                </a:cubicBezTo>
                <a:cubicBezTo>
                  <a:pt x="1413933" y="480886"/>
                  <a:pt x="1525699" y="284392"/>
                  <a:pt x="1561349" y="369745"/>
                </a:cubicBezTo>
                <a:cubicBezTo>
                  <a:pt x="1579136" y="412118"/>
                  <a:pt x="1490124" y="562598"/>
                  <a:pt x="1441578" y="631366"/>
                </a:cubicBezTo>
                <a:cubicBezTo>
                  <a:pt x="1401704" y="688403"/>
                  <a:pt x="1324327" y="812488"/>
                  <a:pt x="1297868" y="952552"/>
                </a:cubicBezTo>
                <a:cubicBezTo>
                  <a:pt x="1271483" y="1092515"/>
                  <a:pt x="1292384" y="1257760"/>
                  <a:pt x="1168907" y="1509470"/>
                </a:cubicBezTo>
                <a:cubicBezTo>
                  <a:pt x="1168907" y="1509470"/>
                  <a:pt x="1158235" y="1657315"/>
                  <a:pt x="1146145" y="1904580"/>
                </a:cubicBezTo>
                <a:lnTo>
                  <a:pt x="1144216" y="1946074"/>
                </a:lnTo>
                <a:lnTo>
                  <a:pt x="700729" y="1946074"/>
                </a:lnTo>
                <a:lnTo>
                  <a:pt x="701016" y="1876164"/>
                </a:lnTo>
                <a:cubicBezTo>
                  <a:pt x="701016" y="1876164"/>
                  <a:pt x="705315" y="1586227"/>
                  <a:pt x="668480" y="1492885"/>
                </a:cubicBezTo>
                <a:cubicBezTo>
                  <a:pt x="631644" y="1399543"/>
                  <a:pt x="592289" y="1352922"/>
                  <a:pt x="458436" y="1275559"/>
                </a:cubicBezTo>
                <a:cubicBezTo>
                  <a:pt x="323991" y="1198195"/>
                  <a:pt x="279151" y="1102931"/>
                  <a:pt x="190064" y="1044681"/>
                </a:cubicBezTo>
                <a:cubicBezTo>
                  <a:pt x="101645" y="986329"/>
                  <a:pt x="60511" y="973992"/>
                  <a:pt x="31680" y="985015"/>
                </a:cubicBezTo>
                <a:cubicBezTo>
                  <a:pt x="3442" y="996139"/>
                  <a:pt x="-21758" y="937787"/>
                  <a:pt x="29827" y="879436"/>
                </a:cubicBezTo>
                <a:cubicBezTo>
                  <a:pt x="81411" y="821084"/>
                  <a:pt x="185173" y="824826"/>
                  <a:pt x="295086" y="893594"/>
                </a:cubicBezTo>
                <a:cubicBezTo>
                  <a:pt x="404999" y="962362"/>
                  <a:pt x="466441" y="1030523"/>
                  <a:pt x="559159" y="939608"/>
                </a:cubicBezTo>
                <a:cubicBezTo>
                  <a:pt x="626679" y="873267"/>
                  <a:pt x="597848" y="744327"/>
                  <a:pt x="532774" y="583431"/>
                </a:cubicBezTo>
                <a:cubicBezTo>
                  <a:pt x="467627" y="422535"/>
                  <a:pt x="382320" y="160914"/>
                  <a:pt x="443095" y="95786"/>
                </a:cubicBezTo>
                <a:cubicBezTo>
                  <a:pt x="528476" y="4366"/>
                  <a:pt x="567757" y="200253"/>
                  <a:pt x="623640" y="338395"/>
                </a:cubicBezTo>
                <a:cubicBezTo>
                  <a:pt x="679523" y="476537"/>
                  <a:pt x="718804" y="666964"/>
                  <a:pt x="775947" y="641782"/>
                </a:cubicBezTo>
                <a:cubicBezTo>
                  <a:pt x="789436" y="636220"/>
                  <a:pt x="772241" y="480279"/>
                  <a:pt x="777800" y="329799"/>
                </a:cubicBezTo>
                <a:cubicBezTo>
                  <a:pt x="783285" y="178712"/>
                  <a:pt x="763644" y="3759"/>
                  <a:pt x="868073" y="17"/>
                </a:cubicBezTo>
                <a:close/>
              </a:path>
            </a:pathLst>
          </a:custGeom>
          <a:solidFill>
            <a:srgbClr val="D9B079"/>
          </a:solidFill>
          <a:ln>
            <a:noFill/>
          </a:ln>
        </p:spPr>
        <p:txBody>
          <a:bodyPr wrap="square" lIns="0" tIns="0" rIns="0" bIns="0">
            <a:noAutofit/>
          </a:bodyPr>
          <a:lstStyle/>
          <a:p>
            <a:endParaRPr lang="en-US" sz="2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91" name="Group 90"/>
          <p:cNvGrpSpPr/>
          <p:nvPr/>
        </p:nvGrpSpPr>
        <p:grpSpPr>
          <a:xfrm>
            <a:off x="5494950" y="3559073"/>
            <a:ext cx="1892495" cy="1728731"/>
            <a:chOff x="2260356" y="2448575"/>
            <a:chExt cx="1419371" cy="1296548"/>
          </a:xfrm>
        </p:grpSpPr>
        <p:sp>
          <p:nvSpPr>
            <p:cNvPr id="20" name="AutoShape 2"/>
            <p:cNvSpPr>
              <a:spLocks/>
            </p:cNvSpPr>
            <p:nvPr/>
          </p:nvSpPr>
          <p:spPr bwMode="auto">
            <a:xfrm>
              <a:off x="2260356" y="2448575"/>
              <a:ext cx="1392503" cy="1296548"/>
            </a:xfrm>
            <a:custGeom>
              <a:avLst/>
              <a:gdLst/>
              <a:ahLst/>
              <a:cxnLst/>
              <a:rect l="0" t="0" r="r" b="b"/>
              <a:pathLst>
                <a:path w="18386" h="19236">
                  <a:moveTo>
                    <a:pt x="14685" y="14523"/>
                  </a:moveTo>
                  <a:cubicBezTo>
                    <a:pt x="14685" y="14523"/>
                    <a:pt x="13428" y="15798"/>
                    <a:pt x="18303" y="19150"/>
                  </a:cubicBezTo>
                  <a:cubicBezTo>
                    <a:pt x="18303" y="19150"/>
                    <a:pt x="12933" y="19943"/>
                    <a:pt x="9851" y="16727"/>
                  </a:cubicBezTo>
                  <a:cubicBezTo>
                    <a:pt x="9851" y="16727"/>
                    <a:pt x="3719" y="18522"/>
                    <a:pt x="912" y="12527"/>
                  </a:cubicBezTo>
                  <a:cubicBezTo>
                    <a:pt x="-1894" y="6533"/>
                    <a:pt x="2364" y="2324"/>
                    <a:pt x="5666" y="1021"/>
                  </a:cubicBezTo>
                  <a:cubicBezTo>
                    <a:pt x="8967" y="-281"/>
                    <a:pt x="16405" y="-1657"/>
                    <a:pt x="18051" y="5941"/>
                  </a:cubicBezTo>
                  <a:cubicBezTo>
                    <a:pt x="19706" y="13548"/>
                    <a:pt x="14685" y="14523"/>
                    <a:pt x="14685" y="14523"/>
                  </a:cubicBezTo>
                  <a:close/>
                  <a:moveTo>
                    <a:pt x="14685" y="14523"/>
                  </a:move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lIns="0" tIns="0" rIns="0" bIns="0"/>
            <a:lstStyle/>
            <a:p>
              <a:endParaRPr lang="en-US" sz="2400" dirty="0">
                <a:solidFill>
                  <a:schemeClr val="bg1"/>
                </a:solidFill>
              </a:endParaRPr>
            </a:p>
          </p:txBody>
        </p:sp>
        <p:grpSp>
          <p:nvGrpSpPr>
            <p:cNvPr id="26" name="Group 25"/>
            <p:cNvGrpSpPr/>
            <p:nvPr/>
          </p:nvGrpSpPr>
          <p:grpSpPr>
            <a:xfrm>
              <a:off x="2527081" y="2772263"/>
              <a:ext cx="1152646" cy="548451"/>
              <a:chOff x="2432381" y="1315090"/>
              <a:chExt cx="1590696" cy="548451"/>
            </a:xfrm>
          </p:grpSpPr>
          <p:sp>
            <p:nvSpPr>
              <p:cNvPr id="28" name="Shape 1878"/>
              <p:cNvSpPr/>
              <p:nvPr/>
            </p:nvSpPr>
            <p:spPr>
              <a:xfrm>
                <a:off x="2466304" y="1315090"/>
                <a:ext cx="1556773" cy="408900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lIns="0" tIns="0" rIns="0" bIns="0">
                <a:normAutofit/>
              </a:bodyPr>
              <a:lstStyle>
                <a:lvl1pPr algn="l">
                  <a:spcBef>
                    <a:spcPts val="5200"/>
                  </a:spcBef>
                  <a:defRPr sz="4000" spc="-79">
                    <a:solidFill>
                      <a:srgbClr val="53585F"/>
                    </a:solidFill>
                    <a:latin typeface="Rajdhani Medium"/>
                    <a:ea typeface="Rajdhani Medium"/>
                    <a:cs typeface="Rajdhani Medium"/>
                    <a:sym typeface="Rajdhani Medium"/>
                  </a:defRPr>
                </a:lvl1pPr>
              </a:lstStyle>
              <a:p>
                <a:pPr lvl="0">
                  <a:defRPr sz="1800" spc="0">
                    <a:solidFill>
                      <a:srgbClr val="000000"/>
                    </a:solidFill>
                  </a:defRPr>
                </a:pPr>
                <a:r>
                  <a:rPr lang="en-US" sz="1867" b="1" spc="-40" dirty="0">
                    <a:solidFill>
                      <a:schemeClr val="bg1"/>
                    </a:solidFill>
                    <a:latin typeface="Raleway"/>
                    <a:cs typeface="Raleway"/>
                  </a:rPr>
                  <a:t>01 ITEM</a:t>
                </a:r>
                <a:endParaRPr sz="1867" b="1" spc="-40" dirty="0">
                  <a:solidFill>
                    <a:schemeClr val="bg1"/>
                  </a:solidFill>
                  <a:latin typeface="Raleway"/>
                  <a:cs typeface="Raleway"/>
                </a:endParaRPr>
              </a:p>
            </p:txBody>
          </p:sp>
          <p:sp>
            <p:nvSpPr>
              <p:cNvPr id="29" name="Shape 1880"/>
              <p:cNvSpPr/>
              <p:nvPr/>
            </p:nvSpPr>
            <p:spPr>
              <a:xfrm>
                <a:off x="2432381" y="1517388"/>
                <a:ext cx="1556773" cy="346153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25400" tIns="25400" rIns="25400" bIns="25400" anchor="ctr">
                <a:spAutoFit/>
              </a:bodyPr>
              <a:lstStyle>
                <a:lvl1pPr algn="l">
                  <a:defRPr sz="3000" spc="-59">
                    <a:latin typeface="Rajdhani"/>
                    <a:ea typeface="Rajdhani"/>
                    <a:cs typeface="Rajdhani"/>
                    <a:sym typeface="Rajdhani"/>
                  </a:defRPr>
                </a:lvl1pPr>
              </a:lstStyle>
              <a:p>
                <a:pPr lvl="0">
                  <a:defRPr sz="1800" spc="0"/>
                </a:pPr>
                <a:r>
                  <a:rPr sz="1333" spc="-29" dirty="0">
                    <a:solidFill>
                      <a:schemeClr val="bg1"/>
                    </a:solidFill>
                    <a:latin typeface="Calibri Light" panose="020F0302020204030204" pitchFamily="34" charset="0"/>
                    <a:cs typeface="Raleway"/>
                  </a:rPr>
                  <a:t>Carrot cake sugar plum oat cake. </a:t>
                </a:r>
              </a:p>
            </p:txBody>
          </p:sp>
        </p:grpSp>
      </p:grpSp>
      <p:grpSp>
        <p:nvGrpSpPr>
          <p:cNvPr id="92" name="Group 91"/>
          <p:cNvGrpSpPr/>
          <p:nvPr/>
        </p:nvGrpSpPr>
        <p:grpSpPr>
          <a:xfrm>
            <a:off x="6191969" y="1266381"/>
            <a:ext cx="2779889" cy="2972312"/>
            <a:chOff x="2783120" y="729056"/>
            <a:chExt cx="2084917" cy="2229234"/>
          </a:xfrm>
        </p:grpSpPr>
        <p:sp>
          <p:nvSpPr>
            <p:cNvPr id="21" name="AutoShape 3"/>
            <p:cNvSpPr>
              <a:spLocks/>
            </p:cNvSpPr>
            <p:nvPr/>
          </p:nvSpPr>
          <p:spPr bwMode="auto">
            <a:xfrm>
              <a:off x="2783120" y="729056"/>
              <a:ext cx="2084917" cy="2229234"/>
            </a:xfrm>
            <a:custGeom>
              <a:avLst/>
              <a:gdLst/>
              <a:ahLst/>
              <a:cxnLst/>
              <a:rect l="0" t="0" r="r" b="b"/>
              <a:pathLst>
                <a:path w="17246" h="19694">
                  <a:moveTo>
                    <a:pt x="9293" y="16819"/>
                  </a:moveTo>
                  <a:cubicBezTo>
                    <a:pt x="9293" y="16819"/>
                    <a:pt x="10944" y="15945"/>
                    <a:pt x="11314" y="19693"/>
                  </a:cubicBezTo>
                  <a:cubicBezTo>
                    <a:pt x="11314" y="19693"/>
                    <a:pt x="13742" y="16401"/>
                    <a:pt x="13158" y="14665"/>
                  </a:cubicBezTo>
                  <a:cubicBezTo>
                    <a:pt x="13158" y="14665"/>
                    <a:pt x="18963" y="10439"/>
                    <a:pt x="16738" y="4554"/>
                  </a:cubicBezTo>
                  <a:cubicBezTo>
                    <a:pt x="14514" y="-1337"/>
                    <a:pt x="8983" y="-469"/>
                    <a:pt x="6007" y="1391"/>
                  </a:cubicBezTo>
                  <a:cubicBezTo>
                    <a:pt x="3031" y="3252"/>
                    <a:pt x="-2637" y="8389"/>
                    <a:pt x="1406" y="14329"/>
                  </a:cubicBezTo>
                  <a:cubicBezTo>
                    <a:pt x="5443" y="20263"/>
                    <a:pt x="9293" y="16819"/>
                    <a:pt x="9293" y="16819"/>
                  </a:cubicBezTo>
                  <a:close/>
                  <a:moveTo>
                    <a:pt x="9293" y="16819"/>
                  </a:moveTo>
                </a:path>
              </a:pathLst>
            </a:custGeom>
            <a:solidFill>
              <a:schemeClr val="accent3">
                <a:alpha val="82000"/>
              </a:schemeClr>
            </a:solidFill>
            <a:ln>
              <a:noFill/>
            </a:ln>
          </p:spPr>
          <p:txBody>
            <a:bodyPr lIns="0" tIns="0" rIns="0" bIns="0"/>
            <a:lstStyle/>
            <a:p>
              <a:endParaRPr lang="en-US" sz="2400" dirty="0">
                <a:solidFill>
                  <a:schemeClr val="bg1"/>
                </a:solidFill>
              </a:endParaRPr>
            </a:p>
          </p:txBody>
        </p:sp>
        <p:grpSp>
          <p:nvGrpSpPr>
            <p:cNvPr id="30" name="Group 29"/>
            <p:cNvGrpSpPr/>
            <p:nvPr/>
          </p:nvGrpSpPr>
          <p:grpSpPr>
            <a:xfrm>
              <a:off x="3239318" y="1230563"/>
              <a:ext cx="1136258" cy="1337738"/>
              <a:chOff x="2411618" y="1257245"/>
              <a:chExt cx="1568080" cy="1337738"/>
            </a:xfrm>
          </p:grpSpPr>
          <p:sp>
            <p:nvSpPr>
              <p:cNvPr id="31" name="Shape 1878"/>
              <p:cNvSpPr/>
              <p:nvPr/>
            </p:nvSpPr>
            <p:spPr>
              <a:xfrm>
                <a:off x="2422925" y="1257245"/>
                <a:ext cx="1556773" cy="408900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lIns="0" tIns="0" rIns="0" bIns="0">
                <a:normAutofit/>
              </a:bodyPr>
              <a:lstStyle>
                <a:lvl1pPr algn="l">
                  <a:spcBef>
                    <a:spcPts val="5200"/>
                  </a:spcBef>
                  <a:defRPr sz="4000" spc="-79">
                    <a:solidFill>
                      <a:srgbClr val="53585F"/>
                    </a:solidFill>
                    <a:latin typeface="Rajdhani Medium"/>
                    <a:ea typeface="Rajdhani Medium"/>
                    <a:cs typeface="Rajdhani Medium"/>
                    <a:sym typeface="Rajdhani Medium"/>
                  </a:defRPr>
                </a:lvl1pPr>
              </a:lstStyle>
              <a:p>
                <a:pPr lvl="0">
                  <a:defRPr sz="1800" spc="0">
                    <a:solidFill>
                      <a:srgbClr val="000000"/>
                    </a:solidFill>
                  </a:defRPr>
                </a:pPr>
                <a:r>
                  <a:rPr lang="en-US" sz="1867" b="1" spc="-40" dirty="0">
                    <a:solidFill>
                      <a:schemeClr val="bg1"/>
                    </a:solidFill>
                    <a:latin typeface="Raleway"/>
                    <a:cs typeface="Raleway"/>
                  </a:rPr>
                  <a:t>02 ITEM</a:t>
                </a:r>
                <a:endParaRPr sz="1867" b="1" spc="-40" dirty="0">
                  <a:solidFill>
                    <a:schemeClr val="bg1"/>
                  </a:solidFill>
                  <a:latin typeface="Raleway"/>
                  <a:cs typeface="Raleway"/>
                </a:endParaRPr>
              </a:p>
            </p:txBody>
          </p:sp>
          <p:sp>
            <p:nvSpPr>
              <p:cNvPr id="32" name="Shape 1880"/>
              <p:cNvSpPr/>
              <p:nvPr/>
            </p:nvSpPr>
            <p:spPr>
              <a:xfrm>
                <a:off x="2411618" y="1479630"/>
                <a:ext cx="1125873" cy="1115353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25400" tIns="25400" rIns="25400" bIns="25400" anchor="ctr">
                <a:spAutoFit/>
              </a:bodyPr>
              <a:lstStyle>
                <a:lvl1pPr algn="l">
                  <a:defRPr sz="3000" spc="-59">
                    <a:latin typeface="Rajdhani"/>
                    <a:ea typeface="Rajdhani"/>
                    <a:cs typeface="Rajdhani"/>
                    <a:sym typeface="Rajdhani"/>
                  </a:defRPr>
                </a:lvl1pPr>
              </a:lstStyle>
              <a:p>
                <a:pPr lvl="0">
                  <a:defRPr sz="1800" spc="0"/>
                </a:pPr>
                <a:r>
                  <a:rPr sz="1333" spc="-29" dirty="0">
                    <a:solidFill>
                      <a:schemeClr val="bg1"/>
                    </a:solidFill>
                    <a:latin typeface="Calibri Light" panose="020F0302020204030204" pitchFamily="34" charset="0"/>
                    <a:cs typeface="Raleway"/>
                  </a:rPr>
                  <a:t>Carrot cake sugar plum </a:t>
                </a:r>
                <a:endParaRPr lang="en-US" sz="1333" spc="-29" dirty="0">
                  <a:solidFill>
                    <a:schemeClr val="bg1"/>
                  </a:solidFill>
                  <a:latin typeface="Calibri Light" panose="020F0302020204030204" pitchFamily="34" charset="0"/>
                  <a:cs typeface="Raleway"/>
                </a:endParaRPr>
              </a:p>
              <a:p>
                <a:pPr lvl="0">
                  <a:defRPr sz="1800" spc="0"/>
                </a:pPr>
                <a:r>
                  <a:rPr sz="1333" spc="-29" dirty="0">
                    <a:solidFill>
                      <a:schemeClr val="bg1"/>
                    </a:solidFill>
                    <a:latin typeface="Calibri Light" panose="020F0302020204030204" pitchFamily="34" charset="0"/>
                    <a:cs typeface="Raleway"/>
                  </a:rPr>
                  <a:t>oat cake. </a:t>
                </a:r>
                <a:endParaRPr lang="en-US" sz="1333" spc="-29" dirty="0">
                  <a:solidFill>
                    <a:schemeClr val="bg1"/>
                  </a:solidFill>
                  <a:latin typeface="Calibri Light" panose="020F0302020204030204" pitchFamily="34" charset="0"/>
                  <a:cs typeface="Raleway"/>
                </a:endParaRPr>
              </a:p>
              <a:p>
                <a:pPr>
                  <a:defRPr sz="1800" spc="0"/>
                </a:pPr>
                <a:r>
                  <a:rPr lang="en-US" sz="1333" spc="-29" dirty="0">
                    <a:solidFill>
                      <a:schemeClr val="bg1"/>
                    </a:solidFill>
                    <a:latin typeface="Calibri Light" panose="020F0302020204030204" pitchFamily="34" charset="0"/>
                    <a:cs typeface="Raleway"/>
                  </a:rPr>
                  <a:t>Carrot cake sugar plum</a:t>
                </a:r>
              </a:p>
              <a:p>
                <a:pPr>
                  <a:defRPr sz="1800" spc="0"/>
                </a:pPr>
                <a:r>
                  <a:rPr lang="en-US" sz="1333" spc="-29" dirty="0">
                    <a:solidFill>
                      <a:schemeClr val="bg1"/>
                    </a:solidFill>
                    <a:latin typeface="Calibri Light" panose="020F0302020204030204" pitchFamily="34" charset="0"/>
                    <a:cs typeface="Raleway"/>
                  </a:rPr>
                  <a:t>oat cake. </a:t>
                </a:r>
              </a:p>
              <a:p>
                <a:pPr lvl="0">
                  <a:defRPr sz="1800" spc="0"/>
                </a:pPr>
                <a:endParaRPr sz="1333" spc="-29" dirty="0">
                  <a:solidFill>
                    <a:schemeClr val="bg1"/>
                  </a:solidFill>
                  <a:latin typeface="Calibri Light" panose="020F0302020204030204" pitchFamily="34" charset="0"/>
                  <a:cs typeface="Raleway"/>
                </a:endParaRPr>
              </a:p>
            </p:txBody>
          </p:sp>
        </p:grpSp>
      </p:grpSp>
      <p:grpSp>
        <p:nvGrpSpPr>
          <p:cNvPr id="93" name="Group 92"/>
          <p:cNvGrpSpPr/>
          <p:nvPr/>
        </p:nvGrpSpPr>
        <p:grpSpPr>
          <a:xfrm>
            <a:off x="7706784" y="1675791"/>
            <a:ext cx="2331585" cy="2445197"/>
            <a:chOff x="3919231" y="1036113"/>
            <a:chExt cx="1748689" cy="1833898"/>
          </a:xfrm>
        </p:grpSpPr>
        <p:sp>
          <p:nvSpPr>
            <p:cNvPr id="22" name="AutoShape 4"/>
            <p:cNvSpPr>
              <a:spLocks/>
            </p:cNvSpPr>
            <p:nvPr/>
          </p:nvSpPr>
          <p:spPr bwMode="auto">
            <a:xfrm>
              <a:off x="3919231" y="1036113"/>
              <a:ext cx="1748689" cy="1833898"/>
            </a:xfrm>
            <a:custGeom>
              <a:avLst/>
              <a:gdLst/>
              <a:ahLst/>
              <a:cxnLst/>
              <a:rect l="0" t="0" r="r" b="b"/>
              <a:pathLst>
                <a:path w="19417" h="20101">
                  <a:moveTo>
                    <a:pt x="438" y="10902"/>
                  </a:moveTo>
                  <a:cubicBezTo>
                    <a:pt x="438" y="10902"/>
                    <a:pt x="-1791" y="4369"/>
                    <a:pt x="3812" y="1435"/>
                  </a:cubicBezTo>
                  <a:cubicBezTo>
                    <a:pt x="9415" y="-1499"/>
                    <a:pt x="19005" y="-234"/>
                    <a:pt x="19407" y="8036"/>
                  </a:cubicBezTo>
                  <a:cubicBezTo>
                    <a:pt x="19809" y="16299"/>
                    <a:pt x="8269" y="20101"/>
                    <a:pt x="7254" y="20101"/>
                  </a:cubicBezTo>
                  <a:cubicBezTo>
                    <a:pt x="7254" y="20101"/>
                    <a:pt x="8535" y="18432"/>
                    <a:pt x="8808" y="17100"/>
                  </a:cubicBezTo>
                  <a:cubicBezTo>
                    <a:pt x="8815" y="17107"/>
                    <a:pt x="1590" y="17302"/>
                    <a:pt x="438" y="10902"/>
                  </a:cubicBezTo>
                  <a:close/>
                  <a:moveTo>
                    <a:pt x="438" y="10902"/>
                  </a:moveTo>
                </a:path>
              </a:pathLst>
            </a:custGeom>
            <a:solidFill>
              <a:schemeClr val="accent4">
                <a:alpha val="81000"/>
              </a:schemeClr>
            </a:solidFill>
            <a:ln>
              <a:noFill/>
            </a:ln>
          </p:spPr>
          <p:txBody>
            <a:bodyPr lIns="0" tIns="0" rIns="0" bIns="0"/>
            <a:lstStyle/>
            <a:p>
              <a:endParaRPr lang="en-US" sz="2400" dirty="0">
                <a:solidFill>
                  <a:schemeClr val="bg1"/>
                </a:solidFill>
              </a:endParaRPr>
            </a:p>
          </p:txBody>
        </p:sp>
        <p:grpSp>
          <p:nvGrpSpPr>
            <p:cNvPr id="39" name="Group 38"/>
            <p:cNvGrpSpPr/>
            <p:nvPr/>
          </p:nvGrpSpPr>
          <p:grpSpPr>
            <a:xfrm>
              <a:off x="4295812" y="1368619"/>
              <a:ext cx="1136259" cy="879737"/>
              <a:chOff x="2182976" y="1321555"/>
              <a:chExt cx="1568081" cy="879737"/>
            </a:xfrm>
          </p:grpSpPr>
          <p:sp>
            <p:nvSpPr>
              <p:cNvPr id="40" name="Shape 1878"/>
              <p:cNvSpPr/>
              <p:nvPr/>
            </p:nvSpPr>
            <p:spPr>
              <a:xfrm>
                <a:off x="2194283" y="1321555"/>
                <a:ext cx="1556774" cy="408900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lIns="0" tIns="0" rIns="0" bIns="0">
                <a:normAutofit/>
              </a:bodyPr>
              <a:lstStyle>
                <a:lvl1pPr algn="l">
                  <a:spcBef>
                    <a:spcPts val="5200"/>
                  </a:spcBef>
                  <a:defRPr sz="4000" spc="-79">
                    <a:solidFill>
                      <a:srgbClr val="53585F"/>
                    </a:solidFill>
                    <a:latin typeface="Rajdhani Medium"/>
                    <a:ea typeface="Rajdhani Medium"/>
                    <a:cs typeface="Rajdhani Medium"/>
                    <a:sym typeface="Rajdhani Medium"/>
                  </a:defRPr>
                </a:lvl1pPr>
              </a:lstStyle>
              <a:p>
                <a:pPr lvl="0">
                  <a:defRPr sz="1800" spc="0">
                    <a:solidFill>
                      <a:srgbClr val="000000"/>
                    </a:solidFill>
                  </a:defRPr>
                </a:pPr>
                <a:r>
                  <a:rPr lang="en-US" sz="1867" b="1" spc="-40" dirty="0">
                    <a:solidFill>
                      <a:schemeClr val="bg1"/>
                    </a:solidFill>
                    <a:latin typeface="Raleway"/>
                    <a:cs typeface="Raleway"/>
                  </a:rPr>
                  <a:t>03 ITEM</a:t>
                </a:r>
                <a:endParaRPr sz="1867" b="1" spc="-40" dirty="0">
                  <a:solidFill>
                    <a:schemeClr val="bg1"/>
                  </a:solidFill>
                  <a:latin typeface="Raleway"/>
                  <a:cs typeface="Raleway"/>
                </a:endParaRPr>
              </a:p>
            </p:txBody>
          </p:sp>
          <p:sp>
            <p:nvSpPr>
              <p:cNvPr id="41" name="Shape 1880"/>
              <p:cNvSpPr/>
              <p:nvPr/>
            </p:nvSpPr>
            <p:spPr>
              <a:xfrm>
                <a:off x="2182976" y="1547459"/>
                <a:ext cx="1125873" cy="653833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25400" tIns="25400" rIns="25400" bIns="25400" anchor="ctr">
                <a:spAutoFit/>
              </a:bodyPr>
              <a:lstStyle>
                <a:lvl1pPr algn="l">
                  <a:defRPr sz="3000" spc="-59">
                    <a:latin typeface="Rajdhani"/>
                    <a:ea typeface="Rajdhani"/>
                    <a:cs typeface="Rajdhani"/>
                    <a:sym typeface="Rajdhani"/>
                  </a:defRPr>
                </a:lvl1pPr>
              </a:lstStyle>
              <a:p>
                <a:pPr lvl="0">
                  <a:defRPr sz="1800" spc="0"/>
                </a:pPr>
                <a:r>
                  <a:rPr sz="1333" spc="-29" dirty="0">
                    <a:solidFill>
                      <a:schemeClr val="bg1"/>
                    </a:solidFill>
                    <a:latin typeface="Calibri Light" panose="020F0302020204030204" pitchFamily="34" charset="0"/>
                    <a:cs typeface="Raleway"/>
                  </a:rPr>
                  <a:t>Carrot cake sugar plum oat cake. </a:t>
                </a:r>
                <a:r>
                  <a:rPr lang="en-US" sz="1333" spc="-29" dirty="0">
                    <a:solidFill>
                      <a:schemeClr val="bg1"/>
                    </a:solidFill>
                    <a:latin typeface="Calibri Light" panose="020F0302020204030204" pitchFamily="34" charset="0"/>
                    <a:cs typeface="Raleway"/>
                  </a:rPr>
                  <a:t>Carrot</a:t>
                </a:r>
              </a:p>
              <a:p>
                <a:pPr lvl="0">
                  <a:defRPr sz="1800" spc="0"/>
                </a:pPr>
                <a:r>
                  <a:rPr lang="en-US" sz="1333" spc="-29" dirty="0">
                    <a:solidFill>
                      <a:schemeClr val="bg1"/>
                    </a:solidFill>
                    <a:latin typeface="Calibri Light" panose="020F0302020204030204" pitchFamily="34" charset="0"/>
                    <a:cs typeface="Raleway"/>
                  </a:rPr>
                  <a:t>of sugar.</a:t>
                </a:r>
              </a:p>
            </p:txBody>
          </p:sp>
        </p:grpSp>
      </p:grpSp>
      <p:grpSp>
        <p:nvGrpSpPr>
          <p:cNvPr id="96" name="Group 95"/>
          <p:cNvGrpSpPr/>
          <p:nvPr/>
        </p:nvGrpSpPr>
        <p:grpSpPr>
          <a:xfrm>
            <a:off x="9115151" y="2658374"/>
            <a:ext cx="2018388" cy="1748177"/>
            <a:chOff x="4975507" y="1773050"/>
            <a:chExt cx="1513791" cy="1311133"/>
          </a:xfrm>
        </p:grpSpPr>
        <p:sp>
          <p:nvSpPr>
            <p:cNvPr id="23" name="AutoShape 5"/>
            <p:cNvSpPr>
              <a:spLocks/>
            </p:cNvSpPr>
            <p:nvPr/>
          </p:nvSpPr>
          <p:spPr bwMode="auto">
            <a:xfrm>
              <a:off x="4975507" y="1773050"/>
              <a:ext cx="1513791" cy="1311133"/>
            </a:xfrm>
            <a:custGeom>
              <a:avLst/>
              <a:gdLst/>
              <a:ahLst/>
              <a:cxnLst/>
              <a:rect l="0" t="0" r="r" b="b"/>
              <a:pathLst>
                <a:path w="18559" h="19569">
                  <a:moveTo>
                    <a:pt x="12387" y="18456"/>
                  </a:moveTo>
                  <a:cubicBezTo>
                    <a:pt x="12387" y="18456"/>
                    <a:pt x="16656" y="17192"/>
                    <a:pt x="18101" y="12619"/>
                  </a:cubicBezTo>
                  <a:cubicBezTo>
                    <a:pt x="19547" y="8046"/>
                    <a:pt x="17891" y="568"/>
                    <a:pt x="8359" y="18"/>
                  </a:cubicBezTo>
                  <a:cubicBezTo>
                    <a:pt x="-1180" y="-532"/>
                    <a:pt x="-2053" y="11711"/>
                    <a:pt x="3202" y="16138"/>
                  </a:cubicBezTo>
                  <a:cubicBezTo>
                    <a:pt x="3202" y="16138"/>
                    <a:pt x="2336" y="18053"/>
                    <a:pt x="1011" y="18255"/>
                  </a:cubicBezTo>
                  <a:cubicBezTo>
                    <a:pt x="1019" y="18264"/>
                    <a:pt x="6454" y="21068"/>
                    <a:pt x="12387" y="18456"/>
                  </a:cubicBezTo>
                  <a:close/>
                  <a:moveTo>
                    <a:pt x="12387" y="18456"/>
                  </a:moveTo>
                </a:path>
              </a:pathLst>
            </a:custGeom>
            <a:solidFill>
              <a:schemeClr val="accent5">
                <a:alpha val="90000"/>
              </a:schemeClr>
            </a:solidFill>
            <a:ln>
              <a:noFill/>
            </a:ln>
          </p:spPr>
          <p:txBody>
            <a:bodyPr lIns="0" tIns="0" rIns="0" bIns="0"/>
            <a:lstStyle/>
            <a:p>
              <a:endParaRPr lang="en-US" sz="2400" dirty="0">
                <a:solidFill>
                  <a:schemeClr val="bg1"/>
                </a:solidFill>
              </a:endParaRPr>
            </a:p>
          </p:txBody>
        </p:sp>
        <p:grpSp>
          <p:nvGrpSpPr>
            <p:cNvPr id="33" name="Group 32"/>
            <p:cNvGrpSpPr/>
            <p:nvPr/>
          </p:nvGrpSpPr>
          <p:grpSpPr>
            <a:xfrm>
              <a:off x="5115286" y="2010625"/>
              <a:ext cx="1152646" cy="560644"/>
              <a:chOff x="2220741" y="1242886"/>
              <a:chExt cx="1590696" cy="560644"/>
            </a:xfrm>
          </p:grpSpPr>
          <p:sp>
            <p:nvSpPr>
              <p:cNvPr id="34" name="Shape 1878"/>
              <p:cNvSpPr/>
              <p:nvPr/>
            </p:nvSpPr>
            <p:spPr>
              <a:xfrm>
                <a:off x="2254664" y="1242886"/>
                <a:ext cx="1556773" cy="408900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lIns="0" tIns="0" rIns="0" bIns="0">
                <a:normAutofit/>
              </a:bodyPr>
              <a:lstStyle>
                <a:lvl1pPr algn="l">
                  <a:spcBef>
                    <a:spcPts val="5200"/>
                  </a:spcBef>
                  <a:defRPr sz="4000" spc="-79">
                    <a:solidFill>
                      <a:srgbClr val="53585F"/>
                    </a:solidFill>
                    <a:latin typeface="Rajdhani Medium"/>
                    <a:ea typeface="Rajdhani Medium"/>
                    <a:cs typeface="Rajdhani Medium"/>
                    <a:sym typeface="Rajdhani Medium"/>
                  </a:defRPr>
                </a:lvl1pPr>
              </a:lstStyle>
              <a:p>
                <a:pPr lvl="0" algn="ctr">
                  <a:defRPr sz="1800" spc="0">
                    <a:solidFill>
                      <a:srgbClr val="000000"/>
                    </a:solidFill>
                  </a:defRPr>
                </a:pPr>
                <a:r>
                  <a:rPr lang="en-US" sz="1867" b="1" spc="-40" dirty="0">
                    <a:solidFill>
                      <a:schemeClr val="bg1"/>
                    </a:solidFill>
                    <a:latin typeface="Raleway"/>
                    <a:cs typeface="Raleway"/>
                  </a:rPr>
                  <a:t>04 ITEM</a:t>
                </a:r>
                <a:endParaRPr sz="1867" b="1" spc="-40" dirty="0">
                  <a:solidFill>
                    <a:schemeClr val="bg1"/>
                  </a:solidFill>
                  <a:latin typeface="Raleway"/>
                  <a:cs typeface="Raleway"/>
                </a:endParaRPr>
              </a:p>
            </p:txBody>
          </p:sp>
          <p:sp>
            <p:nvSpPr>
              <p:cNvPr id="35" name="Shape 1880"/>
              <p:cNvSpPr/>
              <p:nvPr/>
            </p:nvSpPr>
            <p:spPr>
              <a:xfrm>
                <a:off x="2220741" y="1457377"/>
                <a:ext cx="1556773" cy="346153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25400" tIns="25400" rIns="25400" bIns="25400" anchor="ctr">
                <a:spAutoFit/>
              </a:bodyPr>
              <a:lstStyle>
                <a:lvl1pPr algn="l">
                  <a:defRPr sz="3000" spc="-59">
                    <a:latin typeface="Rajdhani"/>
                    <a:ea typeface="Rajdhani"/>
                    <a:cs typeface="Rajdhani"/>
                    <a:sym typeface="Rajdhani"/>
                  </a:defRPr>
                </a:lvl1pPr>
              </a:lstStyle>
              <a:p>
                <a:pPr lvl="0" algn="ctr">
                  <a:defRPr sz="1800" spc="0"/>
                </a:pPr>
                <a:r>
                  <a:rPr sz="1333" spc="-29" dirty="0">
                    <a:solidFill>
                      <a:schemeClr val="bg1"/>
                    </a:solidFill>
                    <a:latin typeface="Calibri Light" panose="020F0302020204030204" pitchFamily="34" charset="0"/>
                    <a:cs typeface="Raleway"/>
                  </a:rPr>
                  <a:t>Carrot cake sugar plum oat cake. </a:t>
                </a:r>
              </a:p>
            </p:txBody>
          </p:sp>
        </p:grpSp>
      </p:grpSp>
      <p:grpSp>
        <p:nvGrpSpPr>
          <p:cNvPr id="95" name="Group 94"/>
          <p:cNvGrpSpPr/>
          <p:nvPr/>
        </p:nvGrpSpPr>
        <p:grpSpPr>
          <a:xfrm>
            <a:off x="9396918" y="3829285"/>
            <a:ext cx="1525937" cy="1152487"/>
            <a:chOff x="5186832" y="2651233"/>
            <a:chExt cx="1144453" cy="864365"/>
          </a:xfrm>
        </p:grpSpPr>
        <p:sp>
          <p:nvSpPr>
            <p:cNvPr id="24" name="AutoShape 6"/>
            <p:cNvSpPr>
              <a:spLocks/>
            </p:cNvSpPr>
            <p:nvPr/>
          </p:nvSpPr>
          <p:spPr bwMode="auto">
            <a:xfrm>
              <a:off x="5282564" y="2651233"/>
              <a:ext cx="931918" cy="864365"/>
            </a:xfrm>
            <a:custGeom>
              <a:avLst/>
              <a:gdLst/>
              <a:ahLst/>
              <a:cxnLst/>
              <a:rect l="0" t="0" r="r" b="b"/>
              <a:pathLst>
                <a:path w="18170" h="17410">
                  <a:moveTo>
                    <a:pt x="2646" y="12932"/>
                  </a:moveTo>
                  <a:cubicBezTo>
                    <a:pt x="2646" y="12932"/>
                    <a:pt x="-563" y="9841"/>
                    <a:pt x="1221" y="4933"/>
                  </a:cubicBezTo>
                  <a:cubicBezTo>
                    <a:pt x="2993" y="24"/>
                    <a:pt x="7866" y="-1101"/>
                    <a:pt x="12847" y="1026"/>
                  </a:cubicBezTo>
                  <a:cubicBezTo>
                    <a:pt x="17840" y="3152"/>
                    <a:pt x="21037" y="7096"/>
                    <a:pt x="14452" y="15318"/>
                  </a:cubicBezTo>
                  <a:cubicBezTo>
                    <a:pt x="8190" y="20499"/>
                    <a:pt x="0" y="14428"/>
                    <a:pt x="0" y="14428"/>
                  </a:cubicBezTo>
                  <a:cubicBezTo>
                    <a:pt x="0" y="14428"/>
                    <a:pt x="2299" y="14366"/>
                    <a:pt x="2646" y="12932"/>
                  </a:cubicBezTo>
                  <a:close/>
                  <a:moveTo>
                    <a:pt x="2646" y="12932"/>
                  </a:moveTo>
                </a:path>
              </a:pathLst>
            </a:custGeom>
            <a:solidFill>
              <a:schemeClr val="accent6">
                <a:alpha val="78000"/>
              </a:schemeClr>
            </a:solidFill>
            <a:ln>
              <a:noFill/>
            </a:ln>
          </p:spPr>
          <p:txBody>
            <a:bodyPr lIns="0" tIns="0" rIns="0" bIns="0"/>
            <a:lstStyle/>
            <a:p>
              <a:endParaRPr lang="en-US" sz="2400" dirty="0">
                <a:solidFill>
                  <a:schemeClr val="bg1"/>
                </a:solidFill>
              </a:endParaRPr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5186832" y="2911862"/>
              <a:ext cx="1144453" cy="408900"/>
              <a:chOff x="2025468" y="1307290"/>
              <a:chExt cx="1579390" cy="408900"/>
            </a:xfrm>
          </p:grpSpPr>
          <p:sp>
            <p:nvSpPr>
              <p:cNvPr id="37" name="Shape 1878"/>
              <p:cNvSpPr/>
              <p:nvPr/>
            </p:nvSpPr>
            <p:spPr>
              <a:xfrm>
                <a:off x="2025468" y="1307290"/>
                <a:ext cx="1556774" cy="408900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lIns="0" tIns="0" rIns="0" bIns="0">
                <a:normAutofit/>
              </a:bodyPr>
              <a:lstStyle>
                <a:lvl1pPr algn="l">
                  <a:spcBef>
                    <a:spcPts val="5200"/>
                  </a:spcBef>
                  <a:defRPr sz="4000" spc="-79">
                    <a:solidFill>
                      <a:srgbClr val="53585F"/>
                    </a:solidFill>
                    <a:latin typeface="Rajdhani Medium"/>
                    <a:ea typeface="Rajdhani Medium"/>
                    <a:cs typeface="Rajdhani Medium"/>
                    <a:sym typeface="Rajdhani Medium"/>
                  </a:defRPr>
                </a:lvl1pPr>
              </a:lstStyle>
              <a:p>
                <a:pPr lvl="0" algn="ctr">
                  <a:defRPr sz="1800" spc="0">
                    <a:solidFill>
                      <a:srgbClr val="000000"/>
                    </a:solidFill>
                  </a:defRPr>
                </a:pPr>
                <a:r>
                  <a:rPr lang="en-US" sz="1467" b="1" spc="-40" dirty="0">
                    <a:solidFill>
                      <a:schemeClr val="bg1"/>
                    </a:solidFill>
                    <a:latin typeface="Raleway"/>
                    <a:cs typeface="Raleway"/>
                  </a:rPr>
                  <a:t>05 ITEM</a:t>
                </a:r>
                <a:endParaRPr sz="1467" b="1" spc="-40" dirty="0">
                  <a:solidFill>
                    <a:schemeClr val="bg1"/>
                  </a:solidFill>
                  <a:latin typeface="Raleway"/>
                  <a:cs typeface="Raleway"/>
                </a:endParaRPr>
              </a:p>
            </p:txBody>
          </p:sp>
          <p:sp>
            <p:nvSpPr>
              <p:cNvPr id="38" name="Shape 1880"/>
              <p:cNvSpPr/>
              <p:nvPr/>
            </p:nvSpPr>
            <p:spPr>
              <a:xfrm>
                <a:off x="2048085" y="1459107"/>
                <a:ext cx="1556773" cy="192313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25400" tIns="25400" rIns="25400" bIns="25400" anchor="ctr">
                <a:spAutoFit/>
              </a:bodyPr>
              <a:lstStyle>
                <a:lvl1pPr algn="l">
                  <a:defRPr sz="3000" spc="-59">
                    <a:latin typeface="Rajdhani"/>
                    <a:ea typeface="Rajdhani"/>
                    <a:cs typeface="Rajdhani"/>
                    <a:sym typeface="Rajdhani"/>
                  </a:defRPr>
                </a:lvl1pPr>
              </a:lstStyle>
              <a:p>
                <a:pPr lvl="0" algn="ctr">
                  <a:defRPr sz="1800" spc="0"/>
                </a:pPr>
                <a:r>
                  <a:rPr lang="en-US" sz="1333" spc="-29" dirty="0">
                    <a:solidFill>
                      <a:schemeClr val="bg1"/>
                    </a:solidFill>
                    <a:latin typeface="Calibri Light" panose="020F0302020204030204" pitchFamily="34" charset="0"/>
                    <a:cs typeface="Raleway"/>
                  </a:rPr>
                  <a:t>Important</a:t>
                </a:r>
                <a:endParaRPr sz="1333" spc="-29" dirty="0">
                  <a:solidFill>
                    <a:schemeClr val="bg1"/>
                  </a:solidFill>
                  <a:latin typeface="Calibri Light" panose="020F0302020204030204" pitchFamily="34" charset="0"/>
                  <a:cs typeface="Raleway"/>
                </a:endParaRPr>
              </a:p>
            </p:txBody>
          </p:sp>
        </p:grpSp>
      </p:grpSp>
      <p:sp>
        <p:nvSpPr>
          <p:cNvPr id="61" name="TextBox 60"/>
          <p:cNvSpPr txBox="1"/>
          <p:nvPr/>
        </p:nvSpPr>
        <p:spPr>
          <a:xfrm>
            <a:off x="1023755" y="1279117"/>
            <a:ext cx="4710036" cy="1241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</a:t>
            </a:r>
          </a:p>
          <a:p>
            <a:r>
              <a: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 WARMING</a:t>
            </a:r>
          </a:p>
          <a:p>
            <a:endParaRPr lang="en-US" sz="4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267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HAND TREE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F73F7FF-33D4-4545-8DD5-82242DCB77EB}"/>
              </a:ext>
            </a:extLst>
          </p:cNvPr>
          <p:cNvGrpSpPr/>
          <p:nvPr/>
        </p:nvGrpSpPr>
        <p:grpSpPr>
          <a:xfrm>
            <a:off x="1023755" y="2670198"/>
            <a:ext cx="4490419" cy="1027968"/>
            <a:chOff x="1023755" y="2670198"/>
            <a:chExt cx="4490419" cy="1027968"/>
          </a:xfrm>
        </p:grpSpPr>
        <p:sp>
          <p:nvSpPr>
            <p:cNvPr id="62" name="TextBox 61"/>
            <p:cNvSpPr txBox="1"/>
            <p:nvPr/>
          </p:nvSpPr>
          <p:spPr>
            <a:xfrm>
              <a:off x="1029475" y="2990472"/>
              <a:ext cx="4484699" cy="7076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Sugar plum gummi bears candy canes </a:t>
              </a:r>
              <a:r>
                <a:rPr lang="en-US" sz="1333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danish</a:t>
              </a:r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 cake bear claw cake. Dessert bear claw powder chocolate cake wafer fruitcake macaroon tart croissant. Pastry</a:t>
              </a:r>
            </a:p>
          </p:txBody>
        </p:sp>
        <p:sp>
          <p:nvSpPr>
            <p:cNvPr id="63" name="Rectangle 62"/>
            <p:cNvSpPr/>
            <p:nvPr/>
          </p:nvSpPr>
          <p:spPr>
            <a:xfrm>
              <a:off x="1023755" y="2670198"/>
              <a:ext cx="1436868" cy="2974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CONTENT TITLE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E4836598-9507-4671-891F-5F3EABDDEB93}"/>
              </a:ext>
            </a:extLst>
          </p:cNvPr>
          <p:cNvGrpSpPr/>
          <p:nvPr/>
        </p:nvGrpSpPr>
        <p:grpSpPr>
          <a:xfrm>
            <a:off x="1023755" y="4064716"/>
            <a:ext cx="1417192" cy="1766648"/>
            <a:chOff x="1023755" y="4064716"/>
            <a:chExt cx="1417192" cy="1766648"/>
          </a:xfrm>
        </p:grpSpPr>
        <p:sp>
          <p:nvSpPr>
            <p:cNvPr id="46" name="Oval 45"/>
            <p:cNvSpPr>
              <a:spLocks noChangeAspect="1"/>
            </p:cNvSpPr>
            <p:nvPr/>
          </p:nvSpPr>
          <p:spPr>
            <a:xfrm>
              <a:off x="1162469" y="4064716"/>
              <a:ext cx="1151456" cy="1151456"/>
            </a:xfrm>
            <a:prstGeom prst="ellipse">
              <a:avLst/>
            </a:prstGeom>
            <a:noFill/>
            <a:ln w="12700">
              <a:solidFill>
                <a:schemeClr val="accent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023755" y="5308144"/>
              <a:ext cx="141719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  <a:ea typeface="Roboto Light" panose="02000000000000000000" pitchFamily="2" charset="0"/>
                </a:rPr>
                <a:t>SUN</a:t>
              </a:r>
              <a:endParaRPr lang="en-US" sz="6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  <a:ea typeface="Roboto Light" panose="02000000000000000000" pitchFamily="2" charset="0"/>
              </a:endParaRPr>
            </a:p>
            <a:p>
              <a:pPr algn="ctr"/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Dessert tiramisu</a:t>
              </a:r>
              <a:endPara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endParaRPr>
            </a:p>
          </p:txBody>
        </p:sp>
        <p:sp>
          <p:nvSpPr>
            <p:cNvPr id="64" name="Freeform 403"/>
            <p:cNvSpPr>
              <a:spLocks noEditPoints="1"/>
            </p:cNvSpPr>
            <p:nvPr/>
          </p:nvSpPr>
          <p:spPr bwMode="auto">
            <a:xfrm>
              <a:off x="1548077" y="4450324"/>
              <a:ext cx="380240" cy="380240"/>
            </a:xfrm>
            <a:custGeom>
              <a:avLst/>
              <a:gdLst>
                <a:gd name="T0" fmla="*/ 30 w 186"/>
                <a:gd name="T1" fmla="*/ 89 h 186"/>
                <a:gd name="T2" fmla="*/ 0 w 186"/>
                <a:gd name="T3" fmla="*/ 93 h 186"/>
                <a:gd name="T4" fmla="*/ 30 w 186"/>
                <a:gd name="T5" fmla="*/ 97 h 186"/>
                <a:gd name="T6" fmla="*/ 45 w 186"/>
                <a:gd name="T7" fmla="*/ 51 h 186"/>
                <a:gd name="T8" fmla="*/ 51 w 186"/>
                <a:gd name="T9" fmla="*/ 46 h 186"/>
                <a:gd name="T10" fmla="*/ 27 w 186"/>
                <a:gd name="T11" fmla="*/ 28 h 186"/>
                <a:gd name="T12" fmla="*/ 45 w 186"/>
                <a:gd name="T13" fmla="*/ 51 h 186"/>
                <a:gd name="T14" fmla="*/ 159 w 186"/>
                <a:gd name="T15" fmla="*/ 34 h 186"/>
                <a:gd name="T16" fmla="*/ 153 w 186"/>
                <a:gd name="T17" fmla="*/ 28 h 186"/>
                <a:gd name="T18" fmla="*/ 135 w 186"/>
                <a:gd name="T19" fmla="*/ 51 h 186"/>
                <a:gd name="T20" fmla="*/ 45 w 186"/>
                <a:gd name="T21" fmla="*/ 135 h 186"/>
                <a:gd name="T22" fmla="*/ 27 w 186"/>
                <a:gd name="T23" fmla="*/ 159 h 186"/>
                <a:gd name="T24" fmla="*/ 51 w 186"/>
                <a:gd name="T25" fmla="*/ 141 h 186"/>
                <a:gd name="T26" fmla="*/ 45 w 186"/>
                <a:gd name="T27" fmla="*/ 135 h 186"/>
                <a:gd name="T28" fmla="*/ 97 w 186"/>
                <a:gd name="T29" fmla="*/ 30 h 186"/>
                <a:gd name="T30" fmla="*/ 93 w 186"/>
                <a:gd name="T31" fmla="*/ 0 h 186"/>
                <a:gd name="T32" fmla="*/ 89 w 186"/>
                <a:gd name="T33" fmla="*/ 30 h 186"/>
                <a:gd name="T34" fmla="*/ 182 w 186"/>
                <a:gd name="T35" fmla="*/ 89 h 186"/>
                <a:gd name="T36" fmla="*/ 152 w 186"/>
                <a:gd name="T37" fmla="*/ 93 h 186"/>
                <a:gd name="T38" fmla="*/ 182 w 186"/>
                <a:gd name="T39" fmla="*/ 97 h 186"/>
                <a:gd name="T40" fmla="*/ 182 w 186"/>
                <a:gd name="T41" fmla="*/ 89 h 186"/>
                <a:gd name="T42" fmla="*/ 135 w 186"/>
                <a:gd name="T43" fmla="*/ 135 h 186"/>
                <a:gd name="T44" fmla="*/ 153 w 186"/>
                <a:gd name="T45" fmla="*/ 159 h 186"/>
                <a:gd name="T46" fmla="*/ 159 w 186"/>
                <a:gd name="T47" fmla="*/ 153 h 186"/>
                <a:gd name="T48" fmla="*/ 93 w 186"/>
                <a:gd name="T49" fmla="*/ 43 h 186"/>
                <a:gd name="T50" fmla="*/ 93 w 186"/>
                <a:gd name="T51" fmla="*/ 144 h 186"/>
                <a:gd name="T52" fmla="*/ 93 w 186"/>
                <a:gd name="T53" fmla="*/ 43 h 186"/>
                <a:gd name="T54" fmla="*/ 51 w 186"/>
                <a:gd name="T55" fmla="*/ 93 h 186"/>
                <a:gd name="T56" fmla="*/ 135 w 186"/>
                <a:gd name="T57" fmla="*/ 93 h 186"/>
                <a:gd name="T58" fmla="*/ 93 w 186"/>
                <a:gd name="T59" fmla="*/ 152 h 186"/>
                <a:gd name="T60" fmla="*/ 89 w 186"/>
                <a:gd name="T61" fmla="*/ 182 h 186"/>
                <a:gd name="T62" fmla="*/ 97 w 186"/>
                <a:gd name="T63" fmla="*/ 182 h 186"/>
                <a:gd name="T64" fmla="*/ 93 w 186"/>
                <a:gd name="T65" fmla="*/ 152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86" h="186">
                  <a:moveTo>
                    <a:pt x="34" y="93"/>
                  </a:moveTo>
                  <a:cubicBezTo>
                    <a:pt x="34" y="91"/>
                    <a:pt x="32" y="89"/>
                    <a:pt x="30" y="89"/>
                  </a:cubicBezTo>
                  <a:cubicBezTo>
                    <a:pt x="4" y="89"/>
                    <a:pt x="4" y="89"/>
                    <a:pt x="4" y="89"/>
                  </a:cubicBezTo>
                  <a:cubicBezTo>
                    <a:pt x="2" y="89"/>
                    <a:pt x="0" y="91"/>
                    <a:pt x="0" y="93"/>
                  </a:cubicBezTo>
                  <a:cubicBezTo>
                    <a:pt x="0" y="96"/>
                    <a:pt x="2" y="97"/>
                    <a:pt x="4" y="97"/>
                  </a:cubicBezTo>
                  <a:cubicBezTo>
                    <a:pt x="30" y="97"/>
                    <a:pt x="30" y="97"/>
                    <a:pt x="30" y="97"/>
                  </a:cubicBezTo>
                  <a:cubicBezTo>
                    <a:pt x="32" y="97"/>
                    <a:pt x="34" y="96"/>
                    <a:pt x="34" y="93"/>
                  </a:cubicBezTo>
                  <a:close/>
                  <a:moveTo>
                    <a:pt x="45" y="51"/>
                  </a:moveTo>
                  <a:cubicBezTo>
                    <a:pt x="47" y="53"/>
                    <a:pt x="50" y="53"/>
                    <a:pt x="51" y="51"/>
                  </a:cubicBezTo>
                  <a:cubicBezTo>
                    <a:pt x="53" y="50"/>
                    <a:pt x="53" y="47"/>
                    <a:pt x="51" y="46"/>
                  </a:cubicBezTo>
                  <a:cubicBezTo>
                    <a:pt x="33" y="28"/>
                    <a:pt x="33" y="28"/>
                    <a:pt x="33" y="28"/>
                  </a:cubicBezTo>
                  <a:cubicBezTo>
                    <a:pt x="32" y="26"/>
                    <a:pt x="29" y="26"/>
                    <a:pt x="27" y="28"/>
                  </a:cubicBezTo>
                  <a:cubicBezTo>
                    <a:pt x="26" y="29"/>
                    <a:pt x="26" y="32"/>
                    <a:pt x="27" y="34"/>
                  </a:cubicBezTo>
                  <a:lnTo>
                    <a:pt x="45" y="51"/>
                  </a:lnTo>
                  <a:close/>
                  <a:moveTo>
                    <a:pt x="141" y="51"/>
                  </a:moveTo>
                  <a:cubicBezTo>
                    <a:pt x="159" y="34"/>
                    <a:pt x="159" y="34"/>
                    <a:pt x="159" y="34"/>
                  </a:cubicBezTo>
                  <a:cubicBezTo>
                    <a:pt x="160" y="32"/>
                    <a:pt x="160" y="29"/>
                    <a:pt x="159" y="28"/>
                  </a:cubicBezTo>
                  <a:cubicBezTo>
                    <a:pt x="157" y="26"/>
                    <a:pt x="154" y="26"/>
                    <a:pt x="153" y="28"/>
                  </a:cubicBezTo>
                  <a:cubicBezTo>
                    <a:pt x="135" y="46"/>
                    <a:pt x="135" y="46"/>
                    <a:pt x="135" y="46"/>
                  </a:cubicBezTo>
                  <a:cubicBezTo>
                    <a:pt x="133" y="47"/>
                    <a:pt x="133" y="50"/>
                    <a:pt x="135" y="51"/>
                  </a:cubicBezTo>
                  <a:cubicBezTo>
                    <a:pt x="136" y="53"/>
                    <a:pt x="139" y="53"/>
                    <a:pt x="141" y="51"/>
                  </a:cubicBezTo>
                  <a:close/>
                  <a:moveTo>
                    <a:pt x="45" y="135"/>
                  </a:moveTo>
                  <a:cubicBezTo>
                    <a:pt x="27" y="153"/>
                    <a:pt x="27" y="153"/>
                    <a:pt x="27" y="153"/>
                  </a:cubicBezTo>
                  <a:cubicBezTo>
                    <a:pt x="26" y="155"/>
                    <a:pt x="26" y="157"/>
                    <a:pt x="27" y="159"/>
                  </a:cubicBezTo>
                  <a:cubicBezTo>
                    <a:pt x="29" y="161"/>
                    <a:pt x="32" y="161"/>
                    <a:pt x="33" y="159"/>
                  </a:cubicBezTo>
                  <a:cubicBezTo>
                    <a:pt x="51" y="141"/>
                    <a:pt x="51" y="141"/>
                    <a:pt x="51" y="141"/>
                  </a:cubicBezTo>
                  <a:cubicBezTo>
                    <a:pt x="53" y="139"/>
                    <a:pt x="53" y="137"/>
                    <a:pt x="51" y="135"/>
                  </a:cubicBezTo>
                  <a:cubicBezTo>
                    <a:pt x="50" y="133"/>
                    <a:pt x="47" y="133"/>
                    <a:pt x="45" y="135"/>
                  </a:cubicBezTo>
                  <a:close/>
                  <a:moveTo>
                    <a:pt x="93" y="34"/>
                  </a:moveTo>
                  <a:cubicBezTo>
                    <a:pt x="95" y="34"/>
                    <a:pt x="97" y="32"/>
                    <a:pt x="97" y="30"/>
                  </a:cubicBezTo>
                  <a:cubicBezTo>
                    <a:pt x="97" y="5"/>
                    <a:pt x="97" y="5"/>
                    <a:pt x="97" y="5"/>
                  </a:cubicBezTo>
                  <a:cubicBezTo>
                    <a:pt x="97" y="2"/>
                    <a:pt x="95" y="0"/>
                    <a:pt x="93" y="0"/>
                  </a:cubicBezTo>
                  <a:cubicBezTo>
                    <a:pt x="91" y="0"/>
                    <a:pt x="89" y="2"/>
                    <a:pt x="89" y="5"/>
                  </a:cubicBezTo>
                  <a:cubicBezTo>
                    <a:pt x="89" y="30"/>
                    <a:pt x="89" y="30"/>
                    <a:pt x="89" y="30"/>
                  </a:cubicBezTo>
                  <a:cubicBezTo>
                    <a:pt x="89" y="32"/>
                    <a:pt x="91" y="34"/>
                    <a:pt x="93" y="34"/>
                  </a:cubicBezTo>
                  <a:close/>
                  <a:moveTo>
                    <a:pt x="182" y="89"/>
                  </a:moveTo>
                  <a:cubicBezTo>
                    <a:pt x="156" y="89"/>
                    <a:pt x="156" y="89"/>
                    <a:pt x="156" y="89"/>
                  </a:cubicBezTo>
                  <a:cubicBezTo>
                    <a:pt x="154" y="89"/>
                    <a:pt x="152" y="91"/>
                    <a:pt x="152" y="93"/>
                  </a:cubicBezTo>
                  <a:cubicBezTo>
                    <a:pt x="152" y="96"/>
                    <a:pt x="154" y="97"/>
                    <a:pt x="156" y="97"/>
                  </a:cubicBezTo>
                  <a:cubicBezTo>
                    <a:pt x="182" y="97"/>
                    <a:pt x="182" y="97"/>
                    <a:pt x="182" y="97"/>
                  </a:cubicBezTo>
                  <a:cubicBezTo>
                    <a:pt x="184" y="97"/>
                    <a:pt x="186" y="96"/>
                    <a:pt x="186" y="93"/>
                  </a:cubicBezTo>
                  <a:cubicBezTo>
                    <a:pt x="186" y="91"/>
                    <a:pt x="184" y="89"/>
                    <a:pt x="182" y="89"/>
                  </a:cubicBezTo>
                  <a:close/>
                  <a:moveTo>
                    <a:pt x="141" y="135"/>
                  </a:moveTo>
                  <a:cubicBezTo>
                    <a:pt x="139" y="133"/>
                    <a:pt x="136" y="133"/>
                    <a:pt x="135" y="135"/>
                  </a:cubicBezTo>
                  <a:cubicBezTo>
                    <a:pt x="133" y="137"/>
                    <a:pt x="133" y="139"/>
                    <a:pt x="135" y="141"/>
                  </a:cubicBezTo>
                  <a:cubicBezTo>
                    <a:pt x="153" y="159"/>
                    <a:pt x="153" y="159"/>
                    <a:pt x="153" y="159"/>
                  </a:cubicBezTo>
                  <a:cubicBezTo>
                    <a:pt x="154" y="161"/>
                    <a:pt x="157" y="161"/>
                    <a:pt x="159" y="159"/>
                  </a:cubicBezTo>
                  <a:cubicBezTo>
                    <a:pt x="160" y="157"/>
                    <a:pt x="160" y="155"/>
                    <a:pt x="159" y="153"/>
                  </a:cubicBezTo>
                  <a:lnTo>
                    <a:pt x="141" y="135"/>
                  </a:lnTo>
                  <a:close/>
                  <a:moveTo>
                    <a:pt x="93" y="43"/>
                  </a:moveTo>
                  <a:cubicBezTo>
                    <a:pt x="65" y="43"/>
                    <a:pt x="42" y="65"/>
                    <a:pt x="42" y="93"/>
                  </a:cubicBezTo>
                  <a:cubicBezTo>
                    <a:pt x="42" y="121"/>
                    <a:pt x="65" y="144"/>
                    <a:pt x="93" y="144"/>
                  </a:cubicBezTo>
                  <a:cubicBezTo>
                    <a:pt x="121" y="144"/>
                    <a:pt x="144" y="121"/>
                    <a:pt x="144" y="93"/>
                  </a:cubicBezTo>
                  <a:cubicBezTo>
                    <a:pt x="144" y="65"/>
                    <a:pt x="121" y="43"/>
                    <a:pt x="93" y="43"/>
                  </a:cubicBezTo>
                  <a:close/>
                  <a:moveTo>
                    <a:pt x="93" y="135"/>
                  </a:moveTo>
                  <a:cubicBezTo>
                    <a:pt x="70" y="135"/>
                    <a:pt x="51" y="117"/>
                    <a:pt x="51" y="93"/>
                  </a:cubicBezTo>
                  <a:cubicBezTo>
                    <a:pt x="51" y="70"/>
                    <a:pt x="70" y="51"/>
                    <a:pt x="93" y="51"/>
                  </a:cubicBezTo>
                  <a:cubicBezTo>
                    <a:pt x="116" y="51"/>
                    <a:pt x="135" y="70"/>
                    <a:pt x="135" y="93"/>
                  </a:cubicBezTo>
                  <a:cubicBezTo>
                    <a:pt x="135" y="117"/>
                    <a:pt x="116" y="135"/>
                    <a:pt x="93" y="135"/>
                  </a:cubicBezTo>
                  <a:close/>
                  <a:moveTo>
                    <a:pt x="93" y="152"/>
                  </a:moveTo>
                  <a:cubicBezTo>
                    <a:pt x="91" y="152"/>
                    <a:pt x="89" y="154"/>
                    <a:pt x="89" y="157"/>
                  </a:cubicBezTo>
                  <a:cubicBezTo>
                    <a:pt x="89" y="182"/>
                    <a:pt x="89" y="182"/>
                    <a:pt x="89" y="182"/>
                  </a:cubicBezTo>
                  <a:cubicBezTo>
                    <a:pt x="89" y="184"/>
                    <a:pt x="91" y="186"/>
                    <a:pt x="93" y="186"/>
                  </a:cubicBezTo>
                  <a:cubicBezTo>
                    <a:pt x="95" y="186"/>
                    <a:pt x="97" y="184"/>
                    <a:pt x="97" y="182"/>
                  </a:cubicBezTo>
                  <a:cubicBezTo>
                    <a:pt x="97" y="157"/>
                    <a:pt x="97" y="157"/>
                    <a:pt x="97" y="157"/>
                  </a:cubicBezTo>
                  <a:cubicBezTo>
                    <a:pt x="97" y="154"/>
                    <a:pt x="95" y="152"/>
                    <a:pt x="93" y="1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5FC033FF-B2E0-4C4A-BDFC-E55A37D86374}"/>
              </a:ext>
            </a:extLst>
          </p:cNvPr>
          <p:cNvGrpSpPr/>
          <p:nvPr/>
        </p:nvGrpSpPr>
        <p:grpSpPr>
          <a:xfrm>
            <a:off x="2692243" y="4064716"/>
            <a:ext cx="1417192" cy="1766648"/>
            <a:chOff x="2692243" y="4064716"/>
            <a:chExt cx="1417192" cy="1766648"/>
          </a:xfrm>
        </p:grpSpPr>
        <p:sp>
          <p:nvSpPr>
            <p:cNvPr id="53" name="Oval 52"/>
            <p:cNvSpPr>
              <a:spLocks noChangeAspect="1"/>
            </p:cNvSpPr>
            <p:nvPr/>
          </p:nvSpPr>
          <p:spPr>
            <a:xfrm>
              <a:off x="2825112" y="4064716"/>
              <a:ext cx="1151456" cy="1151456"/>
            </a:xfrm>
            <a:prstGeom prst="ellipse">
              <a:avLst/>
            </a:prstGeom>
            <a:noFill/>
            <a:ln w="12700">
              <a:solidFill>
                <a:schemeClr val="accent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2692243" y="5308144"/>
              <a:ext cx="141719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  <a:ea typeface="Roboto Light" panose="02000000000000000000" pitchFamily="2" charset="0"/>
                </a:rPr>
                <a:t>RAIN</a:t>
              </a:r>
              <a:endParaRPr lang="en-US" sz="6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  <a:ea typeface="Roboto Light" panose="02000000000000000000" pitchFamily="2" charset="0"/>
              </a:endParaRPr>
            </a:p>
            <a:p>
              <a:pPr algn="ctr"/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Dessert tiramisu</a:t>
              </a:r>
              <a:endPara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endParaRPr>
            </a:p>
          </p:txBody>
        </p:sp>
        <p:sp>
          <p:nvSpPr>
            <p:cNvPr id="65" name="Freeform 420"/>
            <p:cNvSpPr>
              <a:spLocks noEditPoints="1"/>
            </p:cNvSpPr>
            <p:nvPr/>
          </p:nvSpPr>
          <p:spPr bwMode="auto">
            <a:xfrm>
              <a:off x="3210720" y="4451446"/>
              <a:ext cx="380240" cy="377997"/>
            </a:xfrm>
            <a:custGeom>
              <a:avLst/>
              <a:gdLst>
                <a:gd name="T0" fmla="*/ 102 w 186"/>
                <a:gd name="T1" fmla="*/ 131 h 185"/>
                <a:gd name="T2" fmla="*/ 97 w 186"/>
                <a:gd name="T3" fmla="*/ 126 h 185"/>
                <a:gd name="T4" fmla="*/ 94 w 186"/>
                <a:gd name="T5" fmla="*/ 128 h 185"/>
                <a:gd name="T6" fmla="*/ 69 w 186"/>
                <a:gd name="T7" fmla="*/ 153 h 185"/>
                <a:gd name="T8" fmla="*/ 68 w 186"/>
                <a:gd name="T9" fmla="*/ 156 h 185"/>
                <a:gd name="T10" fmla="*/ 72 w 186"/>
                <a:gd name="T11" fmla="*/ 160 h 185"/>
                <a:gd name="T12" fmla="*/ 87 w 186"/>
                <a:gd name="T13" fmla="*/ 160 h 185"/>
                <a:gd name="T14" fmla="*/ 69 w 186"/>
                <a:gd name="T15" fmla="*/ 178 h 185"/>
                <a:gd name="T16" fmla="*/ 68 w 186"/>
                <a:gd name="T17" fmla="*/ 181 h 185"/>
                <a:gd name="T18" fmla="*/ 72 w 186"/>
                <a:gd name="T19" fmla="*/ 185 h 185"/>
                <a:gd name="T20" fmla="*/ 75 w 186"/>
                <a:gd name="T21" fmla="*/ 184 h 185"/>
                <a:gd name="T22" fmla="*/ 100 w 186"/>
                <a:gd name="T23" fmla="*/ 159 h 185"/>
                <a:gd name="T24" fmla="*/ 102 w 186"/>
                <a:gd name="T25" fmla="*/ 156 h 185"/>
                <a:gd name="T26" fmla="*/ 97 w 186"/>
                <a:gd name="T27" fmla="*/ 152 h 185"/>
                <a:gd name="T28" fmla="*/ 97 w 186"/>
                <a:gd name="T29" fmla="*/ 152 h 185"/>
                <a:gd name="T30" fmla="*/ 82 w 186"/>
                <a:gd name="T31" fmla="*/ 152 h 185"/>
                <a:gd name="T32" fmla="*/ 100 w 186"/>
                <a:gd name="T33" fmla="*/ 134 h 185"/>
                <a:gd name="T34" fmla="*/ 102 w 186"/>
                <a:gd name="T35" fmla="*/ 131 h 185"/>
                <a:gd name="T36" fmla="*/ 55 w 186"/>
                <a:gd name="T37" fmla="*/ 135 h 185"/>
                <a:gd name="T38" fmla="*/ 52 w 186"/>
                <a:gd name="T39" fmla="*/ 136 h 185"/>
                <a:gd name="T40" fmla="*/ 27 w 186"/>
                <a:gd name="T41" fmla="*/ 161 h 185"/>
                <a:gd name="T42" fmla="*/ 26 w 186"/>
                <a:gd name="T43" fmla="*/ 164 h 185"/>
                <a:gd name="T44" fmla="*/ 30 w 186"/>
                <a:gd name="T45" fmla="*/ 169 h 185"/>
                <a:gd name="T46" fmla="*/ 33 w 186"/>
                <a:gd name="T47" fmla="*/ 167 h 185"/>
                <a:gd name="T48" fmla="*/ 58 w 186"/>
                <a:gd name="T49" fmla="*/ 142 h 185"/>
                <a:gd name="T50" fmla="*/ 59 w 186"/>
                <a:gd name="T51" fmla="*/ 139 h 185"/>
                <a:gd name="T52" fmla="*/ 55 w 186"/>
                <a:gd name="T53" fmla="*/ 135 h 185"/>
                <a:gd name="T54" fmla="*/ 161 w 186"/>
                <a:gd name="T55" fmla="*/ 43 h 185"/>
                <a:gd name="T56" fmla="*/ 161 w 186"/>
                <a:gd name="T57" fmla="*/ 42 h 185"/>
                <a:gd name="T58" fmla="*/ 135 w 186"/>
                <a:gd name="T59" fmla="*/ 17 h 185"/>
                <a:gd name="T60" fmla="*/ 119 w 186"/>
                <a:gd name="T61" fmla="*/ 23 h 185"/>
                <a:gd name="T62" fmla="*/ 76 w 186"/>
                <a:gd name="T63" fmla="*/ 0 h 185"/>
                <a:gd name="T64" fmla="*/ 26 w 186"/>
                <a:gd name="T65" fmla="*/ 43 h 185"/>
                <a:gd name="T66" fmla="*/ 0 w 186"/>
                <a:gd name="T67" fmla="*/ 76 h 185"/>
                <a:gd name="T68" fmla="*/ 34 w 186"/>
                <a:gd name="T69" fmla="*/ 109 h 185"/>
                <a:gd name="T70" fmla="*/ 152 w 186"/>
                <a:gd name="T71" fmla="*/ 109 h 185"/>
                <a:gd name="T72" fmla="*/ 186 w 186"/>
                <a:gd name="T73" fmla="*/ 76 h 185"/>
                <a:gd name="T74" fmla="*/ 161 w 186"/>
                <a:gd name="T75" fmla="*/ 43 h 185"/>
                <a:gd name="T76" fmla="*/ 152 w 186"/>
                <a:gd name="T77" fmla="*/ 101 h 185"/>
                <a:gd name="T78" fmla="*/ 34 w 186"/>
                <a:gd name="T79" fmla="*/ 101 h 185"/>
                <a:gd name="T80" fmla="*/ 9 w 186"/>
                <a:gd name="T81" fmla="*/ 76 h 185"/>
                <a:gd name="T82" fmla="*/ 28 w 186"/>
                <a:gd name="T83" fmla="*/ 51 h 185"/>
                <a:gd name="T84" fmla="*/ 35 w 186"/>
                <a:gd name="T85" fmla="*/ 44 h 185"/>
                <a:gd name="T86" fmla="*/ 76 w 186"/>
                <a:gd name="T87" fmla="*/ 8 h 185"/>
                <a:gd name="T88" fmla="*/ 107 w 186"/>
                <a:gd name="T89" fmla="*/ 23 h 185"/>
                <a:gd name="T90" fmla="*/ 118 w 186"/>
                <a:gd name="T91" fmla="*/ 31 h 185"/>
                <a:gd name="T92" fmla="*/ 119 w 186"/>
                <a:gd name="T93" fmla="*/ 31 h 185"/>
                <a:gd name="T94" fmla="*/ 124 w 186"/>
                <a:gd name="T95" fmla="*/ 29 h 185"/>
                <a:gd name="T96" fmla="*/ 135 w 186"/>
                <a:gd name="T97" fmla="*/ 25 h 185"/>
                <a:gd name="T98" fmla="*/ 152 w 186"/>
                <a:gd name="T99" fmla="*/ 42 h 185"/>
                <a:gd name="T100" fmla="*/ 152 w 186"/>
                <a:gd name="T101" fmla="*/ 43 h 185"/>
                <a:gd name="T102" fmla="*/ 159 w 186"/>
                <a:gd name="T103" fmla="*/ 51 h 185"/>
                <a:gd name="T104" fmla="*/ 178 w 186"/>
                <a:gd name="T105" fmla="*/ 76 h 185"/>
                <a:gd name="T106" fmla="*/ 152 w 186"/>
                <a:gd name="T107" fmla="*/ 101 h 185"/>
                <a:gd name="T108" fmla="*/ 144 w 186"/>
                <a:gd name="T109" fmla="*/ 135 h 185"/>
                <a:gd name="T110" fmla="*/ 141 w 186"/>
                <a:gd name="T111" fmla="*/ 136 h 185"/>
                <a:gd name="T112" fmla="*/ 116 w 186"/>
                <a:gd name="T113" fmla="*/ 161 h 185"/>
                <a:gd name="T114" fmla="*/ 114 w 186"/>
                <a:gd name="T115" fmla="*/ 164 h 185"/>
                <a:gd name="T116" fmla="*/ 119 w 186"/>
                <a:gd name="T117" fmla="*/ 169 h 185"/>
                <a:gd name="T118" fmla="*/ 122 w 186"/>
                <a:gd name="T119" fmla="*/ 167 h 185"/>
                <a:gd name="T120" fmla="*/ 147 w 186"/>
                <a:gd name="T121" fmla="*/ 142 h 185"/>
                <a:gd name="T122" fmla="*/ 148 w 186"/>
                <a:gd name="T123" fmla="*/ 139 h 185"/>
                <a:gd name="T124" fmla="*/ 144 w 186"/>
                <a:gd name="T125" fmla="*/ 135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86" h="185">
                  <a:moveTo>
                    <a:pt x="102" y="131"/>
                  </a:moveTo>
                  <a:cubicBezTo>
                    <a:pt x="102" y="128"/>
                    <a:pt x="100" y="126"/>
                    <a:pt x="97" y="126"/>
                  </a:cubicBezTo>
                  <a:cubicBezTo>
                    <a:pt x="96" y="126"/>
                    <a:pt x="95" y="127"/>
                    <a:pt x="94" y="128"/>
                  </a:cubicBezTo>
                  <a:cubicBezTo>
                    <a:pt x="69" y="153"/>
                    <a:pt x="69" y="153"/>
                    <a:pt x="69" y="153"/>
                  </a:cubicBezTo>
                  <a:cubicBezTo>
                    <a:pt x="68" y="154"/>
                    <a:pt x="68" y="155"/>
                    <a:pt x="68" y="156"/>
                  </a:cubicBezTo>
                  <a:cubicBezTo>
                    <a:pt x="68" y="158"/>
                    <a:pt x="70" y="160"/>
                    <a:pt x="72" y="160"/>
                  </a:cubicBezTo>
                  <a:cubicBezTo>
                    <a:pt x="87" y="160"/>
                    <a:pt x="87" y="160"/>
                    <a:pt x="87" y="160"/>
                  </a:cubicBezTo>
                  <a:cubicBezTo>
                    <a:pt x="69" y="178"/>
                    <a:pt x="69" y="178"/>
                    <a:pt x="69" y="178"/>
                  </a:cubicBezTo>
                  <a:cubicBezTo>
                    <a:pt x="68" y="179"/>
                    <a:pt x="68" y="180"/>
                    <a:pt x="68" y="181"/>
                  </a:cubicBezTo>
                  <a:cubicBezTo>
                    <a:pt x="68" y="184"/>
                    <a:pt x="70" y="185"/>
                    <a:pt x="72" y="185"/>
                  </a:cubicBezTo>
                  <a:cubicBezTo>
                    <a:pt x="73" y="185"/>
                    <a:pt x="74" y="185"/>
                    <a:pt x="75" y="184"/>
                  </a:cubicBezTo>
                  <a:cubicBezTo>
                    <a:pt x="100" y="159"/>
                    <a:pt x="100" y="159"/>
                    <a:pt x="100" y="159"/>
                  </a:cubicBezTo>
                  <a:cubicBezTo>
                    <a:pt x="101" y="158"/>
                    <a:pt x="102" y="157"/>
                    <a:pt x="102" y="156"/>
                  </a:cubicBezTo>
                  <a:cubicBezTo>
                    <a:pt x="102" y="154"/>
                    <a:pt x="100" y="152"/>
                    <a:pt x="97" y="152"/>
                  </a:cubicBezTo>
                  <a:cubicBezTo>
                    <a:pt x="97" y="152"/>
                    <a:pt x="97" y="152"/>
                    <a:pt x="97" y="152"/>
                  </a:cubicBezTo>
                  <a:cubicBezTo>
                    <a:pt x="82" y="152"/>
                    <a:pt x="82" y="152"/>
                    <a:pt x="82" y="152"/>
                  </a:cubicBezTo>
                  <a:cubicBezTo>
                    <a:pt x="100" y="134"/>
                    <a:pt x="100" y="134"/>
                    <a:pt x="100" y="134"/>
                  </a:cubicBezTo>
                  <a:cubicBezTo>
                    <a:pt x="101" y="133"/>
                    <a:pt x="102" y="132"/>
                    <a:pt x="102" y="131"/>
                  </a:cubicBezTo>
                  <a:close/>
                  <a:moveTo>
                    <a:pt x="55" y="135"/>
                  </a:moveTo>
                  <a:cubicBezTo>
                    <a:pt x="54" y="135"/>
                    <a:pt x="53" y="135"/>
                    <a:pt x="52" y="136"/>
                  </a:cubicBezTo>
                  <a:cubicBezTo>
                    <a:pt x="27" y="161"/>
                    <a:pt x="27" y="161"/>
                    <a:pt x="27" y="161"/>
                  </a:cubicBezTo>
                  <a:cubicBezTo>
                    <a:pt x="26" y="162"/>
                    <a:pt x="26" y="163"/>
                    <a:pt x="26" y="164"/>
                  </a:cubicBezTo>
                  <a:cubicBezTo>
                    <a:pt x="26" y="167"/>
                    <a:pt x="28" y="169"/>
                    <a:pt x="30" y="169"/>
                  </a:cubicBezTo>
                  <a:cubicBezTo>
                    <a:pt x="31" y="169"/>
                    <a:pt x="32" y="168"/>
                    <a:pt x="33" y="167"/>
                  </a:cubicBezTo>
                  <a:cubicBezTo>
                    <a:pt x="58" y="142"/>
                    <a:pt x="58" y="142"/>
                    <a:pt x="58" y="142"/>
                  </a:cubicBezTo>
                  <a:cubicBezTo>
                    <a:pt x="59" y="141"/>
                    <a:pt x="59" y="140"/>
                    <a:pt x="59" y="139"/>
                  </a:cubicBezTo>
                  <a:cubicBezTo>
                    <a:pt x="59" y="137"/>
                    <a:pt x="58" y="135"/>
                    <a:pt x="55" y="135"/>
                  </a:cubicBezTo>
                  <a:close/>
                  <a:moveTo>
                    <a:pt x="161" y="43"/>
                  </a:moveTo>
                  <a:cubicBezTo>
                    <a:pt x="161" y="43"/>
                    <a:pt x="161" y="42"/>
                    <a:pt x="161" y="42"/>
                  </a:cubicBezTo>
                  <a:cubicBezTo>
                    <a:pt x="161" y="28"/>
                    <a:pt x="149" y="17"/>
                    <a:pt x="135" y="17"/>
                  </a:cubicBezTo>
                  <a:cubicBezTo>
                    <a:pt x="129" y="17"/>
                    <a:pt x="123" y="19"/>
                    <a:pt x="119" y="23"/>
                  </a:cubicBezTo>
                  <a:cubicBezTo>
                    <a:pt x="110" y="9"/>
                    <a:pt x="94" y="0"/>
                    <a:pt x="76" y="0"/>
                  </a:cubicBezTo>
                  <a:cubicBezTo>
                    <a:pt x="51" y="0"/>
                    <a:pt x="30" y="19"/>
                    <a:pt x="26" y="43"/>
                  </a:cubicBezTo>
                  <a:cubicBezTo>
                    <a:pt x="11" y="46"/>
                    <a:pt x="0" y="60"/>
                    <a:pt x="0" y="76"/>
                  </a:cubicBezTo>
                  <a:cubicBezTo>
                    <a:pt x="0" y="94"/>
                    <a:pt x="16" y="109"/>
                    <a:pt x="34" y="109"/>
                  </a:cubicBezTo>
                  <a:cubicBezTo>
                    <a:pt x="152" y="109"/>
                    <a:pt x="152" y="109"/>
                    <a:pt x="152" y="109"/>
                  </a:cubicBezTo>
                  <a:cubicBezTo>
                    <a:pt x="171" y="109"/>
                    <a:pt x="186" y="94"/>
                    <a:pt x="186" y="76"/>
                  </a:cubicBezTo>
                  <a:cubicBezTo>
                    <a:pt x="186" y="60"/>
                    <a:pt x="175" y="47"/>
                    <a:pt x="161" y="43"/>
                  </a:cubicBezTo>
                  <a:close/>
                  <a:moveTo>
                    <a:pt x="152" y="101"/>
                  </a:moveTo>
                  <a:cubicBezTo>
                    <a:pt x="34" y="101"/>
                    <a:pt x="34" y="101"/>
                    <a:pt x="34" y="101"/>
                  </a:cubicBezTo>
                  <a:cubicBezTo>
                    <a:pt x="20" y="101"/>
                    <a:pt x="9" y="90"/>
                    <a:pt x="9" y="76"/>
                  </a:cubicBezTo>
                  <a:cubicBezTo>
                    <a:pt x="9" y="64"/>
                    <a:pt x="17" y="54"/>
                    <a:pt x="28" y="51"/>
                  </a:cubicBezTo>
                  <a:cubicBezTo>
                    <a:pt x="32" y="50"/>
                    <a:pt x="34" y="48"/>
                    <a:pt x="35" y="44"/>
                  </a:cubicBezTo>
                  <a:cubicBezTo>
                    <a:pt x="38" y="24"/>
                    <a:pt x="56" y="8"/>
                    <a:pt x="76" y="8"/>
                  </a:cubicBezTo>
                  <a:cubicBezTo>
                    <a:pt x="91" y="8"/>
                    <a:pt x="100" y="11"/>
                    <a:pt x="107" y="23"/>
                  </a:cubicBezTo>
                  <a:cubicBezTo>
                    <a:pt x="109" y="25"/>
                    <a:pt x="115" y="31"/>
                    <a:pt x="118" y="31"/>
                  </a:cubicBezTo>
                  <a:cubicBezTo>
                    <a:pt x="118" y="31"/>
                    <a:pt x="119" y="31"/>
                    <a:pt x="119" y="31"/>
                  </a:cubicBezTo>
                  <a:cubicBezTo>
                    <a:pt x="121" y="31"/>
                    <a:pt x="123" y="31"/>
                    <a:pt x="124" y="29"/>
                  </a:cubicBezTo>
                  <a:cubicBezTo>
                    <a:pt x="127" y="27"/>
                    <a:pt x="131" y="25"/>
                    <a:pt x="135" y="25"/>
                  </a:cubicBezTo>
                  <a:cubicBezTo>
                    <a:pt x="145" y="25"/>
                    <a:pt x="152" y="33"/>
                    <a:pt x="152" y="42"/>
                  </a:cubicBezTo>
                  <a:cubicBezTo>
                    <a:pt x="152" y="43"/>
                    <a:pt x="152" y="43"/>
                    <a:pt x="152" y="43"/>
                  </a:cubicBezTo>
                  <a:cubicBezTo>
                    <a:pt x="152" y="47"/>
                    <a:pt x="155" y="50"/>
                    <a:pt x="159" y="51"/>
                  </a:cubicBezTo>
                  <a:cubicBezTo>
                    <a:pt x="170" y="54"/>
                    <a:pt x="178" y="64"/>
                    <a:pt x="178" y="76"/>
                  </a:cubicBezTo>
                  <a:cubicBezTo>
                    <a:pt x="178" y="90"/>
                    <a:pt x="166" y="101"/>
                    <a:pt x="152" y="101"/>
                  </a:cubicBezTo>
                  <a:close/>
                  <a:moveTo>
                    <a:pt x="144" y="135"/>
                  </a:moveTo>
                  <a:cubicBezTo>
                    <a:pt x="143" y="135"/>
                    <a:pt x="142" y="135"/>
                    <a:pt x="141" y="136"/>
                  </a:cubicBezTo>
                  <a:cubicBezTo>
                    <a:pt x="116" y="161"/>
                    <a:pt x="116" y="161"/>
                    <a:pt x="116" y="161"/>
                  </a:cubicBezTo>
                  <a:cubicBezTo>
                    <a:pt x="115" y="162"/>
                    <a:pt x="114" y="163"/>
                    <a:pt x="114" y="164"/>
                  </a:cubicBezTo>
                  <a:cubicBezTo>
                    <a:pt x="114" y="167"/>
                    <a:pt x="116" y="169"/>
                    <a:pt x="119" y="169"/>
                  </a:cubicBezTo>
                  <a:cubicBezTo>
                    <a:pt x="120" y="169"/>
                    <a:pt x="121" y="168"/>
                    <a:pt x="122" y="167"/>
                  </a:cubicBezTo>
                  <a:cubicBezTo>
                    <a:pt x="147" y="142"/>
                    <a:pt x="147" y="142"/>
                    <a:pt x="147" y="142"/>
                  </a:cubicBezTo>
                  <a:cubicBezTo>
                    <a:pt x="148" y="141"/>
                    <a:pt x="148" y="140"/>
                    <a:pt x="148" y="139"/>
                  </a:cubicBezTo>
                  <a:cubicBezTo>
                    <a:pt x="148" y="137"/>
                    <a:pt x="146" y="135"/>
                    <a:pt x="144" y="13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304670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500"/>
                            </p:stCondLst>
                            <p:childTnLst>
                              <p:par>
                                <p:cTn id="5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0"/>
                            </p:stCondLst>
                            <p:childTnLst>
                              <p:par>
                                <p:cTn id="5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500"/>
                            </p:stCondLst>
                            <p:childTnLst>
                              <p:par>
                                <p:cTn id="6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6" grpId="0" animBg="1"/>
      <p:bldP spid="6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TREE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DIAG 08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9</a:t>
            </a:fld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100686" y="1690688"/>
            <a:ext cx="3742167" cy="3600713"/>
            <a:chOff x="2788141" y="1016184"/>
            <a:chExt cx="3783780" cy="3640753"/>
          </a:xfrm>
        </p:grpSpPr>
        <p:sp>
          <p:nvSpPr>
            <p:cNvPr id="42" name="Freeform 5"/>
            <p:cNvSpPr>
              <a:spLocks/>
            </p:cNvSpPr>
            <p:nvPr/>
          </p:nvSpPr>
          <p:spPr bwMode="auto">
            <a:xfrm>
              <a:off x="2788141" y="3631156"/>
              <a:ext cx="3125729" cy="1025781"/>
            </a:xfrm>
            <a:custGeom>
              <a:avLst/>
              <a:gdLst>
                <a:gd name="T0" fmla="*/ 0 w 448"/>
                <a:gd name="T1" fmla="*/ 143 h 147"/>
                <a:gd name="T2" fmla="*/ 448 w 448"/>
                <a:gd name="T3" fmla="*/ 147 h 147"/>
                <a:gd name="T4" fmla="*/ 0 w 448"/>
                <a:gd name="T5" fmla="*/ 143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8" h="147">
                  <a:moveTo>
                    <a:pt x="0" y="143"/>
                  </a:moveTo>
                  <a:cubicBezTo>
                    <a:pt x="0" y="143"/>
                    <a:pt x="215" y="56"/>
                    <a:pt x="448" y="147"/>
                  </a:cubicBezTo>
                  <a:cubicBezTo>
                    <a:pt x="448" y="147"/>
                    <a:pt x="269" y="0"/>
                    <a:pt x="0" y="143"/>
                  </a:cubicBezTo>
                  <a:close/>
                </a:path>
              </a:pathLst>
            </a:custGeom>
            <a:solidFill>
              <a:srgbClr val="A2772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43" name="Freeform 6"/>
            <p:cNvSpPr>
              <a:spLocks/>
            </p:cNvSpPr>
            <p:nvPr/>
          </p:nvSpPr>
          <p:spPr bwMode="auto">
            <a:xfrm>
              <a:off x="3867148" y="2472601"/>
              <a:ext cx="1345128" cy="1930599"/>
            </a:xfrm>
            <a:custGeom>
              <a:avLst/>
              <a:gdLst>
                <a:gd name="T0" fmla="*/ 149 w 193"/>
                <a:gd name="T1" fmla="*/ 248 h 277"/>
                <a:gd name="T2" fmla="*/ 193 w 193"/>
                <a:gd name="T3" fmla="*/ 49 h 277"/>
                <a:gd name="T4" fmla="*/ 124 w 193"/>
                <a:gd name="T5" fmla="*/ 90 h 277"/>
                <a:gd name="T6" fmla="*/ 24 w 193"/>
                <a:gd name="T7" fmla="*/ 0 h 277"/>
                <a:gd name="T8" fmla="*/ 74 w 193"/>
                <a:gd name="T9" fmla="*/ 133 h 277"/>
                <a:gd name="T10" fmla="*/ 0 w 193"/>
                <a:gd name="T11" fmla="*/ 260 h 277"/>
                <a:gd name="T12" fmla="*/ 56 w 193"/>
                <a:gd name="T13" fmla="*/ 234 h 277"/>
                <a:gd name="T14" fmla="*/ 95 w 193"/>
                <a:gd name="T15" fmla="*/ 188 h 277"/>
                <a:gd name="T16" fmla="*/ 139 w 193"/>
                <a:gd name="T17" fmla="*/ 256 h 277"/>
                <a:gd name="T18" fmla="*/ 149 w 193"/>
                <a:gd name="T19" fmla="*/ 248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3" h="277">
                  <a:moveTo>
                    <a:pt x="149" y="248"/>
                  </a:moveTo>
                  <a:cubicBezTo>
                    <a:pt x="149" y="248"/>
                    <a:pt x="84" y="120"/>
                    <a:pt x="193" y="49"/>
                  </a:cubicBezTo>
                  <a:cubicBezTo>
                    <a:pt x="193" y="49"/>
                    <a:pt x="165" y="46"/>
                    <a:pt x="124" y="90"/>
                  </a:cubicBezTo>
                  <a:cubicBezTo>
                    <a:pt x="82" y="135"/>
                    <a:pt x="76" y="29"/>
                    <a:pt x="24" y="0"/>
                  </a:cubicBezTo>
                  <a:cubicBezTo>
                    <a:pt x="24" y="0"/>
                    <a:pt x="67" y="67"/>
                    <a:pt x="74" y="133"/>
                  </a:cubicBezTo>
                  <a:cubicBezTo>
                    <a:pt x="82" y="199"/>
                    <a:pt x="0" y="260"/>
                    <a:pt x="0" y="260"/>
                  </a:cubicBezTo>
                  <a:cubicBezTo>
                    <a:pt x="0" y="260"/>
                    <a:pt x="30" y="261"/>
                    <a:pt x="56" y="234"/>
                  </a:cubicBezTo>
                  <a:cubicBezTo>
                    <a:pt x="81" y="207"/>
                    <a:pt x="84" y="184"/>
                    <a:pt x="95" y="188"/>
                  </a:cubicBezTo>
                  <a:cubicBezTo>
                    <a:pt x="106" y="193"/>
                    <a:pt x="119" y="245"/>
                    <a:pt x="139" y="256"/>
                  </a:cubicBezTo>
                  <a:cubicBezTo>
                    <a:pt x="160" y="267"/>
                    <a:pt x="166" y="277"/>
                    <a:pt x="149" y="248"/>
                  </a:cubicBezTo>
                  <a:close/>
                </a:path>
              </a:pathLst>
            </a:custGeom>
            <a:solidFill>
              <a:srgbClr val="A2772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44" name="Freeform 7"/>
            <p:cNvSpPr>
              <a:spLocks/>
            </p:cNvSpPr>
            <p:nvPr/>
          </p:nvSpPr>
          <p:spPr bwMode="auto">
            <a:xfrm>
              <a:off x="5299370" y="2003256"/>
              <a:ext cx="1016104" cy="803206"/>
            </a:xfrm>
            <a:custGeom>
              <a:avLst/>
              <a:gdLst>
                <a:gd name="T0" fmla="*/ 0 w 146"/>
                <a:gd name="T1" fmla="*/ 114 h 115"/>
                <a:gd name="T2" fmla="*/ 146 w 146"/>
                <a:gd name="T3" fmla="*/ 18 h 115"/>
                <a:gd name="T4" fmla="*/ 0 w 146"/>
                <a:gd name="T5" fmla="*/ 114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6" h="115">
                  <a:moveTo>
                    <a:pt x="0" y="114"/>
                  </a:moveTo>
                  <a:cubicBezTo>
                    <a:pt x="0" y="114"/>
                    <a:pt x="31" y="0"/>
                    <a:pt x="146" y="18"/>
                  </a:cubicBezTo>
                  <a:cubicBezTo>
                    <a:pt x="146" y="18"/>
                    <a:pt x="126" y="115"/>
                    <a:pt x="0" y="11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45" name="Freeform 8"/>
            <p:cNvSpPr>
              <a:spLocks/>
            </p:cNvSpPr>
            <p:nvPr/>
          </p:nvSpPr>
          <p:spPr bwMode="auto">
            <a:xfrm>
              <a:off x="4873575" y="1935516"/>
              <a:ext cx="687080" cy="793529"/>
            </a:xfrm>
            <a:custGeom>
              <a:avLst/>
              <a:gdLst>
                <a:gd name="T0" fmla="*/ 48 w 99"/>
                <a:gd name="T1" fmla="*/ 114 h 114"/>
                <a:gd name="T2" fmla="*/ 56 w 99"/>
                <a:gd name="T3" fmla="*/ 0 h 114"/>
                <a:gd name="T4" fmla="*/ 48 w 99"/>
                <a:gd name="T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9" h="114">
                  <a:moveTo>
                    <a:pt x="48" y="114"/>
                  </a:moveTo>
                  <a:cubicBezTo>
                    <a:pt x="48" y="114"/>
                    <a:pt x="0" y="53"/>
                    <a:pt x="56" y="0"/>
                  </a:cubicBezTo>
                  <a:cubicBezTo>
                    <a:pt x="56" y="0"/>
                    <a:pt x="99" y="49"/>
                    <a:pt x="48" y="11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55" name="Freeform 9"/>
            <p:cNvSpPr>
              <a:spLocks/>
            </p:cNvSpPr>
            <p:nvPr/>
          </p:nvSpPr>
          <p:spPr bwMode="auto">
            <a:xfrm>
              <a:off x="5318725" y="1466174"/>
              <a:ext cx="662888" cy="740306"/>
            </a:xfrm>
            <a:custGeom>
              <a:avLst/>
              <a:gdLst>
                <a:gd name="T0" fmla="*/ 26 w 95"/>
                <a:gd name="T1" fmla="*/ 106 h 106"/>
                <a:gd name="T2" fmla="*/ 70 w 95"/>
                <a:gd name="T3" fmla="*/ 0 h 106"/>
                <a:gd name="T4" fmla="*/ 26 w 95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5" h="106">
                  <a:moveTo>
                    <a:pt x="26" y="106"/>
                  </a:moveTo>
                  <a:cubicBezTo>
                    <a:pt x="26" y="106"/>
                    <a:pt x="0" y="33"/>
                    <a:pt x="70" y="0"/>
                  </a:cubicBezTo>
                  <a:cubicBezTo>
                    <a:pt x="70" y="0"/>
                    <a:pt x="95" y="60"/>
                    <a:pt x="26" y="106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56" name="Freeform 10"/>
            <p:cNvSpPr>
              <a:spLocks/>
            </p:cNvSpPr>
            <p:nvPr/>
          </p:nvSpPr>
          <p:spPr bwMode="auto">
            <a:xfrm>
              <a:off x="3721990" y="1016184"/>
              <a:ext cx="677403" cy="798369"/>
            </a:xfrm>
            <a:custGeom>
              <a:avLst/>
              <a:gdLst>
                <a:gd name="T0" fmla="*/ 57 w 97"/>
                <a:gd name="T1" fmla="*/ 115 h 115"/>
                <a:gd name="T2" fmla="*/ 47 w 97"/>
                <a:gd name="T3" fmla="*/ 0 h 115"/>
                <a:gd name="T4" fmla="*/ 57 w 97"/>
                <a:gd name="T5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7" h="115">
                  <a:moveTo>
                    <a:pt x="57" y="115"/>
                  </a:moveTo>
                  <a:cubicBezTo>
                    <a:pt x="57" y="115"/>
                    <a:pt x="0" y="61"/>
                    <a:pt x="47" y="0"/>
                  </a:cubicBezTo>
                  <a:cubicBezTo>
                    <a:pt x="47" y="0"/>
                    <a:pt x="97" y="43"/>
                    <a:pt x="57" y="11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58" name="Freeform 11"/>
            <p:cNvSpPr>
              <a:spLocks/>
            </p:cNvSpPr>
            <p:nvPr/>
          </p:nvSpPr>
          <p:spPr bwMode="auto">
            <a:xfrm>
              <a:off x="2933302" y="1911325"/>
              <a:ext cx="561276" cy="498376"/>
            </a:xfrm>
            <a:custGeom>
              <a:avLst/>
              <a:gdLst>
                <a:gd name="T0" fmla="*/ 80 w 80"/>
                <a:gd name="T1" fmla="*/ 51 h 71"/>
                <a:gd name="T2" fmla="*/ 0 w 80"/>
                <a:gd name="T3" fmla="*/ 20 h 71"/>
                <a:gd name="T4" fmla="*/ 80 w 80"/>
                <a:gd name="T5" fmla="*/ 5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0" h="71">
                  <a:moveTo>
                    <a:pt x="80" y="51"/>
                  </a:moveTo>
                  <a:cubicBezTo>
                    <a:pt x="80" y="51"/>
                    <a:pt x="25" y="71"/>
                    <a:pt x="0" y="20"/>
                  </a:cubicBezTo>
                  <a:cubicBezTo>
                    <a:pt x="0" y="20"/>
                    <a:pt x="45" y="0"/>
                    <a:pt x="80" y="5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59" name="Freeform 12"/>
            <p:cNvSpPr>
              <a:spLocks/>
            </p:cNvSpPr>
            <p:nvPr/>
          </p:nvSpPr>
          <p:spPr bwMode="auto">
            <a:xfrm>
              <a:off x="5836455" y="2709690"/>
              <a:ext cx="735466" cy="662888"/>
            </a:xfrm>
            <a:custGeom>
              <a:avLst/>
              <a:gdLst>
                <a:gd name="T0" fmla="*/ 106 w 106"/>
                <a:gd name="T1" fmla="*/ 70 h 95"/>
                <a:gd name="T2" fmla="*/ 0 w 106"/>
                <a:gd name="T3" fmla="*/ 24 h 95"/>
                <a:gd name="T4" fmla="*/ 106 w 106"/>
                <a:gd name="T5" fmla="*/ 7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6" h="95">
                  <a:moveTo>
                    <a:pt x="106" y="70"/>
                  </a:moveTo>
                  <a:cubicBezTo>
                    <a:pt x="106" y="70"/>
                    <a:pt x="32" y="95"/>
                    <a:pt x="0" y="24"/>
                  </a:cubicBezTo>
                  <a:cubicBezTo>
                    <a:pt x="0" y="24"/>
                    <a:pt x="61" y="0"/>
                    <a:pt x="106" y="70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61" name="Freeform 13"/>
            <p:cNvSpPr>
              <a:spLocks/>
            </p:cNvSpPr>
            <p:nvPr/>
          </p:nvSpPr>
          <p:spPr bwMode="auto">
            <a:xfrm>
              <a:off x="4351007" y="2225831"/>
              <a:ext cx="716111" cy="837078"/>
            </a:xfrm>
            <a:custGeom>
              <a:avLst/>
              <a:gdLst>
                <a:gd name="T0" fmla="*/ 38 w 103"/>
                <a:gd name="T1" fmla="*/ 120 h 120"/>
                <a:gd name="T2" fmla="*/ 68 w 103"/>
                <a:gd name="T3" fmla="*/ 0 h 120"/>
                <a:gd name="T4" fmla="*/ 38 w 103"/>
                <a:gd name="T5" fmla="*/ 12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3" h="120">
                  <a:moveTo>
                    <a:pt x="38" y="120"/>
                  </a:moveTo>
                  <a:cubicBezTo>
                    <a:pt x="38" y="120"/>
                    <a:pt x="0" y="40"/>
                    <a:pt x="68" y="0"/>
                  </a:cubicBezTo>
                  <a:cubicBezTo>
                    <a:pt x="68" y="0"/>
                    <a:pt x="103" y="66"/>
                    <a:pt x="38" y="12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62" name="Freeform 14"/>
            <p:cNvSpPr>
              <a:spLocks/>
            </p:cNvSpPr>
            <p:nvPr/>
          </p:nvSpPr>
          <p:spPr bwMode="auto">
            <a:xfrm>
              <a:off x="5275179" y="2791948"/>
              <a:ext cx="706434" cy="643534"/>
            </a:xfrm>
            <a:custGeom>
              <a:avLst/>
              <a:gdLst>
                <a:gd name="T0" fmla="*/ 101 w 101"/>
                <a:gd name="T1" fmla="*/ 74 h 92"/>
                <a:gd name="T2" fmla="*/ 0 w 101"/>
                <a:gd name="T3" fmla="*/ 19 h 92"/>
                <a:gd name="T4" fmla="*/ 101 w 101"/>
                <a:gd name="T5" fmla="*/ 74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1" h="92">
                  <a:moveTo>
                    <a:pt x="101" y="74"/>
                  </a:moveTo>
                  <a:cubicBezTo>
                    <a:pt x="101" y="74"/>
                    <a:pt x="25" y="92"/>
                    <a:pt x="0" y="19"/>
                  </a:cubicBezTo>
                  <a:cubicBezTo>
                    <a:pt x="0" y="19"/>
                    <a:pt x="63" y="0"/>
                    <a:pt x="101" y="7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63" name="Freeform 15"/>
            <p:cNvSpPr>
              <a:spLocks/>
            </p:cNvSpPr>
            <p:nvPr/>
          </p:nvSpPr>
          <p:spPr bwMode="auto">
            <a:xfrm>
              <a:off x="3272003" y="1446820"/>
              <a:ext cx="812883" cy="1030621"/>
            </a:xfrm>
            <a:custGeom>
              <a:avLst/>
              <a:gdLst>
                <a:gd name="T0" fmla="*/ 113 w 117"/>
                <a:gd name="T1" fmla="*/ 148 h 148"/>
                <a:gd name="T2" fmla="*/ 19 w 117"/>
                <a:gd name="T3" fmla="*/ 0 h 148"/>
                <a:gd name="T4" fmla="*/ 113 w 117"/>
                <a:gd name="T5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148">
                  <a:moveTo>
                    <a:pt x="113" y="148"/>
                  </a:moveTo>
                  <a:cubicBezTo>
                    <a:pt x="113" y="148"/>
                    <a:pt x="0" y="116"/>
                    <a:pt x="19" y="0"/>
                  </a:cubicBezTo>
                  <a:cubicBezTo>
                    <a:pt x="19" y="0"/>
                    <a:pt x="117" y="22"/>
                    <a:pt x="113" y="14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64" name="Freeform 16"/>
            <p:cNvSpPr>
              <a:spLocks/>
            </p:cNvSpPr>
            <p:nvPr/>
          </p:nvSpPr>
          <p:spPr bwMode="auto">
            <a:xfrm>
              <a:off x="3218777" y="2206477"/>
              <a:ext cx="803206" cy="691920"/>
            </a:xfrm>
            <a:custGeom>
              <a:avLst/>
              <a:gdLst>
                <a:gd name="T0" fmla="*/ 115 w 115"/>
                <a:gd name="T1" fmla="*/ 51 h 99"/>
                <a:gd name="T2" fmla="*/ 0 w 115"/>
                <a:gd name="T3" fmla="*/ 43 h 99"/>
                <a:gd name="T4" fmla="*/ 115 w 115"/>
                <a:gd name="T5" fmla="*/ 51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" h="99">
                  <a:moveTo>
                    <a:pt x="115" y="51"/>
                  </a:moveTo>
                  <a:cubicBezTo>
                    <a:pt x="115" y="51"/>
                    <a:pt x="53" y="99"/>
                    <a:pt x="0" y="43"/>
                  </a:cubicBezTo>
                  <a:cubicBezTo>
                    <a:pt x="0" y="43"/>
                    <a:pt x="50" y="0"/>
                    <a:pt x="115" y="51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68" name="Freeform 17"/>
            <p:cNvSpPr>
              <a:spLocks/>
            </p:cNvSpPr>
            <p:nvPr/>
          </p:nvSpPr>
          <p:spPr bwMode="auto">
            <a:xfrm>
              <a:off x="3992951" y="1432303"/>
              <a:ext cx="972558" cy="1074167"/>
            </a:xfrm>
            <a:custGeom>
              <a:avLst/>
              <a:gdLst>
                <a:gd name="T0" fmla="*/ 113 w 139"/>
                <a:gd name="T1" fmla="*/ 0 h 154"/>
                <a:gd name="T2" fmla="*/ 28 w 139"/>
                <a:gd name="T3" fmla="*/ 154 h 154"/>
                <a:gd name="T4" fmla="*/ 113 w 139"/>
                <a:gd name="T5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9" h="154">
                  <a:moveTo>
                    <a:pt x="113" y="0"/>
                  </a:moveTo>
                  <a:cubicBezTo>
                    <a:pt x="113" y="0"/>
                    <a:pt x="139" y="116"/>
                    <a:pt x="28" y="154"/>
                  </a:cubicBezTo>
                  <a:cubicBezTo>
                    <a:pt x="28" y="154"/>
                    <a:pt x="0" y="57"/>
                    <a:pt x="113" y="0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681854D-CE4F-4DF2-AD34-837F7C051782}"/>
              </a:ext>
            </a:extLst>
          </p:cNvPr>
          <p:cNvGrpSpPr/>
          <p:nvPr/>
        </p:nvGrpSpPr>
        <p:grpSpPr>
          <a:xfrm>
            <a:off x="8145126" y="1703279"/>
            <a:ext cx="3140501" cy="772443"/>
            <a:chOff x="8145126" y="1703279"/>
            <a:chExt cx="3140501" cy="772443"/>
          </a:xfrm>
        </p:grpSpPr>
        <p:sp>
          <p:nvSpPr>
            <p:cNvPr id="77" name="Freeform 504"/>
            <p:cNvSpPr>
              <a:spLocks noEditPoints="1"/>
            </p:cNvSpPr>
            <p:nvPr/>
          </p:nvSpPr>
          <p:spPr bwMode="auto">
            <a:xfrm>
              <a:off x="8145126" y="1784427"/>
              <a:ext cx="379684" cy="377444"/>
            </a:xfrm>
            <a:custGeom>
              <a:avLst/>
              <a:gdLst>
                <a:gd name="T0" fmla="*/ 85 w 186"/>
                <a:gd name="T1" fmla="*/ 93 h 185"/>
                <a:gd name="T2" fmla="*/ 101 w 186"/>
                <a:gd name="T3" fmla="*/ 93 h 185"/>
                <a:gd name="T4" fmla="*/ 186 w 186"/>
                <a:gd name="T5" fmla="*/ 93 h 185"/>
                <a:gd name="T6" fmla="*/ 159 w 186"/>
                <a:gd name="T7" fmla="*/ 27 h 185"/>
                <a:gd name="T8" fmla="*/ 93 w 186"/>
                <a:gd name="T9" fmla="*/ 0 h 185"/>
                <a:gd name="T10" fmla="*/ 27 w 186"/>
                <a:gd name="T11" fmla="*/ 27 h 185"/>
                <a:gd name="T12" fmla="*/ 0 w 186"/>
                <a:gd name="T13" fmla="*/ 93 h 185"/>
                <a:gd name="T14" fmla="*/ 27 w 186"/>
                <a:gd name="T15" fmla="*/ 158 h 185"/>
                <a:gd name="T16" fmla="*/ 93 w 186"/>
                <a:gd name="T17" fmla="*/ 185 h 185"/>
                <a:gd name="T18" fmla="*/ 159 w 186"/>
                <a:gd name="T19" fmla="*/ 158 h 185"/>
                <a:gd name="T20" fmla="*/ 186 w 186"/>
                <a:gd name="T21" fmla="*/ 93 h 185"/>
                <a:gd name="T22" fmla="*/ 36 w 186"/>
                <a:gd name="T23" fmla="*/ 74 h 185"/>
                <a:gd name="T24" fmla="*/ 36 w 186"/>
                <a:gd name="T25" fmla="*/ 111 h 185"/>
                <a:gd name="T26" fmla="*/ 60 w 186"/>
                <a:gd name="T27" fmla="*/ 79 h 185"/>
                <a:gd name="T28" fmla="*/ 44 w 186"/>
                <a:gd name="T29" fmla="*/ 72 h 185"/>
                <a:gd name="T30" fmla="*/ 60 w 186"/>
                <a:gd name="T31" fmla="*/ 79 h 185"/>
                <a:gd name="T32" fmla="*/ 44 w 186"/>
                <a:gd name="T33" fmla="*/ 113 h 185"/>
                <a:gd name="T34" fmla="*/ 60 w 186"/>
                <a:gd name="T35" fmla="*/ 107 h 185"/>
                <a:gd name="T36" fmla="*/ 33 w 186"/>
                <a:gd name="T37" fmla="*/ 152 h 185"/>
                <a:gd name="T38" fmla="*/ 61 w 186"/>
                <a:gd name="T39" fmla="*/ 124 h 185"/>
                <a:gd name="T40" fmla="*/ 33 w 186"/>
                <a:gd name="T41" fmla="*/ 152 h 185"/>
                <a:gd name="T42" fmla="*/ 39 w 186"/>
                <a:gd name="T43" fmla="*/ 65 h 185"/>
                <a:gd name="T44" fmla="*/ 66 w 186"/>
                <a:gd name="T45" fmla="*/ 39 h 185"/>
                <a:gd name="T46" fmla="*/ 116 w 186"/>
                <a:gd name="T47" fmla="*/ 60 h 185"/>
                <a:gd name="T48" fmla="*/ 100 w 186"/>
                <a:gd name="T49" fmla="*/ 53 h 185"/>
                <a:gd name="T50" fmla="*/ 116 w 186"/>
                <a:gd name="T51" fmla="*/ 60 h 185"/>
                <a:gd name="T52" fmla="*/ 112 w 186"/>
                <a:gd name="T53" fmla="*/ 35 h 185"/>
                <a:gd name="T54" fmla="*/ 74 w 186"/>
                <a:gd name="T55" fmla="*/ 35 h 185"/>
                <a:gd name="T56" fmla="*/ 73 w 186"/>
                <a:gd name="T57" fmla="*/ 43 h 185"/>
                <a:gd name="T58" fmla="*/ 79 w 186"/>
                <a:gd name="T59" fmla="*/ 59 h 185"/>
                <a:gd name="T60" fmla="*/ 73 w 186"/>
                <a:gd name="T61" fmla="*/ 43 h 185"/>
                <a:gd name="T62" fmla="*/ 79 w 186"/>
                <a:gd name="T63" fmla="*/ 126 h 185"/>
                <a:gd name="T64" fmla="*/ 73 w 186"/>
                <a:gd name="T65" fmla="*/ 142 h 185"/>
                <a:gd name="T66" fmla="*/ 93 w 186"/>
                <a:gd name="T67" fmla="*/ 177 h 185"/>
                <a:gd name="T68" fmla="*/ 93 w 186"/>
                <a:gd name="T69" fmla="*/ 137 h 185"/>
                <a:gd name="T70" fmla="*/ 93 w 186"/>
                <a:gd name="T71" fmla="*/ 177 h 185"/>
                <a:gd name="T72" fmla="*/ 100 w 186"/>
                <a:gd name="T73" fmla="*/ 132 h 185"/>
                <a:gd name="T74" fmla="*/ 116 w 186"/>
                <a:gd name="T75" fmla="*/ 125 h 185"/>
                <a:gd name="T76" fmla="*/ 118 w 186"/>
                <a:gd name="T77" fmla="*/ 103 h 185"/>
                <a:gd name="T78" fmla="*/ 103 w 186"/>
                <a:gd name="T79" fmla="*/ 118 h 185"/>
                <a:gd name="T80" fmla="*/ 83 w 186"/>
                <a:gd name="T81" fmla="*/ 118 h 185"/>
                <a:gd name="T82" fmla="*/ 68 w 186"/>
                <a:gd name="T83" fmla="*/ 103 h 185"/>
                <a:gd name="T84" fmla="*/ 68 w 186"/>
                <a:gd name="T85" fmla="*/ 82 h 185"/>
                <a:gd name="T86" fmla="*/ 83 w 186"/>
                <a:gd name="T87" fmla="*/ 68 h 185"/>
                <a:gd name="T88" fmla="*/ 103 w 186"/>
                <a:gd name="T89" fmla="*/ 68 h 185"/>
                <a:gd name="T90" fmla="*/ 118 w 186"/>
                <a:gd name="T91" fmla="*/ 82 h 185"/>
                <a:gd name="T92" fmla="*/ 118 w 186"/>
                <a:gd name="T93" fmla="*/ 103 h 185"/>
                <a:gd name="T94" fmla="*/ 147 w 186"/>
                <a:gd name="T95" fmla="*/ 65 h 185"/>
                <a:gd name="T96" fmla="*/ 120 w 186"/>
                <a:gd name="T97" fmla="*/ 39 h 185"/>
                <a:gd name="T98" fmla="*/ 133 w 186"/>
                <a:gd name="T99" fmla="*/ 86 h 185"/>
                <a:gd name="T100" fmla="*/ 126 w 186"/>
                <a:gd name="T101" fmla="*/ 69 h 185"/>
                <a:gd name="T102" fmla="*/ 133 w 186"/>
                <a:gd name="T103" fmla="*/ 86 h 185"/>
                <a:gd name="T104" fmla="*/ 142 w 186"/>
                <a:gd name="T105" fmla="*/ 113 h 185"/>
                <a:gd name="T106" fmla="*/ 126 w 186"/>
                <a:gd name="T107" fmla="*/ 107 h 185"/>
                <a:gd name="T108" fmla="*/ 153 w 186"/>
                <a:gd name="T109" fmla="*/ 152 h 185"/>
                <a:gd name="T110" fmla="*/ 125 w 186"/>
                <a:gd name="T111" fmla="*/ 124 h 185"/>
                <a:gd name="T112" fmla="*/ 153 w 186"/>
                <a:gd name="T113" fmla="*/ 152 h 185"/>
                <a:gd name="T114" fmla="*/ 138 w 186"/>
                <a:gd name="T115" fmla="*/ 93 h 185"/>
                <a:gd name="T116" fmla="*/ 177 w 186"/>
                <a:gd name="T117" fmla="*/ 93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86" h="185">
                  <a:moveTo>
                    <a:pt x="93" y="84"/>
                  </a:moveTo>
                  <a:cubicBezTo>
                    <a:pt x="88" y="84"/>
                    <a:pt x="85" y="88"/>
                    <a:pt x="85" y="93"/>
                  </a:cubicBezTo>
                  <a:cubicBezTo>
                    <a:pt x="85" y="97"/>
                    <a:pt x="88" y="101"/>
                    <a:pt x="93" y="101"/>
                  </a:cubicBezTo>
                  <a:cubicBezTo>
                    <a:pt x="98" y="101"/>
                    <a:pt x="101" y="97"/>
                    <a:pt x="101" y="93"/>
                  </a:cubicBezTo>
                  <a:cubicBezTo>
                    <a:pt x="101" y="88"/>
                    <a:pt x="98" y="84"/>
                    <a:pt x="93" y="84"/>
                  </a:cubicBezTo>
                  <a:close/>
                  <a:moveTo>
                    <a:pt x="186" y="93"/>
                  </a:moveTo>
                  <a:cubicBezTo>
                    <a:pt x="186" y="83"/>
                    <a:pt x="174" y="74"/>
                    <a:pt x="154" y="67"/>
                  </a:cubicBezTo>
                  <a:cubicBezTo>
                    <a:pt x="163" y="49"/>
                    <a:pt x="166" y="34"/>
                    <a:pt x="159" y="27"/>
                  </a:cubicBezTo>
                  <a:cubicBezTo>
                    <a:pt x="151" y="20"/>
                    <a:pt x="136" y="22"/>
                    <a:pt x="118" y="32"/>
                  </a:cubicBezTo>
                  <a:cubicBezTo>
                    <a:pt x="112" y="12"/>
                    <a:pt x="103" y="0"/>
                    <a:pt x="93" y="0"/>
                  </a:cubicBezTo>
                  <a:cubicBezTo>
                    <a:pt x="83" y="0"/>
                    <a:pt x="74" y="12"/>
                    <a:pt x="68" y="32"/>
                  </a:cubicBezTo>
                  <a:cubicBezTo>
                    <a:pt x="50" y="22"/>
                    <a:pt x="35" y="20"/>
                    <a:pt x="27" y="27"/>
                  </a:cubicBezTo>
                  <a:cubicBezTo>
                    <a:pt x="20" y="34"/>
                    <a:pt x="23" y="49"/>
                    <a:pt x="32" y="67"/>
                  </a:cubicBezTo>
                  <a:cubicBezTo>
                    <a:pt x="12" y="74"/>
                    <a:pt x="0" y="83"/>
                    <a:pt x="0" y="93"/>
                  </a:cubicBezTo>
                  <a:cubicBezTo>
                    <a:pt x="0" y="103"/>
                    <a:pt x="12" y="112"/>
                    <a:pt x="32" y="118"/>
                  </a:cubicBezTo>
                  <a:cubicBezTo>
                    <a:pt x="23" y="136"/>
                    <a:pt x="20" y="151"/>
                    <a:pt x="27" y="158"/>
                  </a:cubicBezTo>
                  <a:cubicBezTo>
                    <a:pt x="35" y="165"/>
                    <a:pt x="50" y="163"/>
                    <a:pt x="68" y="154"/>
                  </a:cubicBezTo>
                  <a:cubicBezTo>
                    <a:pt x="74" y="173"/>
                    <a:pt x="83" y="185"/>
                    <a:pt x="93" y="185"/>
                  </a:cubicBezTo>
                  <a:cubicBezTo>
                    <a:pt x="103" y="185"/>
                    <a:pt x="112" y="173"/>
                    <a:pt x="118" y="154"/>
                  </a:cubicBezTo>
                  <a:cubicBezTo>
                    <a:pt x="136" y="163"/>
                    <a:pt x="151" y="165"/>
                    <a:pt x="159" y="158"/>
                  </a:cubicBezTo>
                  <a:cubicBezTo>
                    <a:pt x="166" y="151"/>
                    <a:pt x="163" y="136"/>
                    <a:pt x="154" y="118"/>
                  </a:cubicBezTo>
                  <a:cubicBezTo>
                    <a:pt x="174" y="112"/>
                    <a:pt x="186" y="103"/>
                    <a:pt x="186" y="93"/>
                  </a:cubicBezTo>
                  <a:close/>
                  <a:moveTo>
                    <a:pt x="9" y="93"/>
                  </a:moveTo>
                  <a:cubicBezTo>
                    <a:pt x="9" y="85"/>
                    <a:pt x="19" y="79"/>
                    <a:pt x="36" y="74"/>
                  </a:cubicBezTo>
                  <a:cubicBezTo>
                    <a:pt x="39" y="80"/>
                    <a:pt x="43" y="86"/>
                    <a:pt x="48" y="93"/>
                  </a:cubicBezTo>
                  <a:cubicBezTo>
                    <a:pt x="43" y="99"/>
                    <a:pt x="39" y="105"/>
                    <a:pt x="36" y="111"/>
                  </a:cubicBezTo>
                  <a:cubicBezTo>
                    <a:pt x="19" y="107"/>
                    <a:pt x="9" y="100"/>
                    <a:pt x="9" y="93"/>
                  </a:cubicBezTo>
                  <a:close/>
                  <a:moveTo>
                    <a:pt x="60" y="79"/>
                  </a:moveTo>
                  <a:cubicBezTo>
                    <a:pt x="58" y="81"/>
                    <a:pt x="55" y="84"/>
                    <a:pt x="53" y="86"/>
                  </a:cubicBezTo>
                  <a:cubicBezTo>
                    <a:pt x="50" y="81"/>
                    <a:pt x="46" y="77"/>
                    <a:pt x="44" y="72"/>
                  </a:cubicBezTo>
                  <a:cubicBezTo>
                    <a:pt x="49" y="71"/>
                    <a:pt x="54" y="70"/>
                    <a:pt x="60" y="69"/>
                  </a:cubicBezTo>
                  <a:cubicBezTo>
                    <a:pt x="60" y="72"/>
                    <a:pt x="60" y="76"/>
                    <a:pt x="60" y="79"/>
                  </a:cubicBezTo>
                  <a:close/>
                  <a:moveTo>
                    <a:pt x="60" y="116"/>
                  </a:moveTo>
                  <a:cubicBezTo>
                    <a:pt x="54" y="115"/>
                    <a:pt x="49" y="114"/>
                    <a:pt x="44" y="113"/>
                  </a:cubicBezTo>
                  <a:cubicBezTo>
                    <a:pt x="46" y="109"/>
                    <a:pt x="50" y="104"/>
                    <a:pt x="53" y="99"/>
                  </a:cubicBezTo>
                  <a:cubicBezTo>
                    <a:pt x="55" y="102"/>
                    <a:pt x="58" y="104"/>
                    <a:pt x="60" y="107"/>
                  </a:cubicBezTo>
                  <a:cubicBezTo>
                    <a:pt x="60" y="110"/>
                    <a:pt x="60" y="113"/>
                    <a:pt x="60" y="116"/>
                  </a:cubicBezTo>
                  <a:close/>
                  <a:moveTo>
                    <a:pt x="33" y="152"/>
                  </a:moveTo>
                  <a:cubicBezTo>
                    <a:pt x="28" y="147"/>
                    <a:pt x="31" y="135"/>
                    <a:pt x="39" y="120"/>
                  </a:cubicBezTo>
                  <a:cubicBezTo>
                    <a:pt x="46" y="122"/>
                    <a:pt x="53" y="123"/>
                    <a:pt x="61" y="124"/>
                  </a:cubicBezTo>
                  <a:cubicBezTo>
                    <a:pt x="62" y="132"/>
                    <a:pt x="64" y="140"/>
                    <a:pt x="66" y="146"/>
                  </a:cubicBezTo>
                  <a:cubicBezTo>
                    <a:pt x="51" y="155"/>
                    <a:pt x="39" y="158"/>
                    <a:pt x="33" y="152"/>
                  </a:cubicBezTo>
                  <a:close/>
                  <a:moveTo>
                    <a:pt x="61" y="61"/>
                  </a:moveTo>
                  <a:cubicBezTo>
                    <a:pt x="53" y="62"/>
                    <a:pt x="46" y="63"/>
                    <a:pt x="39" y="65"/>
                  </a:cubicBezTo>
                  <a:cubicBezTo>
                    <a:pt x="31" y="50"/>
                    <a:pt x="28" y="38"/>
                    <a:pt x="33" y="33"/>
                  </a:cubicBezTo>
                  <a:cubicBezTo>
                    <a:pt x="39" y="28"/>
                    <a:pt x="51" y="31"/>
                    <a:pt x="66" y="39"/>
                  </a:cubicBezTo>
                  <a:cubicBezTo>
                    <a:pt x="64" y="46"/>
                    <a:pt x="62" y="53"/>
                    <a:pt x="61" y="61"/>
                  </a:cubicBezTo>
                  <a:close/>
                  <a:moveTo>
                    <a:pt x="116" y="60"/>
                  </a:moveTo>
                  <a:cubicBezTo>
                    <a:pt x="113" y="60"/>
                    <a:pt x="110" y="60"/>
                    <a:pt x="107" y="59"/>
                  </a:cubicBezTo>
                  <a:cubicBezTo>
                    <a:pt x="104" y="57"/>
                    <a:pt x="102" y="55"/>
                    <a:pt x="100" y="53"/>
                  </a:cubicBezTo>
                  <a:cubicBezTo>
                    <a:pt x="104" y="49"/>
                    <a:pt x="109" y="46"/>
                    <a:pt x="114" y="43"/>
                  </a:cubicBezTo>
                  <a:cubicBezTo>
                    <a:pt x="115" y="48"/>
                    <a:pt x="116" y="54"/>
                    <a:pt x="116" y="60"/>
                  </a:cubicBezTo>
                  <a:close/>
                  <a:moveTo>
                    <a:pt x="93" y="8"/>
                  </a:moveTo>
                  <a:cubicBezTo>
                    <a:pt x="100" y="8"/>
                    <a:pt x="107" y="19"/>
                    <a:pt x="112" y="35"/>
                  </a:cubicBezTo>
                  <a:cubicBezTo>
                    <a:pt x="106" y="39"/>
                    <a:pt x="99" y="43"/>
                    <a:pt x="93" y="48"/>
                  </a:cubicBezTo>
                  <a:cubicBezTo>
                    <a:pt x="87" y="43"/>
                    <a:pt x="80" y="39"/>
                    <a:pt x="74" y="35"/>
                  </a:cubicBezTo>
                  <a:cubicBezTo>
                    <a:pt x="79" y="19"/>
                    <a:pt x="86" y="8"/>
                    <a:pt x="93" y="8"/>
                  </a:cubicBezTo>
                  <a:close/>
                  <a:moveTo>
                    <a:pt x="73" y="43"/>
                  </a:moveTo>
                  <a:cubicBezTo>
                    <a:pt x="77" y="46"/>
                    <a:pt x="82" y="49"/>
                    <a:pt x="86" y="53"/>
                  </a:cubicBezTo>
                  <a:cubicBezTo>
                    <a:pt x="84" y="55"/>
                    <a:pt x="82" y="57"/>
                    <a:pt x="79" y="59"/>
                  </a:cubicBezTo>
                  <a:cubicBezTo>
                    <a:pt x="76" y="60"/>
                    <a:pt x="73" y="60"/>
                    <a:pt x="70" y="60"/>
                  </a:cubicBezTo>
                  <a:cubicBezTo>
                    <a:pt x="70" y="54"/>
                    <a:pt x="71" y="48"/>
                    <a:pt x="73" y="43"/>
                  </a:cubicBezTo>
                  <a:close/>
                  <a:moveTo>
                    <a:pt x="70" y="125"/>
                  </a:moveTo>
                  <a:cubicBezTo>
                    <a:pt x="73" y="126"/>
                    <a:pt x="76" y="126"/>
                    <a:pt x="79" y="126"/>
                  </a:cubicBezTo>
                  <a:cubicBezTo>
                    <a:pt x="82" y="128"/>
                    <a:pt x="84" y="130"/>
                    <a:pt x="86" y="132"/>
                  </a:cubicBezTo>
                  <a:cubicBezTo>
                    <a:pt x="82" y="136"/>
                    <a:pt x="77" y="139"/>
                    <a:pt x="73" y="142"/>
                  </a:cubicBezTo>
                  <a:cubicBezTo>
                    <a:pt x="71" y="137"/>
                    <a:pt x="70" y="131"/>
                    <a:pt x="70" y="125"/>
                  </a:cubicBezTo>
                  <a:close/>
                  <a:moveTo>
                    <a:pt x="93" y="177"/>
                  </a:moveTo>
                  <a:cubicBezTo>
                    <a:pt x="86" y="177"/>
                    <a:pt x="79" y="167"/>
                    <a:pt x="74" y="150"/>
                  </a:cubicBezTo>
                  <a:cubicBezTo>
                    <a:pt x="80" y="147"/>
                    <a:pt x="87" y="142"/>
                    <a:pt x="93" y="137"/>
                  </a:cubicBezTo>
                  <a:cubicBezTo>
                    <a:pt x="99" y="142"/>
                    <a:pt x="106" y="147"/>
                    <a:pt x="112" y="150"/>
                  </a:cubicBezTo>
                  <a:cubicBezTo>
                    <a:pt x="107" y="167"/>
                    <a:pt x="100" y="177"/>
                    <a:pt x="93" y="177"/>
                  </a:cubicBezTo>
                  <a:close/>
                  <a:moveTo>
                    <a:pt x="114" y="142"/>
                  </a:moveTo>
                  <a:cubicBezTo>
                    <a:pt x="109" y="139"/>
                    <a:pt x="104" y="136"/>
                    <a:pt x="100" y="132"/>
                  </a:cubicBezTo>
                  <a:cubicBezTo>
                    <a:pt x="102" y="130"/>
                    <a:pt x="104" y="128"/>
                    <a:pt x="107" y="126"/>
                  </a:cubicBezTo>
                  <a:cubicBezTo>
                    <a:pt x="110" y="126"/>
                    <a:pt x="113" y="126"/>
                    <a:pt x="116" y="125"/>
                  </a:cubicBezTo>
                  <a:cubicBezTo>
                    <a:pt x="116" y="131"/>
                    <a:pt x="115" y="137"/>
                    <a:pt x="114" y="142"/>
                  </a:cubicBezTo>
                  <a:close/>
                  <a:moveTo>
                    <a:pt x="118" y="103"/>
                  </a:moveTo>
                  <a:cubicBezTo>
                    <a:pt x="116" y="106"/>
                    <a:pt x="113" y="108"/>
                    <a:pt x="111" y="111"/>
                  </a:cubicBezTo>
                  <a:cubicBezTo>
                    <a:pt x="108" y="113"/>
                    <a:pt x="106" y="115"/>
                    <a:pt x="103" y="118"/>
                  </a:cubicBezTo>
                  <a:cubicBezTo>
                    <a:pt x="100" y="118"/>
                    <a:pt x="97" y="118"/>
                    <a:pt x="93" y="118"/>
                  </a:cubicBezTo>
                  <a:cubicBezTo>
                    <a:pt x="89" y="118"/>
                    <a:pt x="86" y="118"/>
                    <a:pt x="83" y="118"/>
                  </a:cubicBezTo>
                  <a:cubicBezTo>
                    <a:pt x="80" y="115"/>
                    <a:pt x="78" y="113"/>
                    <a:pt x="75" y="111"/>
                  </a:cubicBezTo>
                  <a:cubicBezTo>
                    <a:pt x="73" y="108"/>
                    <a:pt x="70" y="106"/>
                    <a:pt x="68" y="103"/>
                  </a:cubicBezTo>
                  <a:cubicBezTo>
                    <a:pt x="68" y="100"/>
                    <a:pt x="68" y="96"/>
                    <a:pt x="68" y="93"/>
                  </a:cubicBezTo>
                  <a:cubicBezTo>
                    <a:pt x="68" y="89"/>
                    <a:pt x="68" y="86"/>
                    <a:pt x="68" y="82"/>
                  </a:cubicBezTo>
                  <a:cubicBezTo>
                    <a:pt x="70" y="80"/>
                    <a:pt x="73" y="77"/>
                    <a:pt x="75" y="75"/>
                  </a:cubicBezTo>
                  <a:cubicBezTo>
                    <a:pt x="78" y="72"/>
                    <a:pt x="80" y="70"/>
                    <a:pt x="83" y="68"/>
                  </a:cubicBezTo>
                  <a:cubicBezTo>
                    <a:pt x="86" y="67"/>
                    <a:pt x="89" y="67"/>
                    <a:pt x="93" y="67"/>
                  </a:cubicBezTo>
                  <a:cubicBezTo>
                    <a:pt x="97" y="67"/>
                    <a:pt x="100" y="67"/>
                    <a:pt x="103" y="68"/>
                  </a:cubicBezTo>
                  <a:cubicBezTo>
                    <a:pt x="106" y="70"/>
                    <a:pt x="108" y="72"/>
                    <a:pt x="111" y="75"/>
                  </a:cubicBezTo>
                  <a:cubicBezTo>
                    <a:pt x="113" y="77"/>
                    <a:pt x="116" y="80"/>
                    <a:pt x="118" y="82"/>
                  </a:cubicBezTo>
                  <a:cubicBezTo>
                    <a:pt x="118" y="86"/>
                    <a:pt x="118" y="89"/>
                    <a:pt x="118" y="93"/>
                  </a:cubicBezTo>
                  <a:cubicBezTo>
                    <a:pt x="118" y="96"/>
                    <a:pt x="118" y="100"/>
                    <a:pt x="118" y="103"/>
                  </a:cubicBezTo>
                  <a:close/>
                  <a:moveTo>
                    <a:pt x="153" y="33"/>
                  </a:moveTo>
                  <a:cubicBezTo>
                    <a:pt x="158" y="38"/>
                    <a:pt x="155" y="50"/>
                    <a:pt x="147" y="65"/>
                  </a:cubicBezTo>
                  <a:cubicBezTo>
                    <a:pt x="140" y="63"/>
                    <a:pt x="133" y="62"/>
                    <a:pt x="125" y="61"/>
                  </a:cubicBezTo>
                  <a:cubicBezTo>
                    <a:pt x="124" y="53"/>
                    <a:pt x="122" y="46"/>
                    <a:pt x="120" y="39"/>
                  </a:cubicBezTo>
                  <a:cubicBezTo>
                    <a:pt x="135" y="31"/>
                    <a:pt x="147" y="28"/>
                    <a:pt x="153" y="33"/>
                  </a:cubicBezTo>
                  <a:close/>
                  <a:moveTo>
                    <a:pt x="133" y="86"/>
                  </a:moveTo>
                  <a:cubicBezTo>
                    <a:pt x="131" y="84"/>
                    <a:pt x="128" y="81"/>
                    <a:pt x="126" y="79"/>
                  </a:cubicBezTo>
                  <a:cubicBezTo>
                    <a:pt x="126" y="76"/>
                    <a:pt x="126" y="72"/>
                    <a:pt x="126" y="69"/>
                  </a:cubicBezTo>
                  <a:cubicBezTo>
                    <a:pt x="132" y="70"/>
                    <a:pt x="137" y="71"/>
                    <a:pt x="142" y="72"/>
                  </a:cubicBezTo>
                  <a:cubicBezTo>
                    <a:pt x="140" y="77"/>
                    <a:pt x="136" y="81"/>
                    <a:pt x="133" y="86"/>
                  </a:cubicBezTo>
                  <a:close/>
                  <a:moveTo>
                    <a:pt x="133" y="99"/>
                  </a:moveTo>
                  <a:cubicBezTo>
                    <a:pt x="136" y="104"/>
                    <a:pt x="140" y="109"/>
                    <a:pt x="142" y="113"/>
                  </a:cubicBezTo>
                  <a:cubicBezTo>
                    <a:pt x="137" y="114"/>
                    <a:pt x="132" y="115"/>
                    <a:pt x="126" y="116"/>
                  </a:cubicBezTo>
                  <a:cubicBezTo>
                    <a:pt x="126" y="113"/>
                    <a:pt x="126" y="110"/>
                    <a:pt x="126" y="107"/>
                  </a:cubicBezTo>
                  <a:cubicBezTo>
                    <a:pt x="129" y="104"/>
                    <a:pt x="131" y="102"/>
                    <a:pt x="133" y="99"/>
                  </a:cubicBezTo>
                  <a:close/>
                  <a:moveTo>
                    <a:pt x="153" y="152"/>
                  </a:moveTo>
                  <a:cubicBezTo>
                    <a:pt x="147" y="158"/>
                    <a:pt x="135" y="155"/>
                    <a:pt x="120" y="146"/>
                  </a:cubicBezTo>
                  <a:cubicBezTo>
                    <a:pt x="122" y="140"/>
                    <a:pt x="124" y="132"/>
                    <a:pt x="125" y="124"/>
                  </a:cubicBezTo>
                  <a:cubicBezTo>
                    <a:pt x="133" y="123"/>
                    <a:pt x="140" y="122"/>
                    <a:pt x="147" y="120"/>
                  </a:cubicBezTo>
                  <a:cubicBezTo>
                    <a:pt x="155" y="135"/>
                    <a:pt x="158" y="147"/>
                    <a:pt x="153" y="152"/>
                  </a:cubicBezTo>
                  <a:close/>
                  <a:moveTo>
                    <a:pt x="150" y="111"/>
                  </a:moveTo>
                  <a:cubicBezTo>
                    <a:pt x="147" y="105"/>
                    <a:pt x="143" y="99"/>
                    <a:pt x="138" y="93"/>
                  </a:cubicBezTo>
                  <a:cubicBezTo>
                    <a:pt x="143" y="86"/>
                    <a:pt x="147" y="80"/>
                    <a:pt x="150" y="74"/>
                  </a:cubicBezTo>
                  <a:cubicBezTo>
                    <a:pt x="167" y="79"/>
                    <a:pt x="177" y="85"/>
                    <a:pt x="177" y="93"/>
                  </a:cubicBezTo>
                  <a:cubicBezTo>
                    <a:pt x="177" y="100"/>
                    <a:pt x="167" y="107"/>
                    <a:pt x="150" y="11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8681112" y="1973149"/>
              <a:ext cx="2604515" cy="502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Sugar plum gummi bears. Apple pie yummy cake with candy</a:t>
              </a:r>
            </a:p>
          </p:txBody>
        </p:sp>
        <p:sp>
          <p:nvSpPr>
            <p:cNvPr id="80" name="Rectangle 79"/>
            <p:cNvSpPr/>
            <p:nvPr/>
          </p:nvSpPr>
          <p:spPr>
            <a:xfrm>
              <a:off x="8675392" y="1703279"/>
              <a:ext cx="1436868" cy="2974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CONTENT TITLE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C4326A1-E4E2-4C31-9CA2-AA1C6E15FE78}"/>
              </a:ext>
            </a:extLst>
          </p:cNvPr>
          <p:cNvGrpSpPr/>
          <p:nvPr/>
        </p:nvGrpSpPr>
        <p:grpSpPr>
          <a:xfrm>
            <a:off x="8145126" y="3071492"/>
            <a:ext cx="3134781" cy="772444"/>
            <a:chOff x="8145126" y="3071492"/>
            <a:chExt cx="3134781" cy="772444"/>
          </a:xfrm>
        </p:grpSpPr>
        <p:sp>
          <p:nvSpPr>
            <p:cNvPr id="76" name="Freeform 500"/>
            <p:cNvSpPr>
              <a:spLocks noEditPoints="1"/>
            </p:cNvSpPr>
            <p:nvPr/>
          </p:nvSpPr>
          <p:spPr bwMode="auto">
            <a:xfrm>
              <a:off x="8145126" y="3167218"/>
              <a:ext cx="379684" cy="379684"/>
            </a:xfrm>
            <a:custGeom>
              <a:avLst/>
              <a:gdLst>
                <a:gd name="T0" fmla="*/ 152 w 186"/>
                <a:gd name="T1" fmla="*/ 55 h 186"/>
                <a:gd name="T2" fmla="*/ 127 w 186"/>
                <a:gd name="T3" fmla="*/ 55 h 186"/>
                <a:gd name="T4" fmla="*/ 140 w 186"/>
                <a:gd name="T5" fmla="*/ 51 h 186"/>
                <a:gd name="T6" fmla="*/ 140 w 186"/>
                <a:gd name="T7" fmla="*/ 60 h 186"/>
                <a:gd name="T8" fmla="*/ 140 w 186"/>
                <a:gd name="T9" fmla="*/ 51 h 186"/>
                <a:gd name="T10" fmla="*/ 102 w 186"/>
                <a:gd name="T11" fmla="*/ 9 h 186"/>
                <a:gd name="T12" fmla="*/ 85 w 186"/>
                <a:gd name="T13" fmla="*/ 9 h 186"/>
                <a:gd name="T14" fmla="*/ 0 w 186"/>
                <a:gd name="T15" fmla="*/ 17 h 186"/>
                <a:gd name="T16" fmla="*/ 9 w 186"/>
                <a:gd name="T17" fmla="*/ 34 h 186"/>
                <a:gd name="T18" fmla="*/ 17 w 186"/>
                <a:gd name="T19" fmla="*/ 144 h 186"/>
                <a:gd name="T20" fmla="*/ 89 w 186"/>
                <a:gd name="T21" fmla="*/ 155 h 186"/>
                <a:gd name="T22" fmla="*/ 64 w 186"/>
                <a:gd name="T23" fmla="*/ 182 h 186"/>
                <a:gd name="T24" fmla="*/ 71 w 186"/>
                <a:gd name="T25" fmla="*/ 185 h 186"/>
                <a:gd name="T26" fmla="*/ 116 w 186"/>
                <a:gd name="T27" fmla="*/ 185 h 186"/>
                <a:gd name="T28" fmla="*/ 123 w 186"/>
                <a:gd name="T29" fmla="*/ 182 h 186"/>
                <a:gd name="T30" fmla="*/ 97 w 186"/>
                <a:gd name="T31" fmla="*/ 155 h 186"/>
                <a:gd name="T32" fmla="*/ 169 w 186"/>
                <a:gd name="T33" fmla="*/ 144 h 186"/>
                <a:gd name="T34" fmla="*/ 178 w 186"/>
                <a:gd name="T35" fmla="*/ 34 h 186"/>
                <a:gd name="T36" fmla="*/ 186 w 186"/>
                <a:gd name="T37" fmla="*/ 17 h 186"/>
                <a:gd name="T38" fmla="*/ 169 w 186"/>
                <a:gd name="T39" fmla="*/ 135 h 186"/>
                <a:gd name="T40" fmla="*/ 17 w 186"/>
                <a:gd name="T41" fmla="*/ 34 h 186"/>
                <a:gd name="T42" fmla="*/ 169 w 186"/>
                <a:gd name="T43" fmla="*/ 135 h 186"/>
                <a:gd name="T44" fmla="*/ 9 w 186"/>
                <a:gd name="T45" fmla="*/ 26 h 186"/>
                <a:gd name="T46" fmla="*/ 178 w 186"/>
                <a:gd name="T47" fmla="*/ 17 h 186"/>
                <a:gd name="T48" fmla="*/ 38 w 186"/>
                <a:gd name="T49" fmla="*/ 119 h 186"/>
                <a:gd name="T50" fmla="*/ 152 w 186"/>
                <a:gd name="T51" fmla="*/ 114 h 186"/>
                <a:gd name="T52" fmla="*/ 151 w 186"/>
                <a:gd name="T53" fmla="*/ 112 h 186"/>
                <a:gd name="T54" fmla="*/ 126 w 186"/>
                <a:gd name="T55" fmla="*/ 78 h 186"/>
                <a:gd name="T56" fmla="*/ 120 w 186"/>
                <a:gd name="T57" fmla="*/ 78 h 186"/>
                <a:gd name="T58" fmla="*/ 75 w 186"/>
                <a:gd name="T59" fmla="*/ 61 h 186"/>
                <a:gd name="T60" fmla="*/ 69 w 186"/>
                <a:gd name="T61" fmla="*/ 61 h 186"/>
                <a:gd name="T62" fmla="*/ 35 w 186"/>
                <a:gd name="T63" fmla="*/ 112 h 186"/>
                <a:gd name="T64" fmla="*/ 34 w 186"/>
                <a:gd name="T65" fmla="*/ 114 h 186"/>
                <a:gd name="T66" fmla="*/ 73 w 186"/>
                <a:gd name="T67" fmla="*/ 70 h 186"/>
                <a:gd name="T68" fmla="*/ 106 w 186"/>
                <a:gd name="T69" fmla="*/ 102 h 186"/>
                <a:gd name="T70" fmla="*/ 122 w 186"/>
                <a:gd name="T71" fmla="*/ 87 h 186"/>
                <a:gd name="T72" fmla="*/ 46 w 186"/>
                <a:gd name="T73" fmla="*/ 11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86" h="186">
                  <a:moveTo>
                    <a:pt x="140" y="68"/>
                  </a:moveTo>
                  <a:cubicBezTo>
                    <a:pt x="147" y="68"/>
                    <a:pt x="152" y="62"/>
                    <a:pt x="152" y="55"/>
                  </a:cubicBezTo>
                  <a:cubicBezTo>
                    <a:pt x="152" y="48"/>
                    <a:pt x="147" y="43"/>
                    <a:pt x="140" y="43"/>
                  </a:cubicBezTo>
                  <a:cubicBezTo>
                    <a:pt x="133" y="43"/>
                    <a:pt x="127" y="48"/>
                    <a:pt x="127" y="55"/>
                  </a:cubicBezTo>
                  <a:cubicBezTo>
                    <a:pt x="127" y="62"/>
                    <a:pt x="133" y="68"/>
                    <a:pt x="140" y="68"/>
                  </a:cubicBezTo>
                  <a:close/>
                  <a:moveTo>
                    <a:pt x="140" y="51"/>
                  </a:moveTo>
                  <a:cubicBezTo>
                    <a:pt x="142" y="51"/>
                    <a:pt x="144" y="53"/>
                    <a:pt x="144" y="55"/>
                  </a:cubicBezTo>
                  <a:cubicBezTo>
                    <a:pt x="144" y="58"/>
                    <a:pt x="142" y="60"/>
                    <a:pt x="140" y="60"/>
                  </a:cubicBezTo>
                  <a:cubicBezTo>
                    <a:pt x="137" y="60"/>
                    <a:pt x="135" y="58"/>
                    <a:pt x="135" y="55"/>
                  </a:cubicBezTo>
                  <a:cubicBezTo>
                    <a:pt x="135" y="53"/>
                    <a:pt x="137" y="51"/>
                    <a:pt x="140" y="51"/>
                  </a:cubicBezTo>
                  <a:close/>
                  <a:moveTo>
                    <a:pt x="178" y="9"/>
                  </a:moveTo>
                  <a:cubicBezTo>
                    <a:pt x="102" y="9"/>
                    <a:pt x="102" y="9"/>
                    <a:pt x="102" y="9"/>
                  </a:cubicBezTo>
                  <a:cubicBezTo>
                    <a:pt x="102" y="4"/>
                    <a:pt x="98" y="0"/>
                    <a:pt x="93" y="0"/>
                  </a:cubicBezTo>
                  <a:cubicBezTo>
                    <a:pt x="89" y="0"/>
                    <a:pt x="85" y="4"/>
                    <a:pt x="85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4" y="9"/>
                    <a:pt x="0" y="13"/>
                    <a:pt x="0" y="17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9" y="135"/>
                    <a:pt x="9" y="135"/>
                    <a:pt x="9" y="135"/>
                  </a:cubicBezTo>
                  <a:cubicBezTo>
                    <a:pt x="9" y="140"/>
                    <a:pt x="13" y="144"/>
                    <a:pt x="17" y="144"/>
                  </a:cubicBezTo>
                  <a:cubicBezTo>
                    <a:pt x="89" y="144"/>
                    <a:pt x="89" y="144"/>
                    <a:pt x="89" y="144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65" y="179"/>
                    <a:pt x="65" y="179"/>
                    <a:pt x="65" y="179"/>
                  </a:cubicBezTo>
                  <a:cubicBezTo>
                    <a:pt x="64" y="180"/>
                    <a:pt x="64" y="181"/>
                    <a:pt x="64" y="182"/>
                  </a:cubicBezTo>
                  <a:cubicBezTo>
                    <a:pt x="64" y="184"/>
                    <a:pt x="66" y="186"/>
                    <a:pt x="68" y="186"/>
                  </a:cubicBezTo>
                  <a:cubicBezTo>
                    <a:pt x="69" y="186"/>
                    <a:pt x="70" y="186"/>
                    <a:pt x="71" y="185"/>
                  </a:cubicBezTo>
                  <a:cubicBezTo>
                    <a:pt x="93" y="163"/>
                    <a:pt x="93" y="163"/>
                    <a:pt x="93" y="163"/>
                  </a:cubicBezTo>
                  <a:cubicBezTo>
                    <a:pt x="116" y="185"/>
                    <a:pt x="116" y="185"/>
                    <a:pt x="116" y="185"/>
                  </a:cubicBezTo>
                  <a:cubicBezTo>
                    <a:pt x="116" y="186"/>
                    <a:pt x="117" y="186"/>
                    <a:pt x="119" y="186"/>
                  </a:cubicBezTo>
                  <a:cubicBezTo>
                    <a:pt x="121" y="186"/>
                    <a:pt x="123" y="184"/>
                    <a:pt x="123" y="182"/>
                  </a:cubicBezTo>
                  <a:cubicBezTo>
                    <a:pt x="123" y="181"/>
                    <a:pt x="122" y="180"/>
                    <a:pt x="122" y="179"/>
                  </a:cubicBezTo>
                  <a:cubicBezTo>
                    <a:pt x="97" y="155"/>
                    <a:pt x="97" y="155"/>
                    <a:pt x="97" y="155"/>
                  </a:cubicBezTo>
                  <a:cubicBezTo>
                    <a:pt x="97" y="144"/>
                    <a:pt x="97" y="144"/>
                    <a:pt x="97" y="144"/>
                  </a:cubicBezTo>
                  <a:cubicBezTo>
                    <a:pt x="169" y="144"/>
                    <a:pt x="169" y="144"/>
                    <a:pt x="169" y="144"/>
                  </a:cubicBezTo>
                  <a:cubicBezTo>
                    <a:pt x="174" y="144"/>
                    <a:pt x="178" y="140"/>
                    <a:pt x="178" y="135"/>
                  </a:cubicBezTo>
                  <a:cubicBezTo>
                    <a:pt x="178" y="34"/>
                    <a:pt x="178" y="34"/>
                    <a:pt x="178" y="34"/>
                  </a:cubicBezTo>
                  <a:cubicBezTo>
                    <a:pt x="182" y="34"/>
                    <a:pt x="186" y="30"/>
                    <a:pt x="186" y="26"/>
                  </a:cubicBezTo>
                  <a:cubicBezTo>
                    <a:pt x="186" y="17"/>
                    <a:pt x="186" y="17"/>
                    <a:pt x="186" y="17"/>
                  </a:cubicBezTo>
                  <a:cubicBezTo>
                    <a:pt x="186" y="13"/>
                    <a:pt x="182" y="9"/>
                    <a:pt x="178" y="9"/>
                  </a:cubicBezTo>
                  <a:close/>
                  <a:moveTo>
                    <a:pt x="169" y="135"/>
                  </a:moveTo>
                  <a:cubicBezTo>
                    <a:pt x="17" y="135"/>
                    <a:pt x="17" y="135"/>
                    <a:pt x="17" y="135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69" y="34"/>
                    <a:pt x="169" y="34"/>
                    <a:pt x="169" y="34"/>
                  </a:cubicBezTo>
                  <a:lnTo>
                    <a:pt x="169" y="135"/>
                  </a:lnTo>
                  <a:close/>
                  <a:moveTo>
                    <a:pt x="178" y="26"/>
                  </a:moveTo>
                  <a:cubicBezTo>
                    <a:pt x="9" y="26"/>
                    <a:pt x="9" y="26"/>
                    <a:pt x="9" y="26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78" y="17"/>
                    <a:pt x="178" y="17"/>
                    <a:pt x="178" y="17"/>
                  </a:cubicBezTo>
                  <a:lnTo>
                    <a:pt x="178" y="26"/>
                  </a:lnTo>
                  <a:close/>
                  <a:moveTo>
                    <a:pt x="38" y="119"/>
                  </a:moveTo>
                  <a:cubicBezTo>
                    <a:pt x="148" y="119"/>
                    <a:pt x="148" y="119"/>
                    <a:pt x="148" y="119"/>
                  </a:cubicBezTo>
                  <a:cubicBezTo>
                    <a:pt x="150" y="119"/>
                    <a:pt x="152" y="117"/>
                    <a:pt x="152" y="114"/>
                  </a:cubicBezTo>
                  <a:cubicBezTo>
                    <a:pt x="152" y="113"/>
                    <a:pt x="152" y="113"/>
                    <a:pt x="151" y="112"/>
                  </a:cubicBezTo>
                  <a:cubicBezTo>
                    <a:pt x="151" y="112"/>
                    <a:pt x="151" y="112"/>
                    <a:pt x="151" y="112"/>
                  </a:cubicBezTo>
                  <a:cubicBezTo>
                    <a:pt x="126" y="78"/>
                    <a:pt x="126" y="78"/>
                    <a:pt x="126" y="78"/>
                  </a:cubicBezTo>
                  <a:cubicBezTo>
                    <a:pt x="126" y="78"/>
                    <a:pt x="126" y="78"/>
                    <a:pt x="126" y="78"/>
                  </a:cubicBezTo>
                  <a:cubicBezTo>
                    <a:pt x="125" y="77"/>
                    <a:pt x="124" y="76"/>
                    <a:pt x="123" y="76"/>
                  </a:cubicBezTo>
                  <a:cubicBezTo>
                    <a:pt x="122" y="76"/>
                    <a:pt x="121" y="77"/>
                    <a:pt x="120" y="78"/>
                  </a:cubicBezTo>
                  <a:cubicBezTo>
                    <a:pt x="106" y="92"/>
                    <a:pt x="106" y="92"/>
                    <a:pt x="106" y="92"/>
                  </a:cubicBezTo>
                  <a:cubicBezTo>
                    <a:pt x="75" y="61"/>
                    <a:pt x="75" y="61"/>
                    <a:pt x="75" y="61"/>
                  </a:cubicBezTo>
                  <a:cubicBezTo>
                    <a:pt x="74" y="60"/>
                    <a:pt x="73" y="60"/>
                    <a:pt x="72" y="60"/>
                  </a:cubicBezTo>
                  <a:cubicBezTo>
                    <a:pt x="71" y="60"/>
                    <a:pt x="69" y="60"/>
                    <a:pt x="69" y="61"/>
                  </a:cubicBezTo>
                  <a:cubicBezTo>
                    <a:pt x="69" y="61"/>
                    <a:pt x="69" y="61"/>
                    <a:pt x="69" y="61"/>
                  </a:cubicBezTo>
                  <a:cubicBezTo>
                    <a:pt x="35" y="112"/>
                    <a:pt x="35" y="112"/>
                    <a:pt x="35" y="112"/>
                  </a:cubicBezTo>
                  <a:cubicBezTo>
                    <a:pt x="35" y="112"/>
                    <a:pt x="35" y="112"/>
                    <a:pt x="35" y="112"/>
                  </a:cubicBezTo>
                  <a:cubicBezTo>
                    <a:pt x="34" y="113"/>
                    <a:pt x="34" y="114"/>
                    <a:pt x="34" y="114"/>
                  </a:cubicBezTo>
                  <a:cubicBezTo>
                    <a:pt x="34" y="117"/>
                    <a:pt x="36" y="119"/>
                    <a:pt x="38" y="119"/>
                  </a:cubicBezTo>
                  <a:close/>
                  <a:moveTo>
                    <a:pt x="73" y="70"/>
                  </a:moveTo>
                  <a:cubicBezTo>
                    <a:pt x="103" y="101"/>
                    <a:pt x="103" y="101"/>
                    <a:pt x="103" y="101"/>
                  </a:cubicBezTo>
                  <a:cubicBezTo>
                    <a:pt x="104" y="101"/>
                    <a:pt x="105" y="102"/>
                    <a:pt x="106" y="102"/>
                  </a:cubicBezTo>
                  <a:cubicBezTo>
                    <a:pt x="107" y="102"/>
                    <a:pt x="108" y="101"/>
                    <a:pt x="109" y="101"/>
                  </a:cubicBezTo>
                  <a:cubicBezTo>
                    <a:pt x="122" y="87"/>
                    <a:pt x="122" y="87"/>
                    <a:pt x="122" y="87"/>
                  </a:cubicBezTo>
                  <a:cubicBezTo>
                    <a:pt x="140" y="110"/>
                    <a:pt x="140" y="110"/>
                    <a:pt x="140" y="110"/>
                  </a:cubicBezTo>
                  <a:cubicBezTo>
                    <a:pt x="46" y="110"/>
                    <a:pt x="46" y="110"/>
                    <a:pt x="46" y="110"/>
                  </a:cubicBezTo>
                  <a:lnTo>
                    <a:pt x="73" y="7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8675392" y="3341363"/>
              <a:ext cx="2604515" cy="502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Sugar plum gummi bears. Apple pie yummy cake with candy</a:t>
              </a:r>
            </a:p>
          </p:txBody>
        </p:sp>
        <p:sp>
          <p:nvSpPr>
            <p:cNvPr id="82" name="Rectangle 81"/>
            <p:cNvSpPr/>
            <p:nvPr/>
          </p:nvSpPr>
          <p:spPr>
            <a:xfrm>
              <a:off x="8669672" y="3071492"/>
              <a:ext cx="1436868" cy="2974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CONTENT TITLE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2AE7E9F-923E-4F83-9DB8-3D3A84EB3990}"/>
              </a:ext>
            </a:extLst>
          </p:cNvPr>
          <p:cNvGrpSpPr/>
          <p:nvPr/>
        </p:nvGrpSpPr>
        <p:grpSpPr>
          <a:xfrm>
            <a:off x="8197427" y="4405902"/>
            <a:ext cx="3076760" cy="772443"/>
            <a:chOff x="8197427" y="4405902"/>
            <a:chExt cx="3076760" cy="772443"/>
          </a:xfrm>
        </p:grpSpPr>
        <p:sp>
          <p:nvSpPr>
            <p:cNvPr id="78" name="Freeform 357"/>
            <p:cNvSpPr>
              <a:spLocks noEditPoints="1"/>
            </p:cNvSpPr>
            <p:nvPr/>
          </p:nvSpPr>
          <p:spPr bwMode="auto">
            <a:xfrm>
              <a:off x="8197427" y="4502714"/>
              <a:ext cx="275079" cy="379071"/>
            </a:xfrm>
            <a:custGeom>
              <a:avLst/>
              <a:gdLst>
                <a:gd name="T0" fmla="*/ 90 w 135"/>
                <a:gd name="T1" fmla="*/ 34 h 186"/>
                <a:gd name="T2" fmla="*/ 104 w 135"/>
                <a:gd name="T3" fmla="*/ 39 h 186"/>
                <a:gd name="T4" fmla="*/ 112 w 135"/>
                <a:gd name="T5" fmla="*/ 67 h 186"/>
                <a:gd name="T6" fmla="*/ 118 w 135"/>
                <a:gd name="T7" fmla="*/ 59 h 186"/>
                <a:gd name="T8" fmla="*/ 88 w 135"/>
                <a:gd name="T9" fmla="*/ 23 h 186"/>
                <a:gd name="T10" fmla="*/ 71 w 135"/>
                <a:gd name="T11" fmla="*/ 64 h 186"/>
                <a:gd name="T12" fmla="*/ 68 w 135"/>
                <a:gd name="T13" fmla="*/ 87 h 186"/>
                <a:gd name="T14" fmla="*/ 73 w 135"/>
                <a:gd name="T15" fmla="*/ 101 h 186"/>
                <a:gd name="T16" fmla="*/ 76 w 135"/>
                <a:gd name="T17" fmla="*/ 98 h 186"/>
                <a:gd name="T18" fmla="*/ 82 w 135"/>
                <a:gd name="T19" fmla="*/ 71 h 186"/>
                <a:gd name="T20" fmla="*/ 76 w 135"/>
                <a:gd name="T21" fmla="*/ 118 h 186"/>
                <a:gd name="T22" fmla="*/ 76 w 135"/>
                <a:gd name="T23" fmla="*/ 0 h 186"/>
                <a:gd name="T24" fmla="*/ 76 w 135"/>
                <a:gd name="T25" fmla="*/ 118 h 186"/>
                <a:gd name="T26" fmla="*/ 127 w 135"/>
                <a:gd name="T27" fmla="*/ 59 h 186"/>
                <a:gd name="T28" fmla="*/ 25 w 135"/>
                <a:gd name="T29" fmla="*/ 59 h 186"/>
                <a:gd name="T30" fmla="*/ 105 w 135"/>
                <a:gd name="T31" fmla="*/ 70 h 186"/>
                <a:gd name="T32" fmla="*/ 110 w 135"/>
                <a:gd name="T33" fmla="*/ 75 h 186"/>
                <a:gd name="T34" fmla="*/ 39 w 135"/>
                <a:gd name="T35" fmla="*/ 54 h 186"/>
                <a:gd name="T36" fmla="*/ 56 w 135"/>
                <a:gd name="T37" fmla="*/ 63 h 186"/>
                <a:gd name="T38" fmla="*/ 59 w 135"/>
                <a:gd name="T39" fmla="*/ 56 h 186"/>
                <a:gd name="T40" fmla="*/ 74 w 135"/>
                <a:gd name="T41" fmla="*/ 45 h 186"/>
                <a:gd name="T42" fmla="*/ 73 w 135"/>
                <a:gd name="T43" fmla="*/ 34 h 186"/>
                <a:gd name="T44" fmla="*/ 68 w 135"/>
                <a:gd name="T45" fmla="*/ 33 h 186"/>
                <a:gd name="T46" fmla="*/ 62 w 135"/>
                <a:gd name="T47" fmla="*/ 28 h 186"/>
                <a:gd name="T48" fmla="*/ 49 w 135"/>
                <a:gd name="T49" fmla="*/ 27 h 186"/>
                <a:gd name="T50" fmla="*/ 39 w 135"/>
                <a:gd name="T51" fmla="*/ 54 h 186"/>
                <a:gd name="T52" fmla="*/ 126 w 135"/>
                <a:gd name="T53" fmla="*/ 105 h 186"/>
                <a:gd name="T54" fmla="*/ 76 w 135"/>
                <a:gd name="T55" fmla="*/ 127 h 186"/>
                <a:gd name="T56" fmla="*/ 30 w 135"/>
                <a:gd name="T57" fmla="*/ 10 h 186"/>
                <a:gd name="T58" fmla="*/ 32 w 135"/>
                <a:gd name="T59" fmla="*/ 6 h 186"/>
                <a:gd name="T60" fmla="*/ 24 w 135"/>
                <a:gd name="T61" fmla="*/ 4 h 186"/>
                <a:gd name="T62" fmla="*/ 0 w 135"/>
                <a:gd name="T63" fmla="*/ 59 h 186"/>
                <a:gd name="T64" fmla="*/ 72 w 135"/>
                <a:gd name="T65" fmla="*/ 177 h 186"/>
                <a:gd name="T66" fmla="*/ 42 w 135"/>
                <a:gd name="T67" fmla="*/ 182 h 186"/>
                <a:gd name="T68" fmla="*/ 105 w 135"/>
                <a:gd name="T69" fmla="*/ 186 h 186"/>
                <a:gd name="T70" fmla="*/ 105 w 135"/>
                <a:gd name="T71" fmla="*/ 177 h 186"/>
                <a:gd name="T72" fmla="*/ 80 w 135"/>
                <a:gd name="T73" fmla="*/ 135 h 186"/>
                <a:gd name="T74" fmla="*/ 131 w 135"/>
                <a:gd name="T75" fmla="*/ 111 h 186"/>
                <a:gd name="T76" fmla="*/ 129 w 135"/>
                <a:gd name="T77" fmla="*/ 103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35" h="186">
                  <a:moveTo>
                    <a:pt x="90" y="28"/>
                  </a:moveTo>
                  <a:cubicBezTo>
                    <a:pt x="90" y="28"/>
                    <a:pt x="89" y="30"/>
                    <a:pt x="90" y="34"/>
                  </a:cubicBezTo>
                  <a:cubicBezTo>
                    <a:pt x="91" y="39"/>
                    <a:pt x="93" y="40"/>
                    <a:pt x="100" y="37"/>
                  </a:cubicBezTo>
                  <a:cubicBezTo>
                    <a:pt x="103" y="36"/>
                    <a:pt x="105" y="37"/>
                    <a:pt x="104" y="39"/>
                  </a:cubicBezTo>
                  <a:cubicBezTo>
                    <a:pt x="104" y="45"/>
                    <a:pt x="99" y="45"/>
                    <a:pt x="103" y="54"/>
                  </a:cubicBezTo>
                  <a:cubicBezTo>
                    <a:pt x="105" y="60"/>
                    <a:pt x="110" y="62"/>
                    <a:pt x="112" y="67"/>
                  </a:cubicBezTo>
                  <a:cubicBezTo>
                    <a:pt x="112" y="68"/>
                    <a:pt x="114" y="70"/>
                    <a:pt x="116" y="71"/>
                  </a:cubicBezTo>
                  <a:cubicBezTo>
                    <a:pt x="118" y="67"/>
                    <a:pt x="118" y="63"/>
                    <a:pt x="118" y="59"/>
                  </a:cubicBezTo>
                  <a:cubicBezTo>
                    <a:pt x="118" y="41"/>
                    <a:pt x="107" y="25"/>
                    <a:pt x="90" y="20"/>
                  </a:cubicBezTo>
                  <a:cubicBezTo>
                    <a:pt x="90" y="21"/>
                    <a:pt x="89" y="22"/>
                    <a:pt x="88" y="23"/>
                  </a:cubicBezTo>
                  <a:cubicBezTo>
                    <a:pt x="86" y="24"/>
                    <a:pt x="86" y="29"/>
                    <a:pt x="90" y="28"/>
                  </a:cubicBezTo>
                  <a:close/>
                  <a:moveTo>
                    <a:pt x="71" y="64"/>
                  </a:moveTo>
                  <a:cubicBezTo>
                    <a:pt x="64" y="64"/>
                    <a:pt x="59" y="66"/>
                    <a:pt x="61" y="75"/>
                  </a:cubicBezTo>
                  <a:cubicBezTo>
                    <a:pt x="63" y="84"/>
                    <a:pt x="68" y="80"/>
                    <a:pt x="68" y="87"/>
                  </a:cubicBezTo>
                  <a:cubicBezTo>
                    <a:pt x="67" y="95"/>
                    <a:pt x="69" y="96"/>
                    <a:pt x="70" y="98"/>
                  </a:cubicBezTo>
                  <a:cubicBezTo>
                    <a:pt x="71" y="99"/>
                    <a:pt x="72" y="101"/>
                    <a:pt x="73" y="101"/>
                  </a:cubicBezTo>
                  <a:cubicBezTo>
                    <a:pt x="74" y="101"/>
                    <a:pt x="74" y="101"/>
                    <a:pt x="74" y="101"/>
                  </a:cubicBezTo>
                  <a:cubicBezTo>
                    <a:pt x="75" y="101"/>
                    <a:pt x="75" y="100"/>
                    <a:pt x="76" y="98"/>
                  </a:cubicBezTo>
                  <a:cubicBezTo>
                    <a:pt x="77" y="91"/>
                    <a:pt x="80" y="87"/>
                    <a:pt x="82" y="83"/>
                  </a:cubicBezTo>
                  <a:cubicBezTo>
                    <a:pt x="85" y="80"/>
                    <a:pt x="88" y="75"/>
                    <a:pt x="82" y="71"/>
                  </a:cubicBezTo>
                  <a:cubicBezTo>
                    <a:pt x="77" y="66"/>
                    <a:pt x="78" y="64"/>
                    <a:pt x="71" y="64"/>
                  </a:cubicBezTo>
                  <a:close/>
                  <a:moveTo>
                    <a:pt x="76" y="118"/>
                  </a:moveTo>
                  <a:cubicBezTo>
                    <a:pt x="109" y="118"/>
                    <a:pt x="135" y="92"/>
                    <a:pt x="135" y="59"/>
                  </a:cubicBezTo>
                  <a:cubicBezTo>
                    <a:pt x="135" y="27"/>
                    <a:pt x="109" y="0"/>
                    <a:pt x="76" y="0"/>
                  </a:cubicBezTo>
                  <a:cubicBezTo>
                    <a:pt x="43" y="0"/>
                    <a:pt x="17" y="27"/>
                    <a:pt x="17" y="59"/>
                  </a:cubicBezTo>
                  <a:cubicBezTo>
                    <a:pt x="17" y="92"/>
                    <a:pt x="43" y="118"/>
                    <a:pt x="76" y="118"/>
                  </a:cubicBezTo>
                  <a:close/>
                  <a:moveTo>
                    <a:pt x="76" y="9"/>
                  </a:moveTo>
                  <a:cubicBezTo>
                    <a:pt x="104" y="9"/>
                    <a:pt x="127" y="31"/>
                    <a:pt x="127" y="59"/>
                  </a:cubicBezTo>
                  <a:cubicBezTo>
                    <a:pt x="127" y="87"/>
                    <a:pt x="104" y="110"/>
                    <a:pt x="76" y="110"/>
                  </a:cubicBezTo>
                  <a:cubicBezTo>
                    <a:pt x="48" y="110"/>
                    <a:pt x="25" y="87"/>
                    <a:pt x="25" y="59"/>
                  </a:cubicBezTo>
                  <a:cubicBezTo>
                    <a:pt x="25" y="31"/>
                    <a:pt x="48" y="9"/>
                    <a:pt x="76" y="9"/>
                  </a:cubicBezTo>
                  <a:close/>
                  <a:moveTo>
                    <a:pt x="105" y="70"/>
                  </a:moveTo>
                  <a:cubicBezTo>
                    <a:pt x="103" y="71"/>
                    <a:pt x="103" y="74"/>
                    <a:pt x="104" y="75"/>
                  </a:cubicBezTo>
                  <a:cubicBezTo>
                    <a:pt x="106" y="76"/>
                    <a:pt x="109" y="78"/>
                    <a:pt x="110" y="75"/>
                  </a:cubicBezTo>
                  <a:cubicBezTo>
                    <a:pt x="111" y="72"/>
                    <a:pt x="106" y="69"/>
                    <a:pt x="105" y="70"/>
                  </a:cubicBezTo>
                  <a:close/>
                  <a:moveTo>
                    <a:pt x="39" y="54"/>
                  </a:moveTo>
                  <a:cubicBezTo>
                    <a:pt x="39" y="54"/>
                    <a:pt x="42" y="60"/>
                    <a:pt x="56" y="66"/>
                  </a:cubicBezTo>
                  <a:cubicBezTo>
                    <a:pt x="56" y="66"/>
                    <a:pt x="59" y="66"/>
                    <a:pt x="56" y="63"/>
                  </a:cubicBezTo>
                  <a:cubicBezTo>
                    <a:pt x="52" y="60"/>
                    <a:pt x="49" y="56"/>
                    <a:pt x="53" y="54"/>
                  </a:cubicBezTo>
                  <a:cubicBezTo>
                    <a:pt x="57" y="52"/>
                    <a:pt x="58" y="52"/>
                    <a:pt x="59" y="56"/>
                  </a:cubicBezTo>
                  <a:cubicBezTo>
                    <a:pt x="60" y="60"/>
                    <a:pt x="63" y="58"/>
                    <a:pt x="63" y="54"/>
                  </a:cubicBezTo>
                  <a:cubicBezTo>
                    <a:pt x="64" y="50"/>
                    <a:pt x="70" y="47"/>
                    <a:pt x="74" y="45"/>
                  </a:cubicBezTo>
                  <a:cubicBezTo>
                    <a:pt x="78" y="43"/>
                    <a:pt x="81" y="43"/>
                    <a:pt x="81" y="40"/>
                  </a:cubicBezTo>
                  <a:cubicBezTo>
                    <a:pt x="81" y="37"/>
                    <a:pt x="79" y="34"/>
                    <a:pt x="73" y="34"/>
                  </a:cubicBezTo>
                  <a:cubicBezTo>
                    <a:pt x="67" y="34"/>
                    <a:pt x="70" y="43"/>
                    <a:pt x="64" y="38"/>
                  </a:cubicBezTo>
                  <a:cubicBezTo>
                    <a:pt x="59" y="33"/>
                    <a:pt x="66" y="34"/>
                    <a:pt x="68" y="33"/>
                  </a:cubicBezTo>
                  <a:cubicBezTo>
                    <a:pt x="71" y="32"/>
                    <a:pt x="73" y="27"/>
                    <a:pt x="69" y="27"/>
                  </a:cubicBezTo>
                  <a:cubicBezTo>
                    <a:pt x="64" y="27"/>
                    <a:pt x="65" y="29"/>
                    <a:pt x="62" y="28"/>
                  </a:cubicBezTo>
                  <a:cubicBezTo>
                    <a:pt x="58" y="26"/>
                    <a:pt x="57" y="32"/>
                    <a:pt x="54" y="31"/>
                  </a:cubicBezTo>
                  <a:cubicBezTo>
                    <a:pt x="53" y="31"/>
                    <a:pt x="51" y="29"/>
                    <a:pt x="49" y="27"/>
                  </a:cubicBezTo>
                  <a:cubicBezTo>
                    <a:pt x="42" y="32"/>
                    <a:pt x="38" y="40"/>
                    <a:pt x="35" y="48"/>
                  </a:cubicBezTo>
                  <a:cubicBezTo>
                    <a:pt x="37" y="52"/>
                    <a:pt x="39" y="54"/>
                    <a:pt x="39" y="54"/>
                  </a:cubicBezTo>
                  <a:close/>
                  <a:moveTo>
                    <a:pt x="129" y="103"/>
                  </a:moveTo>
                  <a:cubicBezTo>
                    <a:pt x="128" y="103"/>
                    <a:pt x="127" y="104"/>
                    <a:pt x="126" y="105"/>
                  </a:cubicBezTo>
                  <a:cubicBezTo>
                    <a:pt x="126" y="105"/>
                    <a:pt x="126" y="105"/>
                    <a:pt x="126" y="105"/>
                  </a:cubicBezTo>
                  <a:cubicBezTo>
                    <a:pt x="113" y="118"/>
                    <a:pt x="96" y="127"/>
                    <a:pt x="76" y="127"/>
                  </a:cubicBezTo>
                  <a:cubicBezTo>
                    <a:pt x="39" y="127"/>
                    <a:pt x="8" y="96"/>
                    <a:pt x="8" y="59"/>
                  </a:cubicBezTo>
                  <a:cubicBezTo>
                    <a:pt x="8" y="40"/>
                    <a:pt x="17" y="22"/>
                    <a:pt x="30" y="10"/>
                  </a:cubicBezTo>
                  <a:cubicBezTo>
                    <a:pt x="30" y="10"/>
                    <a:pt x="30" y="10"/>
                    <a:pt x="30" y="10"/>
                  </a:cubicBezTo>
                  <a:cubicBezTo>
                    <a:pt x="31" y="9"/>
                    <a:pt x="32" y="8"/>
                    <a:pt x="32" y="6"/>
                  </a:cubicBezTo>
                  <a:cubicBezTo>
                    <a:pt x="32" y="4"/>
                    <a:pt x="30" y="2"/>
                    <a:pt x="27" y="2"/>
                  </a:cubicBezTo>
                  <a:cubicBezTo>
                    <a:pt x="26" y="2"/>
                    <a:pt x="25" y="3"/>
                    <a:pt x="24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9" y="17"/>
                    <a:pt x="0" y="37"/>
                    <a:pt x="0" y="59"/>
                  </a:cubicBezTo>
                  <a:cubicBezTo>
                    <a:pt x="0" y="100"/>
                    <a:pt x="32" y="133"/>
                    <a:pt x="72" y="135"/>
                  </a:cubicBezTo>
                  <a:cubicBezTo>
                    <a:pt x="72" y="177"/>
                    <a:pt x="72" y="177"/>
                    <a:pt x="72" y="177"/>
                  </a:cubicBezTo>
                  <a:cubicBezTo>
                    <a:pt x="46" y="177"/>
                    <a:pt x="46" y="177"/>
                    <a:pt x="46" y="177"/>
                  </a:cubicBezTo>
                  <a:cubicBezTo>
                    <a:pt x="44" y="177"/>
                    <a:pt x="42" y="179"/>
                    <a:pt x="42" y="182"/>
                  </a:cubicBezTo>
                  <a:cubicBezTo>
                    <a:pt x="42" y="184"/>
                    <a:pt x="44" y="186"/>
                    <a:pt x="46" y="186"/>
                  </a:cubicBezTo>
                  <a:cubicBezTo>
                    <a:pt x="105" y="186"/>
                    <a:pt x="105" y="186"/>
                    <a:pt x="105" y="186"/>
                  </a:cubicBezTo>
                  <a:cubicBezTo>
                    <a:pt x="108" y="186"/>
                    <a:pt x="110" y="184"/>
                    <a:pt x="110" y="182"/>
                  </a:cubicBezTo>
                  <a:cubicBezTo>
                    <a:pt x="110" y="179"/>
                    <a:pt x="108" y="177"/>
                    <a:pt x="105" y="177"/>
                  </a:cubicBezTo>
                  <a:cubicBezTo>
                    <a:pt x="80" y="177"/>
                    <a:pt x="80" y="177"/>
                    <a:pt x="80" y="177"/>
                  </a:cubicBezTo>
                  <a:cubicBezTo>
                    <a:pt x="80" y="135"/>
                    <a:pt x="80" y="135"/>
                    <a:pt x="80" y="135"/>
                  </a:cubicBezTo>
                  <a:cubicBezTo>
                    <a:pt x="100" y="134"/>
                    <a:pt x="119" y="125"/>
                    <a:pt x="132" y="111"/>
                  </a:cubicBezTo>
                  <a:cubicBezTo>
                    <a:pt x="131" y="111"/>
                    <a:pt x="131" y="111"/>
                    <a:pt x="131" y="111"/>
                  </a:cubicBezTo>
                  <a:cubicBezTo>
                    <a:pt x="132" y="110"/>
                    <a:pt x="133" y="109"/>
                    <a:pt x="133" y="108"/>
                  </a:cubicBezTo>
                  <a:cubicBezTo>
                    <a:pt x="133" y="105"/>
                    <a:pt x="131" y="103"/>
                    <a:pt x="129" y="10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8669672" y="4675772"/>
              <a:ext cx="2604515" cy="502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Sugar plum gummi bears. Apple pie yummy cake with candy</a:t>
              </a:r>
            </a:p>
          </p:txBody>
        </p:sp>
        <p:sp>
          <p:nvSpPr>
            <p:cNvPr id="84" name="Rectangle 83"/>
            <p:cNvSpPr/>
            <p:nvPr/>
          </p:nvSpPr>
          <p:spPr>
            <a:xfrm>
              <a:off x="8663952" y="4405902"/>
              <a:ext cx="1436868" cy="2974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CONTENT TITLE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848BF85-13CE-403D-AF68-0CCE7FEC76B6}"/>
              </a:ext>
            </a:extLst>
          </p:cNvPr>
          <p:cNvGrpSpPr/>
          <p:nvPr/>
        </p:nvGrpSpPr>
        <p:grpSpPr>
          <a:xfrm>
            <a:off x="938124" y="1758414"/>
            <a:ext cx="3149382" cy="772443"/>
            <a:chOff x="938124" y="1758414"/>
            <a:chExt cx="3149382" cy="772443"/>
          </a:xfrm>
        </p:grpSpPr>
        <p:sp>
          <p:nvSpPr>
            <p:cNvPr id="53" name="Freeform 449"/>
            <p:cNvSpPr>
              <a:spLocks noEditPoints="1"/>
            </p:cNvSpPr>
            <p:nvPr/>
          </p:nvSpPr>
          <p:spPr bwMode="auto">
            <a:xfrm>
              <a:off x="3708942" y="1834418"/>
              <a:ext cx="378564" cy="377444"/>
            </a:xfrm>
            <a:custGeom>
              <a:avLst/>
              <a:gdLst>
                <a:gd name="T0" fmla="*/ 101 w 186"/>
                <a:gd name="T1" fmla="*/ 92 h 185"/>
                <a:gd name="T2" fmla="*/ 84 w 186"/>
                <a:gd name="T3" fmla="*/ 92 h 185"/>
                <a:gd name="T4" fmla="*/ 169 w 186"/>
                <a:gd name="T5" fmla="*/ 0 h 185"/>
                <a:gd name="T6" fmla="*/ 0 w 186"/>
                <a:gd name="T7" fmla="*/ 17 h 185"/>
                <a:gd name="T8" fmla="*/ 17 w 186"/>
                <a:gd name="T9" fmla="*/ 185 h 185"/>
                <a:gd name="T10" fmla="*/ 186 w 186"/>
                <a:gd name="T11" fmla="*/ 168 h 185"/>
                <a:gd name="T12" fmla="*/ 169 w 186"/>
                <a:gd name="T13" fmla="*/ 0 h 185"/>
                <a:gd name="T14" fmla="*/ 169 w 186"/>
                <a:gd name="T15" fmla="*/ 177 h 185"/>
                <a:gd name="T16" fmla="*/ 8 w 186"/>
                <a:gd name="T17" fmla="*/ 168 h 185"/>
                <a:gd name="T18" fmla="*/ 17 w 186"/>
                <a:gd name="T19" fmla="*/ 8 h 185"/>
                <a:gd name="T20" fmla="*/ 177 w 186"/>
                <a:gd name="T21" fmla="*/ 17 h 185"/>
                <a:gd name="T22" fmla="*/ 69 w 186"/>
                <a:gd name="T23" fmla="*/ 116 h 185"/>
                <a:gd name="T24" fmla="*/ 93 w 186"/>
                <a:gd name="T25" fmla="*/ 126 h 185"/>
                <a:gd name="T26" fmla="*/ 117 w 186"/>
                <a:gd name="T27" fmla="*/ 116 h 185"/>
                <a:gd name="T28" fmla="*/ 127 w 186"/>
                <a:gd name="T29" fmla="*/ 92 h 185"/>
                <a:gd name="T30" fmla="*/ 59 w 186"/>
                <a:gd name="T31" fmla="*/ 92 h 185"/>
                <a:gd name="T32" fmla="*/ 69 w 186"/>
                <a:gd name="T33" fmla="*/ 116 h 185"/>
                <a:gd name="T34" fmla="*/ 68 w 186"/>
                <a:gd name="T35" fmla="*/ 88 h 185"/>
                <a:gd name="T36" fmla="*/ 75 w 186"/>
                <a:gd name="T37" fmla="*/ 81 h 185"/>
                <a:gd name="T38" fmla="*/ 81 w 186"/>
                <a:gd name="T39" fmla="*/ 75 h 185"/>
                <a:gd name="T40" fmla="*/ 89 w 186"/>
                <a:gd name="T41" fmla="*/ 68 h 185"/>
                <a:gd name="T42" fmla="*/ 93 w 186"/>
                <a:gd name="T43" fmla="*/ 76 h 185"/>
                <a:gd name="T44" fmla="*/ 97 w 186"/>
                <a:gd name="T45" fmla="*/ 68 h 185"/>
                <a:gd name="T46" fmla="*/ 105 w 186"/>
                <a:gd name="T47" fmla="*/ 75 h 185"/>
                <a:gd name="T48" fmla="*/ 111 w 186"/>
                <a:gd name="T49" fmla="*/ 81 h 185"/>
                <a:gd name="T50" fmla="*/ 118 w 186"/>
                <a:gd name="T51" fmla="*/ 88 h 185"/>
                <a:gd name="T52" fmla="*/ 110 w 186"/>
                <a:gd name="T53" fmla="*/ 92 h 185"/>
                <a:gd name="T54" fmla="*/ 118 w 186"/>
                <a:gd name="T55" fmla="*/ 97 h 185"/>
                <a:gd name="T56" fmla="*/ 111 w 186"/>
                <a:gd name="T57" fmla="*/ 104 h 185"/>
                <a:gd name="T58" fmla="*/ 105 w 186"/>
                <a:gd name="T59" fmla="*/ 110 h 185"/>
                <a:gd name="T60" fmla="*/ 97 w 186"/>
                <a:gd name="T61" fmla="*/ 117 h 185"/>
                <a:gd name="T62" fmla="*/ 93 w 186"/>
                <a:gd name="T63" fmla="*/ 109 h 185"/>
                <a:gd name="T64" fmla="*/ 89 w 186"/>
                <a:gd name="T65" fmla="*/ 117 h 185"/>
                <a:gd name="T66" fmla="*/ 81 w 186"/>
                <a:gd name="T67" fmla="*/ 110 h 185"/>
                <a:gd name="T68" fmla="*/ 75 w 186"/>
                <a:gd name="T69" fmla="*/ 104 h 185"/>
                <a:gd name="T70" fmla="*/ 68 w 186"/>
                <a:gd name="T71" fmla="*/ 97 h 185"/>
                <a:gd name="T72" fmla="*/ 76 w 186"/>
                <a:gd name="T73" fmla="*/ 92 h 185"/>
                <a:gd name="T74" fmla="*/ 160 w 186"/>
                <a:gd name="T75" fmla="*/ 50 h 185"/>
                <a:gd name="T76" fmla="*/ 25 w 186"/>
                <a:gd name="T77" fmla="*/ 25 h 185"/>
                <a:gd name="T78" fmla="*/ 160 w 186"/>
                <a:gd name="T79" fmla="*/ 160 h 185"/>
                <a:gd name="T80" fmla="*/ 169 w 186"/>
                <a:gd name="T81" fmla="*/ 126 h 185"/>
                <a:gd name="T82" fmla="*/ 160 w 186"/>
                <a:gd name="T83" fmla="*/ 109 h 185"/>
                <a:gd name="T84" fmla="*/ 169 w 186"/>
                <a:gd name="T85" fmla="*/ 67 h 185"/>
                <a:gd name="T86" fmla="*/ 160 w 186"/>
                <a:gd name="T87" fmla="*/ 50 h 185"/>
                <a:gd name="T88" fmla="*/ 143 w 186"/>
                <a:gd name="T89" fmla="*/ 59 h 185"/>
                <a:gd name="T90" fmla="*/ 152 w 186"/>
                <a:gd name="T91" fmla="*/ 76 h 185"/>
                <a:gd name="T92" fmla="*/ 143 w 186"/>
                <a:gd name="T93" fmla="*/ 118 h 185"/>
                <a:gd name="T94" fmla="*/ 152 w 186"/>
                <a:gd name="T95" fmla="*/ 135 h 185"/>
                <a:gd name="T96" fmla="*/ 34 w 186"/>
                <a:gd name="T97" fmla="*/ 152 h 185"/>
                <a:gd name="T98" fmla="*/ 152 w 186"/>
                <a:gd name="T99" fmla="*/ 33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6" h="185">
                  <a:moveTo>
                    <a:pt x="93" y="101"/>
                  </a:moveTo>
                  <a:cubicBezTo>
                    <a:pt x="98" y="101"/>
                    <a:pt x="101" y="97"/>
                    <a:pt x="101" y="92"/>
                  </a:cubicBezTo>
                  <a:cubicBezTo>
                    <a:pt x="101" y="88"/>
                    <a:pt x="98" y="84"/>
                    <a:pt x="93" y="84"/>
                  </a:cubicBezTo>
                  <a:cubicBezTo>
                    <a:pt x="88" y="84"/>
                    <a:pt x="84" y="88"/>
                    <a:pt x="84" y="92"/>
                  </a:cubicBezTo>
                  <a:cubicBezTo>
                    <a:pt x="84" y="97"/>
                    <a:pt x="88" y="101"/>
                    <a:pt x="93" y="101"/>
                  </a:cubicBezTo>
                  <a:close/>
                  <a:moveTo>
                    <a:pt x="169" y="0"/>
                  </a:move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7"/>
                    <a:pt x="0" y="17"/>
                  </a:cubicBezTo>
                  <a:cubicBezTo>
                    <a:pt x="0" y="168"/>
                    <a:pt x="0" y="168"/>
                    <a:pt x="0" y="168"/>
                  </a:cubicBezTo>
                  <a:cubicBezTo>
                    <a:pt x="0" y="178"/>
                    <a:pt x="8" y="185"/>
                    <a:pt x="17" y="185"/>
                  </a:cubicBezTo>
                  <a:cubicBezTo>
                    <a:pt x="169" y="185"/>
                    <a:pt x="169" y="185"/>
                    <a:pt x="169" y="185"/>
                  </a:cubicBezTo>
                  <a:cubicBezTo>
                    <a:pt x="178" y="185"/>
                    <a:pt x="186" y="178"/>
                    <a:pt x="186" y="168"/>
                  </a:cubicBezTo>
                  <a:cubicBezTo>
                    <a:pt x="186" y="17"/>
                    <a:pt x="186" y="17"/>
                    <a:pt x="186" y="17"/>
                  </a:cubicBezTo>
                  <a:cubicBezTo>
                    <a:pt x="186" y="7"/>
                    <a:pt x="178" y="0"/>
                    <a:pt x="169" y="0"/>
                  </a:cubicBezTo>
                  <a:close/>
                  <a:moveTo>
                    <a:pt x="177" y="168"/>
                  </a:moveTo>
                  <a:cubicBezTo>
                    <a:pt x="177" y="173"/>
                    <a:pt x="173" y="177"/>
                    <a:pt x="169" y="177"/>
                  </a:cubicBezTo>
                  <a:cubicBezTo>
                    <a:pt x="17" y="177"/>
                    <a:pt x="17" y="177"/>
                    <a:pt x="17" y="177"/>
                  </a:cubicBezTo>
                  <a:cubicBezTo>
                    <a:pt x="12" y="177"/>
                    <a:pt x="8" y="173"/>
                    <a:pt x="8" y="16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8" y="12"/>
                    <a:pt x="12" y="8"/>
                    <a:pt x="17" y="8"/>
                  </a:cubicBezTo>
                  <a:cubicBezTo>
                    <a:pt x="169" y="8"/>
                    <a:pt x="169" y="8"/>
                    <a:pt x="169" y="8"/>
                  </a:cubicBezTo>
                  <a:cubicBezTo>
                    <a:pt x="173" y="8"/>
                    <a:pt x="177" y="12"/>
                    <a:pt x="177" y="17"/>
                  </a:cubicBezTo>
                  <a:lnTo>
                    <a:pt x="177" y="168"/>
                  </a:lnTo>
                  <a:close/>
                  <a:moveTo>
                    <a:pt x="69" y="116"/>
                  </a:moveTo>
                  <a:cubicBezTo>
                    <a:pt x="69" y="116"/>
                    <a:pt x="69" y="116"/>
                    <a:pt x="69" y="116"/>
                  </a:cubicBezTo>
                  <a:cubicBezTo>
                    <a:pt x="75" y="122"/>
                    <a:pt x="84" y="126"/>
                    <a:pt x="93" y="126"/>
                  </a:cubicBezTo>
                  <a:cubicBezTo>
                    <a:pt x="102" y="126"/>
                    <a:pt x="111" y="122"/>
                    <a:pt x="117" y="116"/>
                  </a:cubicBezTo>
                  <a:cubicBezTo>
                    <a:pt x="117" y="116"/>
                    <a:pt x="117" y="116"/>
                    <a:pt x="117" y="116"/>
                  </a:cubicBezTo>
                  <a:cubicBezTo>
                    <a:pt x="117" y="116"/>
                    <a:pt x="117" y="116"/>
                    <a:pt x="117" y="116"/>
                  </a:cubicBezTo>
                  <a:cubicBezTo>
                    <a:pt x="123" y="110"/>
                    <a:pt x="127" y="102"/>
                    <a:pt x="127" y="92"/>
                  </a:cubicBezTo>
                  <a:cubicBezTo>
                    <a:pt x="127" y="74"/>
                    <a:pt x="111" y="59"/>
                    <a:pt x="93" y="59"/>
                  </a:cubicBezTo>
                  <a:cubicBezTo>
                    <a:pt x="74" y="59"/>
                    <a:pt x="59" y="74"/>
                    <a:pt x="59" y="92"/>
                  </a:cubicBezTo>
                  <a:cubicBezTo>
                    <a:pt x="59" y="102"/>
                    <a:pt x="63" y="110"/>
                    <a:pt x="69" y="116"/>
                  </a:cubicBezTo>
                  <a:cubicBezTo>
                    <a:pt x="69" y="116"/>
                    <a:pt x="69" y="116"/>
                    <a:pt x="69" y="116"/>
                  </a:cubicBezTo>
                  <a:close/>
                  <a:moveTo>
                    <a:pt x="72" y="88"/>
                  </a:moveTo>
                  <a:cubicBezTo>
                    <a:pt x="68" y="88"/>
                    <a:pt x="68" y="88"/>
                    <a:pt x="68" y="88"/>
                  </a:cubicBezTo>
                  <a:cubicBezTo>
                    <a:pt x="69" y="84"/>
                    <a:pt x="70" y="81"/>
                    <a:pt x="72" y="78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7" y="82"/>
                    <a:pt x="79" y="82"/>
                    <a:pt x="81" y="81"/>
                  </a:cubicBezTo>
                  <a:cubicBezTo>
                    <a:pt x="83" y="79"/>
                    <a:pt x="83" y="76"/>
                    <a:pt x="81" y="75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81" y="70"/>
                    <a:pt x="85" y="68"/>
                    <a:pt x="89" y="68"/>
                  </a:cubicBezTo>
                  <a:cubicBezTo>
                    <a:pt x="89" y="71"/>
                    <a:pt x="89" y="71"/>
                    <a:pt x="89" y="71"/>
                  </a:cubicBezTo>
                  <a:cubicBezTo>
                    <a:pt x="89" y="74"/>
                    <a:pt x="91" y="76"/>
                    <a:pt x="93" y="76"/>
                  </a:cubicBezTo>
                  <a:cubicBezTo>
                    <a:pt x="95" y="76"/>
                    <a:pt x="97" y="74"/>
                    <a:pt x="97" y="71"/>
                  </a:cubicBezTo>
                  <a:cubicBezTo>
                    <a:pt x="97" y="68"/>
                    <a:pt x="97" y="68"/>
                    <a:pt x="97" y="68"/>
                  </a:cubicBezTo>
                  <a:cubicBezTo>
                    <a:pt x="101" y="68"/>
                    <a:pt x="104" y="70"/>
                    <a:pt x="107" y="72"/>
                  </a:cubicBezTo>
                  <a:cubicBezTo>
                    <a:pt x="105" y="75"/>
                    <a:pt x="105" y="75"/>
                    <a:pt x="105" y="75"/>
                  </a:cubicBezTo>
                  <a:cubicBezTo>
                    <a:pt x="103" y="76"/>
                    <a:pt x="103" y="79"/>
                    <a:pt x="105" y="81"/>
                  </a:cubicBezTo>
                  <a:cubicBezTo>
                    <a:pt x="106" y="82"/>
                    <a:pt x="109" y="82"/>
                    <a:pt x="111" y="81"/>
                  </a:cubicBezTo>
                  <a:cubicBezTo>
                    <a:pt x="113" y="78"/>
                    <a:pt x="113" y="78"/>
                    <a:pt x="113" y="78"/>
                  </a:cubicBezTo>
                  <a:cubicBezTo>
                    <a:pt x="116" y="81"/>
                    <a:pt x="117" y="84"/>
                    <a:pt x="118" y="88"/>
                  </a:cubicBezTo>
                  <a:cubicBezTo>
                    <a:pt x="114" y="88"/>
                    <a:pt x="114" y="88"/>
                    <a:pt x="114" y="88"/>
                  </a:cubicBezTo>
                  <a:cubicBezTo>
                    <a:pt x="112" y="88"/>
                    <a:pt x="110" y="90"/>
                    <a:pt x="110" y="92"/>
                  </a:cubicBezTo>
                  <a:cubicBezTo>
                    <a:pt x="110" y="95"/>
                    <a:pt x="112" y="97"/>
                    <a:pt x="114" y="97"/>
                  </a:cubicBezTo>
                  <a:cubicBezTo>
                    <a:pt x="118" y="97"/>
                    <a:pt x="118" y="97"/>
                    <a:pt x="118" y="97"/>
                  </a:cubicBezTo>
                  <a:cubicBezTo>
                    <a:pt x="117" y="101"/>
                    <a:pt x="116" y="104"/>
                    <a:pt x="113" y="107"/>
                  </a:cubicBezTo>
                  <a:cubicBezTo>
                    <a:pt x="111" y="104"/>
                    <a:pt x="111" y="104"/>
                    <a:pt x="111" y="104"/>
                  </a:cubicBezTo>
                  <a:cubicBezTo>
                    <a:pt x="109" y="103"/>
                    <a:pt x="106" y="103"/>
                    <a:pt x="105" y="104"/>
                  </a:cubicBezTo>
                  <a:cubicBezTo>
                    <a:pt x="103" y="106"/>
                    <a:pt x="103" y="109"/>
                    <a:pt x="105" y="110"/>
                  </a:cubicBezTo>
                  <a:cubicBezTo>
                    <a:pt x="107" y="113"/>
                    <a:pt x="107" y="113"/>
                    <a:pt x="107" y="113"/>
                  </a:cubicBezTo>
                  <a:cubicBezTo>
                    <a:pt x="104" y="115"/>
                    <a:pt x="101" y="117"/>
                    <a:pt x="97" y="117"/>
                  </a:cubicBezTo>
                  <a:cubicBezTo>
                    <a:pt x="97" y="114"/>
                    <a:pt x="97" y="114"/>
                    <a:pt x="97" y="114"/>
                  </a:cubicBezTo>
                  <a:cubicBezTo>
                    <a:pt x="97" y="111"/>
                    <a:pt x="95" y="109"/>
                    <a:pt x="93" y="109"/>
                  </a:cubicBezTo>
                  <a:cubicBezTo>
                    <a:pt x="91" y="109"/>
                    <a:pt x="89" y="111"/>
                    <a:pt x="89" y="114"/>
                  </a:cubicBezTo>
                  <a:cubicBezTo>
                    <a:pt x="89" y="117"/>
                    <a:pt x="89" y="117"/>
                    <a:pt x="89" y="117"/>
                  </a:cubicBezTo>
                  <a:cubicBezTo>
                    <a:pt x="85" y="117"/>
                    <a:pt x="81" y="115"/>
                    <a:pt x="78" y="113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3" y="109"/>
                    <a:pt x="83" y="106"/>
                    <a:pt x="81" y="104"/>
                  </a:cubicBezTo>
                  <a:cubicBezTo>
                    <a:pt x="79" y="103"/>
                    <a:pt x="77" y="103"/>
                    <a:pt x="75" y="104"/>
                  </a:cubicBezTo>
                  <a:cubicBezTo>
                    <a:pt x="72" y="107"/>
                    <a:pt x="72" y="107"/>
                    <a:pt x="72" y="107"/>
                  </a:cubicBezTo>
                  <a:cubicBezTo>
                    <a:pt x="70" y="104"/>
                    <a:pt x="69" y="101"/>
                    <a:pt x="68" y="97"/>
                  </a:cubicBezTo>
                  <a:cubicBezTo>
                    <a:pt x="72" y="97"/>
                    <a:pt x="72" y="97"/>
                    <a:pt x="72" y="97"/>
                  </a:cubicBezTo>
                  <a:cubicBezTo>
                    <a:pt x="74" y="97"/>
                    <a:pt x="76" y="95"/>
                    <a:pt x="76" y="92"/>
                  </a:cubicBezTo>
                  <a:cubicBezTo>
                    <a:pt x="76" y="90"/>
                    <a:pt x="74" y="88"/>
                    <a:pt x="72" y="88"/>
                  </a:cubicBezTo>
                  <a:close/>
                  <a:moveTo>
                    <a:pt x="160" y="50"/>
                  </a:moveTo>
                  <a:cubicBezTo>
                    <a:pt x="160" y="25"/>
                    <a:pt x="160" y="25"/>
                    <a:pt x="160" y="25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5" y="160"/>
                    <a:pt x="25" y="160"/>
                    <a:pt x="25" y="160"/>
                  </a:cubicBezTo>
                  <a:cubicBezTo>
                    <a:pt x="160" y="160"/>
                    <a:pt x="160" y="160"/>
                    <a:pt x="160" y="160"/>
                  </a:cubicBezTo>
                  <a:cubicBezTo>
                    <a:pt x="160" y="135"/>
                    <a:pt x="160" y="135"/>
                    <a:pt x="160" y="135"/>
                  </a:cubicBezTo>
                  <a:cubicBezTo>
                    <a:pt x="165" y="135"/>
                    <a:pt x="169" y="131"/>
                    <a:pt x="169" y="126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69" y="113"/>
                    <a:pt x="165" y="109"/>
                    <a:pt x="160" y="109"/>
                  </a:cubicBezTo>
                  <a:cubicBezTo>
                    <a:pt x="160" y="76"/>
                    <a:pt x="160" y="76"/>
                    <a:pt x="160" y="76"/>
                  </a:cubicBezTo>
                  <a:cubicBezTo>
                    <a:pt x="165" y="76"/>
                    <a:pt x="169" y="72"/>
                    <a:pt x="169" y="67"/>
                  </a:cubicBezTo>
                  <a:cubicBezTo>
                    <a:pt x="169" y="59"/>
                    <a:pt x="169" y="59"/>
                    <a:pt x="169" y="59"/>
                  </a:cubicBezTo>
                  <a:cubicBezTo>
                    <a:pt x="169" y="54"/>
                    <a:pt x="165" y="50"/>
                    <a:pt x="160" y="50"/>
                  </a:cubicBezTo>
                  <a:close/>
                  <a:moveTo>
                    <a:pt x="152" y="50"/>
                  </a:moveTo>
                  <a:cubicBezTo>
                    <a:pt x="147" y="50"/>
                    <a:pt x="143" y="54"/>
                    <a:pt x="143" y="59"/>
                  </a:cubicBezTo>
                  <a:cubicBezTo>
                    <a:pt x="143" y="67"/>
                    <a:pt x="143" y="67"/>
                    <a:pt x="143" y="67"/>
                  </a:cubicBezTo>
                  <a:cubicBezTo>
                    <a:pt x="143" y="72"/>
                    <a:pt x="147" y="76"/>
                    <a:pt x="152" y="76"/>
                  </a:cubicBezTo>
                  <a:cubicBezTo>
                    <a:pt x="152" y="109"/>
                    <a:pt x="152" y="109"/>
                    <a:pt x="152" y="109"/>
                  </a:cubicBezTo>
                  <a:cubicBezTo>
                    <a:pt x="147" y="109"/>
                    <a:pt x="143" y="113"/>
                    <a:pt x="143" y="118"/>
                  </a:cubicBezTo>
                  <a:cubicBezTo>
                    <a:pt x="143" y="126"/>
                    <a:pt x="143" y="126"/>
                    <a:pt x="143" y="126"/>
                  </a:cubicBezTo>
                  <a:cubicBezTo>
                    <a:pt x="143" y="131"/>
                    <a:pt x="147" y="135"/>
                    <a:pt x="152" y="135"/>
                  </a:cubicBezTo>
                  <a:cubicBezTo>
                    <a:pt x="152" y="152"/>
                    <a:pt x="152" y="152"/>
                    <a:pt x="152" y="152"/>
                  </a:cubicBezTo>
                  <a:cubicBezTo>
                    <a:pt x="34" y="152"/>
                    <a:pt x="34" y="152"/>
                    <a:pt x="34" y="152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152" y="33"/>
                    <a:pt x="152" y="33"/>
                    <a:pt x="152" y="33"/>
                  </a:cubicBezTo>
                  <a:lnTo>
                    <a:pt x="152" y="5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938124" y="2028284"/>
              <a:ext cx="2604515" cy="502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Sugar plum gummi bears. Apple pie yummy cake with candy</a:t>
              </a:r>
            </a:p>
          </p:txBody>
        </p:sp>
        <p:sp>
          <p:nvSpPr>
            <p:cNvPr id="86" name="Rectangle 85"/>
            <p:cNvSpPr/>
            <p:nvPr/>
          </p:nvSpPr>
          <p:spPr>
            <a:xfrm>
              <a:off x="2105771" y="1758414"/>
              <a:ext cx="1436868" cy="2974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CONTENT TITLE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7F56B10-B1D2-44D1-8156-C9D4BAD770B2}"/>
              </a:ext>
            </a:extLst>
          </p:cNvPr>
          <p:cNvGrpSpPr/>
          <p:nvPr/>
        </p:nvGrpSpPr>
        <p:grpSpPr>
          <a:xfrm>
            <a:off x="938124" y="3126627"/>
            <a:ext cx="3149382" cy="772443"/>
            <a:chOff x="938124" y="3126627"/>
            <a:chExt cx="3149382" cy="772443"/>
          </a:xfrm>
        </p:grpSpPr>
        <p:sp>
          <p:nvSpPr>
            <p:cNvPr id="74" name="Freeform 450"/>
            <p:cNvSpPr>
              <a:spLocks noEditPoints="1"/>
            </p:cNvSpPr>
            <p:nvPr/>
          </p:nvSpPr>
          <p:spPr bwMode="auto">
            <a:xfrm>
              <a:off x="3707822" y="3219449"/>
              <a:ext cx="379684" cy="377444"/>
            </a:xfrm>
            <a:custGeom>
              <a:avLst/>
              <a:gdLst>
                <a:gd name="T0" fmla="*/ 144 w 186"/>
                <a:gd name="T1" fmla="*/ 92 h 185"/>
                <a:gd name="T2" fmla="*/ 43 w 186"/>
                <a:gd name="T3" fmla="*/ 92 h 185"/>
                <a:gd name="T4" fmla="*/ 43 w 186"/>
                <a:gd name="T5" fmla="*/ 143 h 185"/>
                <a:gd name="T6" fmla="*/ 144 w 186"/>
                <a:gd name="T7" fmla="*/ 143 h 185"/>
                <a:gd name="T8" fmla="*/ 144 w 186"/>
                <a:gd name="T9" fmla="*/ 92 h 185"/>
                <a:gd name="T10" fmla="*/ 135 w 186"/>
                <a:gd name="T11" fmla="*/ 135 h 185"/>
                <a:gd name="T12" fmla="*/ 51 w 186"/>
                <a:gd name="T13" fmla="*/ 135 h 185"/>
                <a:gd name="T14" fmla="*/ 51 w 186"/>
                <a:gd name="T15" fmla="*/ 101 h 185"/>
                <a:gd name="T16" fmla="*/ 135 w 186"/>
                <a:gd name="T17" fmla="*/ 101 h 185"/>
                <a:gd name="T18" fmla="*/ 135 w 186"/>
                <a:gd name="T19" fmla="*/ 135 h 185"/>
                <a:gd name="T20" fmla="*/ 144 w 186"/>
                <a:gd name="T21" fmla="*/ 25 h 185"/>
                <a:gd name="T22" fmla="*/ 43 w 186"/>
                <a:gd name="T23" fmla="*/ 25 h 185"/>
                <a:gd name="T24" fmla="*/ 43 w 186"/>
                <a:gd name="T25" fmla="*/ 76 h 185"/>
                <a:gd name="T26" fmla="*/ 144 w 186"/>
                <a:gd name="T27" fmla="*/ 76 h 185"/>
                <a:gd name="T28" fmla="*/ 144 w 186"/>
                <a:gd name="T29" fmla="*/ 25 h 185"/>
                <a:gd name="T30" fmla="*/ 135 w 186"/>
                <a:gd name="T31" fmla="*/ 67 h 185"/>
                <a:gd name="T32" fmla="*/ 51 w 186"/>
                <a:gd name="T33" fmla="*/ 67 h 185"/>
                <a:gd name="T34" fmla="*/ 51 w 186"/>
                <a:gd name="T35" fmla="*/ 33 h 185"/>
                <a:gd name="T36" fmla="*/ 135 w 186"/>
                <a:gd name="T37" fmla="*/ 33 h 185"/>
                <a:gd name="T38" fmla="*/ 135 w 186"/>
                <a:gd name="T39" fmla="*/ 67 h 185"/>
                <a:gd name="T40" fmla="*/ 102 w 186"/>
                <a:gd name="T41" fmla="*/ 50 h 185"/>
                <a:gd name="T42" fmla="*/ 85 w 186"/>
                <a:gd name="T43" fmla="*/ 50 h 185"/>
                <a:gd name="T44" fmla="*/ 85 w 186"/>
                <a:gd name="T45" fmla="*/ 59 h 185"/>
                <a:gd name="T46" fmla="*/ 102 w 186"/>
                <a:gd name="T47" fmla="*/ 59 h 185"/>
                <a:gd name="T48" fmla="*/ 102 w 186"/>
                <a:gd name="T49" fmla="*/ 50 h 185"/>
                <a:gd name="T50" fmla="*/ 182 w 186"/>
                <a:gd name="T51" fmla="*/ 0 h 185"/>
                <a:gd name="T52" fmla="*/ 5 w 186"/>
                <a:gd name="T53" fmla="*/ 0 h 185"/>
                <a:gd name="T54" fmla="*/ 0 w 186"/>
                <a:gd name="T55" fmla="*/ 4 h 185"/>
                <a:gd name="T56" fmla="*/ 5 w 186"/>
                <a:gd name="T57" fmla="*/ 8 h 185"/>
                <a:gd name="T58" fmla="*/ 17 w 186"/>
                <a:gd name="T59" fmla="*/ 8 h 185"/>
                <a:gd name="T60" fmla="*/ 17 w 186"/>
                <a:gd name="T61" fmla="*/ 152 h 185"/>
                <a:gd name="T62" fmla="*/ 34 w 186"/>
                <a:gd name="T63" fmla="*/ 168 h 185"/>
                <a:gd name="T64" fmla="*/ 43 w 186"/>
                <a:gd name="T65" fmla="*/ 168 h 185"/>
                <a:gd name="T66" fmla="*/ 43 w 186"/>
                <a:gd name="T67" fmla="*/ 181 h 185"/>
                <a:gd name="T68" fmla="*/ 47 w 186"/>
                <a:gd name="T69" fmla="*/ 185 h 185"/>
                <a:gd name="T70" fmla="*/ 51 w 186"/>
                <a:gd name="T71" fmla="*/ 181 h 185"/>
                <a:gd name="T72" fmla="*/ 51 w 186"/>
                <a:gd name="T73" fmla="*/ 168 h 185"/>
                <a:gd name="T74" fmla="*/ 135 w 186"/>
                <a:gd name="T75" fmla="*/ 168 h 185"/>
                <a:gd name="T76" fmla="*/ 135 w 186"/>
                <a:gd name="T77" fmla="*/ 181 h 185"/>
                <a:gd name="T78" fmla="*/ 140 w 186"/>
                <a:gd name="T79" fmla="*/ 185 h 185"/>
                <a:gd name="T80" fmla="*/ 144 w 186"/>
                <a:gd name="T81" fmla="*/ 181 h 185"/>
                <a:gd name="T82" fmla="*/ 144 w 186"/>
                <a:gd name="T83" fmla="*/ 168 h 185"/>
                <a:gd name="T84" fmla="*/ 152 w 186"/>
                <a:gd name="T85" fmla="*/ 168 h 185"/>
                <a:gd name="T86" fmla="*/ 169 w 186"/>
                <a:gd name="T87" fmla="*/ 152 h 185"/>
                <a:gd name="T88" fmla="*/ 169 w 186"/>
                <a:gd name="T89" fmla="*/ 8 h 185"/>
                <a:gd name="T90" fmla="*/ 182 w 186"/>
                <a:gd name="T91" fmla="*/ 8 h 185"/>
                <a:gd name="T92" fmla="*/ 186 w 186"/>
                <a:gd name="T93" fmla="*/ 4 h 185"/>
                <a:gd name="T94" fmla="*/ 182 w 186"/>
                <a:gd name="T95" fmla="*/ 0 h 185"/>
                <a:gd name="T96" fmla="*/ 161 w 186"/>
                <a:gd name="T97" fmla="*/ 152 h 185"/>
                <a:gd name="T98" fmla="*/ 152 w 186"/>
                <a:gd name="T99" fmla="*/ 160 h 185"/>
                <a:gd name="T100" fmla="*/ 34 w 186"/>
                <a:gd name="T101" fmla="*/ 160 h 185"/>
                <a:gd name="T102" fmla="*/ 26 w 186"/>
                <a:gd name="T103" fmla="*/ 152 h 185"/>
                <a:gd name="T104" fmla="*/ 26 w 186"/>
                <a:gd name="T105" fmla="*/ 8 h 185"/>
                <a:gd name="T106" fmla="*/ 161 w 186"/>
                <a:gd name="T107" fmla="*/ 8 h 185"/>
                <a:gd name="T108" fmla="*/ 161 w 186"/>
                <a:gd name="T109" fmla="*/ 152 h 185"/>
                <a:gd name="T110" fmla="*/ 102 w 186"/>
                <a:gd name="T111" fmla="*/ 118 h 185"/>
                <a:gd name="T112" fmla="*/ 85 w 186"/>
                <a:gd name="T113" fmla="*/ 118 h 185"/>
                <a:gd name="T114" fmla="*/ 85 w 186"/>
                <a:gd name="T115" fmla="*/ 126 h 185"/>
                <a:gd name="T116" fmla="*/ 102 w 186"/>
                <a:gd name="T117" fmla="*/ 126 h 185"/>
                <a:gd name="T118" fmla="*/ 102 w 186"/>
                <a:gd name="T119" fmla="*/ 11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86" h="185">
                  <a:moveTo>
                    <a:pt x="144" y="92"/>
                  </a:moveTo>
                  <a:cubicBezTo>
                    <a:pt x="43" y="92"/>
                    <a:pt x="43" y="92"/>
                    <a:pt x="43" y="92"/>
                  </a:cubicBezTo>
                  <a:cubicBezTo>
                    <a:pt x="43" y="143"/>
                    <a:pt x="43" y="143"/>
                    <a:pt x="43" y="143"/>
                  </a:cubicBezTo>
                  <a:cubicBezTo>
                    <a:pt x="144" y="143"/>
                    <a:pt x="144" y="143"/>
                    <a:pt x="144" y="143"/>
                  </a:cubicBezTo>
                  <a:lnTo>
                    <a:pt x="144" y="92"/>
                  </a:lnTo>
                  <a:close/>
                  <a:moveTo>
                    <a:pt x="135" y="135"/>
                  </a:moveTo>
                  <a:cubicBezTo>
                    <a:pt x="51" y="135"/>
                    <a:pt x="51" y="135"/>
                    <a:pt x="51" y="135"/>
                  </a:cubicBezTo>
                  <a:cubicBezTo>
                    <a:pt x="51" y="101"/>
                    <a:pt x="51" y="101"/>
                    <a:pt x="51" y="101"/>
                  </a:cubicBezTo>
                  <a:cubicBezTo>
                    <a:pt x="135" y="101"/>
                    <a:pt x="135" y="101"/>
                    <a:pt x="135" y="101"/>
                  </a:cubicBezTo>
                  <a:lnTo>
                    <a:pt x="135" y="135"/>
                  </a:lnTo>
                  <a:close/>
                  <a:moveTo>
                    <a:pt x="144" y="25"/>
                  </a:moveTo>
                  <a:cubicBezTo>
                    <a:pt x="43" y="25"/>
                    <a:pt x="43" y="25"/>
                    <a:pt x="43" y="25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144" y="76"/>
                    <a:pt x="144" y="76"/>
                    <a:pt x="144" y="76"/>
                  </a:cubicBezTo>
                  <a:lnTo>
                    <a:pt x="144" y="25"/>
                  </a:lnTo>
                  <a:close/>
                  <a:moveTo>
                    <a:pt x="135" y="67"/>
                  </a:moveTo>
                  <a:cubicBezTo>
                    <a:pt x="51" y="67"/>
                    <a:pt x="51" y="67"/>
                    <a:pt x="51" y="67"/>
                  </a:cubicBezTo>
                  <a:cubicBezTo>
                    <a:pt x="51" y="33"/>
                    <a:pt x="51" y="33"/>
                    <a:pt x="51" y="33"/>
                  </a:cubicBezTo>
                  <a:cubicBezTo>
                    <a:pt x="135" y="33"/>
                    <a:pt x="135" y="33"/>
                    <a:pt x="135" y="33"/>
                  </a:cubicBezTo>
                  <a:lnTo>
                    <a:pt x="135" y="67"/>
                  </a:lnTo>
                  <a:close/>
                  <a:moveTo>
                    <a:pt x="102" y="50"/>
                  </a:moveTo>
                  <a:cubicBezTo>
                    <a:pt x="85" y="50"/>
                    <a:pt x="85" y="50"/>
                    <a:pt x="85" y="50"/>
                  </a:cubicBezTo>
                  <a:cubicBezTo>
                    <a:pt x="85" y="59"/>
                    <a:pt x="85" y="59"/>
                    <a:pt x="85" y="59"/>
                  </a:cubicBezTo>
                  <a:cubicBezTo>
                    <a:pt x="102" y="59"/>
                    <a:pt x="102" y="59"/>
                    <a:pt x="102" y="59"/>
                  </a:cubicBezTo>
                  <a:lnTo>
                    <a:pt x="102" y="50"/>
                  </a:lnTo>
                  <a:close/>
                  <a:moveTo>
                    <a:pt x="182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6"/>
                    <a:pt x="2" y="8"/>
                    <a:pt x="5" y="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152"/>
                    <a:pt x="17" y="152"/>
                    <a:pt x="17" y="152"/>
                  </a:cubicBezTo>
                  <a:cubicBezTo>
                    <a:pt x="17" y="161"/>
                    <a:pt x="25" y="168"/>
                    <a:pt x="34" y="168"/>
                  </a:cubicBezTo>
                  <a:cubicBezTo>
                    <a:pt x="43" y="168"/>
                    <a:pt x="43" y="168"/>
                    <a:pt x="43" y="168"/>
                  </a:cubicBezTo>
                  <a:cubicBezTo>
                    <a:pt x="43" y="181"/>
                    <a:pt x="43" y="181"/>
                    <a:pt x="43" y="181"/>
                  </a:cubicBezTo>
                  <a:cubicBezTo>
                    <a:pt x="43" y="183"/>
                    <a:pt x="44" y="185"/>
                    <a:pt x="47" y="185"/>
                  </a:cubicBezTo>
                  <a:cubicBezTo>
                    <a:pt x="49" y="185"/>
                    <a:pt x="51" y="183"/>
                    <a:pt x="51" y="181"/>
                  </a:cubicBezTo>
                  <a:cubicBezTo>
                    <a:pt x="51" y="168"/>
                    <a:pt x="51" y="168"/>
                    <a:pt x="51" y="168"/>
                  </a:cubicBezTo>
                  <a:cubicBezTo>
                    <a:pt x="135" y="168"/>
                    <a:pt x="135" y="168"/>
                    <a:pt x="135" y="168"/>
                  </a:cubicBezTo>
                  <a:cubicBezTo>
                    <a:pt x="135" y="181"/>
                    <a:pt x="135" y="181"/>
                    <a:pt x="135" y="181"/>
                  </a:cubicBezTo>
                  <a:cubicBezTo>
                    <a:pt x="135" y="183"/>
                    <a:pt x="137" y="185"/>
                    <a:pt x="140" y="185"/>
                  </a:cubicBezTo>
                  <a:cubicBezTo>
                    <a:pt x="142" y="185"/>
                    <a:pt x="144" y="183"/>
                    <a:pt x="144" y="181"/>
                  </a:cubicBezTo>
                  <a:cubicBezTo>
                    <a:pt x="144" y="168"/>
                    <a:pt x="144" y="168"/>
                    <a:pt x="144" y="168"/>
                  </a:cubicBezTo>
                  <a:cubicBezTo>
                    <a:pt x="152" y="168"/>
                    <a:pt x="152" y="168"/>
                    <a:pt x="152" y="168"/>
                  </a:cubicBezTo>
                  <a:cubicBezTo>
                    <a:pt x="162" y="168"/>
                    <a:pt x="169" y="161"/>
                    <a:pt x="169" y="152"/>
                  </a:cubicBezTo>
                  <a:cubicBezTo>
                    <a:pt x="169" y="8"/>
                    <a:pt x="169" y="8"/>
                    <a:pt x="169" y="8"/>
                  </a:cubicBezTo>
                  <a:cubicBezTo>
                    <a:pt x="182" y="8"/>
                    <a:pt x="182" y="8"/>
                    <a:pt x="182" y="8"/>
                  </a:cubicBezTo>
                  <a:cubicBezTo>
                    <a:pt x="184" y="8"/>
                    <a:pt x="186" y="6"/>
                    <a:pt x="186" y="4"/>
                  </a:cubicBezTo>
                  <a:cubicBezTo>
                    <a:pt x="186" y="2"/>
                    <a:pt x="184" y="0"/>
                    <a:pt x="182" y="0"/>
                  </a:cubicBezTo>
                  <a:close/>
                  <a:moveTo>
                    <a:pt x="161" y="152"/>
                  </a:moveTo>
                  <a:cubicBezTo>
                    <a:pt x="161" y="156"/>
                    <a:pt x="157" y="160"/>
                    <a:pt x="152" y="160"/>
                  </a:cubicBezTo>
                  <a:cubicBezTo>
                    <a:pt x="34" y="160"/>
                    <a:pt x="34" y="160"/>
                    <a:pt x="34" y="160"/>
                  </a:cubicBezTo>
                  <a:cubicBezTo>
                    <a:pt x="29" y="160"/>
                    <a:pt x="26" y="156"/>
                    <a:pt x="26" y="152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161" y="8"/>
                    <a:pt x="161" y="8"/>
                    <a:pt x="161" y="8"/>
                  </a:cubicBezTo>
                  <a:lnTo>
                    <a:pt x="161" y="152"/>
                  </a:lnTo>
                  <a:close/>
                  <a:moveTo>
                    <a:pt x="102" y="118"/>
                  </a:moveTo>
                  <a:cubicBezTo>
                    <a:pt x="85" y="118"/>
                    <a:pt x="85" y="118"/>
                    <a:pt x="85" y="118"/>
                  </a:cubicBezTo>
                  <a:cubicBezTo>
                    <a:pt x="85" y="126"/>
                    <a:pt x="85" y="126"/>
                    <a:pt x="85" y="126"/>
                  </a:cubicBezTo>
                  <a:cubicBezTo>
                    <a:pt x="102" y="126"/>
                    <a:pt x="102" y="126"/>
                    <a:pt x="102" y="126"/>
                  </a:cubicBezTo>
                  <a:lnTo>
                    <a:pt x="102" y="1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938124" y="3396497"/>
              <a:ext cx="2604515" cy="502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Sugar plum gummi bears. Apple pie yummy cake with candy</a:t>
              </a:r>
            </a:p>
          </p:txBody>
        </p:sp>
        <p:sp>
          <p:nvSpPr>
            <p:cNvPr id="88" name="Rectangle 87"/>
            <p:cNvSpPr/>
            <p:nvPr/>
          </p:nvSpPr>
          <p:spPr>
            <a:xfrm>
              <a:off x="2105771" y="3126627"/>
              <a:ext cx="1436868" cy="2974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CONTENT TITLE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0DC44812-C883-4319-BD7F-A92865332522}"/>
              </a:ext>
            </a:extLst>
          </p:cNvPr>
          <p:cNvGrpSpPr/>
          <p:nvPr/>
        </p:nvGrpSpPr>
        <p:grpSpPr>
          <a:xfrm>
            <a:off x="938124" y="4461036"/>
            <a:ext cx="3150502" cy="772444"/>
            <a:chOff x="938124" y="4461036"/>
            <a:chExt cx="3150502" cy="772444"/>
          </a:xfrm>
        </p:grpSpPr>
        <p:sp>
          <p:nvSpPr>
            <p:cNvPr id="75" name="Freeform 460"/>
            <p:cNvSpPr>
              <a:spLocks noEditPoints="1"/>
            </p:cNvSpPr>
            <p:nvPr/>
          </p:nvSpPr>
          <p:spPr bwMode="auto">
            <a:xfrm>
              <a:off x="3708942" y="4604479"/>
              <a:ext cx="379684" cy="275523"/>
            </a:xfrm>
            <a:custGeom>
              <a:avLst/>
              <a:gdLst>
                <a:gd name="T0" fmla="*/ 114 w 186"/>
                <a:gd name="T1" fmla="*/ 51 h 135"/>
                <a:gd name="T2" fmla="*/ 114 w 186"/>
                <a:gd name="T3" fmla="*/ 59 h 135"/>
                <a:gd name="T4" fmla="*/ 144 w 186"/>
                <a:gd name="T5" fmla="*/ 55 h 135"/>
                <a:gd name="T6" fmla="*/ 114 w 186"/>
                <a:gd name="T7" fmla="*/ 72 h 135"/>
                <a:gd name="T8" fmla="*/ 135 w 186"/>
                <a:gd name="T9" fmla="*/ 68 h 135"/>
                <a:gd name="T10" fmla="*/ 114 w 186"/>
                <a:gd name="T11" fmla="*/ 64 h 135"/>
                <a:gd name="T12" fmla="*/ 114 w 186"/>
                <a:gd name="T13" fmla="*/ 72 h 135"/>
                <a:gd name="T14" fmla="*/ 79 w 186"/>
                <a:gd name="T15" fmla="*/ 59 h 135"/>
                <a:gd name="T16" fmla="*/ 72 w 186"/>
                <a:gd name="T17" fmla="*/ 45 h 135"/>
                <a:gd name="T18" fmla="*/ 64 w 186"/>
                <a:gd name="T19" fmla="*/ 45 h 135"/>
                <a:gd name="T20" fmla="*/ 57 w 186"/>
                <a:gd name="T21" fmla="*/ 59 h 135"/>
                <a:gd name="T22" fmla="*/ 43 w 186"/>
                <a:gd name="T23" fmla="*/ 64 h 135"/>
                <a:gd name="T24" fmla="*/ 55 w 186"/>
                <a:gd name="T25" fmla="*/ 74 h 135"/>
                <a:gd name="T26" fmla="*/ 51 w 186"/>
                <a:gd name="T27" fmla="*/ 89 h 135"/>
                <a:gd name="T28" fmla="*/ 58 w 186"/>
                <a:gd name="T29" fmla="*/ 92 h 135"/>
                <a:gd name="T30" fmla="*/ 78 w 186"/>
                <a:gd name="T31" fmla="*/ 92 h 135"/>
                <a:gd name="T32" fmla="*/ 85 w 186"/>
                <a:gd name="T33" fmla="*/ 89 h 135"/>
                <a:gd name="T34" fmla="*/ 80 w 186"/>
                <a:gd name="T35" fmla="*/ 74 h 135"/>
                <a:gd name="T36" fmla="*/ 93 w 186"/>
                <a:gd name="T37" fmla="*/ 64 h 135"/>
                <a:gd name="T38" fmla="*/ 182 w 186"/>
                <a:gd name="T39" fmla="*/ 51 h 135"/>
                <a:gd name="T40" fmla="*/ 186 w 186"/>
                <a:gd name="T41" fmla="*/ 9 h 135"/>
                <a:gd name="T42" fmla="*/ 9 w 186"/>
                <a:gd name="T43" fmla="*/ 0 h 135"/>
                <a:gd name="T44" fmla="*/ 0 w 186"/>
                <a:gd name="T45" fmla="*/ 47 h 135"/>
                <a:gd name="T46" fmla="*/ 17 w 186"/>
                <a:gd name="T47" fmla="*/ 68 h 135"/>
                <a:gd name="T48" fmla="*/ 0 w 186"/>
                <a:gd name="T49" fmla="*/ 89 h 135"/>
                <a:gd name="T50" fmla="*/ 9 w 186"/>
                <a:gd name="T51" fmla="*/ 135 h 135"/>
                <a:gd name="T52" fmla="*/ 186 w 186"/>
                <a:gd name="T53" fmla="*/ 127 h 135"/>
                <a:gd name="T54" fmla="*/ 182 w 186"/>
                <a:gd name="T55" fmla="*/ 85 h 135"/>
                <a:gd name="T56" fmla="*/ 182 w 186"/>
                <a:gd name="T57" fmla="*/ 51 h 135"/>
                <a:gd name="T58" fmla="*/ 178 w 186"/>
                <a:gd name="T59" fmla="*/ 9 h 135"/>
                <a:gd name="T60" fmla="*/ 161 w 186"/>
                <a:gd name="T61" fmla="*/ 17 h 135"/>
                <a:gd name="T62" fmla="*/ 9 w 186"/>
                <a:gd name="T63" fmla="*/ 9 h 135"/>
                <a:gd name="T64" fmla="*/ 152 w 186"/>
                <a:gd name="T65" fmla="*/ 17 h 135"/>
                <a:gd name="T66" fmla="*/ 9 w 186"/>
                <a:gd name="T67" fmla="*/ 9 h 135"/>
                <a:gd name="T68" fmla="*/ 9 w 186"/>
                <a:gd name="T69" fmla="*/ 127 h 135"/>
                <a:gd name="T70" fmla="*/ 152 w 186"/>
                <a:gd name="T71" fmla="*/ 118 h 135"/>
                <a:gd name="T72" fmla="*/ 178 w 186"/>
                <a:gd name="T73" fmla="*/ 127 h 135"/>
                <a:gd name="T74" fmla="*/ 161 w 186"/>
                <a:gd name="T75" fmla="*/ 118 h 135"/>
                <a:gd name="T76" fmla="*/ 178 w 186"/>
                <a:gd name="T77" fmla="*/ 127 h 135"/>
                <a:gd name="T78" fmla="*/ 178 w 186"/>
                <a:gd name="T79" fmla="*/ 110 h 135"/>
                <a:gd name="T80" fmla="*/ 9 w 186"/>
                <a:gd name="T81" fmla="*/ 93 h 135"/>
                <a:gd name="T82" fmla="*/ 9 w 186"/>
                <a:gd name="T83" fmla="*/ 43 h 135"/>
                <a:gd name="T84" fmla="*/ 178 w 186"/>
                <a:gd name="T85" fmla="*/ 26 h 135"/>
                <a:gd name="T86" fmla="*/ 161 w 186"/>
                <a:gd name="T87" fmla="*/ 68 h 135"/>
                <a:gd name="T88" fmla="*/ 140 w 186"/>
                <a:gd name="T89" fmla="*/ 76 h 135"/>
                <a:gd name="T90" fmla="*/ 110 w 186"/>
                <a:gd name="T91" fmla="*/ 80 h 135"/>
                <a:gd name="T92" fmla="*/ 140 w 186"/>
                <a:gd name="T93" fmla="*/ 85 h 135"/>
                <a:gd name="T94" fmla="*/ 140 w 186"/>
                <a:gd name="T95" fmla="*/ 76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86" h="135">
                  <a:moveTo>
                    <a:pt x="140" y="51"/>
                  </a:moveTo>
                  <a:cubicBezTo>
                    <a:pt x="114" y="51"/>
                    <a:pt x="114" y="51"/>
                    <a:pt x="114" y="51"/>
                  </a:cubicBezTo>
                  <a:cubicBezTo>
                    <a:pt x="112" y="51"/>
                    <a:pt x="110" y="53"/>
                    <a:pt x="110" y="55"/>
                  </a:cubicBezTo>
                  <a:cubicBezTo>
                    <a:pt x="110" y="58"/>
                    <a:pt x="112" y="59"/>
                    <a:pt x="114" y="59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2" y="59"/>
                    <a:pt x="144" y="58"/>
                    <a:pt x="144" y="55"/>
                  </a:cubicBezTo>
                  <a:cubicBezTo>
                    <a:pt x="144" y="53"/>
                    <a:pt x="142" y="51"/>
                    <a:pt x="140" y="51"/>
                  </a:cubicBezTo>
                  <a:close/>
                  <a:moveTo>
                    <a:pt x="114" y="72"/>
                  </a:moveTo>
                  <a:cubicBezTo>
                    <a:pt x="131" y="72"/>
                    <a:pt x="131" y="72"/>
                    <a:pt x="131" y="72"/>
                  </a:cubicBezTo>
                  <a:cubicBezTo>
                    <a:pt x="134" y="72"/>
                    <a:pt x="135" y="70"/>
                    <a:pt x="135" y="68"/>
                  </a:cubicBezTo>
                  <a:cubicBezTo>
                    <a:pt x="135" y="66"/>
                    <a:pt x="134" y="64"/>
                    <a:pt x="131" y="64"/>
                  </a:cubicBezTo>
                  <a:cubicBezTo>
                    <a:pt x="114" y="64"/>
                    <a:pt x="114" y="64"/>
                    <a:pt x="114" y="64"/>
                  </a:cubicBezTo>
                  <a:cubicBezTo>
                    <a:pt x="112" y="64"/>
                    <a:pt x="110" y="66"/>
                    <a:pt x="110" y="68"/>
                  </a:cubicBezTo>
                  <a:cubicBezTo>
                    <a:pt x="110" y="70"/>
                    <a:pt x="112" y="72"/>
                    <a:pt x="114" y="72"/>
                  </a:cubicBezTo>
                  <a:close/>
                  <a:moveTo>
                    <a:pt x="89" y="59"/>
                  </a:moveTo>
                  <a:cubicBezTo>
                    <a:pt x="79" y="59"/>
                    <a:pt x="79" y="59"/>
                    <a:pt x="79" y="59"/>
                  </a:cubicBezTo>
                  <a:cubicBezTo>
                    <a:pt x="72" y="45"/>
                    <a:pt x="72" y="45"/>
                    <a:pt x="72" y="45"/>
                  </a:cubicBezTo>
                  <a:cubicBezTo>
                    <a:pt x="72" y="45"/>
                    <a:pt x="72" y="45"/>
                    <a:pt x="72" y="45"/>
                  </a:cubicBezTo>
                  <a:cubicBezTo>
                    <a:pt x="71" y="43"/>
                    <a:pt x="70" y="43"/>
                    <a:pt x="68" y="43"/>
                  </a:cubicBezTo>
                  <a:cubicBezTo>
                    <a:pt x="66" y="43"/>
                    <a:pt x="65" y="43"/>
                    <a:pt x="64" y="45"/>
                  </a:cubicBezTo>
                  <a:cubicBezTo>
                    <a:pt x="64" y="45"/>
                    <a:pt x="64" y="45"/>
                    <a:pt x="64" y="45"/>
                  </a:cubicBezTo>
                  <a:cubicBezTo>
                    <a:pt x="57" y="59"/>
                    <a:pt x="57" y="59"/>
                    <a:pt x="57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4" y="59"/>
                    <a:pt x="43" y="61"/>
                    <a:pt x="43" y="64"/>
                  </a:cubicBezTo>
                  <a:cubicBezTo>
                    <a:pt x="43" y="66"/>
                    <a:pt x="44" y="67"/>
                    <a:pt x="44" y="67"/>
                  </a:cubicBezTo>
                  <a:cubicBezTo>
                    <a:pt x="55" y="74"/>
                    <a:pt x="55" y="74"/>
                    <a:pt x="55" y="74"/>
                  </a:cubicBezTo>
                  <a:cubicBezTo>
                    <a:pt x="51" y="88"/>
                    <a:pt x="51" y="88"/>
                    <a:pt x="51" y="88"/>
                  </a:cubicBezTo>
                  <a:cubicBezTo>
                    <a:pt x="51" y="88"/>
                    <a:pt x="51" y="89"/>
                    <a:pt x="51" y="89"/>
                  </a:cubicBezTo>
                  <a:cubicBezTo>
                    <a:pt x="51" y="91"/>
                    <a:pt x="53" y="93"/>
                    <a:pt x="55" y="93"/>
                  </a:cubicBezTo>
                  <a:cubicBezTo>
                    <a:pt x="56" y="93"/>
                    <a:pt x="57" y="93"/>
                    <a:pt x="58" y="92"/>
                  </a:cubicBezTo>
                  <a:cubicBezTo>
                    <a:pt x="68" y="86"/>
                    <a:pt x="68" y="86"/>
                    <a:pt x="68" y="86"/>
                  </a:cubicBezTo>
                  <a:cubicBezTo>
                    <a:pt x="78" y="92"/>
                    <a:pt x="78" y="92"/>
                    <a:pt x="78" y="92"/>
                  </a:cubicBezTo>
                  <a:cubicBezTo>
                    <a:pt x="78" y="92"/>
                    <a:pt x="79" y="93"/>
                    <a:pt x="81" y="93"/>
                  </a:cubicBezTo>
                  <a:cubicBezTo>
                    <a:pt x="83" y="93"/>
                    <a:pt x="85" y="91"/>
                    <a:pt x="85" y="89"/>
                  </a:cubicBezTo>
                  <a:cubicBezTo>
                    <a:pt x="85" y="89"/>
                    <a:pt x="85" y="88"/>
                    <a:pt x="85" y="88"/>
                  </a:cubicBezTo>
                  <a:cubicBezTo>
                    <a:pt x="80" y="74"/>
                    <a:pt x="80" y="74"/>
                    <a:pt x="80" y="74"/>
                  </a:cubicBezTo>
                  <a:cubicBezTo>
                    <a:pt x="91" y="67"/>
                    <a:pt x="91" y="67"/>
                    <a:pt x="91" y="67"/>
                  </a:cubicBezTo>
                  <a:cubicBezTo>
                    <a:pt x="91" y="67"/>
                    <a:pt x="93" y="66"/>
                    <a:pt x="93" y="64"/>
                  </a:cubicBezTo>
                  <a:cubicBezTo>
                    <a:pt x="93" y="61"/>
                    <a:pt x="91" y="59"/>
                    <a:pt x="89" y="59"/>
                  </a:cubicBezTo>
                  <a:close/>
                  <a:moveTo>
                    <a:pt x="182" y="51"/>
                  </a:moveTo>
                  <a:cubicBezTo>
                    <a:pt x="184" y="51"/>
                    <a:pt x="186" y="49"/>
                    <a:pt x="186" y="47"/>
                  </a:cubicBezTo>
                  <a:cubicBezTo>
                    <a:pt x="186" y="9"/>
                    <a:pt x="186" y="9"/>
                    <a:pt x="186" y="9"/>
                  </a:cubicBezTo>
                  <a:cubicBezTo>
                    <a:pt x="186" y="4"/>
                    <a:pt x="182" y="0"/>
                    <a:pt x="178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0" y="49"/>
                    <a:pt x="2" y="51"/>
                    <a:pt x="5" y="51"/>
                  </a:cubicBezTo>
                  <a:cubicBezTo>
                    <a:pt x="12" y="51"/>
                    <a:pt x="17" y="59"/>
                    <a:pt x="17" y="68"/>
                  </a:cubicBezTo>
                  <a:cubicBezTo>
                    <a:pt x="17" y="77"/>
                    <a:pt x="12" y="85"/>
                    <a:pt x="5" y="85"/>
                  </a:cubicBezTo>
                  <a:cubicBezTo>
                    <a:pt x="2" y="85"/>
                    <a:pt x="0" y="87"/>
                    <a:pt x="0" y="89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0" y="132"/>
                    <a:pt x="4" y="135"/>
                    <a:pt x="9" y="135"/>
                  </a:cubicBezTo>
                  <a:cubicBezTo>
                    <a:pt x="178" y="135"/>
                    <a:pt x="178" y="135"/>
                    <a:pt x="178" y="135"/>
                  </a:cubicBezTo>
                  <a:cubicBezTo>
                    <a:pt x="182" y="135"/>
                    <a:pt x="186" y="132"/>
                    <a:pt x="186" y="127"/>
                  </a:cubicBezTo>
                  <a:cubicBezTo>
                    <a:pt x="186" y="89"/>
                    <a:pt x="186" y="89"/>
                    <a:pt x="186" y="89"/>
                  </a:cubicBezTo>
                  <a:cubicBezTo>
                    <a:pt x="186" y="87"/>
                    <a:pt x="184" y="85"/>
                    <a:pt x="182" y="85"/>
                  </a:cubicBezTo>
                  <a:cubicBezTo>
                    <a:pt x="175" y="85"/>
                    <a:pt x="169" y="77"/>
                    <a:pt x="169" y="68"/>
                  </a:cubicBezTo>
                  <a:cubicBezTo>
                    <a:pt x="169" y="59"/>
                    <a:pt x="175" y="51"/>
                    <a:pt x="182" y="51"/>
                  </a:cubicBezTo>
                  <a:close/>
                  <a:moveTo>
                    <a:pt x="161" y="9"/>
                  </a:moveTo>
                  <a:cubicBezTo>
                    <a:pt x="178" y="9"/>
                    <a:pt x="178" y="9"/>
                    <a:pt x="178" y="9"/>
                  </a:cubicBezTo>
                  <a:cubicBezTo>
                    <a:pt x="178" y="17"/>
                    <a:pt x="178" y="17"/>
                    <a:pt x="178" y="17"/>
                  </a:cubicBezTo>
                  <a:cubicBezTo>
                    <a:pt x="161" y="17"/>
                    <a:pt x="161" y="17"/>
                    <a:pt x="161" y="17"/>
                  </a:cubicBezTo>
                  <a:lnTo>
                    <a:pt x="161" y="9"/>
                  </a:lnTo>
                  <a:close/>
                  <a:moveTo>
                    <a:pt x="9" y="9"/>
                  </a:moveTo>
                  <a:cubicBezTo>
                    <a:pt x="152" y="9"/>
                    <a:pt x="152" y="9"/>
                    <a:pt x="152" y="9"/>
                  </a:cubicBezTo>
                  <a:cubicBezTo>
                    <a:pt x="152" y="17"/>
                    <a:pt x="152" y="17"/>
                    <a:pt x="152" y="17"/>
                  </a:cubicBezTo>
                  <a:cubicBezTo>
                    <a:pt x="9" y="17"/>
                    <a:pt x="9" y="17"/>
                    <a:pt x="9" y="17"/>
                  </a:cubicBezTo>
                  <a:lnTo>
                    <a:pt x="9" y="9"/>
                  </a:lnTo>
                  <a:close/>
                  <a:moveTo>
                    <a:pt x="152" y="127"/>
                  </a:moveTo>
                  <a:cubicBezTo>
                    <a:pt x="9" y="127"/>
                    <a:pt x="9" y="127"/>
                    <a:pt x="9" y="127"/>
                  </a:cubicBezTo>
                  <a:cubicBezTo>
                    <a:pt x="9" y="118"/>
                    <a:pt x="9" y="118"/>
                    <a:pt x="9" y="118"/>
                  </a:cubicBezTo>
                  <a:cubicBezTo>
                    <a:pt x="152" y="118"/>
                    <a:pt x="152" y="118"/>
                    <a:pt x="152" y="118"/>
                  </a:cubicBezTo>
                  <a:lnTo>
                    <a:pt x="152" y="127"/>
                  </a:lnTo>
                  <a:close/>
                  <a:moveTo>
                    <a:pt x="178" y="127"/>
                  </a:moveTo>
                  <a:cubicBezTo>
                    <a:pt x="161" y="127"/>
                    <a:pt x="161" y="127"/>
                    <a:pt x="161" y="127"/>
                  </a:cubicBezTo>
                  <a:cubicBezTo>
                    <a:pt x="161" y="118"/>
                    <a:pt x="161" y="118"/>
                    <a:pt x="161" y="118"/>
                  </a:cubicBezTo>
                  <a:cubicBezTo>
                    <a:pt x="178" y="118"/>
                    <a:pt x="178" y="118"/>
                    <a:pt x="178" y="118"/>
                  </a:cubicBezTo>
                  <a:lnTo>
                    <a:pt x="178" y="127"/>
                  </a:lnTo>
                  <a:close/>
                  <a:moveTo>
                    <a:pt x="178" y="93"/>
                  </a:moveTo>
                  <a:cubicBezTo>
                    <a:pt x="178" y="110"/>
                    <a:pt x="178" y="110"/>
                    <a:pt x="178" y="110"/>
                  </a:cubicBezTo>
                  <a:cubicBezTo>
                    <a:pt x="9" y="110"/>
                    <a:pt x="9" y="110"/>
                    <a:pt x="9" y="110"/>
                  </a:cubicBezTo>
                  <a:cubicBezTo>
                    <a:pt x="9" y="93"/>
                    <a:pt x="9" y="93"/>
                    <a:pt x="9" y="93"/>
                  </a:cubicBezTo>
                  <a:cubicBezTo>
                    <a:pt x="18" y="90"/>
                    <a:pt x="26" y="80"/>
                    <a:pt x="26" y="68"/>
                  </a:cubicBezTo>
                  <a:cubicBezTo>
                    <a:pt x="26" y="56"/>
                    <a:pt x="18" y="45"/>
                    <a:pt x="9" y="43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78" y="26"/>
                    <a:pt x="178" y="26"/>
                    <a:pt x="178" y="26"/>
                  </a:cubicBezTo>
                  <a:cubicBezTo>
                    <a:pt x="178" y="43"/>
                    <a:pt x="178" y="43"/>
                    <a:pt x="178" y="43"/>
                  </a:cubicBezTo>
                  <a:cubicBezTo>
                    <a:pt x="168" y="45"/>
                    <a:pt x="161" y="56"/>
                    <a:pt x="161" y="68"/>
                  </a:cubicBezTo>
                  <a:cubicBezTo>
                    <a:pt x="161" y="80"/>
                    <a:pt x="168" y="90"/>
                    <a:pt x="178" y="93"/>
                  </a:cubicBezTo>
                  <a:close/>
                  <a:moveTo>
                    <a:pt x="140" y="76"/>
                  </a:moveTo>
                  <a:cubicBezTo>
                    <a:pt x="114" y="76"/>
                    <a:pt x="114" y="76"/>
                    <a:pt x="114" y="76"/>
                  </a:cubicBezTo>
                  <a:cubicBezTo>
                    <a:pt x="112" y="76"/>
                    <a:pt x="110" y="78"/>
                    <a:pt x="110" y="80"/>
                  </a:cubicBezTo>
                  <a:cubicBezTo>
                    <a:pt x="110" y="83"/>
                    <a:pt x="112" y="85"/>
                    <a:pt x="114" y="85"/>
                  </a:cubicBezTo>
                  <a:cubicBezTo>
                    <a:pt x="140" y="85"/>
                    <a:pt x="140" y="85"/>
                    <a:pt x="140" y="85"/>
                  </a:cubicBezTo>
                  <a:cubicBezTo>
                    <a:pt x="142" y="85"/>
                    <a:pt x="144" y="83"/>
                    <a:pt x="144" y="80"/>
                  </a:cubicBezTo>
                  <a:cubicBezTo>
                    <a:pt x="144" y="78"/>
                    <a:pt x="142" y="76"/>
                    <a:pt x="140" y="7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938124" y="4730907"/>
              <a:ext cx="2604515" cy="502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Sugar plum gummi bears. Apple pie yummy cake with candy</a:t>
              </a:r>
            </a:p>
          </p:txBody>
        </p:sp>
        <p:sp>
          <p:nvSpPr>
            <p:cNvPr id="90" name="Rectangle 89"/>
            <p:cNvSpPr/>
            <p:nvPr/>
          </p:nvSpPr>
          <p:spPr>
            <a:xfrm>
              <a:off x="2105771" y="4461036"/>
              <a:ext cx="1436868" cy="2974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CONTENT TITLE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735667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Custom 3">
      <a:dk1>
        <a:srgbClr val="000000"/>
      </a:dk1>
      <a:lt1>
        <a:srgbClr val="FFFFFF"/>
      </a:lt1>
      <a:dk2>
        <a:srgbClr val="44546A"/>
      </a:dk2>
      <a:lt2>
        <a:srgbClr val="252C52"/>
      </a:lt2>
      <a:accent1>
        <a:srgbClr val="FFC96A"/>
      </a:accent1>
      <a:accent2>
        <a:srgbClr val="ED5E92"/>
      </a:accent2>
      <a:accent3>
        <a:srgbClr val="8D6FFF"/>
      </a:accent3>
      <a:accent4>
        <a:srgbClr val="71CCFF"/>
      </a:accent4>
      <a:accent5>
        <a:srgbClr val="1D73FF"/>
      </a:accent5>
      <a:accent6>
        <a:srgbClr val="A3FC66"/>
      </a:accent6>
      <a:hlink>
        <a:srgbClr val="272667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ACED9D8-B92C-E84E-B0E8-B49CCB879A3C}" vid="{C9529DAB-E793-D041-B589-A1EC3B8A788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2892</TotalTime>
  <Words>1332</Words>
  <Application>Microsoft Office PowerPoint</Application>
  <PresentationFormat>Widescreen</PresentationFormat>
  <Paragraphs>296</Paragraphs>
  <Slides>22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Arial</vt:lpstr>
      <vt:lpstr>Calibri</vt:lpstr>
      <vt:lpstr>Calibri Light</vt:lpstr>
      <vt:lpstr>Kontrapunkt Bob Bold</vt:lpstr>
      <vt:lpstr>Novecento wide Light</vt:lpstr>
      <vt:lpstr>Raleway</vt:lpstr>
      <vt:lpstr>Signika</vt:lpstr>
      <vt:lpstr>Office Theme</vt:lpstr>
      <vt:lpstr>TREE INFOGRAPHIC</vt:lpstr>
      <vt:lpstr>TREE DIAG 01</vt:lpstr>
      <vt:lpstr>TREE DIAG 02</vt:lpstr>
      <vt:lpstr>TREE DIAG 03</vt:lpstr>
      <vt:lpstr>TREE DIAG 04</vt:lpstr>
      <vt:lpstr>TREE DIAG 05</vt:lpstr>
      <vt:lpstr>TREE DIAG 06</vt:lpstr>
      <vt:lpstr>TREE DIAG 07</vt:lpstr>
      <vt:lpstr>TREE DIAG 08</vt:lpstr>
      <vt:lpstr>TREE DIAG 09</vt:lpstr>
      <vt:lpstr>TREE DIAG 10</vt:lpstr>
      <vt:lpstr>TREE DIAG 11</vt:lpstr>
      <vt:lpstr>TREE DIAG 12</vt:lpstr>
      <vt:lpstr>TREE DIAG 13</vt:lpstr>
      <vt:lpstr>Reach The Impossible</vt:lpstr>
      <vt:lpstr>What To Choose</vt:lpstr>
      <vt:lpstr>Tree Information Type</vt:lpstr>
      <vt:lpstr>Plant Infographics</vt:lpstr>
      <vt:lpstr>Dead Tree Infographics</vt:lpstr>
      <vt:lpstr>PowerPoint Presentation</vt:lpstr>
      <vt:lpstr>PowerPoint Presentation</vt:lpstr>
      <vt:lpstr>INVESMENT EXPECTATION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COVER DESIGN</dc:title>
  <dc:creator>Microsoft Office User</dc:creator>
  <cp:lastModifiedBy>dhani uchiha</cp:lastModifiedBy>
  <cp:revision>62</cp:revision>
  <dcterms:created xsi:type="dcterms:W3CDTF">2021-01-20T17:19:36Z</dcterms:created>
  <dcterms:modified xsi:type="dcterms:W3CDTF">2021-02-07T12:38:21Z</dcterms:modified>
</cp:coreProperties>
</file>