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1664" r:id="rId2"/>
    <p:sldId id="296" r:id="rId3"/>
    <p:sldId id="285" r:id="rId4"/>
    <p:sldId id="1740" r:id="rId5"/>
    <p:sldId id="346" r:id="rId6"/>
    <p:sldId id="334" r:id="rId7"/>
    <p:sldId id="338" r:id="rId8"/>
    <p:sldId id="339" r:id="rId9"/>
    <p:sldId id="738" r:id="rId10"/>
    <p:sldId id="739" r:id="rId11"/>
    <p:sldId id="1731" r:id="rId12"/>
    <p:sldId id="1732" r:id="rId13"/>
    <p:sldId id="1733" r:id="rId14"/>
    <p:sldId id="1734" r:id="rId15"/>
    <p:sldId id="1735" r:id="rId16"/>
    <p:sldId id="335" r:id="rId17"/>
    <p:sldId id="733" r:id="rId18"/>
    <p:sldId id="737" r:id="rId19"/>
    <p:sldId id="1736" r:id="rId20"/>
    <p:sldId id="1738" r:id="rId21"/>
    <p:sldId id="30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A1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94"/>
  </p:normalViewPr>
  <p:slideViewPr>
    <p:cSldViewPr snapToGrid="0" snapToObjects="1" showGuides="1">
      <p:cViewPr varScale="1">
        <p:scale>
          <a:sx n="88" d="100"/>
          <a:sy n="88" d="100"/>
        </p:scale>
        <p:origin x="13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4824248" y="798787"/>
            <a:ext cx="3878318" cy="421256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2" name="Picture Placeholder 2"/>
          <p:cNvSpPr>
            <a:spLocks noGrp="1"/>
          </p:cNvSpPr>
          <p:nvPr>
            <p:ph type="pic" sz="quarter" idx="10"/>
          </p:nvPr>
        </p:nvSpPr>
        <p:spPr>
          <a:xfrm>
            <a:off x="7253640" y="2017985"/>
            <a:ext cx="1753726" cy="193390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3"/>
          </p:nvPr>
        </p:nvSpPr>
        <p:spPr>
          <a:xfrm>
            <a:off x="7253640" y="4130565"/>
            <a:ext cx="1753726" cy="193390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8" name="Picture Placeholder 2"/>
          <p:cNvSpPr>
            <a:spLocks noGrp="1"/>
          </p:cNvSpPr>
          <p:nvPr>
            <p:ph type="pic" sz="quarter" idx="14"/>
          </p:nvPr>
        </p:nvSpPr>
        <p:spPr>
          <a:xfrm>
            <a:off x="9177033" y="2426843"/>
            <a:ext cx="1753726" cy="193390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9" name="Picture Placeholder 2"/>
          <p:cNvSpPr>
            <a:spLocks noGrp="1"/>
          </p:cNvSpPr>
          <p:nvPr>
            <p:ph type="pic" sz="quarter" idx="15"/>
          </p:nvPr>
        </p:nvSpPr>
        <p:spPr>
          <a:xfrm>
            <a:off x="9177033" y="4539423"/>
            <a:ext cx="1753726" cy="1933905"/>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428705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834236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9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2" y="370704"/>
            <a:ext cx="11454713" cy="328689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648883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0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4"/>
            <a:ext cx="5708822" cy="2001793"/>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1"/>
          </p:nvPr>
        </p:nvSpPr>
        <p:spPr>
          <a:xfrm>
            <a:off x="370703" y="4485503"/>
            <a:ext cx="5708822" cy="2001793"/>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2"/>
          </p:nvPr>
        </p:nvSpPr>
        <p:spPr>
          <a:xfrm>
            <a:off x="8637372" y="2372497"/>
            <a:ext cx="3175687" cy="21130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3"/>
          </p:nvPr>
        </p:nvSpPr>
        <p:spPr>
          <a:xfrm>
            <a:off x="370703" y="2372497"/>
            <a:ext cx="3175687" cy="21130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4241374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839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606297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FullScreen_Img">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3" name="Picture Placeholder 2"/>
          <p:cNvSpPr>
            <a:spLocks noGrp="1"/>
          </p:cNvSpPr>
          <p:nvPr>
            <p:ph type="pic" sz="quarter" idx="11" hasCustomPrompt="1"/>
          </p:nvPr>
        </p:nvSpPr>
        <p:spPr>
          <a:xfrm>
            <a:off x="0" y="0"/>
            <a:ext cx="12192000" cy="6858000"/>
          </a:xfrm>
        </p:spPr>
        <p:txBody>
          <a:bodyPr/>
          <a:lstStyle>
            <a:lvl1pPr marL="0" indent="0" algn="ctr">
              <a:buNone/>
              <a:defRPr>
                <a:latin typeface="Raleway"/>
                <a:cs typeface="Raleway"/>
              </a:defRPr>
            </a:lvl1pPr>
          </a:lstStyle>
          <a:p>
            <a:r>
              <a:rPr lang="en-US" dirty="0"/>
              <a:t>	</a:t>
            </a:r>
          </a:p>
        </p:txBody>
      </p:sp>
    </p:spTree>
    <p:extLst>
      <p:ext uri="{BB962C8B-B14F-4D97-AF65-F5344CB8AC3E}">
        <p14:creationId xmlns:p14="http://schemas.microsoft.com/office/powerpoint/2010/main" val="820622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6" name="Slide Number Placeholder 9"/>
          <p:cNvSpPr>
            <a:spLocks noGrp="1"/>
          </p:cNvSpPr>
          <p:nvPr>
            <p:ph type="sldNum" sz="quarter" idx="4"/>
          </p:nvPr>
        </p:nvSpPr>
        <p:spPr>
          <a:xfrm>
            <a:off x="11382375" y="-15871"/>
            <a:ext cx="430181" cy="360388"/>
          </a:xfrm>
          <a:prstGeom prst="rect">
            <a:avLst/>
          </a:prstGeom>
        </p:spPr>
        <p:txBody>
          <a:bodyPr vert="horz" lIns="91440" tIns="45720" rIns="91440" bIns="45720" rtlCol="0" anchor="ctr"/>
          <a:lstStyle>
            <a:lvl1pPr algn="ctr">
              <a:defRPr sz="1067">
                <a:solidFill>
                  <a:schemeClr val="bg1"/>
                </a:solidFill>
              </a:defRPr>
            </a:lvl1pPr>
          </a:lstStyle>
          <a:p>
            <a:fld id="{4A8454CE-A017-41A1-B2AF-6CF4C99720F1}" type="slidenum">
              <a:rPr lang="en-US" smtClean="0"/>
              <a:pPr/>
              <a:t>‹#›</a:t>
            </a:fld>
            <a:endParaRPr lang="en-US" dirty="0"/>
          </a:p>
        </p:txBody>
      </p:sp>
    </p:spTree>
    <p:extLst>
      <p:ext uri="{BB962C8B-B14F-4D97-AF65-F5344CB8AC3E}">
        <p14:creationId xmlns:p14="http://schemas.microsoft.com/office/powerpoint/2010/main" val="27817723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108148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67" r:id="rId18"/>
    <p:sldLayoutId id="2147483668" r:id="rId19"/>
    <p:sldLayoutId id="214748366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19.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OUR SERVICE</a:t>
            </a: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1833"/>
          <p:cNvSpPr/>
          <p:nvPr/>
        </p:nvSpPr>
        <p:spPr>
          <a:xfrm>
            <a:off x="0" y="-3922"/>
            <a:ext cx="12192000" cy="6865844"/>
          </a:xfrm>
          <a:prstGeom prst="rect">
            <a:avLst/>
          </a:prstGeom>
          <a:blipFill>
            <a:blip r:embed="rId2" cstate="hqprint">
              <a:extLst>
                <a:ext uri="{28A0092B-C50C-407E-A947-70E740481C1C}">
                  <a14:useLocalDpi xmlns:a14="http://schemas.microsoft.com/office/drawing/2010/main"/>
                </a:ext>
              </a:extLst>
            </a:blip>
            <a:stretch>
              <a:fillRect t="-9160" b="-9160"/>
            </a:stretch>
          </a:blipFill>
          <a:ln w="12700">
            <a:miter lim="400000"/>
          </a:ln>
        </p:spPr>
        <p:txBody>
          <a:bodyPr lIns="0" tIns="0" rIns="0" bIns="0" anchor="ctr"/>
          <a:lstStyle/>
          <a:p>
            <a:pPr lvl="0" algn="ctr">
              <a:defRPr sz="3200">
                <a:solidFill>
                  <a:srgbClr val="FFFFFF"/>
                </a:solidFill>
              </a:defRPr>
            </a:pPr>
            <a:endParaRPr sz="4267" dirty="0">
              <a:solidFill>
                <a:schemeClr val="bg1">
                  <a:lumMod val="95000"/>
                </a:schemeClr>
              </a:solidFill>
              <a:latin typeface="Raleway"/>
              <a:cs typeface="Raleway"/>
            </a:endParaRPr>
          </a:p>
        </p:txBody>
      </p:sp>
      <p:sp>
        <p:nvSpPr>
          <p:cNvPr id="73" name="TextBox 72"/>
          <p:cNvSpPr txBox="1"/>
          <p:nvPr/>
        </p:nvSpPr>
        <p:spPr>
          <a:xfrm>
            <a:off x="4021830" y="715728"/>
            <a:ext cx="4148343" cy="1077218"/>
          </a:xfrm>
          <a:prstGeom prst="rect">
            <a:avLst/>
          </a:prstGeom>
          <a:noFill/>
        </p:spPr>
        <p:txBody>
          <a:bodyPr wrap="square" lIns="0" rIns="0" rtlCol="0">
            <a:spAutoFit/>
          </a:bodyPr>
          <a:lstStyle/>
          <a:p>
            <a:pPr algn="ctr"/>
            <a:r>
              <a:rPr lang="en-US" sz="1400" dirty="0">
                <a:solidFill>
                  <a:schemeClr val="bg1">
                    <a:lumMod val="95000"/>
                  </a:schemeClr>
                </a:solidFill>
                <a:latin typeface="Raleway" panose="020B0003030101060003" pitchFamily="34" charset="0"/>
              </a:rPr>
              <a:t>SERVICES 06</a:t>
            </a:r>
          </a:p>
          <a:p>
            <a:pPr algn="ctr"/>
            <a:r>
              <a:rPr lang="en-US" sz="1400" b="1" dirty="0">
                <a:solidFill>
                  <a:schemeClr val="bg1">
                    <a:lumMod val="95000"/>
                  </a:schemeClr>
                </a:solidFill>
                <a:latin typeface="Raleway" panose="020B0003030101060003" pitchFamily="34" charset="0"/>
              </a:rPr>
              <a:t>OUR COMPANY</a:t>
            </a:r>
          </a:p>
          <a:p>
            <a:pPr algn="ctr"/>
            <a:endParaRPr lang="en-US" sz="400" dirty="0">
              <a:solidFill>
                <a:schemeClr val="bg1">
                  <a:lumMod val="95000"/>
                </a:schemeClr>
              </a:solidFill>
              <a:latin typeface="Raleway" panose="020B0003030101060003" pitchFamily="34" charset="0"/>
            </a:endParaRPr>
          </a:p>
          <a:p>
            <a:pPr algn="ctr"/>
            <a:r>
              <a:rPr lang="en-US" sz="3200" b="1" dirty="0">
                <a:solidFill>
                  <a:schemeClr val="bg1">
                    <a:lumMod val="95000"/>
                  </a:schemeClr>
                </a:solidFill>
                <a:latin typeface="Raleway" panose="020B0003030101060003" pitchFamily="34" charset="0"/>
              </a:rPr>
              <a:t>WHAT WE OFFER</a:t>
            </a:r>
          </a:p>
        </p:txBody>
      </p:sp>
      <p:grpSp>
        <p:nvGrpSpPr>
          <p:cNvPr id="2" name="Group 1">
            <a:extLst>
              <a:ext uri="{FF2B5EF4-FFF2-40B4-BE49-F238E27FC236}">
                <a16:creationId xmlns:a16="http://schemas.microsoft.com/office/drawing/2014/main" id="{AA3C4970-5D65-4151-B363-75A3E5612BF4}"/>
              </a:ext>
            </a:extLst>
          </p:cNvPr>
          <p:cNvGrpSpPr/>
          <p:nvPr/>
        </p:nvGrpSpPr>
        <p:grpSpPr>
          <a:xfrm>
            <a:off x="1569853" y="2542855"/>
            <a:ext cx="4114934" cy="853440"/>
            <a:chOff x="1569853" y="2542855"/>
            <a:chExt cx="4114934" cy="853440"/>
          </a:xfrm>
        </p:grpSpPr>
        <p:sp>
          <p:nvSpPr>
            <p:cNvPr id="65" name="TextBox 64"/>
            <p:cNvSpPr txBox="1"/>
            <p:nvPr/>
          </p:nvSpPr>
          <p:spPr>
            <a:xfrm>
              <a:off x="2804751" y="2692576"/>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OUR FIRST SERVICE</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66" name="Freeform 190"/>
            <p:cNvSpPr>
              <a:spLocks noEditPoints="1"/>
            </p:cNvSpPr>
            <p:nvPr/>
          </p:nvSpPr>
          <p:spPr bwMode="auto">
            <a:xfrm>
              <a:off x="1808496" y="2814353"/>
              <a:ext cx="382955" cy="310443"/>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sp>
          <p:nvSpPr>
            <p:cNvPr id="5" name="Oval 4"/>
            <p:cNvSpPr>
              <a:spLocks noChangeAspect="1"/>
            </p:cNvSpPr>
            <p:nvPr/>
          </p:nvSpPr>
          <p:spPr>
            <a:xfrm>
              <a:off x="1569853" y="2542855"/>
              <a:ext cx="853440" cy="853440"/>
            </a:xfrm>
            <a:prstGeom prst="ellipse">
              <a:avLst/>
            </a:prstGeom>
            <a:noFill/>
            <a:ln w="38100">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grpSp>
      <p:grpSp>
        <p:nvGrpSpPr>
          <p:cNvPr id="3" name="Group 2">
            <a:extLst>
              <a:ext uri="{FF2B5EF4-FFF2-40B4-BE49-F238E27FC236}">
                <a16:creationId xmlns:a16="http://schemas.microsoft.com/office/drawing/2014/main" id="{C9AB9C0C-2C83-469B-B227-712D68AE68B0}"/>
              </a:ext>
            </a:extLst>
          </p:cNvPr>
          <p:cNvGrpSpPr/>
          <p:nvPr/>
        </p:nvGrpSpPr>
        <p:grpSpPr>
          <a:xfrm>
            <a:off x="1569853" y="3700037"/>
            <a:ext cx="4114934" cy="853440"/>
            <a:chOff x="1569853" y="3700037"/>
            <a:chExt cx="4114934" cy="853440"/>
          </a:xfrm>
        </p:grpSpPr>
        <p:sp>
          <p:nvSpPr>
            <p:cNvPr id="60" name="TextBox 59"/>
            <p:cNvSpPr txBox="1"/>
            <p:nvPr/>
          </p:nvSpPr>
          <p:spPr>
            <a:xfrm>
              <a:off x="2804751" y="3849760"/>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WE ARE OFFERING</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63" name="Freeform 175"/>
            <p:cNvSpPr>
              <a:spLocks noEditPoints="1"/>
            </p:cNvSpPr>
            <p:nvPr/>
          </p:nvSpPr>
          <p:spPr bwMode="auto">
            <a:xfrm>
              <a:off x="1808496" y="4005527"/>
              <a:ext cx="384088" cy="242463"/>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sp>
          <p:nvSpPr>
            <p:cNvPr id="29" name="Oval 28"/>
            <p:cNvSpPr>
              <a:spLocks noChangeAspect="1"/>
            </p:cNvSpPr>
            <p:nvPr/>
          </p:nvSpPr>
          <p:spPr>
            <a:xfrm>
              <a:off x="1569853" y="3700037"/>
              <a:ext cx="853440" cy="853440"/>
            </a:xfrm>
            <a:prstGeom prst="ellipse">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grpSp>
      <p:grpSp>
        <p:nvGrpSpPr>
          <p:cNvPr id="4" name="Group 3">
            <a:extLst>
              <a:ext uri="{FF2B5EF4-FFF2-40B4-BE49-F238E27FC236}">
                <a16:creationId xmlns:a16="http://schemas.microsoft.com/office/drawing/2014/main" id="{018AC939-C144-4B99-BA05-C6E425B2000C}"/>
              </a:ext>
            </a:extLst>
          </p:cNvPr>
          <p:cNvGrpSpPr/>
          <p:nvPr/>
        </p:nvGrpSpPr>
        <p:grpSpPr>
          <a:xfrm>
            <a:off x="1569853" y="4857220"/>
            <a:ext cx="4114934" cy="853440"/>
            <a:chOff x="1569853" y="4857220"/>
            <a:chExt cx="4114934" cy="853440"/>
          </a:xfrm>
        </p:grpSpPr>
        <p:sp>
          <p:nvSpPr>
            <p:cNvPr id="57" name="TextBox 56"/>
            <p:cNvSpPr txBox="1"/>
            <p:nvPr/>
          </p:nvSpPr>
          <p:spPr>
            <a:xfrm>
              <a:off x="2804751" y="5006944"/>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MORE AND MORE</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58" name="Freeform 173"/>
            <p:cNvSpPr>
              <a:spLocks noEditPoints="1"/>
            </p:cNvSpPr>
            <p:nvPr/>
          </p:nvSpPr>
          <p:spPr bwMode="auto">
            <a:xfrm>
              <a:off x="1801698" y="5087933"/>
              <a:ext cx="389753" cy="392019"/>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sp>
          <p:nvSpPr>
            <p:cNvPr id="30" name="Oval 29"/>
            <p:cNvSpPr>
              <a:spLocks noChangeAspect="1"/>
            </p:cNvSpPr>
            <p:nvPr/>
          </p:nvSpPr>
          <p:spPr>
            <a:xfrm>
              <a:off x="1569853" y="4857220"/>
              <a:ext cx="853440" cy="853440"/>
            </a:xfrm>
            <a:prstGeom prst="ellipse">
              <a:avLst/>
            </a:prstGeom>
            <a:noFill/>
            <a:ln w="381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grpSp>
      <p:grpSp>
        <p:nvGrpSpPr>
          <p:cNvPr id="6" name="Group 5">
            <a:extLst>
              <a:ext uri="{FF2B5EF4-FFF2-40B4-BE49-F238E27FC236}">
                <a16:creationId xmlns:a16="http://schemas.microsoft.com/office/drawing/2014/main" id="{79984FC9-E4A5-4727-B6DC-5C2BFA7430B3}"/>
              </a:ext>
            </a:extLst>
          </p:cNvPr>
          <p:cNvGrpSpPr/>
          <p:nvPr/>
        </p:nvGrpSpPr>
        <p:grpSpPr>
          <a:xfrm>
            <a:off x="6541099" y="2542855"/>
            <a:ext cx="4114934" cy="853440"/>
            <a:chOff x="6541099" y="2542855"/>
            <a:chExt cx="4114934" cy="853440"/>
          </a:xfrm>
        </p:grpSpPr>
        <p:sp>
          <p:nvSpPr>
            <p:cNvPr id="68" name="TextBox 67"/>
            <p:cNvSpPr txBox="1"/>
            <p:nvPr/>
          </p:nvSpPr>
          <p:spPr>
            <a:xfrm>
              <a:off x="7775997" y="2692578"/>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IF YOU NEED SOMETHING</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69" name="Freeform 222"/>
            <p:cNvSpPr>
              <a:spLocks noEditPoints="1"/>
            </p:cNvSpPr>
            <p:nvPr/>
          </p:nvSpPr>
          <p:spPr bwMode="auto">
            <a:xfrm>
              <a:off x="6782007" y="2778665"/>
              <a:ext cx="381823" cy="381823"/>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sp>
          <p:nvSpPr>
            <p:cNvPr id="31" name="Oval 30"/>
            <p:cNvSpPr>
              <a:spLocks noChangeAspect="1"/>
            </p:cNvSpPr>
            <p:nvPr/>
          </p:nvSpPr>
          <p:spPr>
            <a:xfrm>
              <a:off x="6541099" y="2542855"/>
              <a:ext cx="853440" cy="853440"/>
            </a:xfrm>
            <a:prstGeom prst="ellipse">
              <a:avLst/>
            </a:prstGeom>
            <a:noFill/>
            <a:ln w="38100">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grpSp>
      <p:grpSp>
        <p:nvGrpSpPr>
          <p:cNvPr id="9" name="Group 8">
            <a:extLst>
              <a:ext uri="{FF2B5EF4-FFF2-40B4-BE49-F238E27FC236}">
                <a16:creationId xmlns:a16="http://schemas.microsoft.com/office/drawing/2014/main" id="{5C048B4A-DFBB-4127-95C8-9B50781FEA3D}"/>
              </a:ext>
            </a:extLst>
          </p:cNvPr>
          <p:cNvGrpSpPr/>
          <p:nvPr/>
        </p:nvGrpSpPr>
        <p:grpSpPr>
          <a:xfrm>
            <a:off x="6541099" y="4857220"/>
            <a:ext cx="4114934" cy="853440"/>
            <a:chOff x="6541099" y="4857220"/>
            <a:chExt cx="4114934" cy="853440"/>
          </a:xfrm>
        </p:grpSpPr>
        <p:sp>
          <p:nvSpPr>
            <p:cNvPr id="35" name="TextBox 34"/>
            <p:cNvSpPr txBox="1"/>
            <p:nvPr/>
          </p:nvSpPr>
          <p:spPr>
            <a:xfrm>
              <a:off x="7775997" y="5006943"/>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WE DO IT BEST</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37" name="Oval 36"/>
            <p:cNvSpPr>
              <a:spLocks noChangeAspect="1"/>
            </p:cNvSpPr>
            <p:nvPr/>
          </p:nvSpPr>
          <p:spPr>
            <a:xfrm>
              <a:off x="6541099" y="4857220"/>
              <a:ext cx="853440" cy="853440"/>
            </a:xfrm>
            <a:prstGeom prst="ellipse">
              <a:avLst/>
            </a:prstGeom>
            <a:noFill/>
            <a:ln w="381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sp>
          <p:nvSpPr>
            <p:cNvPr id="38" name="Freeform 126"/>
            <p:cNvSpPr>
              <a:spLocks noEditPoints="1"/>
            </p:cNvSpPr>
            <p:nvPr/>
          </p:nvSpPr>
          <p:spPr bwMode="auto">
            <a:xfrm>
              <a:off x="6779159" y="5112076"/>
              <a:ext cx="377319" cy="343729"/>
            </a:xfrm>
            <a:custGeom>
              <a:avLst/>
              <a:gdLst>
                <a:gd name="T0" fmla="*/ 160 w 185"/>
                <a:gd name="T1" fmla="*/ 148 h 169"/>
                <a:gd name="T2" fmla="*/ 168 w 185"/>
                <a:gd name="T3" fmla="*/ 148 h 169"/>
                <a:gd name="T4" fmla="*/ 130 w 185"/>
                <a:gd name="T5" fmla="*/ 76 h 169"/>
                <a:gd name="T6" fmla="*/ 130 w 185"/>
                <a:gd name="T7" fmla="*/ 51 h 169"/>
                <a:gd name="T8" fmla="*/ 130 w 185"/>
                <a:gd name="T9" fmla="*/ 76 h 169"/>
                <a:gd name="T10" fmla="*/ 160 w 185"/>
                <a:gd name="T11" fmla="*/ 106 h 169"/>
                <a:gd name="T12" fmla="*/ 130 w 185"/>
                <a:gd name="T13" fmla="*/ 34 h 169"/>
                <a:gd name="T14" fmla="*/ 101 w 185"/>
                <a:gd name="T15" fmla="*/ 106 h 169"/>
                <a:gd name="T16" fmla="*/ 109 w 185"/>
                <a:gd name="T17" fmla="*/ 63 h 169"/>
                <a:gd name="T18" fmla="*/ 152 w 185"/>
                <a:gd name="T19" fmla="*/ 63 h 169"/>
                <a:gd name="T20" fmla="*/ 130 w 185"/>
                <a:gd name="T21" fmla="*/ 127 h 169"/>
                <a:gd name="T22" fmla="*/ 109 w 185"/>
                <a:gd name="T23" fmla="*/ 63 h 169"/>
                <a:gd name="T24" fmla="*/ 168 w 185"/>
                <a:gd name="T25" fmla="*/ 21 h 169"/>
                <a:gd name="T26" fmla="*/ 160 w 185"/>
                <a:gd name="T27" fmla="*/ 21 h 169"/>
                <a:gd name="T28" fmla="*/ 177 w 185"/>
                <a:gd name="T29" fmla="*/ 0 h 169"/>
                <a:gd name="T30" fmla="*/ 0 w 185"/>
                <a:gd name="T31" fmla="*/ 9 h 169"/>
                <a:gd name="T32" fmla="*/ 8 w 185"/>
                <a:gd name="T33" fmla="*/ 169 h 169"/>
                <a:gd name="T34" fmla="*/ 185 w 185"/>
                <a:gd name="T35" fmla="*/ 160 h 169"/>
                <a:gd name="T36" fmla="*/ 177 w 185"/>
                <a:gd name="T37" fmla="*/ 0 h 169"/>
                <a:gd name="T38" fmla="*/ 8 w 185"/>
                <a:gd name="T39" fmla="*/ 160 h 169"/>
                <a:gd name="T40" fmla="*/ 177 w 185"/>
                <a:gd name="T41" fmla="*/ 9 h 169"/>
                <a:gd name="T42" fmla="*/ 21 w 185"/>
                <a:gd name="T43" fmla="*/ 152 h 169"/>
                <a:gd name="T44" fmla="*/ 21 w 185"/>
                <a:gd name="T45" fmla="*/ 144 h 169"/>
                <a:gd name="T46" fmla="*/ 21 w 185"/>
                <a:gd name="T47" fmla="*/ 152 h 169"/>
                <a:gd name="T48" fmla="*/ 25 w 185"/>
                <a:gd name="T49" fmla="*/ 21 h 169"/>
                <a:gd name="T50" fmla="*/ 17 w 185"/>
                <a:gd name="T51" fmla="*/ 21 h 169"/>
                <a:gd name="T52" fmla="*/ 55 w 185"/>
                <a:gd name="T53" fmla="*/ 118 h 169"/>
                <a:gd name="T54" fmla="*/ 55 w 185"/>
                <a:gd name="T55" fmla="*/ 93 h 169"/>
                <a:gd name="T56" fmla="*/ 55 w 185"/>
                <a:gd name="T57" fmla="*/ 118 h 169"/>
                <a:gd name="T58" fmla="*/ 55 w 185"/>
                <a:gd name="T59" fmla="*/ 135 h 169"/>
                <a:gd name="T60" fmla="*/ 84 w 185"/>
                <a:gd name="T61" fmla="*/ 63 h 169"/>
                <a:gd name="T62" fmla="*/ 25 w 185"/>
                <a:gd name="T63" fmla="*/ 63 h 169"/>
                <a:gd name="T64" fmla="*/ 33 w 185"/>
                <a:gd name="T65" fmla="*/ 63 h 169"/>
                <a:gd name="T66" fmla="*/ 76 w 185"/>
                <a:gd name="T67" fmla="*/ 63 h 169"/>
                <a:gd name="T68" fmla="*/ 55 w 185"/>
                <a:gd name="T69" fmla="*/ 127 h 169"/>
                <a:gd name="T70" fmla="*/ 33 w 185"/>
                <a:gd name="T71" fmla="*/ 6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69">
                  <a:moveTo>
                    <a:pt x="164" y="144"/>
                  </a:moveTo>
                  <a:cubicBezTo>
                    <a:pt x="162" y="144"/>
                    <a:pt x="160" y="145"/>
                    <a:pt x="160" y="148"/>
                  </a:cubicBezTo>
                  <a:cubicBezTo>
                    <a:pt x="160" y="150"/>
                    <a:pt x="162" y="152"/>
                    <a:pt x="164" y="152"/>
                  </a:cubicBezTo>
                  <a:cubicBezTo>
                    <a:pt x="167" y="152"/>
                    <a:pt x="168" y="150"/>
                    <a:pt x="168" y="148"/>
                  </a:cubicBezTo>
                  <a:cubicBezTo>
                    <a:pt x="168" y="145"/>
                    <a:pt x="167" y="144"/>
                    <a:pt x="164" y="144"/>
                  </a:cubicBezTo>
                  <a:close/>
                  <a:moveTo>
                    <a:pt x="130" y="76"/>
                  </a:moveTo>
                  <a:cubicBezTo>
                    <a:pt x="137" y="76"/>
                    <a:pt x="143" y="70"/>
                    <a:pt x="143" y="63"/>
                  </a:cubicBezTo>
                  <a:cubicBezTo>
                    <a:pt x="143" y="56"/>
                    <a:pt x="137" y="51"/>
                    <a:pt x="130" y="51"/>
                  </a:cubicBezTo>
                  <a:cubicBezTo>
                    <a:pt x="123" y="51"/>
                    <a:pt x="118" y="56"/>
                    <a:pt x="118" y="63"/>
                  </a:cubicBezTo>
                  <a:cubicBezTo>
                    <a:pt x="118" y="70"/>
                    <a:pt x="123" y="76"/>
                    <a:pt x="130" y="76"/>
                  </a:cubicBezTo>
                  <a:close/>
                  <a:moveTo>
                    <a:pt x="130" y="135"/>
                  </a:moveTo>
                  <a:cubicBezTo>
                    <a:pt x="147" y="135"/>
                    <a:pt x="160" y="122"/>
                    <a:pt x="160" y="106"/>
                  </a:cubicBezTo>
                  <a:cubicBezTo>
                    <a:pt x="160" y="63"/>
                    <a:pt x="160" y="63"/>
                    <a:pt x="160" y="63"/>
                  </a:cubicBezTo>
                  <a:cubicBezTo>
                    <a:pt x="160" y="47"/>
                    <a:pt x="147" y="34"/>
                    <a:pt x="130" y="34"/>
                  </a:cubicBezTo>
                  <a:cubicBezTo>
                    <a:pt x="114" y="34"/>
                    <a:pt x="101" y="47"/>
                    <a:pt x="101" y="63"/>
                  </a:cubicBezTo>
                  <a:cubicBezTo>
                    <a:pt x="101" y="106"/>
                    <a:pt x="101" y="106"/>
                    <a:pt x="101" y="106"/>
                  </a:cubicBezTo>
                  <a:cubicBezTo>
                    <a:pt x="101" y="122"/>
                    <a:pt x="114" y="135"/>
                    <a:pt x="130" y="135"/>
                  </a:cubicBezTo>
                  <a:close/>
                  <a:moveTo>
                    <a:pt x="109" y="63"/>
                  </a:moveTo>
                  <a:cubicBezTo>
                    <a:pt x="109" y="52"/>
                    <a:pt x="119" y="42"/>
                    <a:pt x="130" y="42"/>
                  </a:cubicBezTo>
                  <a:cubicBezTo>
                    <a:pt x="142" y="42"/>
                    <a:pt x="152" y="52"/>
                    <a:pt x="152" y="63"/>
                  </a:cubicBezTo>
                  <a:cubicBezTo>
                    <a:pt x="152" y="106"/>
                    <a:pt x="152" y="106"/>
                    <a:pt x="152" y="106"/>
                  </a:cubicBezTo>
                  <a:cubicBezTo>
                    <a:pt x="152" y="117"/>
                    <a:pt x="142" y="127"/>
                    <a:pt x="130" y="127"/>
                  </a:cubicBezTo>
                  <a:cubicBezTo>
                    <a:pt x="119" y="127"/>
                    <a:pt x="109" y="117"/>
                    <a:pt x="109" y="106"/>
                  </a:cubicBezTo>
                  <a:lnTo>
                    <a:pt x="109" y="63"/>
                  </a:lnTo>
                  <a:close/>
                  <a:moveTo>
                    <a:pt x="164" y="25"/>
                  </a:moveTo>
                  <a:cubicBezTo>
                    <a:pt x="167" y="25"/>
                    <a:pt x="168" y="24"/>
                    <a:pt x="168" y="21"/>
                  </a:cubicBezTo>
                  <a:cubicBezTo>
                    <a:pt x="168" y="19"/>
                    <a:pt x="167" y="17"/>
                    <a:pt x="164" y="17"/>
                  </a:cubicBezTo>
                  <a:cubicBezTo>
                    <a:pt x="162" y="17"/>
                    <a:pt x="160" y="19"/>
                    <a:pt x="160" y="21"/>
                  </a:cubicBezTo>
                  <a:cubicBezTo>
                    <a:pt x="160" y="24"/>
                    <a:pt x="162" y="25"/>
                    <a:pt x="164" y="25"/>
                  </a:cubicBezTo>
                  <a:close/>
                  <a:moveTo>
                    <a:pt x="177" y="0"/>
                  </a:moveTo>
                  <a:cubicBezTo>
                    <a:pt x="8" y="0"/>
                    <a:pt x="8" y="0"/>
                    <a:pt x="8" y="0"/>
                  </a:cubicBezTo>
                  <a:cubicBezTo>
                    <a:pt x="3" y="0"/>
                    <a:pt x="0" y="4"/>
                    <a:pt x="0" y="9"/>
                  </a:cubicBezTo>
                  <a:cubicBezTo>
                    <a:pt x="0" y="160"/>
                    <a:pt x="0" y="160"/>
                    <a:pt x="0" y="160"/>
                  </a:cubicBezTo>
                  <a:cubicBezTo>
                    <a:pt x="0" y="165"/>
                    <a:pt x="3" y="169"/>
                    <a:pt x="8" y="169"/>
                  </a:cubicBezTo>
                  <a:cubicBezTo>
                    <a:pt x="177" y="169"/>
                    <a:pt x="177" y="169"/>
                    <a:pt x="177" y="169"/>
                  </a:cubicBezTo>
                  <a:cubicBezTo>
                    <a:pt x="182" y="169"/>
                    <a:pt x="185" y="165"/>
                    <a:pt x="185" y="160"/>
                  </a:cubicBezTo>
                  <a:cubicBezTo>
                    <a:pt x="185" y="9"/>
                    <a:pt x="185" y="9"/>
                    <a:pt x="185" y="9"/>
                  </a:cubicBezTo>
                  <a:cubicBezTo>
                    <a:pt x="185" y="4"/>
                    <a:pt x="182" y="0"/>
                    <a:pt x="177" y="0"/>
                  </a:cubicBezTo>
                  <a:close/>
                  <a:moveTo>
                    <a:pt x="177" y="160"/>
                  </a:moveTo>
                  <a:cubicBezTo>
                    <a:pt x="8" y="160"/>
                    <a:pt x="8" y="160"/>
                    <a:pt x="8" y="160"/>
                  </a:cubicBezTo>
                  <a:cubicBezTo>
                    <a:pt x="8" y="9"/>
                    <a:pt x="8" y="9"/>
                    <a:pt x="8" y="9"/>
                  </a:cubicBezTo>
                  <a:cubicBezTo>
                    <a:pt x="177" y="9"/>
                    <a:pt x="177" y="9"/>
                    <a:pt x="177" y="9"/>
                  </a:cubicBezTo>
                  <a:lnTo>
                    <a:pt x="177" y="160"/>
                  </a:lnTo>
                  <a:close/>
                  <a:moveTo>
                    <a:pt x="21" y="152"/>
                  </a:moveTo>
                  <a:cubicBezTo>
                    <a:pt x="23" y="152"/>
                    <a:pt x="25" y="150"/>
                    <a:pt x="25" y="148"/>
                  </a:cubicBezTo>
                  <a:cubicBezTo>
                    <a:pt x="25" y="145"/>
                    <a:pt x="23" y="144"/>
                    <a:pt x="21" y="144"/>
                  </a:cubicBezTo>
                  <a:cubicBezTo>
                    <a:pt x="18" y="144"/>
                    <a:pt x="17" y="145"/>
                    <a:pt x="17" y="148"/>
                  </a:cubicBezTo>
                  <a:cubicBezTo>
                    <a:pt x="17" y="150"/>
                    <a:pt x="18" y="152"/>
                    <a:pt x="21" y="152"/>
                  </a:cubicBezTo>
                  <a:close/>
                  <a:moveTo>
                    <a:pt x="21" y="25"/>
                  </a:moveTo>
                  <a:cubicBezTo>
                    <a:pt x="23" y="25"/>
                    <a:pt x="25" y="24"/>
                    <a:pt x="25" y="21"/>
                  </a:cubicBezTo>
                  <a:cubicBezTo>
                    <a:pt x="25" y="19"/>
                    <a:pt x="23" y="17"/>
                    <a:pt x="21" y="17"/>
                  </a:cubicBezTo>
                  <a:cubicBezTo>
                    <a:pt x="18" y="17"/>
                    <a:pt x="17" y="19"/>
                    <a:pt x="17" y="21"/>
                  </a:cubicBezTo>
                  <a:cubicBezTo>
                    <a:pt x="17" y="24"/>
                    <a:pt x="18" y="25"/>
                    <a:pt x="21" y="25"/>
                  </a:cubicBezTo>
                  <a:close/>
                  <a:moveTo>
                    <a:pt x="55" y="118"/>
                  </a:moveTo>
                  <a:cubicBezTo>
                    <a:pt x="62" y="118"/>
                    <a:pt x="67" y="113"/>
                    <a:pt x="67" y="106"/>
                  </a:cubicBezTo>
                  <a:cubicBezTo>
                    <a:pt x="67" y="99"/>
                    <a:pt x="62" y="93"/>
                    <a:pt x="55" y="93"/>
                  </a:cubicBezTo>
                  <a:cubicBezTo>
                    <a:pt x="48" y="93"/>
                    <a:pt x="42" y="99"/>
                    <a:pt x="42" y="106"/>
                  </a:cubicBezTo>
                  <a:cubicBezTo>
                    <a:pt x="42" y="113"/>
                    <a:pt x="48" y="118"/>
                    <a:pt x="55" y="118"/>
                  </a:cubicBezTo>
                  <a:close/>
                  <a:moveTo>
                    <a:pt x="25" y="106"/>
                  </a:moveTo>
                  <a:cubicBezTo>
                    <a:pt x="25" y="122"/>
                    <a:pt x="38" y="135"/>
                    <a:pt x="55" y="135"/>
                  </a:cubicBezTo>
                  <a:cubicBezTo>
                    <a:pt x="71" y="135"/>
                    <a:pt x="84" y="122"/>
                    <a:pt x="84" y="106"/>
                  </a:cubicBezTo>
                  <a:cubicBezTo>
                    <a:pt x="84" y="63"/>
                    <a:pt x="84" y="63"/>
                    <a:pt x="84" y="63"/>
                  </a:cubicBezTo>
                  <a:cubicBezTo>
                    <a:pt x="84" y="47"/>
                    <a:pt x="71" y="34"/>
                    <a:pt x="55" y="34"/>
                  </a:cubicBezTo>
                  <a:cubicBezTo>
                    <a:pt x="38" y="34"/>
                    <a:pt x="25" y="47"/>
                    <a:pt x="25" y="63"/>
                  </a:cubicBezTo>
                  <a:lnTo>
                    <a:pt x="25" y="106"/>
                  </a:lnTo>
                  <a:close/>
                  <a:moveTo>
                    <a:pt x="33" y="63"/>
                  </a:moveTo>
                  <a:cubicBezTo>
                    <a:pt x="33" y="52"/>
                    <a:pt x="43" y="42"/>
                    <a:pt x="55" y="42"/>
                  </a:cubicBezTo>
                  <a:cubicBezTo>
                    <a:pt x="66" y="42"/>
                    <a:pt x="76" y="52"/>
                    <a:pt x="76" y="63"/>
                  </a:cubicBezTo>
                  <a:cubicBezTo>
                    <a:pt x="76" y="106"/>
                    <a:pt x="76" y="106"/>
                    <a:pt x="76" y="106"/>
                  </a:cubicBezTo>
                  <a:cubicBezTo>
                    <a:pt x="76" y="117"/>
                    <a:pt x="66" y="127"/>
                    <a:pt x="55" y="127"/>
                  </a:cubicBezTo>
                  <a:cubicBezTo>
                    <a:pt x="43" y="127"/>
                    <a:pt x="33" y="117"/>
                    <a:pt x="33" y="106"/>
                  </a:cubicBezTo>
                  <a:lnTo>
                    <a:pt x="33" y="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grpSp>
      <p:grpSp>
        <p:nvGrpSpPr>
          <p:cNvPr id="7" name="Group 6">
            <a:extLst>
              <a:ext uri="{FF2B5EF4-FFF2-40B4-BE49-F238E27FC236}">
                <a16:creationId xmlns:a16="http://schemas.microsoft.com/office/drawing/2014/main" id="{43F214B5-2EAF-4D40-B57C-3884FFB0630A}"/>
              </a:ext>
            </a:extLst>
          </p:cNvPr>
          <p:cNvGrpSpPr/>
          <p:nvPr/>
        </p:nvGrpSpPr>
        <p:grpSpPr>
          <a:xfrm>
            <a:off x="6541099" y="3700037"/>
            <a:ext cx="4114934" cy="853440"/>
            <a:chOff x="6541099" y="3700037"/>
            <a:chExt cx="4114934" cy="853440"/>
          </a:xfrm>
        </p:grpSpPr>
        <p:sp>
          <p:nvSpPr>
            <p:cNvPr id="32" name="TextBox 31"/>
            <p:cNvSpPr txBox="1"/>
            <p:nvPr/>
          </p:nvSpPr>
          <p:spPr>
            <a:xfrm>
              <a:off x="7775997" y="3849760"/>
              <a:ext cx="2880036" cy="523220"/>
            </a:xfrm>
            <a:prstGeom prst="rect">
              <a:avLst/>
            </a:prstGeom>
            <a:noFill/>
          </p:spPr>
          <p:txBody>
            <a:bodyPr wrap="square" rtlCol="0">
              <a:spAutoFit/>
            </a:bodyPr>
            <a:lstStyle/>
            <a:p>
              <a:r>
                <a:rPr lang="en-US" sz="1400" b="1" dirty="0">
                  <a:solidFill>
                    <a:schemeClr val="bg1">
                      <a:lumMod val="95000"/>
                    </a:schemeClr>
                  </a:solidFill>
                  <a:latin typeface="Raleway" panose="020B0003030101060003" pitchFamily="34" charset="0"/>
                  <a:ea typeface="Roboto Light" panose="02000000000000000000" pitchFamily="2" charset="0"/>
                </a:rPr>
                <a:t>WE CAN DO IT AND</a:t>
              </a:r>
              <a:endParaRPr lang="en-US" sz="667" b="1" dirty="0">
                <a:solidFill>
                  <a:schemeClr val="bg1">
                    <a:lumMod val="95000"/>
                  </a:schemeClr>
                </a:solidFill>
                <a:latin typeface="Raleway" panose="020B0003030101060003" pitchFamily="34" charset="0"/>
                <a:ea typeface="Roboto Light" panose="02000000000000000000" pitchFamily="2" charset="0"/>
              </a:endParaRPr>
            </a:p>
            <a:p>
              <a:r>
                <a:rPr lang="en-US" sz="1400" dirty="0">
                  <a:solidFill>
                    <a:schemeClr val="bg1">
                      <a:lumMod val="95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bg1">
                    <a:lumMod val="95000"/>
                  </a:schemeClr>
                </a:solidFill>
                <a:latin typeface="Raleway" panose="020B0003030101060003" pitchFamily="34" charset="0"/>
              </a:endParaRPr>
            </a:p>
          </p:txBody>
        </p:sp>
        <p:sp>
          <p:nvSpPr>
            <p:cNvPr id="34" name="Oval 33"/>
            <p:cNvSpPr>
              <a:spLocks noChangeAspect="1"/>
            </p:cNvSpPr>
            <p:nvPr/>
          </p:nvSpPr>
          <p:spPr>
            <a:xfrm>
              <a:off x="6541099" y="3700037"/>
              <a:ext cx="853440" cy="853440"/>
            </a:xfrm>
            <a:prstGeom prst="ellipse">
              <a:avLst/>
            </a:prstGeom>
            <a:no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lumMod val="95000"/>
                  </a:schemeClr>
                </a:solidFill>
              </a:endParaRPr>
            </a:p>
          </p:txBody>
        </p:sp>
        <p:sp>
          <p:nvSpPr>
            <p:cNvPr id="39" name="Freeform 129"/>
            <p:cNvSpPr>
              <a:spLocks noEditPoints="1"/>
            </p:cNvSpPr>
            <p:nvPr/>
          </p:nvSpPr>
          <p:spPr bwMode="auto">
            <a:xfrm>
              <a:off x="6790051" y="3938098"/>
              <a:ext cx="377319" cy="377319"/>
            </a:xfrm>
            <a:custGeom>
              <a:avLst/>
              <a:gdLst>
                <a:gd name="T0" fmla="*/ 162 w 185"/>
                <a:gd name="T1" fmla="*/ 52 h 185"/>
                <a:gd name="T2" fmla="*/ 149 w 185"/>
                <a:gd name="T3" fmla="*/ 18 h 185"/>
                <a:gd name="T4" fmla="*/ 133 w 185"/>
                <a:gd name="T5" fmla="*/ 23 h 185"/>
                <a:gd name="T6" fmla="*/ 105 w 185"/>
                <a:gd name="T7" fmla="*/ 0 h 185"/>
                <a:gd name="T8" fmla="*/ 72 w 185"/>
                <a:gd name="T9" fmla="*/ 15 h 185"/>
                <a:gd name="T10" fmla="*/ 40 w 185"/>
                <a:gd name="T11" fmla="*/ 17 h 185"/>
                <a:gd name="T12" fmla="*/ 18 w 185"/>
                <a:gd name="T13" fmla="*/ 44 h 185"/>
                <a:gd name="T14" fmla="*/ 6 w 185"/>
                <a:gd name="T15" fmla="*/ 74 h 185"/>
                <a:gd name="T16" fmla="*/ 6 w 185"/>
                <a:gd name="T17" fmla="*/ 111 h 185"/>
                <a:gd name="T18" fmla="*/ 18 w 185"/>
                <a:gd name="T19" fmla="*/ 141 h 185"/>
                <a:gd name="T20" fmla="*/ 39 w 185"/>
                <a:gd name="T21" fmla="*/ 168 h 185"/>
                <a:gd name="T22" fmla="*/ 72 w 185"/>
                <a:gd name="T23" fmla="*/ 170 h 185"/>
                <a:gd name="T24" fmla="*/ 105 w 185"/>
                <a:gd name="T25" fmla="*/ 185 h 185"/>
                <a:gd name="T26" fmla="*/ 133 w 185"/>
                <a:gd name="T27" fmla="*/ 162 h 185"/>
                <a:gd name="T28" fmla="*/ 149 w 185"/>
                <a:gd name="T29" fmla="*/ 167 h 185"/>
                <a:gd name="T30" fmla="*/ 162 w 185"/>
                <a:gd name="T31" fmla="*/ 133 h 185"/>
                <a:gd name="T32" fmla="*/ 185 w 185"/>
                <a:gd name="T33" fmla="*/ 105 h 185"/>
                <a:gd name="T34" fmla="*/ 177 w 185"/>
                <a:gd name="T35" fmla="*/ 103 h 185"/>
                <a:gd name="T36" fmla="*/ 162 w 185"/>
                <a:gd name="T37" fmla="*/ 111 h 185"/>
                <a:gd name="T38" fmla="*/ 160 w 185"/>
                <a:gd name="T39" fmla="*/ 145 h 185"/>
                <a:gd name="T40" fmla="*/ 137 w 185"/>
                <a:gd name="T41" fmla="*/ 155 h 185"/>
                <a:gd name="T42" fmla="*/ 111 w 185"/>
                <a:gd name="T43" fmla="*/ 162 h 185"/>
                <a:gd name="T44" fmla="*/ 103 w 185"/>
                <a:gd name="T45" fmla="*/ 177 h 185"/>
                <a:gd name="T46" fmla="*/ 74 w 185"/>
                <a:gd name="T47" fmla="*/ 162 h 185"/>
                <a:gd name="T48" fmla="*/ 48 w 185"/>
                <a:gd name="T49" fmla="*/ 155 h 185"/>
                <a:gd name="T50" fmla="*/ 26 w 185"/>
                <a:gd name="T51" fmla="*/ 145 h 185"/>
                <a:gd name="T52" fmla="*/ 23 w 185"/>
                <a:gd name="T53" fmla="*/ 111 h 185"/>
                <a:gd name="T54" fmla="*/ 8 w 185"/>
                <a:gd name="T55" fmla="*/ 103 h 185"/>
                <a:gd name="T56" fmla="*/ 23 w 185"/>
                <a:gd name="T57" fmla="*/ 74 h 185"/>
                <a:gd name="T58" fmla="*/ 26 w 185"/>
                <a:gd name="T59" fmla="*/ 40 h 185"/>
                <a:gd name="T60" fmla="*/ 48 w 185"/>
                <a:gd name="T61" fmla="*/ 30 h 185"/>
                <a:gd name="T62" fmla="*/ 74 w 185"/>
                <a:gd name="T63" fmla="*/ 23 h 185"/>
                <a:gd name="T64" fmla="*/ 103 w 185"/>
                <a:gd name="T65" fmla="*/ 8 h 185"/>
                <a:gd name="T66" fmla="*/ 111 w 185"/>
                <a:gd name="T67" fmla="*/ 23 h 185"/>
                <a:gd name="T68" fmla="*/ 137 w 185"/>
                <a:gd name="T69" fmla="*/ 30 h 185"/>
                <a:gd name="T70" fmla="*/ 160 w 185"/>
                <a:gd name="T71" fmla="*/ 40 h 185"/>
                <a:gd name="T72" fmla="*/ 162 w 185"/>
                <a:gd name="T73" fmla="*/ 74 h 185"/>
                <a:gd name="T74" fmla="*/ 177 w 185"/>
                <a:gd name="T75" fmla="*/ 103 h 185"/>
                <a:gd name="T76" fmla="*/ 93 w 185"/>
                <a:gd name="T77" fmla="*/ 143 h 185"/>
                <a:gd name="T78" fmla="*/ 93 w 185"/>
                <a:gd name="T79" fmla="*/ 50 h 185"/>
                <a:gd name="T80" fmla="*/ 93 w 185"/>
                <a:gd name="T81" fmla="*/ 76 h 185"/>
                <a:gd name="T82" fmla="*/ 93 w 185"/>
                <a:gd name="T83" fmla="*/ 50 h 185"/>
                <a:gd name="T84" fmla="*/ 54 w 185"/>
                <a:gd name="T85" fmla="*/ 76 h 185"/>
                <a:gd name="T86" fmla="*/ 88 w 185"/>
                <a:gd name="T87" fmla="*/ 109 h 185"/>
                <a:gd name="T88" fmla="*/ 93 w 185"/>
                <a:gd name="T89" fmla="*/ 84 h 185"/>
                <a:gd name="T90" fmla="*/ 84 w 185"/>
                <a:gd name="T91" fmla="*/ 93 h 185"/>
                <a:gd name="T92" fmla="*/ 97 w 185"/>
                <a:gd name="T93" fmla="*/ 109 h 185"/>
                <a:gd name="T94" fmla="*/ 131 w 185"/>
                <a:gd name="T95"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5" h="185">
                  <a:moveTo>
                    <a:pt x="179" y="74"/>
                  </a:moveTo>
                  <a:cubicBezTo>
                    <a:pt x="170" y="72"/>
                    <a:pt x="170" y="72"/>
                    <a:pt x="170" y="72"/>
                  </a:cubicBezTo>
                  <a:cubicBezTo>
                    <a:pt x="168" y="65"/>
                    <a:pt x="166" y="58"/>
                    <a:pt x="162" y="52"/>
                  </a:cubicBezTo>
                  <a:cubicBezTo>
                    <a:pt x="167" y="44"/>
                    <a:pt x="167" y="44"/>
                    <a:pt x="167" y="44"/>
                  </a:cubicBezTo>
                  <a:cubicBezTo>
                    <a:pt x="168" y="42"/>
                    <a:pt x="169" y="38"/>
                    <a:pt x="167" y="36"/>
                  </a:cubicBezTo>
                  <a:cubicBezTo>
                    <a:pt x="149" y="18"/>
                    <a:pt x="149" y="18"/>
                    <a:pt x="149" y="18"/>
                  </a:cubicBezTo>
                  <a:cubicBezTo>
                    <a:pt x="148" y="17"/>
                    <a:pt x="147" y="17"/>
                    <a:pt x="146" y="17"/>
                  </a:cubicBezTo>
                  <a:cubicBezTo>
                    <a:pt x="144" y="17"/>
                    <a:pt x="142" y="17"/>
                    <a:pt x="141" y="18"/>
                  </a:cubicBezTo>
                  <a:cubicBezTo>
                    <a:pt x="133" y="23"/>
                    <a:pt x="133" y="23"/>
                    <a:pt x="133" y="23"/>
                  </a:cubicBezTo>
                  <a:cubicBezTo>
                    <a:pt x="127" y="19"/>
                    <a:pt x="120" y="17"/>
                    <a:pt x="113" y="15"/>
                  </a:cubicBezTo>
                  <a:cubicBezTo>
                    <a:pt x="111" y="6"/>
                    <a:pt x="111" y="6"/>
                    <a:pt x="111" y="6"/>
                  </a:cubicBezTo>
                  <a:cubicBezTo>
                    <a:pt x="110" y="3"/>
                    <a:pt x="108" y="0"/>
                    <a:pt x="105" y="0"/>
                  </a:cubicBezTo>
                  <a:cubicBezTo>
                    <a:pt x="80" y="0"/>
                    <a:pt x="80" y="0"/>
                    <a:pt x="80" y="0"/>
                  </a:cubicBezTo>
                  <a:cubicBezTo>
                    <a:pt x="77" y="0"/>
                    <a:pt x="75" y="3"/>
                    <a:pt x="74" y="6"/>
                  </a:cubicBezTo>
                  <a:cubicBezTo>
                    <a:pt x="72" y="15"/>
                    <a:pt x="72" y="15"/>
                    <a:pt x="72" y="15"/>
                  </a:cubicBezTo>
                  <a:cubicBezTo>
                    <a:pt x="65" y="17"/>
                    <a:pt x="58" y="19"/>
                    <a:pt x="52" y="23"/>
                  </a:cubicBezTo>
                  <a:cubicBezTo>
                    <a:pt x="44" y="18"/>
                    <a:pt x="44" y="18"/>
                    <a:pt x="44" y="18"/>
                  </a:cubicBezTo>
                  <a:cubicBezTo>
                    <a:pt x="43" y="17"/>
                    <a:pt x="41" y="17"/>
                    <a:pt x="40" y="17"/>
                  </a:cubicBezTo>
                  <a:cubicBezTo>
                    <a:pt x="38" y="17"/>
                    <a:pt x="37" y="17"/>
                    <a:pt x="36" y="18"/>
                  </a:cubicBezTo>
                  <a:cubicBezTo>
                    <a:pt x="18" y="36"/>
                    <a:pt x="18" y="36"/>
                    <a:pt x="18" y="36"/>
                  </a:cubicBezTo>
                  <a:cubicBezTo>
                    <a:pt x="16" y="38"/>
                    <a:pt x="17" y="42"/>
                    <a:pt x="18" y="44"/>
                  </a:cubicBezTo>
                  <a:cubicBezTo>
                    <a:pt x="23" y="52"/>
                    <a:pt x="23" y="52"/>
                    <a:pt x="23" y="52"/>
                  </a:cubicBezTo>
                  <a:cubicBezTo>
                    <a:pt x="19" y="58"/>
                    <a:pt x="17" y="65"/>
                    <a:pt x="15" y="72"/>
                  </a:cubicBezTo>
                  <a:cubicBezTo>
                    <a:pt x="6" y="74"/>
                    <a:pt x="6" y="74"/>
                    <a:pt x="6" y="74"/>
                  </a:cubicBezTo>
                  <a:cubicBezTo>
                    <a:pt x="3" y="75"/>
                    <a:pt x="0" y="77"/>
                    <a:pt x="0" y="80"/>
                  </a:cubicBezTo>
                  <a:cubicBezTo>
                    <a:pt x="0" y="105"/>
                    <a:pt x="0" y="105"/>
                    <a:pt x="0" y="105"/>
                  </a:cubicBezTo>
                  <a:cubicBezTo>
                    <a:pt x="0" y="108"/>
                    <a:pt x="3" y="110"/>
                    <a:pt x="6" y="111"/>
                  </a:cubicBezTo>
                  <a:cubicBezTo>
                    <a:pt x="15" y="113"/>
                    <a:pt x="15" y="113"/>
                    <a:pt x="15" y="113"/>
                  </a:cubicBezTo>
                  <a:cubicBezTo>
                    <a:pt x="17" y="120"/>
                    <a:pt x="19" y="127"/>
                    <a:pt x="23" y="133"/>
                  </a:cubicBezTo>
                  <a:cubicBezTo>
                    <a:pt x="18" y="141"/>
                    <a:pt x="18" y="141"/>
                    <a:pt x="18" y="141"/>
                  </a:cubicBezTo>
                  <a:cubicBezTo>
                    <a:pt x="17" y="143"/>
                    <a:pt x="16" y="147"/>
                    <a:pt x="18" y="149"/>
                  </a:cubicBezTo>
                  <a:cubicBezTo>
                    <a:pt x="36" y="167"/>
                    <a:pt x="36" y="167"/>
                    <a:pt x="36" y="167"/>
                  </a:cubicBezTo>
                  <a:cubicBezTo>
                    <a:pt x="37" y="168"/>
                    <a:pt x="38" y="168"/>
                    <a:pt x="39" y="168"/>
                  </a:cubicBezTo>
                  <a:cubicBezTo>
                    <a:pt x="41" y="168"/>
                    <a:pt x="43" y="168"/>
                    <a:pt x="44" y="167"/>
                  </a:cubicBezTo>
                  <a:cubicBezTo>
                    <a:pt x="52" y="162"/>
                    <a:pt x="52" y="162"/>
                    <a:pt x="52" y="162"/>
                  </a:cubicBezTo>
                  <a:cubicBezTo>
                    <a:pt x="58" y="166"/>
                    <a:pt x="65" y="168"/>
                    <a:pt x="72" y="170"/>
                  </a:cubicBezTo>
                  <a:cubicBezTo>
                    <a:pt x="74" y="179"/>
                    <a:pt x="74" y="179"/>
                    <a:pt x="74" y="179"/>
                  </a:cubicBezTo>
                  <a:cubicBezTo>
                    <a:pt x="75" y="182"/>
                    <a:pt x="77" y="185"/>
                    <a:pt x="80" y="185"/>
                  </a:cubicBezTo>
                  <a:cubicBezTo>
                    <a:pt x="105" y="185"/>
                    <a:pt x="105" y="185"/>
                    <a:pt x="105" y="185"/>
                  </a:cubicBezTo>
                  <a:cubicBezTo>
                    <a:pt x="108" y="185"/>
                    <a:pt x="110" y="182"/>
                    <a:pt x="111" y="179"/>
                  </a:cubicBezTo>
                  <a:cubicBezTo>
                    <a:pt x="113" y="170"/>
                    <a:pt x="113" y="170"/>
                    <a:pt x="113" y="170"/>
                  </a:cubicBezTo>
                  <a:cubicBezTo>
                    <a:pt x="120" y="168"/>
                    <a:pt x="127" y="166"/>
                    <a:pt x="133" y="162"/>
                  </a:cubicBezTo>
                  <a:cubicBezTo>
                    <a:pt x="141" y="167"/>
                    <a:pt x="141" y="167"/>
                    <a:pt x="141" y="167"/>
                  </a:cubicBezTo>
                  <a:cubicBezTo>
                    <a:pt x="142" y="168"/>
                    <a:pt x="144" y="168"/>
                    <a:pt x="146" y="168"/>
                  </a:cubicBezTo>
                  <a:cubicBezTo>
                    <a:pt x="147" y="168"/>
                    <a:pt x="148" y="168"/>
                    <a:pt x="149" y="167"/>
                  </a:cubicBezTo>
                  <a:cubicBezTo>
                    <a:pt x="167" y="149"/>
                    <a:pt x="167" y="149"/>
                    <a:pt x="167" y="149"/>
                  </a:cubicBezTo>
                  <a:cubicBezTo>
                    <a:pt x="169" y="147"/>
                    <a:pt x="169" y="143"/>
                    <a:pt x="167" y="141"/>
                  </a:cubicBezTo>
                  <a:cubicBezTo>
                    <a:pt x="162" y="133"/>
                    <a:pt x="162" y="133"/>
                    <a:pt x="162" y="133"/>
                  </a:cubicBezTo>
                  <a:cubicBezTo>
                    <a:pt x="166" y="127"/>
                    <a:pt x="168" y="120"/>
                    <a:pt x="170" y="113"/>
                  </a:cubicBezTo>
                  <a:cubicBezTo>
                    <a:pt x="179" y="111"/>
                    <a:pt x="179" y="111"/>
                    <a:pt x="179" y="111"/>
                  </a:cubicBezTo>
                  <a:cubicBezTo>
                    <a:pt x="182" y="110"/>
                    <a:pt x="185" y="108"/>
                    <a:pt x="185" y="105"/>
                  </a:cubicBezTo>
                  <a:cubicBezTo>
                    <a:pt x="185" y="80"/>
                    <a:pt x="185" y="80"/>
                    <a:pt x="185" y="80"/>
                  </a:cubicBezTo>
                  <a:cubicBezTo>
                    <a:pt x="185" y="77"/>
                    <a:pt x="182" y="75"/>
                    <a:pt x="179" y="74"/>
                  </a:cubicBezTo>
                  <a:close/>
                  <a:moveTo>
                    <a:pt x="177" y="103"/>
                  </a:moveTo>
                  <a:cubicBezTo>
                    <a:pt x="177" y="103"/>
                    <a:pt x="177" y="103"/>
                    <a:pt x="177" y="103"/>
                  </a:cubicBezTo>
                  <a:cubicBezTo>
                    <a:pt x="168" y="105"/>
                    <a:pt x="168" y="105"/>
                    <a:pt x="168" y="105"/>
                  </a:cubicBezTo>
                  <a:cubicBezTo>
                    <a:pt x="165" y="106"/>
                    <a:pt x="163" y="108"/>
                    <a:pt x="162" y="111"/>
                  </a:cubicBezTo>
                  <a:cubicBezTo>
                    <a:pt x="161" y="117"/>
                    <a:pt x="158" y="123"/>
                    <a:pt x="155" y="129"/>
                  </a:cubicBezTo>
                  <a:cubicBezTo>
                    <a:pt x="153" y="131"/>
                    <a:pt x="153" y="134"/>
                    <a:pt x="155" y="137"/>
                  </a:cubicBezTo>
                  <a:cubicBezTo>
                    <a:pt x="160" y="145"/>
                    <a:pt x="160" y="145"/>
                    <a:pt x="160" y="145"/>
                  </a:cubicBezTo>
                  <a:cubicBezTo>
                    <a:pt x="145" y="160"/>
                    <a:pt x="145" y="160"/>
                    <a:pt x="145" y="160"/>
                  </a:cubicBezTo>
                  <a:cubicBezTo>
                    <a:pt x="145" y="160"/>
                    <a:pt x="145" y="160"/>
                    <a:pt x="145" y="160"/>
                  </a:cubicBezTo>
                  <a:cubicBezTo>
                    <a:pt x="137" y="155"/>
                    <a:pt x="137" y="155"/>
                    <a:pt x="137" y="155"/>
                  </a:cubicBezTo>
                  <a:cubicBezTo>
                    <a:pt x="136" y="154"/>
                    <a:pt x="134" y="154"/>
                    <a:pt x="133" y="154"/>
                  </a:cubicBezTo>
                  <a:cubicBezTo>
                    <a:pt x="131" y="154"/>
                    <a:pt x="130" y="154"/>
                    <a:pt x="129" y="155"/>
                  </a:cubicBezTo>
                  <a:cubicBezTo>
                    <a:pt x="123" y="158"/>
                    <a:pt x="117" y="160"/>
                    <a:pt x="111" y="162"/>
                  </a:cubicBezTo>
                  <a:cubicBezTo>
                    <a:pt x="108" y="163"/>
                    <a:pt x="106" y="165"/>
                    <a:pt x="105" y="168"/>
                  </a:cubicBezTo>
                  <a:cubicBezTo>
                    <a:pt x="103" y="177"/>
                    <a:pt x="103" y="177"/>
                    <a:pt x="103" y="177"/>
                  </a:cubicBezTo>
                  <a:cubicBezTo>
                    <a:pt x="103" y="177"/>
                    <a:pt x="103" y="177"/>
                    <a:pt x="103" y="177"/>
                  </a:cubicBezTo>
                  <a:cubicBezTo>
                    <a:pt x="82" y="177"/>
                    <a:pt x="82" y="177"/>
                    <a:pt x="82" y="177"/>
                  </a:cubicBezTo>
                  <a:cubicBezTo>
                    <a:pt x="80" y="168"/>
                    <a:pt x="80" y="168"/>
                    <a:pt x="80" y="168"/>
                  </a:cubicBezTo>
                  <a:cubicBezTo>
                    <a:pt x="79" y="165"/>
                    <a:pt x="77" y="163"/>
                    <a:pt x="74" y="162"/>
                  </a:cubicBezTo>
                  <a:cubicBezTo>
                    <a:pt x="68" y="160"/>
                    <a:pt x="62" y="158"/>
                    <a:pt x="57" y="155"/>
                  </a:cubicBezTo>
                  <a:cubicBezTo>
                    <a:pt x="55" y="154"/>
                    <a:pt x="54" y="154"/>
                    <a:pt x="52" y="154"/>
                  </a:cubicBezTo>
                  <a:cubicBezTo>
                    <a:pt x="51" y="154"/>
                    <a:pt x="49" y="154"/>
                    <a:pt x="48" y="155"/>
                  </a:cubicBezTo>
                  <a:cubicBezTo>
                    <a:pt x="40" y="160"/>
                    <a:pt x="40" y="160"/>
                    <a:pt x="40" y="160"/>
                  </a:cubicBezTo>
                  <a:cubicBezTo>
                    <a:pt x="40" y="160"/>
                    <a:pt x="40" y="160"/>
                    <a:pt x="40" y="160"/>
                  </a:cubicBezTo>
                  <a:cubicBezTo>
                    <a:pt x="26" y="145"/>
                    <a:pt x="26" y="145"/>
                    <a:pt x="26" y="145"/>
                  </a:cubicBezTo>
                  <a:cubicBezTo>
                    <a:pt x="30" y="137"/>
                    <a:pt x="30" y="137"/>
                    <a:pt x="30" y="137"/>
                  </a:cubicBezTo>
                  <a:cubicBezTo>
                    <a:pt x="32" y="134"/>
                    <a:pt x="32" y="131"/>
                    <a:pt x="30" y="129"/>
                  </a:cubicBezTo>
                  <a:cubicBezTo>
                    <a:pt x="27" y="123"/>
                    <a:pt x="25" y="117"/>
                    <a:pt x="23" y="111"/>
                  </a:cubicBezTo>
                  <a:cubicBezTo>
                    <a:pt x="22" y="108"/>
                    <a:pt x="20" y="106"/>
                    <a:pt x="17" y="105"/>
                  </a:cubicBezTo>
                  <a:cubicBezTo>
                    <a:pt x="8" y="103"/>
                    <a:pt x="8" y="103"/>
                    <a:pt x="8" y="103"/>
                  </a:cubicBezTo>
                  <a:cubicBezTo>
                    <a:pt x="8" y="103"/>
                    <a:pt x="8" y="103"/>
                    <a:pt x="8" y="103"/>
                  </a:cubicBezTo>
                  <a:cubicBezTo>
                    <a:pt x="8" y="82"/>
                    <a:pt x="8" y="82"/>
                    <a:pt x="8" y="82"/>
                  </a:cubicBezTo>
                  <a:cubicBezTo>
                    <a:pt x="17" y="80"/>
                    <a:pt x="17" y="80"/>
                    <a:pt x="17" y="80"/>
                  </a:cubicBezTo>
                  <a:cubicBezTo>
                    <a:pt x="20" y="79"/>
                    <a:pt x="22" y="77"/>
                    <a:pt x="23" y="74"/>
                  </a:cubicBezTo>
                  <a:cubicBezTo>
                    <a:pt x="25" y="68"/>
                    <a:pt x="27" y="62"/>
                    <a:pt x="30" y="57"/>
                  </a:cubicBezTo>
                  <a:cubicBezTo>
                    <a:pt x="32" y="54"/>
                    <a:pt x="32" y="51"/>
                    <a:pt x="30" y="48"/>
                  </a:cubicBezTo>
                  <a:cubicBezTo>
                    <a:pt x="26" y="40"/>
                    <a:pt x="26" y="40"/>
                    <a:pt x="26" y="40"/>
                  </a:cubicBezTo>
                  <a:cubicBezTo>
                    <a:pt x="26" y="40"/>
                    <a:pt x="26" y="40"/>
                    <a:pt x="26" y="40"/>
                  </a:cubicBezTo>
                  <a:cubicBezTo>
                    <a:pt x="40" y="26"/>
                    <a:pt x="40" y="26"/>
                    <a:pt x="40" y="26"/>
                  </a:cubicBezTo>
                  <a:cubicBezTo>
                    <a:pt x="48" y="30"/>
                    <a:pt x="48" y="30"/>
                    <a:pt x="48" y="30"/>
                  </a:cubicBezTo>
                  <a:cubicBezTo>
                    <a:pt x="49" y="31"/>
                    <a:pt x="51" y="31"/>
                    <a:pt x="52" y="31"/>
                  </a:cubicBezTo>
                  <a:cubicBezTo>
                    <a:pt x="54" y="31"/>
                    <a:pt x="55" y="31"/>
                    <a:pt x="57" y="30"/>
                  </a:cubicBezTo>
                  <a:cubicBezTo>
                    <a:pt x="62" y="27"/>
                    <a:pt x="68" y="25"/>
                    <a:pt x="74" y="23"/>
                  </a:cubicBezTo>
                  <a:cubicBezTo>
                    <a:pt x="77" y="22"/>
                    <a:pt x="79" y="20"/>
                    <a:pt x="80" y="17"/>
                  </a:cubicBezTo>
                  <a:cubicBezTo>
                    <a:pt x="82" y="8"/>
                    <a:pt x="82" y="8"/>
                    <a:pt x="82" y="8"/>
                  </a:cubicBezTo>
                  <a:cubicBezTo>
                    <a:pt x="103" y="8"/>
                    <a:pt x="103" y="8"/>
                    <a:pt x="103" y="8"/>
                  </a:cubicBezTo>
                  <a:cubicBezTo>
                    <a:pt x="103" y="8"/>
                    <a:pt x="103" y="8"/>
                    <a:pt x="103" y="8"/>
                  </a:cubicBezTo>
                  <a:cubicBezTo>
                    <a:pt x="105" y="17"/>
                    <a:pt x="105" y="17"/>
                    <a:pt x="105" y="17"/>
                  </a:cubicBezTo>
                  <a:cubicBezTo>
                    <a:pt x="106" y="20"/>
                    <a:pt x="108" y="22"/>
                    <a:pt x="111" y="23"/>
                  </a:cubicBezTo>
                  <a:cubicBezTo>
                    <a:pt x="117" y="25"/>
                    <a:pt x="123" y="27"/>
                    <a:pt x="129" y="30"/>
                  </a:cubicBezTo>
                  <a:cubicBezTo>
                    <a:pt x="130" y="31"/>
                    <a:pt x="131" y="31"/>
                    <a:pt x="133" y="31"/>
                  </a:cubicBezTo>
                  <a:cubicBezTo>
                    <a:pt x="134" y="31"/>
                    <a:pt x="136" y="31"/>
                    <a:pt x="137" y="30"/>
                  </a:cubicBezTo>
                  <a:cubicBezTo>
                    <a:pt x="145" y="26"/>
                    <a:pt x="145" y="26"/>
                    <a:pt x="145" y="26"/>
                  </a:cubicBezTo>
                  <a:cubicBezTo>
                    <a:pt x="160" y="40"/>
                    <a:pt x="160" y="40"/>
                    <a:pt x="160" y="40"/>
                  </a:cubicBezTo>
                  <a:cubicBezTo>
                    <a:pt x="160" y="40"/>
                    <a:pt x="160" y="40"/>
                    <a:pt x="160" y="40"/>
                  </a:cubicBezTo>
                  <a:cubicBezTo>
                    <a:pt x="155" y="48"/>
                    <a:pt x="155" y="48"/>
                    <a:pt x="155" y="48"/>
                  </a:cubicBezTo>
                  <a:cubicBezTo>
                    <a:pt x="153" y="51"/>
                    <a:pt x="153" y="54"/>
                    <a:pt x="155" y="57"/>
                  </a:cubicBezTo>
                  <a:cubicBezTo>
                    <a:pt x="158" y="62"/>
                    <a:pt x="161" y="68"/>
                    <a:pt x="162" y="74"/>
                  </a:cubicBezTo>
                  <a:cubicBezTo>
                    <a:pt x="163" y="77"/>
                    <a:pt x="165" y="79"/>
                    <a:pt x="168" y="80"/>
                  </a:cubicBezTo>
                  <a:cubicBezTo>
                    <a:pt x="177" y="82"/>
                    <a:pt x="177" y="82"/>
                    <a:pt x="177" y="82"/>
                  </a:cubicBezTo>
                  <a:lnTo>
                    <a:pt x="177" y="103"/>
                  </a:lnTo>
                  <a:close/>
                  <a:moveTo>
                    <a:pt x="93" y="42"/>
                  </a:moveTo>
                  <a:cubicBezTo>
                    <a:pt x="65" y="42"/>
                    <a:pt x="42" y="65"/>
                    <a:pt x="42" y="93"/>
                  </a:cubicBezTo>
                  <a:cubicBezTo>
                    <a:pt x="42" y="120"/>
                    <a:pt x="65" y="143"/>
                    <a:pt x="93" y="143"/>
                  </a:cubicBezTo>
                  <a:cubicBezTo>
                    <a:pt x="121" y="143"/>
                    <a:pt x="143" y="120"/>
                    <a:pt x="143" y="93"/>
                  </a:cubicBezTo>
                  <a:cubicBezTo>
                    <a:pt x="143" y="65"/>
                    <a:pt x="121" y="42"/>
                    <a:pt x="93" y="42"/>
                  </a:cubicBezTo>
                  <a:close/>
                  <a:moveTo>
                    <a:pt x="93" y="50"/>
                  </a:moveTo>
                  <a:cubicBezTo>
                    <a:pt x="107" y="50"/>
                    <a:pt x="120" y="58"/>
                    <a:pt x="127" y="68"/>
                  </a:cubicBezTo>
                  <a:cubicBezTo>
                    <a:pt x="105" y="81"/>
                    <a:pt x="105" y="81"/>
                    <a:pt x="105" y="81"/>
                  </a:cubicBezTo>
                  <a:cubicBezTo>
                    <a:pt x="102" y="78"/>
                    <a:pt x="97" y="76"/>
                    <a:pt x="93" y="76"/>
                  </a:cubicBezTo>
                  <a:cubicBezTo>
                    <a:pt x="88" y="76"/>
                    <a:pt x="83" y="78"/>
                    <a:pt x="80" y="81"/>
                  </a:cubicBezTo>
                  <a:cubicBezTo>
                    <a:pt x="58" y="68"/>
                    <a:pt x="58" y="68"/>
                    <a:pt x="58" y="68"/>
                  </a:cubicBezTo>
                  <a:cubicBezTo>
                    <a:pt x="66" y="58"/>
                    <a:pt x="78" y="50"/>
                    <a:pt x="93" y="50"/>
                  </a:cubicBezTo>
                  <a:close/>
                  <a:moveTo>
                    <a:pt x="88" y="135"/>
                  </a:moveTo>
                  <a:cubicBezTo>
                    <a:pt x="67" y="132"/>
                    <a:pt x="50" y="114"/>
                    <a:pt x="50" y="93"/>
                  </a:cubicBezTo>
                  <a:cubicBezTo>
                    <a:pt x="50" y="87"/>
                    <a:pt x="52" y="81"/>
                    <a:pt x="54" y="76"/>
                  </a:cubicBezTo>
                  <a:cubicBezTo>
                    <a:pt x="76" y="88"/>
                    <a:pt x="76" y="88"/>
                    <a:pt x="76" y="88"/>
                  </a:cubicBezTo>
                  <a:cubicBezTo>
                    <a:pt x="76" y="90"/>
                    <a:pt x="76" y="91"/>
                    <a:pt x="76" y="93"/>
                  </a:cubicBezTo>
                  <a:cubicBezTo>
                    <a:pt x="76" y="100"/>
                    <a:pt x="81" y="107"/>
                    <a:pt x="88" y="109"/>
                  </a:cubicBezTo>
                  <a:lnTo>
                    <a:pt x="88" y="135"/>
                  </a:lnTo>
                  <a:close/>
                  <a:moveTo>
                    <a:pt x="84" y="93"/>
                  </a:moveTo>
                  <a:cubicBezTo>
                    <a:pt x="84" y="88"/>
                    <a:pt x="88" y="84"/>
                    <a:pt x="93" y="84"/>
                  </a:cubicBezTo>
                  <a:cubicBezTo>
                    <a:pt x="97" y="84"/>
                    <a:pt x="101" y="88"/>
                    <a:pt x="101" y="93"/>
                  </a:cubicBezTo>
                  <a:cubicBezTo>
                    <a:pt x="101" y="97"/>
                    <a:pt x="97" y="101"/>
                    <a:pt x="93" y="101"/>
                  </a:cubicBezTo>
                  <a:cubicBezTo>
                    <a:pt x="88" y="101"/>
                    <a:pt x="84" y="97"/>
                    <a:pt x="84" y="93"/>
                  </a:cubicBezTo>
                  <a:close/>
                  <a:moveTo>
                    <a:pt x="135" y="93"/>
                  </a:moveTo>
                  <a:cubicBezTo>
                    <a:pt x="135" y="114"/>
                    <a:pt x="118" y="132"/>
                    <a:pt x="97" y="135"/>
                  </a:cubicBezTo>
                  <a:cubicBezTo>
                    <a:pt x="97" y="109"/>
                    <a:pt x="97" y="109"/>
                    <a:pt x="97" y="109"/>
                  </a:cubicBezTo>
                  <a:cubicBezTo>
                    <a:pt x="104" y="107"/>
                    <a:pt x="109" y="100"/>
                    <a:pt x="109" y="93"/>
                  </a:cubicBezTo>
                  <a:cubicBezTo>
                    <a:pt x="109" y="91"/>
                    <a:pt x="109" y="90"/>
                    <a:pt x="109" y="88"/>
                  </a:cubicBezTo>
                  <a:cubicBezTo>
                    <a:pt x="131" y="76"/>
                    <a:pt x="131" y="76"/>
                    <a:pt x="131" y="76"/>
                  </a:cubicBezTo>
                  <a:cubicBezTo>
                    <a:pt x="134" y="81"/>
                    <a:pt x="135" y="87"/>
                    <a:pt x="135" y="9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bg1">
                    <a:lumMod val="95000"/>
                  </a:schemeClr>
                </a:solidFill>
              </a:endParaRPr>
            </a:p>
          </p:txBody>
        </p:sp>
      </p:grpSp>
    </p:spTree>
    <p:extLst>
      <p:ext uri="{BB962C8B-B14F-4D97-AF65-F5344CB8AC3E}">
        <p14:creationId xmlns:p14="http://schemas.microsoft.com/office/powerpoint/2010/main" val="2978947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fill="hold"/>
                                        <p:tgtEl>
                                          <p:spTgt spid="73"/>
                                        </p:tgtEl>
                                        <p:attrNameLst>
                                          <p:attrName>ppt_x</p:attrName>
                                        </p:attrNameLst>
                                      </p:cBhvr>
                                      <p:tavLst>
                                        <p:tav tm="0">
                                          <p:val>
                                            <p:strVal val="#ppt_x"/>
                                          </p:val>
                                        </p:tav>
                                        <p:tav tm="100000">
                                          <p:val>
                                            <p:strVal val="#ppt_x"/>
                                          </p:val>
                                        </p:tav>
                                      </p:tavLst>
                                    </p:anim>
                                    <p:anim calcmode="lin" valueType="num">
                                      <p:cBhvr additive="base">
                                        <p:cTn id="13" dur="500" fill="hold"/>
                                        <p:tgtEl>
                                          <p:spTgt spid="7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1+#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06703F1-2C1C-4D97-A6BA-9914FA0DC68D}"/>
              </a:ext>
            </a:extLst>
          </p:cNvPr>
          <p:cNvGrpSpPr/>
          <p:nvPr/>
        </p:nvGrpSpPr>
        <p:grpSpPr>
          <a:xfrm>
            <a:off x="1828304" y="754145"/>
            <a:ext cx="8535392" cy="791824"/>
            <a:chOff x="1828304" y="754145"/>
            <a:chExt cx="8535392" cy="791824"/>
          </a:xfrm>
        </p:grpSpPr>
        <p:sp>
          <p:nvSpPr>
            <p:cNvPr id="2020" name="Shape 2020"/>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Single : Product/Service</a:t>
              </a:r>
            </a:p>
          </p:txBody>
        </p:sp>
        <p:sp>
          <p:nvSpPr>
            <p:cNvPr id="2021" name="Shape 2021"/>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grpSp>
        <p:nvGrpSpPr>
          <p:cNvPr id="2025" name="Group 2025"/>
          <p:cNvGrpSpPr/>
          <p:nvPr/>
        </p:nvGrpSpPr>
        <p:grpSpPr>
          <a:xfrm>
            <a:off x="5989236" y="2125179"/>
            <a:ext cx="970453" cy="1355949"/>
            <a:chOff x="0" y="0"/>
            <a:chExt cx="1940906" cy="2711896"/>
          </a:xfrm>
        </p:grpSpPr>
        <p:sp>
          <p:nvSpPr>
            <p:cNvPr id="2022" name="Shape 2022"/>
            <p:cNvSpPr/>
            <p:nvPr/>
          </p:nvSpPr>
          <p:spPr>
            <a:xfrm>
              <a:off x="0" y="0"/>
              <a:ext cx="1940907" cy="2711897"/>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chemeClr val="accent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23" name="Shape 2023"/>
            <p:cNvSpPr/>
            <p:nvPr/>
          </p:nvSpPr>
          <p:spPr>
            <a:xfrm>
              <a:off x="306138" y="2104703"/>
              <a:ext cx="1322691" cy="18382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chemeClr val="accent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24" name="Shape 2024"/>
            <p:cNvSpPr/>
            <p:nvPr/>
          </p:nvSpPr>
          <p:spPr>
            <a:xfrm>
              <a:off x="612276" y="2372574"/>
              <a:ext cx="687466" cy="1266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accent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026" name="Shape 2026"/>
          <p:cNvSpPr/>
          <p:nvPr/>
        </p:nvSpPr>
        <p:spPr>
          <a:xfrm>
            <a:off x="7309268" y="2867868"/>
            <a:ext cx="2688265" cy="64640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30000"/>
              </a:lnSpc>
              <a:spcBef>
                <a:spcPts val="500"/>
              </a:spcBef>
              <a:defRPr sz="2000">
                <a:solidFill>
                  <a:srgbClr val="C1C6CA"/>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printing and typesetting industry has industry's standard dummy.</a:t>
            </a:r>
          </a:p>
        </p:txBody>
      </p:sp>
      <p:sp>
        <p:nvSpPr>
          <p:cNvPr id="2027" name="Shape 2027"/>
          <p:cNvSpPr/>
          <p:nvPr/>
        </p:nvSpPr>
        <p:spPr>
          <a:xfrm>
            <a:off x="7300802" y="2087566"/>
            <a:ext cx="2108265" cy="7170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70000"/>
              </a:lnSpc>
              <a:spcBef>
                <a:spcPts val="251"/>
              </a:spcBef>
              <a:defRPr sz="1800"/>
            </a:pPr>
            <a:r>
              <a:rPr sz="2400" dirty="0">
                <a:solidFill>
                  <a:schemeClr val="accent1"/>
                </a:solidFill>
                <a:latin typeface="Arimo"/>
                <a:ea typeface="Arimo"/>
                <a:cs typeface="Arimo"/>
                <a:sym typeface="Arimo"/>
              </a:rPr>
              <a:t>Product</a:t>
            </a:r>
          </a:p>
          <a:p>
            <a:pPr>
              <a:lnSpc>
                <a:spcPct val="70000"/>
              </a:lnSpc>
              <a:spcBef>
                <a:spcPts val="251"/>
              </a:spcBef>
              <a:defRPr sz="1800"/>
            </a:pPr>
            <a:r>
              <a:rPr sz="2400" dirty="0">
                <a:solidFill>
                  <a:schemeClr val="accent1"/>
                </a:solidFill>
                <a:latin typeface="Arimo"/>
                <a:ea typeface="Arimo"/>
                <a:cs typeface="Arimo"/>
                <a:sym typeface="Arimo"/>
              </a:rPr>
              <a:t>Service Name</a:t>
            </a:r>
          </a:p>
        </p:txBody>
      </p:sp>
      <p:grpSp>
        <p:nvGrpSpPr>
          <p:cNvPr id="5" name="Group 4">
            <a:extLst>
              <a:ext uri="{FF2B5EF4-FFF2-40B4-BE49-F238E27FC236}">
                <a16:creationId xmlns:a16="http://schemas.microsoft.com/office/drawing/2014/main" id="{62775206-42D5-4510-94A6-38549539DE63}"/>
              </a:ext>
            </a:extLst>
          </p:cNvPr>
          <p:cNvGrpSpPr/>
          <p:nvPr/>
        </p:nvGrpSpPr>
        <p:grpSpPr>
          <a:xfrm>
            <a:off x="6024515" y="3947370"/>
            <a:ext cx="4826707" cy="394129"/>
            <a:chOff x="6024515" y="3947370"/>
            <a:chExt cx="4826707" cy="394129"/>
          </a:xfrm>
        </p:grpSpPr>
        <p:sp>
          <p:nvSpPr>
            <p:cNvPr id="2028" name="Shape 2028"/>
            <p:cNvSpPr/>
            <p:nvPr/>
          </p:nvSpPr>
          <p:spPr>
            <a:xfrm>
              <a:off x="6595399" y="3947370"/>
              <a:ext cx="4255823" cy="39412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92500"/>
            </a:bodyPr>
            <a:lstStyle>
              <a:lvl1pPr algn="l">
                <a:lnSpc>
                  <a:spcPct val="110000"/>
                </a:lnSpc>
                <a:spcBef>
                  <a:spcPts val="500"/>
                </a:spcBef>
                <a:defRPr sz="2000">
                  <a:solidFill>
                    <a:srgbClr val="21282F"/>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a:t>
              </a:r>
            </a:p>
          </p:txBody>
        </p:sp>
        <p:grpSp>
          <p:nvGrpSpPr>
            <p:cNvPr id="2034" name="Group 2034"/>
            <p:cNvGrpSpPr/>
            <p:nvPr/>
          </p:nvGrpSpPr>
          <p:grpSpPr>
            <a:xfrm>
              <a:off x="6024515" y="4015908"/>
              <a:ext cx="277140" cy="290688"/>
              <a:chOff x="0" y="0"/>
              <a:chExt cx="554279" cy="581376"/>
            </a:xfrm>
          </p:grpSpPr>
          <p:grpSp>
            <p:nvGrpSpPr>
              <p:cNvPr id="2032" name="Group 2032"/>
              <p:cNvGrpSpPr/>
              <p:nvPr/>
            </p:nvGrpSpPr>
            <p:grpSpPr>
              <a:xfrm>
                <a:off x="-1" y="0"/>
                <a:ext cx="554280" cy="581377"/>
                <a:chOff x="0" y="0"/>
                <a:chExt cx="554279" cy="581376"/>
              </a:xfrm>
            </p:grpSpPr>
            <p:sp>
              <p:nvSpPr>
                <p:cNvPr id="2029" name="Shape 2029"/>
                <p:cNvSpPr/>
                <p:nvPr/>
              </p:nvSpPr>
              <p:spPr>
                <a:xfrm>
                  <a:off x="0" y="0"/>
                  <a:ext cx="554279" cy="581377"/>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4">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30" name="Shape 2030"/>
                <p:cNvSpPr/>
                <p:nvPr/>
              </p:nvSpPr>
              <p:spPr>
                <a:xfrm>
                  <a:off x="20807" y="163056"/>
                  <a:ext cx="515283" cy="373562"/>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31" name="Shape 2031"/>
                <p:cNvSpPr/>
                <p:nvPr/>
              </p:nvSpPr>
              <p:spPr>
                <a:xfrm>
                  <a:off x="0" y="0"/>
                  <a:ext cx="532268" cy="53246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033" name="Shape 2033"/>
              <p:cNvSpPr/>
              <p:nvPr/>
            </p:nvSpPr>
            <p:spPr>
              <a:xfrm>
                <a:off x="43851" y="24987"/>
                <a:ext cx="485032" cy="4417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2200" b="1" spc="0">
                    <a:solidFill>
                      <a:srgbClr val="FFFFFF"/>
                    </a:solidFill>
                    <a:latin typeface="Arimo"/>
                    <a:ea typeface="Arimo"/>
                    <a:cs typeface="Arimo"/>
                    <a:sym typeface="Arimo"/>
                  </a:defRPr>
                </a:lvl1pPr>
              </a:lstStyle>
              <a:p>
                <a:pPr lvl="0" algn="ctr">
                  <a:defRPr sz="1800" b="0" spc="0">
                    <a:solidFill>
                      <a:srgbClr val="000000"/>
                    </a:solidFill>
                  </a:defRPr>
                </a:pPr>
                <a:r>
                  <a:rPr sz="1067" dirty="0">
                    <a:solidFill>
                      <a:schemeClr val="bg1"/>
                    </a:solidFill>
                  </a:rPr>
                  <a:t>1</a:t>
                </a:r>
              </a:p>
            </p:txBody>
          </p:sp>
        </p:grpSp>
      </p:grpSp>
      <p:grpSp>
        <p:nvGrpSpPr>
          <p:cNvPr id="6" name="Group 5">
            <a:extLst>
              <a:ext uri="{FF2B5EF4-FFF2-40B4-BE49-F238E27FC236}">
                <a16:creationId xmlns:a16="http://schemas.microsoft.com/office/drawing/2014/main" id="{E4324869-9DB7-49D9-A636-8A66C89775FC}"/>
              </a:ext>
            </a:extLst>
          </p:cNvPr>
          <p:cNvGrpSpPr/>
          <p:nvPr/>
        </p:nvGrpSpPr>
        <p:grpSpPr>
          <a:xfrm>
            <a:off x="6025601" y="4535030"/>
            <a:ext cx="5135481" cy="394129"/>
            <a:chOff x="6025601" y="4535030"/>
            <a:chExt cx="5135481" cy="394129"/>
          </a:xfrm>
        </p:grpSpPr>
        <p:grpSp>
          <p:nvGrpSpPr>
            <p:cNvPr id="2040" name="Group 2040"/>
            <p:cNvGrpSpPr/>
            <p:nvPr/>
          </p:nvGrpSpPr>
          <p:grpSpPr>
            <a:xfrm>
              <a:off x="6025601" y="4590082"/>
              <a:ext cx="277140" cy="290689"/>
              <a:chOff x="0" y="0"/>
              <a:chExt cx="554279" cy="581376"/>
            </a:xfrm>
          </p:grpSpPr>
          <p:grpSp>
            <p:nvGrpSpPr>
              <p:cNvPr id="2038" name="Group 2038"/>
              <p:cNvGrpSpPr/>
              <p:nvPr/>
            </p:nvGrpSpPr>
            <p:grpSpPr>
              <a:xfrm>
                <a:off x="-1" y="0"/>
                <a:ext cx="554280" cy="581377"/>
                <a:chOff x="0" y="0"/>
                <a:chExt cx="554279" cy="581376"/>
              </a:xfrm>
            </p:grpSpPr>
            <p:sp>
              <p:nvSpPr>
                <p:cNvPr id="2035" name="Shape 2035"/>
                <p:cNvSpPr/>
                <p:nvPr/>
              </p:nvSpPr>
              <p:spPr>
                <a:xfrm>
                  <a:off x="0" y="0"/>
                  <a:ext cx="554279" cy="581377"/>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3">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36" name="Shape 2036"/>
                <p:cNvSpPr/>
                <p:nvPr/>
              </p:nvSpPr>
              <p:spPr>
                <a:xfrm>
                  <a:off x="20807" y="163056"/>
                  <a:ext cx="515283" cy="373562"/>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37" name="Shape 2037"/>
                <p:cNvSpPr/>
                <p:nvPr/>
              </p:nvSpPr>
              <p:spPr>
                <a:xfrm>
                  <a:off x="0" y="0"/>
                  <a:ext cx="532268" cy="53246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039" name="Shape 2039"/>
              <p:cNvSpPr/>
              <p:nvPr/>
            </p:nvSpPr>
            <p:spPr>
              <a:xfrm>
                <a:off x="41680" y="31333"/>
                <a:ext cx="485032" cy="4417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2200" b="1" spc="0">
                    <a:solidFill>
                      <a:srgbClr val="FFFFFF"/>
                    </a:solidFill>
                    <a:latin typeface="Arimo"/>
                    <a:ea typeface="Arimo"/>
                    <a:cs typeface="Arimo"/>
                    <a:sym typeface="Arimo"/>
                  </a:defRPr>
                </a:lvl1pPr>
              </a:lstStyle>
              <a:p>
                <a:pPr lvl="0" algn="ctr">
                  <a:defRPr sz="1800" b="0" spc="0">
                    <a:solidFill>
                      <a:srgbClr val="000000"/>
                    </a:solidFill>
                  </a:defRPr>
                </a:pPr>
                <a:r>
                  <a:rPr sz="1067" dirty="0">
                    <a:solidFill>
                      <a:schemeClr val="bg1"/>
                    </a:solidFill>
                  </a:rPr>
                  <a:t>2</a:t>
                </a:r>
              </a:p>
            </p:txBody>
          </p:sp>
        </p:grpSp>
        <p:sp>
          <p:nvSpPr>
            <p:cNvPr id="2054" name="Shape 2054"/>
            <p:cNvSpPr/>
            <p:nvPr/>
          </p:nvSpPr>
          <p:spPr>
            <a:xfrm>
              <a:off x="6595399" y="4535030"/>
              <a:ext cx="4565683" cy="39412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000">
                  <a:solidFill>
                    <a:srgbClr val="21282F"/>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Dollar Lorem Ipsum is simply dummy text of the printing and typesetting industry  has been the industry's standard dummy.</a:t>
              </a:r>
            </a:p>
          </p:txBody>
        </p:sp>
      </p:grpSp>
      <p:grpSp>
        <p:nvGrpSpPr>
          <p:cNvPr id="7" name="Group 6">
            <a:extLst>
              <a:ext uri="{FF2B5EF4-FFF2-40B4-BE49-F238E27FC236}">
                <a16:creationId xmlns:a16="http://schemas.microsoft.com/office/drawing/2014/main" id="{7DC9C301-4B59-4460-9874-F3D8246A9A75}"/>
              </a:ext>
            </a:extLst>
          </p:cNvPr>
          <p:cNvGrpSpPr/>
          <p:nvPr/>
        </p:nvGrpSpPr>
        <p:grpSpPr>
          <a:xfrm>
            <a:off x="6024515" y="5122692"/>
            <a:ext cx="4686887" cy="394129"/>
            <a:chOff x="6024515" y="5122692"/>
            <a:chExt cx="4686887" cy="394129"/>
          </a:xfrm>
        </p:grpSpPr>
        <p:grpSp>
          <p:nvGrpSpPr>
            <p:cNvPr id="2046" name="Group 2046"/>
            <p:cNvGrpSpPr/>
            <p:nvPr/>
          </p:nvGrpSpPr>
          <p:grpSpPr>
            <a:xfrm>
              <a:off x="6024515" y="5180081"/>
              <a:ext cx="277140" cy="290689"/>
              <a:chOff x="0" y="0"/>
              <a:chExt cx="554279" cy="581376"/>
            </a:xfrm>
          </p:grpSpPr>
          <p:grpSp>
            <p:nvGrpSpPr>
              <p:cNvPr id="2044" name="Group 2044"/>
              <p:cNvGrpSpPr/>
              <p:nvPr/>
            </p:nvGrpSpPr>
            <p:grpSpPr>
              <a:xfrm>
                <a:off x="-1" y="0"/>
                <a:ext cx="554280" cy="581377"/>
                <a:chOff x="0" y="0"/>
                <a:chExt cx="554279" cy="581376"/>
              </a:xfrm>
            </p:grpSpPr>
            <p:sp>
              <p:nvSpPr>
                <p:cNvPr id="2041" name="Shape 2041"/>
                <p:cNvSpPr/>
                <p:nvPr/>
              </p:nvSpPr>
              <p:spPr>
                <a:xfrm>
                  <a:off x="0" y="0"/>
                  <a:ext cx="554279" cy="581377"/>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42" name="Shape 2042"/>
                <p:cNvSpPr/>
                <p:nvPr/>
              </p:nvSpPr>
              <p:spPr>
                <a:xfrm>
                  <a:off x="20807" y="163056"/>
                  <a:ext cx="515283" cy="373562"/>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43" name="Shape 2043"/>
                <p:cNvSpPr/>
                <p:nvPr/>
              </p:nvSpPr>
              <p:spPr>
                <a:xfrm>
                  <a:off x="0" y="0"/>
                  <a:ext cx="532268" cy="53246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045" name="Shape 2045"/>
              <p:cNvSpPr/>
              <p:nvPr/>
            </p:nvSpPr>
            <p:spPr>
              <a:xfrm>
                <a:off x="43851" y="13503"/>
                <a:ext cx="485032" cy="4417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2200" b="1" spc="0">
                    <a:solidFill>
                      <a:srgbClr val="FFFFFF"/>
                    </a:solidFill>
                    <a:latin typeface="Arimo"/>
                    <a:ea typeface="Arimo"/>
                    <a:cs typeface="Arimo"/>
                    <a:sym typeface="Arimo"/>
                  </a:defRPr>
                </a:lvl1pPr>
              </a:lstStyle>
              <a:p>
                <a:pPr lvl="0" algn="ctr">
                  <a:defRPr sz="1800" b="0" spc="0">
                    <a:solidFill>
                      <a:srgbClr val="000000"/>
                    </a:solidFill>
                  </a:defRPr>
                </a:pPr>
                <a:r>
                  <a:rPr sz="1067" dirty="0">
                    <a:solidFill>
                      <a:schemeClr val="bg1"/>
                    </a:solidFill>
                  </a:rPr>
                  <a:t>3</a:t>
                </a:r>
              </a:p>
            </p:txBody>
          </p:sp>
        </p:grpSp>
        <p:sp>
          <p:nvSpPr>
            <p:cNvPr id="2055" name="Shape 2055"/>
            <p:cNvSpPr/>
            <p:nvPr/>
          </p:nvSpPr>
          <p:spPr>
            <a:xfrm>
              <a:off x="6595399" y="5122692"/>
              <a:ext cx="4116003" cy="39412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000">
                  <a:solidFill>
                    <a:srgbClr val="21282F"/>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Dollar Lorem Ipsum is simply dummy text of the printing and typesetting industry  has been the industry's standard dummy.</a:t>
              </a:r>
            </a:p>
          </p:txBody>
        </p:sp>
      </p:grpSp>
      <p:grpSp>
        <p:nvGrpSpPr>
          <p:cNvPr id="8" name="Group 7">
            <a:extLst>
              <a:ext uri="{FF2B5EF4-FFF2-40B4-BE49-F238E27FC236}">
                <a16:creationId xmlns:a16="http://schemas.microsoft.com/office/drawing/2014/main" id="{E2E20774-2F38-4B30-8CB2-0F0333E24B81}"/>
              </a:ext>
            </a:extLst>
          </p:cNvPr>
          <p:cNvGrpSpPr/>
          <p:nvPr/>
        </p:nvGrpSpPr>
        <p:grpSpPr>
          <a:xfrm>
            <a:off x="6029129" y="5710352"/>
            <a:ext cx="4032642" cy="394129"/>
            <a:chOff x="6029129" y="5710352"/>
            <a:chExt cx="4032642" cy="394129"/>
          </a:xfrm>
        </p:grpSpPr>
        <p:grpSp>
          <p:nvGrpSpPr>
            <p:cNvPr id="2052" name="Group 2052"/>
            <p:cNvGrpSpPr/>
            <p:nvPr/>
          </p:nvGrpSpPr>
          <p:grpSpPr>
            <a:xfrm>
              <a:off x="6029129" y="5772004"/>
              <a:ext cx="277140" cy="290688"/>
              <a:chOff x="0" y="0"/>
              <a:chExt cx="554279" cy="581376"/>
            </a:xfrm>
          </p:grpSpPr>
          <p:grpSp>
            <p:nvGrpSpPr>
              <p:cNvPr id="2050" name="Group 2050"/>
              <p:cNvGrpSpPr/>
              <p:nvPr/>
            </p:nvGrpSpPr>
            <p:grpSpPr>
              <a:xfrm>
                <a:off x="-1" y="0"/>
                <a:ext cx="554280" cy="581377"/>
                <a:chOff x="0" y="0"/>
                <a:chExt cx="554279" cy="581376"/>
              </a:xfrm>
            </p:grpSpPr>
            <p:sp>
              <p:nvSpPr>
                <p:cNvPr id="2047" name="Shape 2047"/>
                <p:cNvSpPr/>
                <p:nvPr/>
              </p:nvSpPr>
              <p:spPr>
                <a:xfrm>
                  <a:off x="0" y="0"/>
                  <a:ext cx="554279" cy="581377"/>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1">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48" name="Shape 2048"/>
                <p:cNvSpPr/>
                <p:nvPr/>
              </p:nvSpPr>
              <p:spPr>
                <a:xfrm>
                  <a:off x="20807" y="163056"/>
                  <a:ext cx="515283" cy="373562"/>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049" name="Shape 2049"/>
                <p:cNvSpPr/>
                <p:nvPr/>
              </p:nvSpPr>
              <p:spPr>
                <a:xfrm>
                  <a:off x="0" y="0"/>
                  <a:ext cx="532268" cy="53246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051" name="Shape 2051"/>
              <p:cNvSpPr/>
              <p:nvPr/>
            </p:nvSpPr>
            <p:spPr>
              <a:xfrm>
                <a:off x="34622" y="14239"/>
                <a:ext cx="485032" cy="4417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2200" b="1" spc="0">
                    <a:solidFill>
                      <a:srgbClr val="FFFFFF"/>
                    </a:solidFill>
                    <a:latin typeface="Arimo"/>
                    <a:ea typeface="Arimo"/>
                    <a:cs typeface="Arimo"/>
                    <a:sym typeface="Arimo"/>
                  </a:defRPr>
                </a:lvl1pPr>
              </a:lstStyle>
              <a:p>
                <a:pPr lvl="0" algn="ctr">
                  <a:defRPr sz="1800" b="0" spc="0">
                    <a:solidFill>
                      <a:srgbClr val="000000"/>
                    </a:solidFill>
                  </a:defRPr>
                </a:pPr>
                <a:r>
                  <a:rPr sz="1067" dirty="0">
                    <a:solidFill>
                      <a:schemeClr val="bg1"/>
                    </a:solidFill>
                  </a:rPr>
                  <a:t>4</a:t>
                </a:r>
              </a:p>
            </p:txBody>
          </p:sp>
        </p:grpSp>
        <p:sp>
          <p:nvSpPr>
            <p:cNvPr id="2056" name="Shape 2056"/>
            <p:cNvSpPr/>
            <p:nvPr/>
          </p:nvSpPr>
          <p:spPr>
            <a:xfrm>
              <a:off x="6595399" y="5710352"/>
              <a:ext cx="3466372" cy="39412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000">
                  <a:solidFill>
                    <a:srgbClr val="21282F"/>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Dollar Lorem Ipsum is simply dummy text of the printing and typesetting industry  has been.</a:t>
              </a:r>
            </a:p>
          </p:txBody>
        </p:sp>
      </p:grpSp>
      <p:sp>
        <p:nvSpPr>
          <p:cNvPr id="2057" name="Shape 2057"/>
          <p:cNvSpPr/>
          <p:nvPr/>
        </p:nvSpPr>
        <p:spPr>
          <a:xfrm>
            <a:off x="1106883" y="5604518"/>
            <a:ext cx="3233472" cy="39412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a:t>
            </a:r>
          </a:p>
        </p:txBody>
      </p:sp>
      <p:sp>
        <p:nvSpPr>
          <p:cNvPr id="2" name="Slide Number Placeholder 1"/>
          <p:cNvSpPr>
            <a:spLocks noGrp="1"/>
          </p:cNvSpPr>
          <p:nvPr>
            <p:ph type="sldNum" sz="quarter" idx="4"/>
          </p:nvPr>
        </p:nvSpPr>
        <p:spPr>
          <a:xfrm>
            <a:off x="11460620" y="114410"/>
            <a:ext cx="247920" cy="143580"/>
          </a:xfrm>
          <a:prstGeom prst="rect">
            <a:avLst/>
          </a:prstGeom>
        </p:spPr>
        <p:txBody>
          <a:bodyPr vert="horz" lIns="45720" tIns="22860" rIns="45720" bIns="22860" rtlCol="0" anchor="ctr"/>
          <a:lstStyle/>
          <a:p>
            <a:pPr lvl="0"/>
            <a:fld id="{86CB4B4D-7CA3-9044-876B-883B54F8677D}" type="slidenum">
              <a:rPr lang="en-US" smtClean="0"/>
              <a:t>11</a:t>
            </a:fld>
            <a:endParaRPr lang="en-US"/>
          </a:p>
        </p:txBody>
      </p:sp>
      <p:sp>
        <p:nvSpPr>
          <p:cNvPr id="3" name="Rectangle 2">
            <a:extLst>
              <a:ext uri="{FF2B5EF4-FFF2-40B4-BE49-F238E27FC236}">
                <a16:creationId xmlns:a16="http://schemas.microsoft.com/office/drawing/2014/main" id="{18B51960-70EA-F94B-8B16-DF77E176FA2F}"/>
              </a:ext>
            </a:extLst>
          </p:cNvPr>
          <p:cNvSpPr/>
          <p:nvPr/>
        </p:nvSpPr>
        <p:spPr>
          <a:xfrm>
            <a:off x="1106883" y="2086018"/>
            <a:ext cx="4296390" cy="3320137"/>
          </a:xfrm>
          <a:prstGeom prst="rect">
            <a:avLst/>
          </a:prstGeom>
          <a:blipFill dpi="0" rotWithShape="1">
            <a:blip r:embed="rId2"/>
            <a:srcRect/>
            <a:stretch>
              <a:fillRect l="-3979" r="-39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0693153"/>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 presetClass="entr" presetSubtype="2" decel="100000" fill="hold" nodeType="afterEffect">
                                  <p:stCondLst>
                                    <p:cond delay="0"/>
                                  </p:stCondLst>
                                  <p:childTnLst>
                                    <p:set>
                                      <p:cBhvr>
                                        <p:cTn id="16" dur="1" fill="hold">
                                          <p:stCondLst>
                                            <p:cond delay="0"/>
                                          </p:stCondLst>
                                        </p:cTn>
                                        <p:tgtEl>
                                          <p:spTgt spid="2025"/>
                                        </p:tgtEl>
                                        <p:attrNameLst>
                                          <p:attrName>style.visibility</p:attrName>
                                        </p:attrNameLst>
                                      </p:cBhvr>
                                      <p:to>
                                        <p:strVal val="visible"/>
                                      </p:to>
                                    </p:set>
                                    <p:anim calcmode="lin" valueType="num">
                                      <p:cBhvr additive="base">
                                        <p:cTn id="17" dur="500" fill="hold"/>
                                        <p:tgtEl>
                                          <p:spTgt spid="2025"/>
                                        </p:tgtEl>
                                        <p:attrNameLst>
                                          <p:attrName>ppt_x</p:attrName>
                                        </p:attrNameLst>
                                      </p:cBhvr>
                                      <p:tavLst>
                                        <p:tav tm="0">
                                          <p:val>
                                            <p:strVal val="1+#ppt_w/2"/>
                                          </p:val>
                                        </p:tav>
                                        <p:tav tm="100000">
                                          <p:val>
                                            <p:strVal val="#ppt_x"/>
                                          </p:val>
                                        </p:tav>
                                      </p:tavLst>
                                    </p:anim>
                                    <p:anim calcmode="lin" valueType="num">
                                      <p:cBhvr additive="base">
                                        <p:cTn id="18" dur="500" fill="hold"/>
                                        <p:tgtEl>
                                          <p:spTgt spid="202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2027"/>
                                        </p:tgtEl>
                                        <p:attrNameLst>
                                          <p:attrName>style.visibility</p:attrName>
                                        </p:attrNameLst>
                                      </p:cBhvr>
                                      <p:to>
                                        <p:strVal val="visible"/>
                                      </p:to>
                                    </p:set>
                                    <p:anim calcmode="lin" valueType="num">
                                      <p:cBhvr additive="base">
                                        <p:cTn id="22" dur="500" fill="hold"/>
                                        <p:tgtEl>
                                          <p:spTgt spid="2027"/>
                                        </p:tgtEl>
                                        <p:attrNameLst>
                                          <p:attrName>ppt_x</p:attrName>
                                        </p:attrNameLst>
                                      </p:cBhvr>
                                      <p:tavLst>
                                        <p:tav tm="0">
                                          <p:val>
                                            <p:strVal val="1+#ppt_w/2"/>
                                          </p:val>
                                        </p:tav>
                                        <p:tav tm="100000">
                                          <p:val>
                                            <p:strVal val="#ppt_x"/>
                                          </p:val>
                                        </p:tav>
                                      </p:tavLst>
                                    </p:anim>
                                    <p:anim calcmode="lin" valueType="num">
                                      <p:cBhvr additive="base">
                                        <p:cTn id="23" dur="500" fill="hold"/>
                                        <p:tgtEl>
                                          <p:spTgt spid="202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2026"/>
                                        </p:tgtEl>
                                        <p:attrNameLst>
                                          <p:attrName>style.visibility</p:attrName>
                                        </p:attrNameLst>
                                      </p:cBhvr>
                                      <p:to>
                                        <p:strVal val="visible"/>
                                      </p:to>
                                    </p:set>
                                    <p:anim calcmode="lin" valueType="num">
                                      <p:cBhvr additive="base">
                                        <p:cTn id="27" dur="500" fill="hold"/>
                                        <p:tgtEl>
                                          <p:spTgt spid="2026"/>
                                        </p:tgtEl>
                                        <p:attrNameLst>
                                          <p:attrName>ppt_x</p:attrName>
                                        </p:attrNameLst>
                                      </p:cBhvr>
                                      <p:tavLst>
                                        <p:tav tm="0">
                                          <p:val>
                                            <p:strVal val="1+#ppt_w/2"/>
                                          </p:val>
                                        </p:tav>
                                        <p:tav tm="100000">
                                          <p:val>
                                            <p:strVal val="#ppt_x"/>
                                          </p:val>
                                        </p:tav>
                                      </p:tavLst>
                                    </p:anim>
                                    <p:anim calcmode="lin" valueType="num">
                                      <p:cBhvr additive="base">
                                        <p:cTn id="28" dur="500" fill="hold"/>
                                        <p:tgtEl>
                                          <p:spTgt spid="202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18" presetClass="entr" presetSubtype="6"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downRight)">
                                      <p:cBhvr>
                                        <p:cTn id="32" dur="500"/>
                                        <p:tgtEl>
                                          <p:spTgt spid="5"/>
                                        </p:tgtEl>
                                      </p:cBhvr>
                                    </p:animEffect>
                                  </p:childTnLst>
                                </p:cTn>
                              </p:par>
                            </p:childTnLst>
                          </p:cTn>
                        </p:par>
                        <p:par>
                          <p:cTn id="33" fill="hold">
                            <p:stCondLst>
                              <p:cond delay="3000"/>
                            </p:stCondLst>
                            <p:childTnLst>
                              <p:par>
                                <p:cTn id="34" presetID="18" presetClass="entr" presetSubtype="6"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strips(downRight)">
                                      <p:cBhvr>
                                        <p:cTn id="36" dur="500"/>
                                        <p:tgtEl>
                                          <p:spTgt spid="6"/>
                                        </p:tgtEl>
                                      </p:cBhvr>
                                    </p:animEffect>
                                  </p:childTnLst>
                                </p:cTn>
                              </p:par>
                            </p:childTnLst>
                          </p:cTn>
                        </p:par>
                        <p:par>
                          <p:cTn id="37" fill="hold">
                            <p:stCondLst>
                              <p:cond delay="3500"/>
                            </p:stCondLst>
                            <p:childTnLst>
                              <p:par>
                                <p:cTn id="38" presetID="18" presetClass="entr" presetSubtype="6"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strips(downRight)">
                                      <p:cBhvr>
                                        <p:cTn id="40" dur="500"/>
                                        <p:tgtEl>
                                          <p:spTgt spid="7"/>
                                        </p:tgtEl>
                                      </p:cBhvr>
                                    </p:animEffect>
                                  </p:childTnLst>
                                </p:cTn>
                              </p:par>
                            </p:childTnLst>
                          </p:cTn>
                        </p:par>
                        <p:par>
                          <p:cTn id="41" fill="hold">
                            <p:stCondLst>
                              <p:cond delay="4000"/>
                            </p:stCondLst>
                            <p:childTnLst>
                              <p:par>
                                <p:cTn id="42" presetID="18" presetClass="entr" presetSubtype="6"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strips(downRight)">
                                      <p:cBhvr>
                                        <p:cTn id="44" dur="500"/>
                                        <p:tgtEl>
                                          <p:spTgt spid="8"/>
                                        </p:tgtEl>
                                      </p:cBhvr>
                                    </p:animEffect>
                                  </p:childTnLst>
                                </p:cTn>
                              </p:par>
                            </p:childTnLst>
                          </p:cTn>
                        </p:par>
                        <p:par>
                          <p:cTn id="45" fill="hold">
                            <p:stCondLst>
                              <p:cond delay="4500"/>
                            </p:stCondLst>
                            <p:childTnLst>
                              <p:par>
                                <p:cTn id="46" presetID="2" presetClass="entr" presetSubtype="8" decel="100000" fill="hold" grpId="0" nodeType="afterEffect">
                                  <p:stCondLst>
                                    <p:cond delay="0"/>
                                  </p:stCondLst>
                                  <p:childTnLst>
                                    <p:set>
                                      <p:cBhvr>
                                        <p:cTn id="47" dur="1" fill="hold">
                                          <p:stCondLst>
                                            <p:cond delay="0"/>
                                          </p:stCondLst>
                                        </p:cTn>
                                        <p:tgtEl>
                                          <p:spTgt spid="2057"/>
                                        </p:tgtEl>
                                        <p:attrNameLst>
                                          <p:attrName>style.visibility</p:attrName>
                                        </p:attrNameLst>
                                      </p:cBhvr>
                                      <p:to>
                                        <p:strVal val="visible"/>
                                      </p:to>
                                    </p:set>
                                    <p:anim calcmode="lin" valueType="num">
                                      <p:cBhvr additive="base">
                                        <p:cTn id="48" dur="500" fill="hold"/>
                                        <p:tgtEl>
                                          <p:spTgt spid="2057"/>
                                        </p:tgtEl>
                                        <p:attrNameLst>
                                          <p:attrName>ppt_x</p:attrName>
                                        </p:attrNameLst>
                                      </p:cBhvr>
                                      <p:tavLst>
                                        <p:tav tm="0">
                                          <p:val>
                                            <p:strVal val="0-#ppt_w/2"/>
                                          </p:val>
                                        </p:tav>
                                        <p:tav tm="100000">
                                          <p:val>
                                            <p:strVal val="#ppt_x"/>
                                          </p:val>
                                        </p:tav>
                                      </p:tavLst>
                                    </p:anim>
                                    <p:anim calcmode="lin" valueType="num">
                                      <p:cBhvr additive="base">
                                        <p:cTn id="49" dur="500" fill="hold"/>
                                        <p:tgtEl>
                                          <p:spTgt spid="20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6" grpId="0" animBg="1"/>
      <p:bldP spid="2027" grpId="0" animBg="1"/>
      <p:bldP spid="2057"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Shape 2060"/>
          <p:cNvSpPr/>
          <p:nvPr/>
        </p:nvSpPr>
        <p:spPr>
          <a:xfrm>
            <a:off x="-7963" y="2647"/>
            <a:ext cx="12213412" cy="6858000"/>
          </a:xfrm>
          <a:prstGeom prst="rect">
            <a:avLst/>
          </a:prstGeom>
          <a:blipFill dpi="0" rotWithShape="1">
            <a:blip r:embed="rId2"/>
            <a:srcRect/>
            <a:stretch>
              <a:fillRect t="-9316" b="-9316"/>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2" name="Group 1">
            <a:extLst>
              <a:ext uri="{FF2B5EF4-FFF2-40B4-BE49-F238E27FC236}">
                <a16:creationId xmlns:a16="http://schemas.microsoft.com/office/drawing/2014/main" id="{CC327674-4D6B-4F1E-956B-6EA88633E997}"/>
              </a:ext>
            </a:extLst>
          </p:cNvPr>
          <p:cNvGrpSpPr/>
          <p:nvPr/>
        </p:nvGrpSpPr>
        <p:grpSpPr>
          <a:xfrm>
            <a:off x="1828304" y="754145"/>
            <a:ext cx="8535392" cy="791824"/>
            <a:chOff x="1828304" y="754145"/>
            <a:chExt cx="8535392" cy="791824"/>
          </a:xfrm>
        </p:grpSpPr>
        <p:sp>
          <p:nvSpPr>
            <p:cNvPr id="2066" name="Shape 2066"/>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latin typeface="Arimo"/>
                  <a:ea typeface="Arimo"/>
                  <a:cs typeface="Arimo"/>
                  <a:sym typeface="Arimo"/>
                </a:defRPr>
              </a:lvl1pPr>
            </a:lstStyle>
            <a:p>
              <a:pPr lvl="0">
                <a:defRPr sz="1800" b="0" spc="0"/>
              </a:pPr>
              <a:r>
                <a:rPr sz="3067" dirty="0">
                  <a:solidFill>
                    <a:schemeClr val="bg1"/>
                  </a:solidFill>
                </a:rPr>
                <a:t>Single : Product/Service</a:t>
              </a:r>
            </a:p>
          </p:txBody>
        </p:sp>
        <p:sp>
          <p:nvSpPr>
            <p:cNvPr id="2067" name="Shape 2067"/>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latin typeface="Arimo"/>
                  <a:ea typeface="Arimo"/>
                  <a:cs typeface="Arimo"/>
                  <a:sym typeface="Arimo"/>
                </a:defRPr>
              </a:lvl1pPr>
            </a:lstStyle>
            <a:p>
              <a:pPr lvl="0">
                <a:defRPr sz="1800"/>
              </a:pPr>
              <a:r>
                <a:rPr sz="1067" dirty="0">
                  <a:solidFill>
                    <a:schemeClr val="bg1"/>
                  </a:solidFill>
                </a:rPr>
                <a:t>Lorem Ipsum is simply dummy text of the printing and typesetting industry  has been the industry's standard dummy.</a:t>
              </a:r>
            </a:p>
          </p:txBody>
        </p:sp>
      </p:grpSp>
      <p:grpSp>
        <p:nvGrpSpPr>
          <p:cNvPr id="4" name="Group 3">
            <a:extLst>
              <a:ext uri="{FF2B5EF4-FFF2-40B4-BE49-F238E27FC236}">
                <a16:creationId xmlns:a16="http://schemas.microsoft.com/office/drawing/2014/main" id="{2B8A1926-2CB4-497E-B8B8-EBC29819600B}"/>
              </a:ext>
            </a:extLst>
          </p:cNvPr>
          <p:cNvGrpSpPr/>
          <p:nvPr/>
        </p:nvGrpSpPr>
        <p:grpSpPr>
          <a:xfrm>
            <a:off x="916047" y="2098827"/>
            <a:ext cx="2309827" cy="3676347"/>
            <a:chOff x="916047" y="2098827"/>
            <a:chExt cx="2309827" cy="3676347"/>
          </a:xfrm>
        </p:grpSpPr>
        <p:sp>
          <p:nvSpPr>
            <p:cNvPr id="2062" name="Shape 2062"/>
            <p:cNvSpPr/>
            <p:nvPr/>
          </p:nvSpPr>
          <p:spPr>
            <a:xfrm>
              <a:off x="916047" y="2098827"/>
              <a:ext cx="2309827" cy="3676347"/>
            </a:xfrm>
            <a:prstGeom prst="rect">
              <a:avLst/>
            </a:prstGeom>
            <a:solidFill>
              <a:schemeClr val="accent4">
                <a:alpha val="88000"/>
              </a:schemeClr>
            </a:solidFill>
            <a:ln w="12700">
              <a:miter lim="400000"/>
            </a:ln>
          </p:spPr>
          <p:txBody>
            <a:bodyPr lIns="0" tIns="0" rIns="0" bIns="0" anchor="ctr"/>
            <a:lstStyle/>
            <a:p>
              <a:pPr lvl="0">
                <a:defRPr sz="3200"/>
              </a:pPr>
              <a:endParaRPr sz="4267"/>
            </a:p>
          </p:txBody>
        </p:sp>
        <p:grpSp>
          <p:nvGrpSpPr>
            <p:cNvPr id="2071" name="Group 2071"/>
            <p:cNvGrpSpPr/>
            <p:nvPr/>
          </p:nvGrpSpPr>
          <p:grpSpPr>
            <a:xfrm>
              <a:off x="1675786" y="2616628"/>
              <a:ext cx="712423" cy="857733"/>
              <a:chOff x="0" y="0"/>
              <a:chExt cx="1424843" cy="1715465"/>
            </a:xfrm>
          </p:grpSpPr>
          <p:sp>
            <p:nvSpPr>
              <p:cNvPr id="2068" name="Shape 2068"/>
              <p:cNvSpPr/>
              <p:nvPr/>
            </p:nvSpPr>
            <p:spPr>
              <a:xfrm>
                <a:off x="0" y="397378"/>
                <a:ext cx="1424844" cy="1318088"/>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69" name="Shape 2069"/>
              <p:cNvSpPr/>
              <p:nvPr/>
            </p:nvSpPr>
            <p:spPr>
              <a:xfrm>
                <a:off x="715280" y="158951"/>
                <a:ext cx="182156" cy="277443"/>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70" name="Shape 2070"/>
              <p:cNvSpPr/>
              <p:nvPr/>
            </p:nvSpPr>
            <p:spPr>
              <a:xfrm>
                <a:off x="344394" y="0"/>
                <a:ext cx="390319" cy="344659"/>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082" name="Group 2082"/>
            <p:cNvGrpSpPr/>
            <p:nvPr/>
          </p:nvGrpSpPr>
          <p:grpSpPr>
            <a:xfrm>
              <a:off x="1127401" y="3794604"/>
              <a:ext cx="1872585" cy="1651091"/>
              <a:chOff x="0" y="0"/>
              <a:chExt cx="3745170" cy="3302179"/>
            </a:xfrm>
          </p:grpSpPr>
          <p:sp>
            <p:nvSpPr>
              <p:cNvPr id="2079" name="Shape 2079"/>
              <p:cNvSpPr/>
              <p:nvPr/>
            </p:nvSpPr>
            <p:spPr>
              <a:xfrm>
                <a:off x="0" y="1682870"/>
                <a:ext cx="3745171" cy="16193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lnSpcReduction="10000"/>
              </a:bodyPr>
              <a:lstStyle>
                <a:lvl1pPr>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Dollar Lorem Ipsum is simply dummy text of the printing and typesetting industry has industry's standard dummy.</a:t>
                </a:r>
              </a:p>
            </p:txBody>
          </p:sp>
          <p:sp>
            <p:nvSpPr>
              <p:cNvPr id="2080" name="Shape 2080"/>
              <p:cNvSpPr/>
              <p:nvPr/>
            </p:nvSpPr>
            <p:spPr>
              <a:xfrm>
                <a:off x="0" y="0"/>
                <a:ext cx="3745171" cy="12487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b="1">
                    <a:solidFill>
                      <a:srgbClr val="FFFFFF"/>
                    </a:solidFill>
                    <a:latin typeface="Arimo"/>
                    <a:ea typeface="Arimo"/>
                    <a:cs typeface="Arimo"/>
                    <a:sym typeface="Arimo"/>
                  </a:defRPr>
                </a:lvl1pPr>
              </a:lstStyle>
              <a:p>
                <a:pPr lvl="0">
                  <a:defRPr sz="1800" b="0">
                    <a:solidFill>
                      <a:srgbClr val="000000"/>
                    </a:solidFill>
                  </a:defRPr>
                </a:pPr>
                <a:r>
                  <a:rPr sz="2000">
                    <a:solidFill>
                      <a:schemeClr val="bg1"/>
                    </a:solidFill>
                  </a:rPr>
                  <a:t>Product or Service Name</a:t>
                </a:r>
              </a:p>
            </p:txBody>
          </p:sp>
          <p:sp>
            <p:nvSpPr>
              <p:cNvPr id="2081" name="Shape 2081"/>
              <p:cNvSpPr/>
              <p:nvPr/>
            </p:nvSpPr>
            <p:spPr>
              <a:xfrm flipH="1" flipV="1">
                <a:off x="1354441" y="1472170"/>
                <a:ext cx="1036288" cy="1"/>
              </a:xfrm>
              <a:prstGeom prst="line">
                <a:avLst/>
              </a:prstGeom>
              <a:noFill/>
              <a:ln w="12700" cap="flat">
                <a:solidFill>
                  <a:srgbClr val="FFFFFF"/>
                </a:solidFill>
                <a:prstDash val="solid"/>
                <a:miter lim="400000"/>
              </a:ln>
              <a:effectLst/>
            </p:spPr>
            <p:txBody>
              <a:bodyPr wrap="square" lIns="0" tIns="0" rIns="0" bIns="0" numCol="1" anchor="ctr">
                <a:noAutofit/>
              </a:bodyPr>
              <a:lstStyle/>
              <a:p>
                <a:pPr lvl="0">
                  <a:defRPr sz="3200"/>
                </a:pPr>
                <a:endParaRPr sz="4267">
                  <a:solidFill>
                    <a:schemeClr val="bg1"/>
                  </a:solidFill>
                </a:endParaRPr>
              </a:p>
            </p:txBody>
          </p:sp>
        </p:grpSp>
      </p:grpSp>
      <p:grpSp>
        <p:nvGrpSpPr>
          <p:cNvPr id="5" name="Group 4">
            <a:extLst>
              <a:ext uri="{FF2B5EF4-FFF2-40B4-BE49-F238E27FC236}">
                <a16:creationId xmlns:a16="http://schemas.microsoft.com/office/drawing/2014/main" id="{B288CF69-EF26-4F15-A919-6FBE48E80ED2}"/>
              </a:ext>
            </a:extLst>
          </p:cNvPr>
          <p:cNvGrpSpPr/>
          <p:nvPr/>
        </p:nvGrpSpPr>
        <p:grpSpPr>
          <a:xfrm>
            <a:off x="3599407" y="2098827"/>
            <a:ext cx="2309827" cy="3676347"/>
            <a:chOff x="3599407" y="2098827"/>
            <a:chExt cx="2309827" cy="3676347"/>
          </a:xfrm>
        </p:grpSpPr>
        <p:sp>
          <p:nvSpPr>
            <p:cNvPr id="2063" name="Shape 2063"/>
            <p:cNvSpPr/>
            <p:nvPr/>
          </p:nvSpPr>
          <p:spPr>
            <a:xfrm>
              <a:off x="3599407" y="2098827"/>
              <a:ext cx="2309827" cy="3676347"/>
            </a:xfrm>
            <a:prstGeom prst="rect">
              <a:avLst/>
            </a:prstGeom>
            <a:solidFill>
              <a:schemeClr val="accent6">
                <a:alpha val="88000"/>
              </a:schemeClr>
            </a:solidFill>
            <a:ln w="12700">
              <a:miter lim="400000"/>
            </a:ln>
          </p:spPr>
          <p:txBody>
            <a:bodyPr lIns="0" tIns="0" rIns="0" bIns="0" anchor="ctr"/>
            <a:lstStyle/>
            <a:p>
              <a:pPr lvl="0">
                <a:defRPr sz="3200"/>
              </a:pPr>
              <a:endParaRPr sz="4267"/>
            </a:p>
          </p:txBody>
        </p:sp>
        <p:grpSp>
          <p:nvGrpSpPr>
            <p:cNvPr id="2074" name="Group 2074"/>
            <p:cNvGrpSpPr/>
            <p:nvPr/>
          </p:nvGrpSpPr>
          <p:grpSpPr>
            <a:xfrm>
              <a:off x="4337553" y="2717793"/>
              <a:ext cx="949464" cy="655403"/>
              <a:chOff x="0" y="0"/>
              <a:chExt cx="1898928" cy="1310804"/>
            </a:xfrm>
          </p:grpSpPr>
          <p:sp>
            <p:nvSpPr>
              <p:cNvPr id="2072" name="Shape 2072"/>
              <p:cNvSpPr/>
              <p:nvPr/>
            </p:nvSpPr>
            <p:spPr>
              <a:xfrm>
                <a:off x="0" y="0"/>
                <a:ext cx="1500796" cy="1101755"/>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73" name="Shape 2073"/>
              <p:cNvSpPr/>
              <p:nvPr/>
            </p:nvSpPr>
            <p:spPr>
              <a:xfrm>
                <a:off x="26808" y="428941"/>
                <a:ext cx="1872121" cy="881864"/>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086" name="Group 2086"/>
            <p:cNvGrpSpPr/>
            <p:nvPr/>
          </p:nvGrpSpPr>
          <p:grpSpPr>
            <a:xfrm>
              <a:off x="3818029" y="3794604"/>
              <a:ext cx="1872585" cy="1651091"/>
              <a:chOff x="0" y="0"/>
              <a:chExt cx="3745170" cy="3302179"/>
            </a:xfrm>
          </p:grpSpPr>
          <p:sp>
            <p:nvSpPr>
              <p:cNvPr id="2083" name="Shape 2083"/>
              <p:cNvSpPr/>
              <p:nvPr/>
            </p:nvSpPr>
            <p:spPr>
              <a:xfrm>
                <a:off x="0" y="1682870"/>
                <a:ext cx="3745171" cy="16193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lnSpcReduction="10000"/>
              </a:bodyPr>
              <a:lstStyle>
                <a:lvl1pPr>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Dollar Lorem Ipsum is simply dummy text of the printing and typesetting industry has industry's standard dummy.</a:t>
                </a:r>
              </a:p>
            </p:txBody>
          </p:sp>
          <p:sp>
            <p:nvSpPr>
              <p:cNvPr id="2084" name="Shape 2084"/>
              <p:cNvSpPr/>
              <p:nvPr/>
            </p:nvSpPr>
            <p:spPr>
              <a:xfrm>
                <a:off x="0" y="0"/>
                <a:ext cx="3745171" cy="12487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b="1">
                    <a:solidFill>
                      <a:srgbClr val="FFFFFF"/>
                    </a:solidFill>
                    <a:latin typeface="Arimo"/>
                    <a:ea typeface="Arimo"/>
                    <a:cs typeface="Arimo"/>
                    <a:sym typeface="Arimo"/>
                  </a:defRPr>
                </a:lvl1pPr>
              </a:lstStyle>
              <a:p>
                <a:pPr lvl="0">
                  <a:defRPr sz="1800" b="0">
                    <a:solidFill>
                      <a:srgbClr val="000000"/>
                    </a:solidFill>
                  </a:defRPr>
                </a:pPr>
                <a:r>
                  <a:rPr sz="2000">
                    <a:solidFill>
                      <a:schemeClr val="bg1"/>
                    </a:solidFill>
                  </a:rPr>
                  <a:t>Product or Service Name</a:t>
                </a:r>
              </a:p>
            </p:txBody>
          </p:sp>
          <p:sp>
            <p:nvSpPr>
              <p:cNvPr id="2085" name="Shape 2085"/>
              <p:cNvSpPr/>
              <p:nvPr/>
            </p:nvSpPr>
            <p:spPr>
              <a:xfrm flipH="1" flipV="1">
                <a:off x="1354441" y="1472170"/>
                <a:ext cx="1036288" cy="1"/>
              </a:xfrm>
              <a:prstGeom prst="line">
                <a:avLst/>
              </a:prstGeom>
              <a:noFill/>
              <a:ln w="12700" cap="flat">
                <a:solidFill>
                  <a:srgbClr val="FFFFFF"/>
                </a:solidFill>
                <a:prstDash val="solid"/>
                <a:miter lim="400000"/>
              </a:ln>
              <a:effectLst/>
            </p:spPr>
            <p:txBody>
              <a:bodyPr wrap="square" lIns="0" tIns="0" rIns="0" bIns="0" numCol="1" anchor="ctr">
                <a:noAutofit/>
              </a:bodyPr>
              <a:lstStyle/>
              <a:p>
                <a:pPr lvl="0">
                  <a:defRPr sz="3200"/>
                </a:pPr>
                <a:endParaRPr sz="4267">
                  <a:solidFill>
                    <a:schemeClr val="bg1"/>
                  </a:solidFill>
                </a:endParaRPr>
              </a:p>
            </p:txBody>
          </p:sp>
        </p:grpSp>
      </p:grpSp>
      <p:grpSp>
        <p:nvGrpSpPr>
          <p:cNvPr id="6" name="Group 5">
            <a:extLst>
              <a:ext uri="{FF2B5EF4-FFF2-40B4-BE49-F238E27FC236}">
                <a16:creationId xmlns:a16="http://schemas.microsoft.com/office/drawing/2014/main" id="{501C0377-0405-40B0-8D1D-B8F3718E33B8}"/>
              </a:ext>
            </a:extLst>
          </p:cNvPr>
          <p:cNvGrpSpPr/>
          <p:nvPr/>
        </p:nvGrpSpPr>
        <p:grpSpPr>
          <a:xfrm>
            <a:off x="6282767" y="2098827"/>
            <a:ext cx="2309827" cy="3676347"/>
            <a:chOff x="6282767" y="2098827"/>
            <a:chExt cx="2309827" cy="3676347"/>
          </a:xfrm>
        </p:grpSpPr>
        <p:sp>
          <p:nvSpPr>
            <p:cNvPr id="2064" name="Shape 2064"/>
            <p:cNvSpPr/>
            <p:nvPr/>
          </p:nvSpPr>
          <p:spPr>
            <a:xfrm>
              <a:off x="6282767" y="2098827"/>
              <a:ext cx="2309827" cy="3676347"/>
            </a:xfrm>
            <a:prstGeom prst="rect">
              <a:avLst/>
            </a:prstGeom>
            <a:solidFill>
              <a:schemeClr val="accent1">
                <a:alpha val="88000"/>
              </a:schemeClr>
            </a:solidFill>
            <a:ln w="12700">
              <a:miter lim="400000"/>
            </a:ln>
          </p:spPr>
          <p:txBody>
            <a:bodyPr lIns="0" tIns="0" rIns="0" bIns="0" anchor="ctr"/>
            <a:lstStyle/>
            <a:p>
              <a:pPr lvl="0">
                <a:defRPr sz="3200"/>
              </a:pPr>
              <a:endParaRPr sz="4267"/>
            </a:p>
          </p:txBody>
        </p:sp>
        <p:grpSp>
          <p:nvGrpSpPr>
            <p:cNvPr id="2077" name="Group 2077"/>
            <p:cNvGrpSpPr/>
            <p:nvPr/>
          </p:nvGrpSpPr>
          <p:grpSpPr>
            <a:xfrm>
              <a:off x="6967619" y="2607902"/>
              <a:ext cx="873919" cy="875188"/>
              <a:chOff x="0" y="0"/>
              <a:chExt cx="1747836" cy="1750376"/>
            </a:xfrm>
          </p:grpSpPr>
          <p:sp>
            <p:nvSpPr>
              <p:cNvPr id="2075" name="Shape 2075"/>
              <p:cNvSpPr/>
              <p:nvPr/>
            </p:nvSpPr>
            <p:spPr>
              <a:xfrm>
                <a:off x="0" y="0"/>
                <a:ext cx="1747837" cy="1103562"/>
              </a:xfrm>
              <a:custGeom>
                <a:avLst/>
                <a:gdLst/>
                <a:ahLst/>
                <a:cxnLst>
                  <a:cxn ang="0">
                    <a:pos x="wd2" y="hd2"/>
                  </a:cxn>
                  <a:cxn ang="5400000">
                    <a:pos x="wd2" y="hd2"/>
                  </a:cxn>
                  <a:cxn ang="10800000">
                    <a:pos x="wd2" y="hd2"/>
                  </a:cxn>
                  <a:cxn ang="16200000">
                    <a:pos x="wd2" y="hd2"/>
                  </a:cxn>
                </a:cxnLst>
                <a:rect l="0" t="0" r="r" b="b"/>
                <a:pathLst>
                  <a:path w="21600" h="21600" extrusionOk="0">
                    <a:moveTo>
                      <a:pt x="13204" y="5495"/>
                    </a:moveTo>
                    <a:lnTo>
                      <a:pt x="8396" y="5495"/>
                    </a:lnTo>
                    <a:lnTo>
                      <a:pt x="8396" y="4790"/>
                    </a:lnTo>
                    <a:cubicBezTo>
                      <a:pt x="8396" y="3904"/>
                      <a:pt x="8852" y="3183"/>
                      <a:pt x="9411" y="3183"/>
                    </a:cubicBezTo>
                    <a:lnTo>
                      <a:pt x="12188" y="3183"/>
                    </a:lnTo>
                    <a:cubicBezTo>
                      <a:pt x="12748" y="3183"/>
                      <a:pt x="13204" y="3904"/>
                      <a:pt x="13204" y="4790"/>
                    </a:cubicBezTo>
                    <a:cubicBezTo>
                      <a:pt x="13204" y="4790"/>
                      <a:pt x="13204" y="5495"/>
                      <a:pt x="13204" y="5495"/>
                    </a:cubicBezTo>
                    <a:close/>
                    <a:moveTo>
                      <a:pt x="18748" y="5495"/>
                    </a:moveTo>
                    <a:lnTo>
                      <a:pt x="15213" y="5495"/>
                    </a:lnTo>
                    <a:lnTo>
                      <a:pt x="15213" y="4790"/>
                    </a:lnTo>
                    <a:cubicBezTo>
                      <a:pt x="15213" y="2149"/>
                      <a:pt x="13856" y="0"/>
                      <a:pt x="12188" y="0"/>
                    </a:cubicBezTo>
                    <a:lnTo>
                      <a:pt x="9411" y="0"/>
                    </a:lnTo>
                    <a:cubicBezTo>
                      <a:pt x="7744" y="0"/>
                      <a:pt x="6386" y="2149"/>
                      <a:pt x="6386" y="4790"/>
                    </a:cubicBezTo>
                    <a:lnTo>
                      <a:pt x="6386" y="5495"/>
                    </a:lnTo>
                    <a:lnTo>
                      <a:pt x="2852" y="5495"/>
                    </a:lnTo>
                    <a:cubicBezTo>
                      <a:pt x="1277" y="5495"/>
                      <a:pt x="0" y="7517"/>
                      <a:pt x="0" y="10012"/>
                    </a:cubicBezTo>
                    <a:lnTo>
                      <a:pt x="0" y="17082"/>
                    </a:lnTo>
                    <a:cubicBezTo>
                      <a:pt x="0" y="19577"/>
                      <a:pt x="1277" y="21600"/>
                      <a:pt x="2852" y="21600"/>
                    </a:cubicBezTo>
                    <a:lnTo>
                      <a:pt x="18748" y="21600"/>
                    </a:lnTo>
                    <a:cubicBezTo>
                      <a:pt x="20324" y="21600"/>
                      <a:pt x="21600" y="19577"/>
                      <a:pt x="21600" y="17082"/>
                    </a:cubicBezTo>
                    <a:lnTo>
                      <a:pt x="21600" y="10012"/>
                    </a:lnTo>
                    <a:cubicBezTo>
                      <a:pt x="21600" y="7517"/>
                      <a:pt x="20323" y="5495"/>
                      <a:pt x="18748" y="549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076" name="Shape 2076"/>
              <p:cNvSpPr/>
              <p:nvPr/>
            </p:nvSpPr>
            <p:spPr>
              <a:xfrm>
                <a:off x="107235" y="1179589"/>
                <a:ext cx="1560856" cy="570788"/>
              </a:xfrm>
              <a:custGeom>
                <a:avLst/>
                <a:gdLst/>
                <a:ahLst/>
                <a:cxnLst>
                  <a:cxn ang="0">
                    <a:pos x="wd2" y="hd2"/>
                  </a:cxn>
                  <a:cxn ang="5400000">
                    <a:pos x="wd2" y="hd2"/>
                  </a:cxn>
                  <a:cxn ang="10800000">
                    <a:pos x="wd2" y="hd2"/>
                  </a:cxn>
                  <a:cxn ang="16200000">
                    <a:pos x="wd2" y="hd2"/>
                  </a:cxn>
                </a:cxnLst>
                <a:rect l="0" t="0" r="r" b="b"/>
                <a:pathLst>
                  <a:path w="21600" h="21600" extrusionOk="0">
                    <a:moveTo>
                      <a:pt x="18562" y="1050"/>
                    </a:moveTo>
                    <a:lnTo>
                      <a:pt x="18562" y="2515"/>
                    </a:lnTo>
                    <a:cubicBezTo>
                      <a:pt x="18562" y="5447"/>
                      <a:pt x="17693" y="7822"/>
                      <a:pt x="16622" y="7822"/>
                    </a:cubicBezTo>
                    <a:cubicBezTo>
                      <a:pt x="15550" y="7822"/>
                      <a:pt x="14681" y="5447"/>
                      <a:pt x="14681" y="2515"/>
                    </a:cubicBezTo>
                    <a:lnTo>
                      <a:pt x="14681" y="1050"/>
                    </a:lnTo>
                    <a:lnTo>
                      <a:pt x="6918" y="1050"/>
                    </a:lnTo>
                    <a:lnTo>
                      <a:pt x="6918" y="2515"/>
                    </a:lnTo>
                    <a:cubicBezTo>
                      <a:pt x="6918" y="5447"/>
                      <a:pt x="6050" y="7822"/>
                      <a:pt x="4978" y="7822"/>
                    </a:cubicBezTo>
                    <a:cubicBezTo>
                      <a:pt x="3906" y="7822"/>
                      <a:pt x="3036" y="5447"/>
                      <a:pt x="3036" y="2515"/>
                    </a:cubicBezTo>
                    <a:lnTo>
                      <a:pt x="3036" y="1050"/>
                    </a:lnTo>
                    <a:lnTo>
                      <a:pt x="1898" y="1050"/>
                    </a:lnTo>
                    <a:cubicBezTo>
                      <a:pt x="1226" y="1050"/>
                      <a:pt x="584" y="677"/>
                      <a:pt x="0" y="0"/>
                    </a:cubicBezTo>
                    <a:lnTo>
                      <a:pt x="0" y="12371"/>
                    </a:lnTo>
                    <a:cubicBezTo>
                      <a:pt x="0" y="17469"/>
                      <a:pt x="1510" y="21600"/>
                      <a:pt x="3375" y="21600"/>
                    </a:cubicBezTo>
                    <a:lnTo>
                      <a:pt x="18225" y="21600"/>
                    </a:lnTo>
                    <a:cubicBezTo>
                      <a:pt x="20088" y="21600"/>
                      <a:pt x="21600" y="17469"/>
                      <a:pt x="21600" y="12371"/>
                    </a:cubicBezTo>
                    <a:lnTo>
                      <a:pt x="21600" y="0"/>
                    </a:lnTo>
                    <a:cubicBezTo>
                      <a:pt x="21015" y="677"/>
                      <a:pt x="20374" y="1050"/>
                      <a:pt x="19700" y="1050"/>
                    </a:cubicBezTo>
                    <a:cubicBezTo>
                      <a:pt x="19700" y="1050"/>
                      <a:pt x="18562" y="1050"/>
                      <a:pt x="18562" y="105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090" name="Group 2090"/>
            <p:cNvGrpSpPr/>
            <p:nvPr/>
          </p:nvGrpSpPr>
          <p:grpSpPr>
            <a:xfrm>
              <a:off x="6508653" y="3794604"/>
              <a:ext cx="1872587" cy="1651091"/>
              <a:chOff x="0" y="0"/>
              <a:chExt cx="3745170" cy="3302179"/>
            </a:xfrm>
          </p:grpSpPr>
          <p:sp>
            <p:nvSpPr>
              <p:cNvPr id="2087" name="Shape 2087"/>
              <p:cNvSpPr/>
              <p:nvPr/>
            </p:nvSpPr>
            <p:spPr>
              <a:xfrm>
                <a:off x="0" y="1682870"/>
                <a:ext cx="3745171" cy="16193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lnSpcReduction="10000"/>
              </a:bodyPr>
              <a:lstStyle>
                <a:lvl1pPr>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Dollar Lorem Ipsum is simply dummy text of the printing and typesetting industry has industry's standard dummy.</a:t>
                </a:r>
              </a:p>
            </p:txBody>
          </p:sp>
          <p:sp>
            <p:nvSpPr>
              <p:cNvPr id="2088" name="Shape 2088"/>
              <p:cNvSpPr/>
              <p:nvPr/>
            </p:nvSpPr>
            <p:spPr>
              <a:xfrm>
                <a:off x="0" y="0"/>
                <a:ext cx="3745171" cy="12487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b="1">
                    <a:solidFill>
                      <a:srgbClr val="FFFFFF"/>
                    </a:solidFill>
                    <a:latin typeface="Arimo"/>
                    <a:ea typeface="Arimo"/>
                    <a:cs typeface="Arimo"/>
                    <a:sym typeface="Arimo"/>
                  </a:defRPr>
                </a:lvl1pPr>
              </a:lstStyle>
              <a:p>
                <a:pPr lvl="0">
                  <a:defRPr sz="1800" b="0">
                    <a:solidFill>
                      <a:srgbClr val="000000"/>
                    </a:solidFill>
                  </a:defRPr>
                </a:pPr>
                <a:r>
                  <a:rPr sz="2000">
                    <a:solidFill>
                      <a:schemeClr val="bg1"/>
                    </a:solidFill>
                  </a:rPr>
                  <a:t>Product or Service Name</a:t>
                </a:r>
              </a:p>
            </p:txBody>
          </p:sp>
          <p:sp>
            <p:nvSpPr>
              <p:cNvPr id="2089" name="Shape 2089"/>
              <p:cNvSpPr/>
              <p:nvPr/>
            </p:nvSpPr>
            <p:spPr>
              <a:xfrm flipH="1" flipV="1">
                <a:off x="1354441" y="1472170"/>
                <a:ext cx="1036288" cy="1"/>
              </a:xfrm>
              <a:prstGeom prst="line">
                <a:avLst/>
              </a:prstGeom>
              <a:noFill/>
              <a:ln w="12700" cap="flat">
                <a:solidFill>
                  <a:srgbClr val="FFFFFF"/>
                </a:solidFill>
                <a:prstDash val="solid"/>
                <a:miter lim="400000"/>
              </a:ln>
              <a:effectLst/>
            </p:spPr>
            <p:txBody>
              <a:bodyPr wrap="square" lIns="0" tIns="0" rIns="0" bIns="0" numCol="1" anchor="ctr">
                <a:noAutofit/>
              </a:bodyPr>
              <a:lstStyle/>
              <a:p>
                <a:pPr lvl="0">
                  <a:defRPr sz="3200"/>
                </a:pPr>
                <a:endParaRPr sz="4267">
                  <a:solidFill>
                    <a:schemeClr val="bg1"/>
                  </a:solidFill>
                </a:endParaRPr>
              </a:p>
            </p:txBody>
          </p:sp>
        </p:grpSp>
      </p:grpSp>
      <p:grpSp>
        <p:nvGrpSpPr>
          <p:cNvPr id="7" name="Group 6">
            <a:extLst>
              <a:ext uri="{FF2B5EF4-FFF2-40B4-BE49-F238E27FC236}">
                <a16:creationId xmlns:a16="http://schemas.microsoft.com/office/drawing/2014/main" id="{AED8C406-3D57-45E1-8B0D-1703BA6B770F}"/>
              </a:ext>
            </a:extLst>
          </p:cNvPr>
          <p:cNvGrpSpPr/>
          <p:nvPr/>
        </p:nvGrpSpPr>
        <p:grpSpPr>
          <a:xfrm>
            <a:off x="8966128" y="2098827"/>
            <a:ext cx="2309827" cy="3676347"/>
            <a:chOff x="8966128" y="2098827"/>
            <a:chExt cx="2309827" cy="3676347"/>
          </a:xfrm>
        </p:grpSpPr>
        <p:sp>
          <p:nvSpPr>
            <p:cNvPr id="2065" name="Shape 2065"/>
            <p:cNvSpPr/>
            <p:nvPr/>
          </p:nvSpPr>
          <p:spPr>
            <a:xfrm>
              <a:off x="8966128" y="2098827"/>
              <a:ext cx="2309827" cy="3676347"/>
            </a:xfrm>
            <a:prstGeom prst="rect">
              <a:avLst/>
            </a:prstGeom>
            <a:solidFill>
              <a:schemeClr val="accent2">
                <a:alpha val="88000"/>
              </a:schemeClr>
            </a:solidFill>
            <a:ln w="12700">
              <a:miter lim="400000"/>
            </a:ln>
          </p:spPr>
          <p:txBody>
            <a:bodyPr lIns="0" tIns="0" rIns="0" bIns="0" anchor="ctr"/>
            <a:lstStyle/>
            <a:p>
              <a:pPr lvl="0">
                <a:defRPr sz="3200"/>
              </a:pPr>
              <a:endParaRPr sz="4267"/>
            </a:p>
          </p:txBody>
        </p:sp>
        <p:sp>
          <p:nvSpPr>
            <p:cNvPr id="2078" name="Shape 2078"/>
            <p:cNvSpPr/>
            <p:nvPr/>
          </p:nvSpPr>
          <p:spPr>
            <a:xfrm>
              <a:off x="9756721" y="2570541"/>
              <a:ext cx="861300" cy="949907"/>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6"/>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rgbClr val="FFFFFF"/>
            </a:solidFill>
            <a:ln w="12700">
              <a:miter lim="400000"/>
            </a:ln>
          </p:spPr>
          <p:txBody>
            <a:bodyPr lIns="19051" tIns="19051" rIns="19051" bIns="19051" anchor="ct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nvGrpSpPr>
            <p:cNvPr id="2094" name="Group 2094"/>
            <p:cNvGrpSpPr/>
            <p:nvPr/>
          </p:nvGrpSpPr>
          <p:grpSpPr>
            <a:xfrm>
              <a:off x="9199282" y="3794604"/>
              <a:ext cx="1872585" cy="1651091"/>
              <a:chOff x="0" y="0"/>
              <a:chExt cx="3745170" cy="3302179"/>
            </a:xfrm>
          </p:grpSpPr>
          <p:sp>
            <p:nvSpPr>
              <p:cNvPr id="2091" name="Shape 2091"/>
              <p:cNvSpPr/>
              <p:nvPr/>
            </p:nvSpPr>
            <p:spPr>
              <a:xfrm>
                <a:off x="0" y="1682870"/>
                <a:ext cx="3745171" cy="16193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lnSpcReduction="10000"/>
              </a:bodyPr>
              <a:lstStyle>
                <a:lvl1pPr>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Dollar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has industry's standard dummy.</a:t>
                </a:r>
              </a:p>
            </p:txBody>
          </p:sp>
          <p:sp>
            <p:nvSpPr>
              <p:cNvPr id="2092" name="Shape 2092"/>
              <p:cNvSpPr/>
              <p:nvPr/>
            </p:nvSpPr>
            <p:spPr>
              <a:xfrm>
                <a:off x="0" y="0"/>
                <a:ext cx="3745171" cy="12487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b="1">
                    <a:solidFill>
                      <a:srgbClr val="FFFFFF"/>
                    </a:solidFill>
                    <a:latin typeface="Arimo"/>
                    <a:ea typeface="Arimo"/>
                    <a:cs typeface="Arimo"/>
                    <a:sym typeface="Arimo"/>
                  </a:defRPr>
                </a:lvl1pPr>
              </a:lstStyle>
              <a:p>
                <a:pPr lvl="0">
                  <a:defRPr sz="1800" b="0">
                    <a:solidFill>
                      <a:srgbClr val="000000"/>
                    </a:solidFill>
                  </a:defRPr>
                </a:pPr>
                <a:r>
                  <a:rPr sz="2000">
                    <a:solidFill>
                      <a:schemeClr val="bg1"/>
                    </a:solidFill>
                  </a:rPr>
                  <a:t>Product or Service Name</a:t>
                </a:r>
              </a:p>
            </p:txBody>
          </p:sp>
          <p:sp>
            <p:nvSpPr>
              <p:cNvPr id="2093" name="Shape 2093"/>
              <p:cNvSpPr/>
              <p:nvPr/>
            </p:nvSpPr>
            <p:spPr>
              <a:xfrm flipH="1" flipV="1">
                <a:off x="1354441" y="1472170"/>
                <a:ext cx="1036288" cy="1"/>
              </a:xfrm>
              <a:prstGeom prst="line">
                <a:avLst/>
              </a:prstGeom>
              <a:noFill/>
              <a:ln w="12700" cap="flat">
                <a:solidFill>
                  <a:srgbClr val="FFFFFF"/>
                </a:solidFill>
                <a:prstDash val="solid"/>
                <a:miter lim="400000"/>
              </a:ln>
              <a:effectLst/>
            </p:spPr>
            <p:txBody>
              <a:bodyPr wrap="square" lIns="0" tIns="0" rIns="0" bIns="0" numCol="1" anchor="ctr">
                <a:noAutofit/>
              </a:bodyPr>
              <a:lstStyle/>
              <a:p>
                <a:pPr lvl="0">
                  <a:defRPr sz="3200"/>
                </a:pPr>
                <a:endParaRPr sz="4267">
                  <a:solidFill>
                    <a:schemeClr val="bg1"/>
                  </a:solidFill>
                </a:endParaRPr>
              </a:p>
            </p:txBody>
          </p:sp>
        </p:grpSp>
      </p:grpSp>
    </p:spTree>
    <p:extLst>
      <p:ext uri="{BB962C8B-B14F-4D97-AF65-F5344CB8AC3E}">
        <p14:creationId xmlns:p14="http://schemas.microsoft.com/office/powerpoint/2010/main" val="1996259363"/>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additive="base">
                                        <p:cTn id="7" dur="500" fill="hold"/>
                                        <p:tgtEl>
                                          <p:spTgt spid="2060"/>
                                        </p:tgtEl>
                                        <p:attrNameLst>
                                          <p:attrName>ppt_x</p:attrName>
                                        </p:attrNameLst>
                                      </p:cBhvr>
                                      <p:tavLst>
                                        <p:tav tm="0">
                                          <p:val>
                                            <p:strVal val="#ppt_x"/>
                                          </p:val>
                                        </p:tav>
                                        <p:tav tm="100000">
                                          <p:val>
                                            <p:strVal val="#ppt_x"/>
                                          </p:val>
                                        </p:tav>
                                      </p:tavLst>
                                    </p:anim>
                                    <p:anim calcmode="lin" valueType="num">
                                      <p:cBhvr additive="base">
                                        <p:cTn id="8" dur="500" fill="hold"/>
                                        <p:tgtEl>
                                          <p:spTgt spid="206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Right)">
                                      <p:cBhvr>
                                        <p:cTn id="12" dur="500"/>
                                        <p:tgtEl>
                                          <p:spTgt spid="2"/>
                                        </p:tgtEl>
                                      </p:cBhvr>
                                    </p:animEffect>
                                  </p:childTnLst>
                                </p:cTn>
                              </p:par>
                            </p:childTnLst>
                          </p:cTn>
                        </p:par>
                        <p:par>
                          <p:cTn id="13" fill="hold">
                            <p:stCondLst>
                              <p:cond delay="1000"/>
                            </p:stCondLst>
                            <p:childTnLst>
                              <p:par>
                                <p:cTn id="14" presetID="2" presetClass="entr" presetSubtype="4"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EF14159-5CD5-475D-B1F5-A93F2ACD62EC}"/>
              </a:ext>
            </a:extLst>
          </p:cNvPr>
          <p:cNvGrpSpPr/>
          <p:nvPr/>
        </p:nvGrpSpPr>
        <p:grpSpPr>
          <a:xfrm>
            <a:off x="1828304" y="754145"/>
            <a:ext cx="8535392" cy="791824"/>
            <a:chOff x="1828304" y="754145"/>
            <a:chExt cx="8535392" cy="791824"/>
          </a:xfrm>
        </p:grpSpPr>
        <p:sp>
          <p:nvSpPr>
            <p:cNvPr id="2096" name="Shape 2096"/>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Images : Product/Service</a:t>
              </a:r>
            </a:p>
          </p:txBody>
        </p:sp>
        <p:sp>
          <p:nvSpPr>
            <p:cNvPr id="2097" name="Shape 2097"/>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sp>
        <p:nvSpPr>
          <p:cNvPr id="2098" name="Shape 2098"/>
          <p:cNvSpPr/>
          <p:nvPr/>
        </p:nvSpPr>
        <p:spPr>
          <a:xfrm>
            <a:off x="1200569" y="2652715"/>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00B9F7"/>
                </a:solidFill>
                <a:latin typeface="Arimo"/>
                <a:ea typeface="Arimo"/>
                <a:cs typeface="Arimo"/>
                <a:sym typeface="Arimo"/>
              </a:defRPr>
            </a:lvl1pPr>
          </a:lstStyle>
          <a:p>
            <a:pPr lvl="0">
              <a:defRPr sz="1800">
                <a:solidFill>
                  <a:srgbClr val="000000"/>
                </a:solidFill>
              </a:defRPr>
            </a:pPr>
            <a:r>
              <a:rPr sz="1467" dirty="0">
                <a:solidFill>
                  <a:schemeClr val="accent1"/>
                </a:solidFill>
              </a:rPr>
              <a:t>Product or Service Title Goes Here with Short Detailed</a:t>
            </a:r>
          </a:p>
        </p:txBody>
      </p:sp>
      <p:grpSp>
        <p:nvGrpSpPr>
          <p:cNvPr id="2111" name="Group 2111"/>
          <p:cNvGrpSpPr/>
          <p:nvPr/>
        </p:nvGrpSpPr>
        <p:grpSpPr>
          <a:xfrm>
            <a:off x="1160573" y="1954638"/>
            <a:ext cx="2843900" cy="641559"/>
            <a:chOff x="0" y="0"/>
            <a:chExt cx="5687798" cy="1283116"/>
          </a:xfrm>
        </p:grpSpPr>
        <p:grpSp>
          <p:nvGrpSpPr>
            <p:cNvPr id="2105" name="Group 2105"/>
            <p:cNvGrpSpPr/>
            <p:nvPr/>
          </p:nvGrpSpPr>
          <p:grpSpPr>
            <a:xfrm>
              <a:off x="0" y="0"/>
              <a:ext cx="5687799" cy="1283117"/>
              <a:chOff x="-33866" y="21166"/>
              <a:chExt cx="5687798" cy="1283116"/>
            </a:xfrm>
          </p:grpSpPr>
          <p:sp>
            <p:nvSpPr>
              <p:cNvPr id="2099" name="Shape 2099"/>
              <p:cNvSpPr/>
              <p:nvPr/>
            </p:nvSpPr>
            <p:spPr>
              <a:xfrm>
                <a:off x="578021" y="355766"/>
                <a:ext cx="5075912" cy="625353"/>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00" name="Shape 2100"/>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04" name="Group 2104"/>
              <p:cNvGrpSpPr/>
              <p:nvPr/>
            </p:nvGrpSpPr>
            <p:grpSpPr>
              <a:xfrm>
                <a:off x="129796" y="105605"/>
                <a:ext cx="989657" cy="1038039"/>
                <a:chOff x="0" y="0"/>
                <a:chExt cx="989655" cy="1038038"/>
              </a:xfrm>
            </p:grpSpPr>
            <p:sp>
              <p:nvSpPr>
                <p:cNvPr id="2101" name="Shape 2101"/>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4">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02" name="Shape 2102"/>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03" name="Shape 2103"/>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2109" name="Group 2109"/>
            <p:cNvGrpSpPr/>
            <p:nvPr/>
          </p:nvGrpSpPr>
          <p:grpSpPr>
            <a:xfrm>
              <a:off x="378149" y="313987"/>
              <a:ext cx="514562" cy="435273"/>
              <a:chOff x="0" y="0"/>
              <a:chExt cx="514561" cy="435272"/>
            </a:xfrm>
          </p:grpSpPr>
          <p:sp>
            <p:nvSpPr>
              <p:cNvPr id="2106" name="Shape 2106"/>
              <p:cNvSpPr/>
              <p:nvPr/>
            </p:nvSpPr>
            <p:spPr>
              <a:xfrm>
                <a:off x="0" y="0"/>
                <a:ext cx="514349" cy="371235"/>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07" name="Shape 2107"/>
              <p:cNvSpPr/>
              <p:nvPr/>
            </p:nvSpPr>
            <p:spPr>
              <a:xfrm>
                <a:off x="268750" y="152534"/>
                <a:ext cx="160693" cy="153556"/>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08" name="Shape 2108"/>
              <p:cNvSpPr/>
              <p:nvPr/>
            </p:nvSpPr>
            <p:spPr>
              <a:xfrm>
                <a:off x="0" y="399494"/>
                <a:ext cx="514562" cy="3577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110" name="Shape 2110"/>
            <p:cNvSpPr/>
            <p:nvPr/>
          </p:nvSpPr>
          <p:spPr>
            <a:xfrm>
              <a:off x="1516899" y="428549"/>
              <a:ext cx="3733272" cy="4006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Loren Epsom is simply dummy</a:t>
              </a:r>
            </a:p>
          </p:txBody>
        </p:sp>
      </p:grpSp>
      <p:sp>
        <p:nvSpPr>
          <p:cNvPr id="2112" name="Shape 2112"/>
          <p:cNvSpPr/>
          <p:nvPr/>
        </p:nvSpPr>
        <p:spPr>
          <a:xfrm>
            <a:off x="4695291" y="2652715"/>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00BAA7"/>
                </a:solidFill>
                <a:latin typeface="Arimo"/>
                <a:ea typeface="Arimo"/>
                <a:cs typeface="Arimo"/>
                <a:sym typeface="Arimo"/>
              </a:defRPr>
            </a:lvl1pPr>
          </a:lstStyle>
          <a:p>
            <a:pPr lvl="0">
              <a:defRPr sz="1800">
                <a:solidFill>
                  <a:srgbClr val="000000"/>
                </a:solidFill>
              </a:defRPr>
            </a:pPr>
            <a:r>
              <a:rPr sz="1467" dirty="0">
                <a:solidFill>
                  <a:schemeClr val="accent2"/>
                </a:solidFill>
              </a:rPr>
              <a:t>Service Title Goes Here with Short Detailed</a:t>
            </a:r>
          </a:p>
        </p:txBody>
      </p:sp>
      <p:sp>
        <p:nvSpPr>
          <p:cNvPr id="2113" name="Shape 2113"/>
          <p:cNvSpPr/>
          <p:nvPr/>
        </p:nvSpPr>
        <p:spPr>
          <a:xfrm>
            <a:off x="8174526" y="2652715"/>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89C600"/>
                </a:solidFill>
                <a:latin typeface="Arimo"/>
                <a:ea typeface="Arimo"/>
                <a:cs typeface="Arimo"/>
                <a:sym typeface="Arimo"/>
              </a:defRPr>
            </a:lvl1pPr>
          </a:lstStyle>
          <a:p>
            <a:pPr lvl="0">
              <a:defRPr sz="1800">
                <a:solidFill>
                  <a:srgbClr val="000000"/>
                </a:solidFill>
              </a:defRPr>
            </a:pPr>
            <a:r>
              <a:rPr sz="1467" dirty="0">
                <a:solidFill>
                  <a:schemeClr val="accent3"/>
                </a:solidFill>
              </a:rPr>
              <a:t>Product or Service Title Goes Here with Short Detailed</a:t>
            </a:r>
          </a:p>
        </p:txBody>
      </p:sp>
      <p:grpSp>
        <p:nvGrpSpPr>
          <p:cNvPr id="2125" name="Group 2125"/>
          <p:cNvGrpSpPr/>
          <p:nvPr/>
        </p:nvGrpSpPr>
        <p:grpSpPr>
          <a:xfrm>
            <a:off x="4655297" y="1954638"/>
            <a:ext cx="2843900" cy="641559"/>
            <a:chOff x="0" y="0"/>
            <a:chExt cx="5687798" cy="1283116"/>
          </a:xfrm>
        </p:grpSpPr>
        <p:grpSp>
          <p:nvGrpSpPr>
            <p:cNvPr id="2120" name="Group 2120"/>
            <p:cNvGrpSpPr/>
            <p:nvPr/>
          </p:nvGrpSpPr>
          <p:grpSpPr>
            <a:xfrm>
              <a:off x="0" y="0"/>
              <a:ext cx="5687799" cy="1283117"/>
              <a:chOff x="-33866" y="21166"/>
              <a:chExt cx="5687798" cy="1283116"/>
            </a:xfrm>
          </p:grpSpPr>
          <p:sp>
            <p:nvSpPr>
              <p:cNvPr id="2114" name="Shape 2114"/>
              <p:cNvSpPr/>
              <p:nvPr/>
            </p:nvSpPr>
            <p:spPr>
              <a:xfrm>
                <a:off x="578021" y="355766"/>
                <a:ext cx="5075912" cy="625353"/>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15" name="Shape 2115"/>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19" name="Group 2119"/>
              <p:cNvGrpSpPr/>
              <p:nvPr/>
            </p:nvGrpSpPr>
            <p:grpSpPr>
              <a:xfrm>
                <a:off x="129796" y="105605"/>
                <a:ext cx="989657" cy="1038039"/>
                <a:chOff x="0" y="0"/>
                <a:chExt cx="989655" cy="1038038"/>
              </a:xfrm>
            </p:grpSpPr>
            <p:sp>
              <p:nvSpPr>
                <p:cNvPr id="2116" name="Shape 2116"/>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1">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17" name="Shape 2117"/>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94E3D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18" name="Shape 2118"/>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121" name="Shape 2121"/>
            <p:cNvSpPr/>
            <p:nvPr/>
          </p:nvSpPr>
          <p:spPr>
            <a:xfrm>
              <a:off x="1516898" y="428549"/>
              <a:ext cx="3733272" cy="4006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Epsom is simply dummy</a:t>
              </a:r>
            </a:p>
          </p:txBody>
        </p:sp>
        <p:grpSp>
          <p:nvGrpSpPr>
            <p:cNvPr id="2124" name="Group 2124"/>
            <p:cNvGrpSpPr/>
            <p:nvPr/>
          </p:nvGrpSpPr>
          <p:grpSpPr>
            <a:xfrm>
              <a:off x="390316" y="362004"/>
              <a:ext cx="514563" cy="432108"/>
              <a:chOff x="0" y="0"/>
              <a:chExt cx="514561" cy="432107"/>
            </a:xfrm>
          </p:grpSpPr>
          <p:sp>
            <p:nvSpPr>
              <p:cNvPr id="2122" name="Shape 2122"/>
              <p:cNvSpPr/>
              <p:nvPr/>
            </p:nvSpPr>
            <p:spPr>
              <a:xfrm>
                <a:off x="0" y="0"/>
                <a:ext cx="514562" cy="364382"/>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23" name="Shape 2123"/>
              <p:cNvSpPr/>
              <p:nvPr/>
            </p:nvSpPr>
            <p:spPr>
              <a:xfrm>
                <a:off x="94708" y="386726"/>
                <a:ext cx="334417" cy="4538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2138" name="Group 2138"/>
          <p:cNvGrpSpPr/>
          <p:nvPr/>
        </p:nvGrpSpPr>
        <p:grpSpPr>
          <a:xfrm>
            <a:off x="8134531" y="1954638"/>
            <a:ext cx="2843900" cy="641559"/>
            <a:chOff x="0" y="0"/>
            <a:chExt cx="5687798" cy="1283116"/>
          </a:xfrm>
        </p:grpSpPr>
        <p:grpSp>
          <p:nvGrpSpPr>
            <p:cNvPr id="2132" name="Group 2132"/>
            <p:cNvGrpSpPr/>
            <p:nvPr/>
          </p:nvGrpSpPr>
          <p:grpSpPr>
            <a:xfrm>
              <a:off x="0" y="0"/>
              <a:ext cx="5687799" cy="1283117"/>
              <a:chOff x="-33866" y="21166"/>
              <a:chExt cx="5687798" cy="1283116"/>
            </a:xfrm>
          </p:grpSpPr>
          <p:sp>
            <p:nvSpPr>
              <p:cNvPr id="2126" name="Shape 2126"/>
              <p:cNvSpPr/>
              <p:nvPr/>
            </p:nvSpPr>
            <p:spPr>
              <a:xfrm>
                <a:off x="578021" y="355766"/>
                <a:ext cx="5075912" cy="625353"/>
              </a:xfrm>
              <a:prstGeom prst="roundRect">
                <a:avLst>
                  <a:gd name="adj" fmla="val 50000"/>
                </a:avLst>
              </a:prstGeom>
              <a:solidFill>
                <a:schemeClr val="accent3"/>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27" name="Shape 2127"/>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31" name="Group 2131"/>
              <p:cNvGrpSpPr/>
              <p:nvPr/>
            </p:nvGrpSpPr>
            <p:grpSpPr>
              <a:xfrm>
                <a:off x="129796" y="105605"/>
                <a:ext cx="989657" cy="1038039"/>
                <a:chOff x="0" y="0"/>
                <a:chExt cx="989655" cy="1038038"/>
              </a:xfrm>
            </p:grpSpPr>
            <p:sp>
              <p:nvSpPr>
                <p:cNvPr id="2128" name="Shape 2128"/>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3">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29" name="Shape 2129"/>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0E6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30" name="Shape 2130"/>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133" name="Shape 2133"/>
            <p:cNvSpPr/>
            <p:nvPr/>
          </p:nvSpPr>
          <p:spPr>
            <a:xfrm>
              <a:off x="1516898" y="428549"/>
              <a:ext cx="3733272" cy="4006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Loren Epsom is simply dummy</a:t>
              </a:r>
            </a:p>
          </p:txBody>
        </p:sp>
        <p:grpSp>
          <p:nvGrpSpPr>
            <p:cNvPr id="2137" name="Group 2137"/>
            <p:cNvGrpSpPr/>
            <p:nvPr/>
          </p:nvGrpSpPr>
          <p:grpSpPr>
            <a:xfrm>
              <a:off x="430389" y="285103"/>
              <a:ext cx="450214" cy="542043"/>
              <a:chOff x="0" y="0"/>
              <a:chExt cx="450212" cy="542041"/>
            </a:xfrm>
          </p:grpSpPr>
          <p:sp>
            <p:nvSpPr>
              <p:cNvPr id="2134" name="Shape 2134"/>
              <p:cNvSpPr/>
              <p:nvPr/>
            </p:nvSpPr>
            <p:spPr>
              <a:xfrm>
                <a:off x="0" y="125561"/>
                <a:ext cx="450213" cy="416481"/>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35" name="Shape 2135"/>
              <p:cNvSpPr/>
              <p:nvPr/>
            </p:nvSpPr>
            <p:spPr>
              <a:xfrm>
                <a:off x="226009" y="50224"/>
                <a:ext cx="57557" cy="87665"/>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36" name="Shape 2136"/>
              <p:cNvSpPr/>
              <p:nvPr/>
            </p:nvSpPr>
            <p:spPr>
              <a:xfrm>
                <a:off x="108819" y="0"/>
                <a:ext cx="123331" cy="108903"/>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142" name="Shape 2142"/>
          <p:cNvSpPr/>
          <p:nvPr/>
        </p:nvSpPr>
        <p:spPr>
          <a:xfrm>
            <a:off x="1215264" y="5171646"/>
            <a:ext cx="9723963" cy="95058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4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Lorem Ipsum is simply dummy text of the printing and typesetting industry. Lorem Ipsum has been the industry's standard dummy. Lorem Ipsum is simply dummy text of the printing and typesetting industry. Lorem Ipsum has been the industry's standard dummy Lorem Ipsum is simply dummy text of the printing and typesetting industry. Lorem Ipsum has been the industry's standard dummy. Lorem Ipsum is simply dummy text of the printing and typesetting industry.</a:t>
            </a:r>
          </a:p>
        </p:txBody>
      </p:sp>
      <p:sp>
        <p:nvSpPr>
          <p:cNvPr id="2" name="Slide Number Placeholder 1"/>
          <p:cNvSpPr>
            <a:spLocks noGrp="1"/>
          </p:cNvSpPr>
          <p:nvPr>
            <p:ph type="sldNum" sz="quarter" idx="4"/>
          </p:nvPr>
        </p:nvSpPr>
        <p:spPr>
          <a:xfrm>
            <a:off x="11456207" y="120939"/>
            <a:ext cx="250399" cy="130525"/>
          </a:xfrm>
          <a:prstGeom prst="rect">
            <a:avLst/>
          </a:prstGeom>
        </p:spPr>
        <p:txBody>
          <a:bodyPr vert="horz" lIns="45720" tIns="22860" rIns="45720" bIns="22860" rtlCol="0" anchor="ctr"/>
          <a:lstStyle/>
          <a:p>
            <a:pPr lvl="0"/>
            <a:fld id="{86CB4B4D-7CA3-9044-876B-883B54F8677D}" type="slidenum">
              <a:rPr lang="en-US" smtClean="0"/>
              <a:t>13</a:t>
            </a:fld>
            <a:endParaRPr lang="en-US"/>
          </a:p>
        </p:txBody>
      </p:sp>
      <p:sp>
        <p:nvSpPr>
          <p:cNvPr id="3" name="Rectangle 2">
            <a:extLst>
              <a:ext uri="{FF2B5EF4-FFF2-40B4-BE49-F238E27FC236}">
                <a16:creationId xmlns:a16="http://schemas.microsoft.com/office/drawing/2014/main" id="{6C3AC07C-D3A3-E941-8028-18A8625F3329}"/>
              </a:ext>
            </a:extLst>
          </p:cNvPr>
          <p:cNvSpPr/>
          <p:nvPr/>
        </p:nvSpPr>
        <p:spPr>
          <a:xfrm>
            <a:off x="1214583" y="3304051"/>
            <a:ext cx="2789892" cy="1566564"/>
          </a:xfrm>
          <a:prstGeom prst="rect">
            <a:avLst/>
          </a:prstGeom>
          <a:blipFill dpi="0" rotWithShape="1">
            <a:blip r:embed="rId2" cstate="hqprint">
              <a:extLst>
                <a:ext uri="{28A0092B-C50C-407E-A947-70E740481C1C}">
                  <a14:useLocalDpi xmlns:a14="http://schemas.microsoft.com/office/drawing/2010/main"/>
                </a:ext>
              </a:extLst>
            </a:blip>
            <a:srcRect/>
            <a:stretch>
              <a:fillRect t="-9368" b="-93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1B63AE3C-00D1-2540-9214-43F0FC39A79A}"/>
              </a:ext>
            </a:extLst>
          </p:cNvPr>
          <p:cNvSpPr/>
          <p:nvPr/>
        </p:nvSpPr>
        <p:spPr>
          <a:xfrm>
            <a:off x="4709307" y="3304051"/>
            <a:ext cx="2789892" cy="1566564"/>
          </a:xfrm>
          <a:prstGeom prst="rect">
            <a:avLst/>
          </a:prstGeom>
          <a:blipFill>
            <a:blip r:embed="rId3" cstate="hqprint">
              <a:extLst>
                <a:ext uri="{28A0092B-C50C-407E-A947-70E740481C1C}">
                  <a14:useLocalDpi xmlns:a14="http://schemas.microsoft.com/office/drawing/2010/main"/>
                </a:ext>
              </a:extLst>
            </a:blip>
            <a:srcRect/>
            <a:stretch>
              <a:fillRect t="-39045" b="-390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E4671506-B492-844C-8134-E9194ABC94B7}"/>
              </a:ext>
            </a:extLst>
          </p:cNvPr>
          <p:cNvSpPr/>
          <p:nvPr/>
        </p:nvSpPr>
        <p:spPr>
          <a:xfrm>
            <a:off x="8134530" y="3316207"/>
            <a:ext cx="2789892" cy="1566564"/>
          </a:xfrm>
          <a:prstGeom prst="rect">
            <a:avLst/>
          </a:prstGeom>
          <a:blipFill>
            <a:blip r:embed="rId4"/>
            <a:stretch>
              <a:fillRect t="-9363" b="-93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4922965"/>
      </p:ext>
    </p:extLst>
  </p:cSld>
  <p:clrMapOvr>
    <a:masterClrMapping/>
  </p:clrMapOvr>
  <p:transition spd="med">
    <p:blinds dir="vert"/>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11"/>
                                        </p:tgtEl>
                                        <p:attrNameLst>
                                          <p:attrName>style.visibility</p:attrName>
                                        </p:attrNameLst>
                                      </p:cBhvr>
                                      <p:to>
                                        <p:strVal val="visible"/>
                                      </p:to>
                                    </p:set>
                                    <p:animEffect transition="in" filter="wipe(left)">
                                      <p:cBhvr>
                                        <p:cTn id="11" dur="500"/>
                                        <p:tgtEl>
                                          <p:spTgt spid="211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125"/>
                                        </p:tgtEl>
                                        <p:attrNameLst>
                                          <p:attrName>style.visibility</p:attrName>
                                        </p:attrNameLst>
                                      </p:cBhvr>
                                      <p:to>
                                        <p:strVal val="visible"/>
                                      </p:to>
                                    </p:set>
                                    <p:animEffect transition="in" filter="wipe(left)">
                                      <p:cBhvr>
                                        <p:cTn id="15" dur="500"/>
                                        <p:tgtEl>
                                          <p:spTgt spid="212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138"/>
                                        </p:tgtEl>
                                        <p:attrNameLst>
                                          <p:attrName>style.visibility</p:attrName>
                                        </p:attrNameLst>
                                      </p:cBhvr>
                                      <p:to>
                                        <p:strVal val="visible"/>
                                      </p:to>
                                    </p:set>
                                    <p:animEffect transition="in" filter="wipe(left)">
                                      <p:cBhvr>
                                        <p:cTn id="19" dur="500"/>
                                        <p:tgtEl>
                                          <p:spTgt spid="2138"/>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2098"/>
                                        </p:tgtEl>
                                        <p:attrNameLst>
                                          <p:attrName>style.visibility</p:attrName>
                                        </p:attrNameLst>
                                      </p:cBhvr>
                                      <p:to>
                                        <p:strVal val="visible"/>
                                      </p:to>
                                    </p:set>
                                    <p:animEffect transition="in" filter="strips(downRight)">
                                      <p:cBhvr>
                                        <p:cTn id="23" dur="500"/>
                                        <p:tgtEl>
                                          <p:spTgt spid="2098"/>
                                        </p:tgtEl>
                                      </p:cBhvr>
                                    </p:animEffect>
                                  </p:childTnLst>
                                </p:cTn>
                              </p:par>
                            </p:childTnLst>
                          </p:cTn>
                        </p:par>
                        <p:par>
                          <p:cTn id="24" fill="hold">
                            <p:stCondLst>
                              <p:cond delay="2500"/>
                            </p:stCondLst>
                            <p:childTnLst>
                              <p:par>
                                <p:cTn id="25" presetID="18" presetClass="entr" presetSubtype="6" fill="hold" grpId="0" nodeType="afterEffect">
                                  <p:stCondLst>
                                    <p:cond delay="0"/>
                                  </p:stCondLst>
                                  <p:childTnLst>
                                    <p:set>
                                      <p:cBhvr>
                                        <p:cTn id="26" dur="1" fill="hold">
                                          <p:stCondLst>
                                            <p:cond delay="0"/>
                                          </p:stCondLst>
                                        </p:cTn>
                                        <p:tgtEl>
                                          <p:spTgt spid="2112"/>
                                        </p:tgtEl>
                                        <p:attrNameLst>
                                          <p:attrName>style.visibility</p:attrName>
                                        </p:attrNameLst>
                                      </p:cBhvr>
                                      <p:to>
                                        <p:strVal val="visible"/>
                                      </p:to>
                                    </p:set>
                                    <p:animEffect transition="in" filter="strips(downRight)">
                                      <p:cBhvr>
                                        <p:cTn id="27" dur="500"/>
                                        <p:tgtEl>
                                          <p:spTgt spid="2112"/>
                                        </p:tgtEl>
                                      </p:cBhvr>
                                    </p:animEffect>
                                  </p:childTnLst>
                                </p:cTn>
                              </p:par>
                            </p:childTnLst>
                          </p:cTn>
                        </p:par>
                        <p:par>
                          <p:cTn id="28" fill="hold">
                            <p:stCondLst>
                              <p:cond delay="3000"/>
                            </p:stCondLst>
                            <p:childTnLst>
                              <p:par>
                                <p:cTn id="29" presetID="18" presetClass="entr" presetSubtype="6" fill="hold" grpId="0" nodeType="afterEffect">
                                  <p:stCondLst>
                                    <p:cond delay="0"/>
                                  </p:stCondLst>
                                  <p:childTnLst>
                                    <p:set>
                                      <p:cBhvr>
                                        <p:cTn id="30" dur="1" fill="hold">
                                          <p:stCondLst>
                                            <p:cond delay="0"/>
                                          </p:stCondLst>
                                        </p:cTn>
                                        <p:tgtEl>
                                          <p:spTgt spid="2113"/>
                                        </p:tgtEl>
                                        <p:attrNameLst>
                                          <p:attrName>style.visibility</p:attrName>
                                        </p:attrNameLst>
                                      </p:cBhvr>
                                      <p:to>
                                        <p:strVal val="visible"/>
                                      </p:to>
                                    </p:set>
                                    <p:animEffect transition="in" filter="strips(downRight)">
                                      <p:cBhvr>
                                        <p:cTn id="31" dur="500"/>
                                        <p:tgtEl>
                                          <p:spTgt spid="2113"/>
                                        </p:tgtEl>
                                      </p:cBhvr>
                                    </p:animEffect>
                                  </p:childTnLst>
                                </p:cTn>
                              </p:par>
                            </p:childTnLst>
                          </p:cTn>
                        </p:par>
                        <p:par>
                          <p:cTn id="32" fill="hold">
                            <p:stCondLst>
                              <p:cond delay="3500"/>
                            </p:stCondLst>
                            <p:childTnLst>
                              <p:par>
                                <p:cTn id="33" presetID="53" presetClass="entr" presetSubtype="16"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par>
                          <p:cTn id="38" fill="hold">
                            <p:stCondLst>
                              <p:cond delay="4000"/>
                            </p:stCondLst>
                            <p:childTnLst>
                              <p:par>
                                <p:cTn id="39" presetID="53" presetClass="entr" presetSubtype="16" fill="hold" grpId="0" nodeType="after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p:cTn id="41" dur="500" fill="hold"/>
                                        <p:tgtEl>
                                          <p:spTgt spid="51"/>
                                        </p:tgtEl>
                                        <p:attrNameLst>
                                          <p:attrName>ppt_w</p:attrName>
                                        </p:attrNameLst>
                                      </p:cBhvr>
                                      <p:tavLst>
                                        <p:tav tm="0">
                                          <p:val>
                                            <p:fltVal val="0"/>
                                          </p:val>
                                        </p:tav>
                                        <p:tav tm="100000">
                                          <p:val>
                                            <p:strVal val="#ppt_w"/>
                                          </p:val>
                                        </p:tav>
                                      </p:tavLst>
                                    </p:anim>
                                    <p:anim calcmode="lin" valueType="num">
                                      <p:cBhvr>
                                        <p:cTn id="42" dur="500" fill="hold"/>
                                        <p:tgtEl>
                                          <p:spTgt spid="51"/>
                                        </p:tgtEl>
                                        <p:attrNameLst>
                                          <p:attrName>ppt_h</p:attrName>
                                        </p:attrNameLst>
                                      </p:cBhvr>
                                      <p:tavLst>
                                        <p:tav tm="0">
                                          <p:val>
                                            <p:fltVal val="0"/>
                                          </p:val>
                                        </p:tav>
                                        <p:tav tm="100000">
                                          <p:val>
                                            <p:strVal val="#ppt_h"/>
                                          </p:val>
                                        </p:tav>
                                      </p:tavLst>
                                    </p:anim>
                                    <p:animEffect transition="in" filter="fade">
                                      <p:cBhvr>
                                        <p:cTn id="43" dur="500"/>
                                        <p:tgtEl>
                                          <p:spTgt spid="51"/>
                                        </p:tgtEl>
                                      </p:cBhvr>
                                    </p:animEffect>
                                  </p:childTnLst>
                                </p:cTn>
                              </p:par>
                            </p:childTnLst>
                          </p:cTn>
                        </p:par>
                        <p:par>
                          <p:cTn id="44" fill="hold">
                            <p:stCondLst>
                              <p:cond delay="4500"/>
                            </p:stCondLst>
                            <p:childTnLst>
                              <p:par>
                                <p:cTn id="45" presetID="53" presetClass="entr" presetSubtype="16" fill="hold" grpId="0" nodeType="afterEffect">
                                  <p:stCondLst>
                                    <p:cond delay="0"/>
                                  </p:stCondLst>
                                  <p:childTnLst>
                                    <p:set>
                                      <p:cBhvr>
                                        <p:cTn id="46" dur="1" fill="hold">
                                          <p:stCondLst>
                                            <p:cond delay="0"/>
                                          </p:stCondLst>
                                        </p:cTn>
                                        <p:tgtEl>
                                          <p:spTgt spid="52"/>
                                        </p:tgtEl>
                                        <p:attrNameLst>
                                          <p:attrName>style.visibility</p:attrName>
                                        </p:attrNameLst>
                                      </p:cBhvr>
                                      <p:to>
                                        <p:strVal val="visible"/>
                                      </p:to>
                                    </p:set>
                                    <p:anim calcmode="lin" valueType="num">
                                      <p:cBhvr>
                                        <p:cTn id="47" dur="500" fill="hold"/>
                                        <p:tgtEl>
                                          <p:spTgt spid="52"/>
                                        </p:tgtEl>
                                        <p:attrNameLst>
                                          <p:attrName>ppt_w</p:attrName>
                                        </p:attrNameLst>
                                      </p:cBhvr>
                                      <p:tavLst>
                                        <p:tav tm="0">
                                          <p:val>
                                            <p:fltVal val="0"/>
                                          </p:val>
                                        </p:tav>
                                        <p:tav tm="100000">
                                          <p:val>
                                            <p:strVal val="#ppt_w"/>
                                          </p:val>
                                        </p:tav>
                                      </p:tavLst>
                                    </p:anim>
                                    <p:anim calcmode="lin" valueType="num">
                                      <p:cBhvr>
                                        <p:cTn id="48" dur="500" fill="hold"/>
                                        <p:tgtEl>
                                          <p:spTgt spid="52"/>
                                        </p:tgtEl>
                                        <p:attrNameLst>
                                          <p:attrName>ppt_h</p:attrName>
                                        </p:attrNameLst>
                                      </p:cBhvr>
                                      <p:tavLst>
                                        <p:tav tm="0">
                                          <p:val>
                                            <p:fltVal val="0"/>
                                          </p:val>
                                        </p:tav>
                                        <p:tav tm="100000">
                                          <p:val>
                                            <p:strVal val="#ppt_h"/>
                                          </p:val>
                                        </p:tav>
                                      </p:tavLst>
                                    </p:anim>
                                    <p:animEffect transition="in" filter="fade">
                                      <p:cBhvr>
                                        <p:cTn id="49" dur="500"/>
                                        <p:tgtEl>
                                          <p:spTgt spid="52"/>
                                        </p:tgtEl>
                                      </p:cBhvr>
                                    </p:animEffect>
                                  </p:childTnLst>
                                </p:cTn>
                              </p:par>
                            </p:childTnLst>
                          </p:cTn>
                        </p:par>
                        <p:par>
                          <p:cTn id="50" fill="hold">
                            <p:stCondLst>
                              <p:cond delay="5000"/>
                            </p:stCondLst>
                            <p:childTnLst>
                              <p:par>
                                <p:cTn id="51" presetID="18" presetClass="entr" presetSubtype="6" fill="hold" grpId="0" nodeType="afterEffect">
                                  <p:stCondLst>
                                    <p:cond delay="0"/>
                                  </p:stCondLst>
                                  <p:childTnLst>
                                    <p:set>
                                      <p:cBhvr>
                                        <p:cTn id="52" dur="1" fill="hold">
                                          <p:stCondLst>
                                            <p:cond delay="0"/>
                                          </p:stCondLst>
                                        </p:cTn>
                                        <p:tgtEl>
                                          <p:spTgt spid="2142"/>
                                        </p:tgtEl>
                                        <p:attrNameLst>
                                          <p:attrName>style.visibility</p:attrName>
                                        </p:attrNameLst>
                                      </p:cBhvr>
                                      <p:to>
                                        <p:strVal val="visible"/>
                                      </p:to>
                                    </p:set>
                                    <p:animEffect transition="in" filter="strips(downRight)">
                                      <p:cBhvr>
                                        <p:cTn id="53" dur="500"/>
                                        <p:tgtEl>
                                          <p:spTgt spid="2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8" grpId="0" animBg="1"/>
      <p:bldP spid="2112" grpId="0" animBg="1"/>
      <p:bldP spid="2113" grpId="0" animBg="1"/>
      <p:bldP spid="2142" grpId="0" animBg="1"/>
      <p:bldP spid="3" grpId="0" animBg="1"/>
      <p:bldP spid="51" grpId="0" animBg="1"/>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499BCAE-1A21-403E-B420-C63F3ABA01E0}"/>
              </a:ext>
            </a:extLst>
          </p:cNvPr>
          <p:cNvGrpSpPr/>
          <p:nvPr/>
        </p:nvGrpSpPr>
        <p:grpSpPr>
          <a:xfrm>
            <a:off x="1828304" y="754145"/>
            <a:ext cx="8535392" cy="791824"/>
            <a:chOff x="1828304" y="754145"/>
            <a:chExt cx="8535392" cy="791824"/>
          </a:xfrm>
        </p:grpSpPr>
        <p:sp>
          <p:nvSpPr>
            <p:cNvPr id="2145" name="Shape 2145"/>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Images : Product/Service</a:t>
              </a:r>
            </a:p>
          </p:txBody>
        </p:sp>
        <p:sp>
          <p:nvSpPr>
            <p:cNvPr id="2146" name="Shape 2146"/>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sp>
        <p:nvSpPr>
          <p:cNvPr id="2147" name="Shape 2147"/>
          <p:cNvSpPr/>
          <p:nvPr/>
        </p:nvSpPr>
        <p:spPr>
          <a:xfrm>
            <a:off x="1200569" y="4540783"/>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00B9F7"/>
                </a:solidFill>
                <a:latin typeface="Arimo"/>
                <a:ea typeface="Arimo"/>
                <a:cs typeface="Arimo"/>
                <a:sym typeface="Arimo"/>
              </a:defRPr>
            </a:lvl1pPr>
          </a:lstStyle>
          <a:p>
            <a:pPr lvl="0">
              <a:defRPr sz="1800">
                <a:solidFill>
                  <a:srgbClr val="000000"/>
                </a:solidFill>
              </a:defRPr>
            </a:pPr>
            <a:r>
              <a:rPr sz="1467" dirty="0">
                <a:solidFill>
                  <a:schemeClr val="accent1"/>
                </a:solidFill>
              </a:rPr>
              <a:t>Product or Service Title Goes Here with Short Detailed</a:t>
            </a:r>
          </a:p>
        </p:txBody>
      </p:sp>
      <p:grpSp>
        <p:nvGrpSpPr>
          <p:cNvPr id="2160" name="Group 2160"/>
          <p:cNvGrpSpPr/>
          <p:nvPr/>
        </p:nvGrpSpPr>
        <p:grpSpPr>
          <a:xfrm>
            <a:off x="1160573" y="3842705"/>
            <a:ext cx="2843900" cy="641559"/>
            <a:chOff x="0" y="0"/>
            <a:chExt cx="5687798" cy="1283116"/>
          </a:xfrm>
        </p:grpSpPr>
        <p:grpSp>
          <p:nvGrpSpPr>
            <p:cNvPr id="2154" name="Group 2154"/>
            <p:cNvGrpSpPr/>
            <p:nvPr/>
          </p:nvGrpSpPr>
          <p:grpSpPr>
            <a:xfrm>
              <a:off x="0" y="0"/>
              <a:ext cx="5687799" cy="1283117"/>
              <a:chOff x="-33866" y="21166"/>
              <a:chExt cx="5687798" cy="1283116"/>
            </a:xfrm>
          </p:grpSpPr>
          <p:sp>
            <p:nvSpPr>
              <p:cNvPr id="2148" name="Shape 2148"/>
              <p:cNvSpPr/>
              <p:nvPr/>
            </p:nvSpPr>
            <p:spPr>
              <a:xfrm>
                <a:off x="578021" y="355766"/>
                <a:ext cx="5075912" cy="625353"/>
              </a:xfrm>
              <a:prstGeom prst="roundRect">
                <a:avLst>
                  <a:gd name="adj" fmla="val 50000"/>
                </a:avLst>
              </a:prstGeom>
              <a:solidFill>
                <a:srgbClr val="00B9F7"/>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49" name="Shape 2149"/>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53" name="Group 2153"/>
              <p:cNvGrpSpPr/>
              <p:nvPr/>
            </p:nvGrpSpPr>
            <p:grpSpPr>
              <a:xfrm>
                <a:off x="129796" y="105605"/>
                <a:ext cx="989657" cy="1038039"/>
                <a:chOff x="0" y="0"/>
                <a:chExt cx="989655" cy="1038038"/>
              </a:xfrm>
            </p:grpSpPr>
            <p:sp>
              <p:nvSpPr>
                <p:cNvPr id="2150" name="Shape 2150"/>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9CA"/>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51" name="Shape 2151"/>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52" name="Shape 2152"/>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9F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2158" name="Group 2158"/>
            <p:cNvGrpSpPr/>
            <p:nvPr/>
          </p:nvGrpSpPr>
          <p:grpSpPr>
            <a:xfrm>
              <a:off x="378149" y="313987"/>
              <a:ext cx="514562" cy="435273"/>
              <a:chOff x="0" y="0"/>
              <a:chExt cx="514561" cy="435272"/>
            </a:xfrm>
          </p:grpSpPr>
          <p:sp>
            <p:nvSpPr>
              <p:cNvPr id="2155" name="Shape 2155"/>
              <p:cNvSpPr/>
              <p:nvPr/>
            </p:nvSpPr>
            <p:spPr>
              <a:xfrm>
                <a:off x="0" y="0"/>
                <a:ext cx="514349" cy="371235"/>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56" name="Shape 2156"/>
              <p:cNvSpPr/>
              <p:nvPr/>
            </p:nvSpPr>
            <p:spPr>
              <a:xfrm>
                <a:off x="268750" y="152534"/>
                <a:ext cx="160693" cy="153556"/>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57" name="Shape 2157"/>
              <p:cNvSpPr/>
              <p:nvPr/>
            </p:nvSpPr>
            <p:spPr>
              <a:xfrm>
                <a:off x="0" y="399494"/>
                <a:ext cx="514562" cy="3577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159" name="Shape 2159"/>
            <p:cNvSpPr/>
            <p:nvPr/>
          </p:nvSpPr>
          <p:spPr>
            <a:xfrm>
              <a:off x="1516899" y="428550"/>
              <a:ext cx="3733272" cy="4006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Loren Epsom is simply dummy</a:t>
              </a:r>
            </a:p>
          </p:txBody>
        </p:sp>
      </p:grpSp>
      <p:sp>
        <p:nvSpPr>
          <p:cNvPr id="2161" name="Shape 2161"/>
          <p:cNvSpPr/>
          <p:nvPr/>
        </p:nvSpPr>
        <p:spPr>
          <a:xfrm>
            <a:off x="1204250" y="5149821"/>
            <a:ext cx="2837733" cy="9092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lvl1pPr algn="l">
              <a:lnSpc>
                <a:spcPct val="150000"/>
              </a:lnSpc>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067"/>
              <a:t>Lorem Ipsum is simply dummy text of the printing and typesetting industry  has been the industry's standard dummy. Lorem Ipsum is simply dummy text of the printing.</a:t>
            </a:r>
          </a:p>
        </p:txBody>
      </p:sp>
      <p:sp>
        <p:nvSpPr>
          <p:cNvPr id="2162" name="Shape 2162"/>
          <p:cNvSpPr/>
          <p:nvPr/>
        </p:nvSpPr>
        <p:spPr>
          <a:xfrm>
            <a:off x="4695291" y="4540783"/>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00BAA7"/>
                </a:solidFill>
                <a:latin typeface="Arimo"/>
                <a:ea typeface="Arimo"/>
                <a:cs typeface="Arimo"/>
                <a:sym typeface="Arimo"/>
              </a:defRPr>
            </a:lvl1pPr>
          </a:lstStyle>
          <a:p>
            <a:pPr lvl="0">
              <a:defRPr sz="1800">
                <a:solidFill>
                  <a:srgbClr val="000000"/>
                </a:solidFill>
              </a:defRPr>
            </a:pPr>
            <a:r>
              <a:rPr sz="1467" dirty="0">
                <a:solidFill>
                  <a:schemeClr val="accent2"/>
                </a:solidFill>
              </a:rPr>
              <a:t>Service Title Goes Here with Short Detailed</a:t>
            </a:r>
          </a:p>
        </p:txBody>
      </p:sp>
      <p:sp>
        <p:nvSpPr>
          <p:cNvPr id="2163" name="Shape 2163"/>
          <p:cNvSpPr/>
          <p:nvPr/>
        </p:nvSpPr>
        <p:spPr>
          <a:xfrm>
            <a:off x="4698972" y="5149821"/>
            <a:ext cx="2837733" cy="9092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lvl1pPr algn="l">
              <a:lnSpc>
                <a:spcPct val="150000"/>
              </a:lnSpc>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067" dirty="0"/>
              <a:t>Lorem Ipsum is simply dummy text of the printing and typesetting industry  has been the industry's standard dummy. Lorem Ipsum is simply dummy text of the printing.</a:t>
            </a:r>
          </a:p>
        </p:txBody>
      </p:sp>
      <p:sp>
        <p:nvSpPr>
          <p:cNvPr id="2164" name="Shape 2164"/>
          <p:cNvSpPr/>
          <p:nvPr/>
        </p:nvSpPr>
        <p:spPr>
          <a:xfrm>
            <a:off x="8174526" y="4540783"/>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a:solidFill>
                  <a:srgbClr val="89C600"/>
                </a:solidFill>
                <a:latin typeface="Arimo"/>
                <a:ea typeface="Arimo"/>
                <a:cs typeface="Arimo"/>
                <a:sym typeface="Arimo"/>
              </a:defRPr>
            </a:lvl1pPr>
          </a:lstStyle>
          <a:p>
            <a:pPr lvl="0">
              <a:defRPr sz="1800">
                <a:solidFill>
                  <a:srgbClr val="000000"/>
                </a:solidFill>
              </a:defRPr>
            </a:pPr>
            <a:r>
              <a:rPr sz="1467" dirty="0">
                <a:solidFill>
                  <a:schemeClr val="accent3"/>
                </a:solidFill>
              </a:rPr>
              <a:t>Product or Service Title Goes Here with Short Detailed</a:t>
            </a:r>
          </a:p>
        </p:txBody>
      </p:sp>
      <p:sp>
        <p:nvSpPr>
          <p:cNvPr id="2165" name="Shape 2165"/>
          <p:cNvSpPr/>
          <p:nvPr/>
        </p:nvSpPr>
        <p:spPr>
          <a:xfrm>
            <a:off x="8178207" y="5149821"/>
            <a:ext cx="2837733" cy="9092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lvl1pPr algn="l">
              <a:lnSpc>
                <a:spcPct val="150000"/>
              </a:lnSpc>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067" dirty="0" err="1"/>
              <a:t>Lorem</a:t>
            </a:r>
            <a:r>
              <a:rPr sz="1067" dirty="0"/>
              <a:t> </a:t>
            </a:r>
            <a:r>
              <a:rPr sz="1067" dirty="0" err="1"/>
              <a:t>Ipsum</a:t>
            </a:r>
            <a:r>
              <a:rPr sz="1067" dirty="0"/>
              <a:t> is simply dummy text of the printing and typesetting industry  has been the industry's standard dummy. </a:t>
            </a:r>
            <a:r>
              <a:rPr sz="1067" dirty="0" err="1"/>
              <a:t>Lorem</a:t>
            </a:r>
            <a:r>
              <a:rPr sz="1067" dirty="0"/>
              <a:t> </a:t>
            </a:r>
            <a:r>
              <a:rPr sz="1067" dirty="0" err="1"/>
              <a:t>Ipsum</a:t>
            </a:r>
            <a:r>
              <a:rPr sz="1067" dirty="0"/>
              <a:t> is simply dummy text of the printing.</a:t>
            </a:r>
          </a:p>
        </p:txBody>
      </p:sp>
      <p:grpSp>
        <p:nvGrpSpPr>
          <p:cNvPr id="2177" name="Group 2177"/>
          <p:cNvGrpSpPr/>
          <p:nvPr/>
        </p:nvGrpSpPr>
        <p:grpSpPr>
          <a:xfrm>
            <a:off x="4655297" y="3842705"/>
            <a:ext cx="2843900" cy="641559"/>
            <a:chOff x="0" y="0"/>
            <a:chExt cx="5687798" cy="1283116"/>
          </a:xfrm>
        </p:grpSpPr>
        <p:grpSp>
          <p:nvGrpSpPr>
            <p:cNvPr id="2172" name="Group 2172"/>
            <p:cNvGrpSpPr/>
            <p:nvPr/>
          </p:nvGrpSpPr>
          <p:grpSpPr>
            <a:xfrm>
              <a:off x="0" y="0"/>
              <a:ext cx="5687799" cy="1283117"/>
              <a:chOff x="-33866" y="21166"/>
              <a:chExt cx="5687798" cy="1283116"/>
            </a:xfrm>
          </p:grpSpPr>
          <p:sp>
            <p:nvSpPr>
              <p:cNvPr id="2166" name="Shape 2166"/>
              <p:cNvSpPr/>
              <p:nvPr/>
            </p:nvSpPr>
            <p:spPr>
              <a:xfrm>
                <a:off x="578021" y="355766"/>
                <a:ext cx="5075912" cy="625353"/>
              </a:xfrm>
              <a:prstGeom prst="roundRect">
                <a:avLst>
                  <a:gd name="adj" fmla="val 50000"/>
                </a:avLst>
              </a:prstGeom>
              <a:solidFill>
                <a:srgbClr val="00BAA7"/>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67" name="Shape 2167"/>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71" name="Group 2171"/>
              <p:cNvGrpSpPr/>
              <p:nvPr/>
            </p:nvGrpSpPr>
            <p:grpSpPr>
              <a:xfrm>
                <a:off x="129796" y="105605"/>
                <a:ext cx="989657" cy="1038039"/>
                <a:chOff x="0" y="0"/>
                <a:chExt cx="989655" cy="1038038"/>
              </a:xfrm>
            </p:grpSpPr>
            <p:sp>
              <p:nvSpPr>
                <p:cNvPr id="2168" name="Shape 2168"/>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08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69" name="Shape 2169"/>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94E3D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70" name="Shape 2170"/>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AA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173" name="Shape 2173"/>
            <p:cNvSpPr/>
            <p:nvPr/>
          </p:nvSpPr>
          <p:spPr>
            <a:xfrm>
              <a:off x="1516898" y="428550"/>
              <a:ext cx="3733272" cy="4006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Epsom is simply dummy</a:t>
              </a:r>
            </a:p>
          </p:txBody>
        </p:sp>
        <p:grpSp>
          <p:nvGrpSpPr>
            <p:cNvPr id="2176" name="Group 2176"/>
            <p:cNvGrpSpPr/>
            <p:nvPr/>
          </p:nvGrpSpPr>
          <p:grpSpPr>
            <a:xfrm>
              <a:off x="390316" y="362005"/>
              <a:ext cx="514563" cy="432108"/>
              <a:chOff x="0" y="0"/>
              <a:chExt cx="514561" cy="432107"/>
            </a:xfrm>
          </p:grpSpPr>
          <p:sp>
            <p:nvSpPr>
              <p:cNvPr id="2174" name="Shape 2174"/>
              <p:cNvSpPr/>
              <p:nvPr/>
            </p:nvSpPr>
            <p:spPr>
              <a:xfrm>
                <a:off x="0" y="0"/>
                <a:ext cx="514562" cy="364382"/>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75" name="Shape 2175"/>
              <p:cNvSpPr/>
              <p:nvPr/>
            </p:nvSpPr>
            <p:spPr>
              <a:xfrm>
                <a:off x="94708" y="386726"/>
                <a:ext cx="334417" cy="4538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2190" name="Group 2190"/>
          <p:cNvGrpSpPr/>
          <p:nvPr/>
        </p:nvGrpSpPr>
        <p:grpSpPr>
          <a:xfrm>
            <a:off x="8134531" y="3842705"/>
            <a:ext cx="2843900" cy="641559"/>
            <a:chOff x="0" y="0"/>
            <a:chExt cx="5687798" cy="1283116"/>
          </a:xfrm>
        </p:grpSpPr>
        <p:grpSp>
          <p:nvGrpSpPr>
            <p:cNvPr id="2184" name="Group 2184"/>
            <p:cNvGrpSpPr/>
            <p:nvPr/>
          </p:nvGrpSpPr>
          <p:grpSpPr>
            <a:xfrm>
              <a:off x="0" y="0"/>
              <a:ext cx="5687799" cy="1283117"/>
              <a:chOff x="-33866" y="21166"/>
              <a:chExt cx="5687798" cy="1283116"/>
            </a:xfrm>
          </p:grpSpPr>
          <p:sp>
            <p:nvSpPr>
              <p:cNvPr id="2178" name="Shape 2178"/>
              <p:cNvSpPr/>
              <p:nvPr/>
            </p:nvSpPr>
            <p:spPr>
              <a:xfrm>
                <a:off x="578021" y="355766"/>
                <a:ext cx="5075912" cy="625353"/>
              </a:xfrm>
              <a:prstGeom prst="roundRect">
                <a:avLst>
                  <a:gd name="adj" fmla="val 50000"/>
                </a:avLst>
              </a:prstGeom>
              <a:solidFill>
                <a:srgbClr val="89C600"/>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179" name="Shape 2179"/>
              <p:cNvSpPr/>
              <p:nvPr/>
            </p:nvSpPr>
            <p:spPr>
              <a:xfrm>
                <a:off x="-33867" y="21166"/>
                <a:ext cx="1283117" cy="12831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183" name="Group 2183"/>
              <p:cNvGrpSpPr/>
              <p:nvPr/>
            </p:nvGrpSpPr>
            <p:grpSpPr>
              <a:xfrm>
                <a:off x="129796" y="105605"/>
                <a:ext cx="989657" cy="1038039"/>
                <a:chOff x="0" y="0"/>
                <a:chExt cx="989655" cy="1038038"/>
              </a:xfrm>
            </p:grpSpPr>
            <p:sp>
              <p:nvSpPr>
                <p:cNvPr id="2180" name="Shape 2180"/>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7BAA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81" name="Shape 2181"/>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0E6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82" name="Shape 2182"/>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89C6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185" name="Shape 2185"/>
            <p:cNvSpPr/>
            <p:nvPr/>
          </p:nvSpPr>
          <p:spPr>
            <a:xfrm>
              <a:off x="1516898" y="428550"/>
              <a:ext cx="3733272" cy="4006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Loren Epsom is simply dummy</a:t>
              </a:r>
            </a:p>
          </p:txBody>
        </p:sp>
        <p:grpSp>
          <p:nvGrpSpPr>
            <p:cNvPr id="2189" name="Group 2189"/>
            <p:cNvGrpSpPr/>
            <p:nvPr/>
          </p:nvGrpSpPr>
          <p:grpSpPr>
            <a:xfrm>
              <a:off x="430389" y="285103"/>
              <a:ext cx="450214" cy="542043"/>
              <a:chOff x="0" y="0"/>
              <a:chExt cx="450212" cy="542041"/>
            </a:xfrm>
          </p:grpSpPr>
          <p:sp>
            <p:nvSpPr>
              <p:cNvPr id="2186" name="Shape 2186"/>
              <p:cNvSpPr/>
              <p:nvPr/>
            </p:nvSpPr>
            <p:spPr>
              <a:xfrm>
                <a:off x="0" y="125561"/>
                <a:ext cx="450213" cy="416481"/>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87" name="Shape 2187"/>
              <p:cNvSpPr/>
              <p:nvPr/>
            </p:nvSpPr>
            <p:spPr>
              <a:xfrm>
                <a:off x="226009" y="50224"/>
                <a:ext cx="57557" cy="87665"/>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188" name="Shape 2188"/>
              <p:cNvSpPr/>
              <p:nvPr/>
            </p:nvSpPr>
            <p:spPr>
              <a:xfrm>
                <a:off x="108819" y="0"/>
                <a:ext cx="123331" cy="108903"/>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 name="Slide Number Placeholder 1"/>
          <p:cNvSpPr>
            <a:spLocks noGrp="1"/>
          </p:cNvSpPr>
          <p:nvPr>
            <p:ph type="sldNum" sz="quarter" idx="4"/>
          </p:nvPr>
        </p:nvSpPr>
        <p:spPr>
          <a:xfrm>
            <a:off x="10951339" y="8467"/>
            <a:ext cx="1265635" cy="372404"/>
          </a:xfrm>
          <a:prstGeom prst="rect">
            <a:avLst/>
          </a:prstGeom>
        </p:spPr>
        <p:txBody>
          <a:bodyPr vert="horz" lIns="45720" tIns="22860" rIns="45720" bIns="22860" rtlCol="0" anchor="ctr"/>
          <a:lstStyle/>
          <a:p>
            <a:pPr lvl="0"/>
            <a:fld id="{86CB4B4D-7CA3-9044-876B-883B54F8677D}" type="slidenum">
              <a:rPr lang="en-US" smtClean="0"/>
              <a:t>14</a:t>
            </a:fld>
            <a:endParaRPr lang="en-US"/>
          </a:p>
        </p:txBody>
      </p:sp>
      <p:sp>
        <p:nvSpPr>
          <p:cNvPr id="52" name="Rounded Rectangle 51">
            <a:extLst>
              <a:ext uri="{FF2B5EF4-FFF2-40B4-BE49-F238E27FC236}">
                <a16:creationId xmlns:a16="http://schemas.microsoft.com/office/drawing/2014/main" id="{402E1453-E920-DF49-90A5-AF236EEBCA76}"/>
              </a:ext>
            </a:extLst>
          </p:cNvPr>
          <p:cNvSpPr/>
          <p:nvPr/>
        </p:nvSpPr>
        <p:spPr>
          <a:xfrm>
            <a:off x="1349648" y="2039628"/>
            <a:ext cx="2789892" cy="1566564"/>
          </a:xfrm>
          <a:prstGeom prst="roundRect">
            <a:avLst/>
          </a:prstGeom>
          <a:blipFill dpi="0" rotWithShape="1">
            <a:blip r:embed="rId2"/>
            <a:srcRect/>
            <a:stretch>
              <a:fillRect t="-9363" b="-93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a:extLst>
              <a:ext uri="{FF2B5EF4-FFF2-40B4-BE49-F238E27FC236}">
                <a16:creationId xmlns:a16="http://schemas.microsoft.com/office/drawing/2014/main" id="{C82B6317-7E16-1E47-9994-A5F44EBE49F5}"/>
              </a:ext>
            </a:extLst>
          </p:cNvPr>
          <p:cNvSpPr/>
          <p:nvPr/>
        </p:nvSpPr>
        <p:spPr>
          <a:xfrm>
            <a:off x="4844372" y="2039628"/>
            <a:ext cx="2789892" cy="1566564"/>
          </a:xfrm>
          <a:prstGeom prst="roundRect">
            <a:avLst/>
          </a:prstGeom>
          <a:blipFill>
            <a:blip r:embed="rId3" cstate="hqprint">
              <a:extLst>
                <a:ext uri="{28A0092B-C50C-407E-A947-70E740481C1C}">
                  <a14:useLocalDpi xmlns:a14="http://schemas.microsoft.com/office/drawing/2010/main"/>
                </a:ext>
              </a:extLst>
            </a:blip>
            <a:stretch>
              <a:fillRect t="-9363" b="-93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a:extLst>
              <a:ext uri="{FF2B5EF4-FFF2-40B4-BE49-F238E27FC236}">
                <a16:creationId xmlns:a16="http://schemas.microsoft.com/office/drawing/2014/main" id="{2700A5CA-7B6A-D34F-9311-F2E8D8786A93}"/>
              </a:ext>
            </a:extLst>
          </p:cNvPr>
          <p:cNvSpPr/>
          <p:nvPr/>
        </p:nvSpPr>
        <p:spPr>
          <a:xfrm>
            <a:off x="8269595" y="2051784"/>
            <a:ext cx="2789892" cy="1566564"/>
          </a:xfrm>
          <a:prstGeom prst="roundRect">
            <a:avLst/>
          </a:prstGeom>
          <a:blipFill>
            <a:blip r:embed="rId4" cstate="hqprint">
              <a:extLst>
                <a:ext uri="{28A0092B-C50C-407E-A947-70E740481C1C}">
                  <a14:useLocalDpi xmlns:a14="http://schemas.microsoft.com/office/drawing/2010/main"/>
                </a:ext>
              </a:extLst>
            </a:blip>
            <a:stretch>
              <a:fillRect t="-9363" b="-93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3071747"/>
      </p:ext>
    </p:extLst>
  </p:cSld>
  <p:clrMapOvr>
    <a:masterClrMapping/>
  </p:clrMapOvr>
  <p:transition spd="slow">
    <p:dissolv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p:cTn id="11" dur="500" fill="hold"/>
                                        <p:tgtEl>
                                          <p:spTgt spid="52"/>
                                        </p:tgtEl>
                                        <p:attrNameLst>
                                          <p:attrName>ppt_w</p:attrName>
                                        </p:attrNameLst>
                                      </p:cBhvr>
                                      <p:tavLst>
                                        <p:tav tm="0">
                                          <p:val>
                                            <p:fltVal val="0"/>
                                          </p:val>
                                        </p:tav>
                                        <p:tav tm="100000">
                                          <p:val>
                                            <p:strVal val="#ppt_w"/>
                                          </p:val>
                                        </p:tav>
                                      </p:tavLst>
                                    </p:anim>
                                    <p:anim calcmode="lin" valueType="num">
                                      <p:cBhvr>
                                        <p:cTn id="12" dur="500" fill="hold"/>
                                        <p:tgtEl>
                                          <p:spTgt spid="52"/>
                                        </p:tgtEl>
                                        <p:attrNameLst>
                                          <p:attrName>ppt_h</p:attrName>
                                        </p:attrNameLst>
                                      </p:cBhvr>
                                      <p:tavLst>
                                        <p:tav tm="0">
                                          <p:val>
                                            <p:fltVal val="0"/>
                                          </p:val>
                                        </p:tav>
                                        <p:tav tm="100000">
                                          <p:val>
                                            <p:strVal val="#ppt_h"/>
                                          </p:val>
                                        </p:tav>
                                      </p:tavLst>
                                    </p:anim>
                                    <p:animEffect transition="in" filter="fade">
                                      <p:cBhvr>
                                        <p:cTn id="13" dur="500"/>
                                        <p:tgtEl>
                                          <p:spTgt spid="52"/>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p:cTn id="23" dur="500" fill="hold"/>
                                        <p:tgtEl>
                                          <p:spTgt spid="54"/>
                                        </p:tgtEl>
                                        <p:attrNameLst>
                                          <p:attrName>ppt_w</p:attrName>
                                        </p:attrNameLst>
                                      </p:cBhvr>
                                      <p:tavLst>
                                        <p:tav tm="0">
                                          <p:val>
                                            <p:fltVal val="0"/>
                                          </p:val>
                                        </p:tav>
                                        <p:tav tm="100000">
                                          <p:val>
                                            <p:strVal val="#ppt_w"/>
                                          </p:val>
                                        </p:tav>
                                      </p:tavLst>
                                    </p:anim>
                                    <p:anim calcmode="lin" valueType="num">
                                      <p:cBhvr>
                                        <p:cTn id="24" dur="500" fill="hold"/>
                                        <p:tgtEl>
                                          <p:spTgt spid="54"/>
                                        </p:tgtEl>
                                        <p:attrNameLst>
                                          <p:attrName>ppt_h</p:attrName>
                                        </p:attrNameLst>
                                      </p:cBhvr>
                                      <p:tavLst>
                                        <p:tav tm="0">
                                          <p:val>
                                            <p:fltVal val="0"/>
                                          </p:val>
                                        </p:tav>
                                        <p:tav tm="100000">
                                          <p:val>
                                            <p:strVal val="#ppt_h"/>
                                          </p:val>
                                        </p:tav>
                                      </p:tavLst>
                                    </p:anim>
                                    <p:animEffect transition="in" filter="fade">
                                      <p:cBhvr>
                                        <p:cTn id="25" dur="500"/>
                                        <p:tgtEl>
                                          <p:spTgt spid="54"/>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2160"/>
                                        </p:tgtEl>
                                        <p:attrNameLst>
                                          <p:attrName>style.visibility</p:attrName>
                                        </p:attrNameLst>
                                      </p:cBhvr>
                                      <p:to>
                                        <p:strVal val="visible"/>
                                      </p:to>
                                    </p:set>
                                    <p:animEffect transition="in" filter="wipe(left)">
                                      <p:cBhvr>
                                        <p:cTn id="29" dur="500"/>
                                        <p:tgtEl>
                                          <p:spTgt spid="2160"/>
                                        </p:tgtEl>
                                      </p:cBhvr>
                                    </p:animEffect>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2177"/>
                                        </p:tgtEl>
                                        <p:attrNameLst>
                                          <p:attrName>style.visibility</p:attrName>
                                        </p:attrNameLst>
                                      </p:cBhvr>
                                      <p:to>
                                        <p:strVal val="visible"/>
                                      </p:to>
                                    </p:set>
                                    <p:animEffect transition="in" filter="wipe(left)">
                                      <p:cBhvr>
                                        <p:cTn id="33" dur="500"/>
                                        <p:tgtEl>
                                          <p:spTgt spid="2177"/>
                                        </p:tgtEl>
                                      </p:cBhvr>
                                    </p:animEffect>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2190"/>
                                        </p:tgtEl>
                                        <p:attrNameLst>
                                          <p:attrName>style.visibility</p:attrName>
                                        </p:attrNameLst>
                                      </p:cBhvr>
                                      <p:to>
                                        <p:strVal val="visible"/>
                                      </p:to>
                                    </p:set>
                                    <p:animEffect transition="in" filter="wipe(left)">
                                      <p:cBhvr>
                                        <p:cTn id="37" dur="500"/>
                                        <p:tgtEl>
                                          <p:spTgt spid="2190"/>
                                        </p:tgtEl>
                                      </p:cBhvr>
                                    </p:animEffect>
                                  </p:childTnLst>
                                </p:cTn>
                              </p:par>
                            </p:childTnLst>
                          </p:cTn>
                        </p:par>
                        <p:par>
                          <p:cTn id="38" fill="hold">
                            <p:stCondLst>
                              <p:cond delay="3500"/>
                            </p:stCondLst>
                            <p:childTnLst>
                              <p:par>
                                <p:cTn id="39" presetID="2" presetClass="entr" presetSubtype="4" decel="100000" fill="hold" grpId="0" nodeType="afterEffect">
                                  <p:stCondLst>
                                    <p:cond delay="0"/>
                                  </p:stCondLst>
                                  <p:childTnLst>
                                    <p:set>
                                      <p:cBhvr>
                                        <p:cTn id="40" dur="1" fill="hold">
                                          <p:stCondLst>
                                            <p:cond delay="0"/>
                                          </p:stCondLst>
                                        </p:cTn>
                                        <p:tgtEl>
                                          <p:spTgt spid="2147"/>
                                        </p:tgtEl>
                                        <p:attrNameLst>
                                          <p:attrName>style.visibility</p:attrName>
                                        </p:attrNameLst>
                                      </p:cBhvr>
                                      <p:to>
                                        <p:strVal val="visible"/>
                                      </p:to>
                                    </p:set>
                                    <p:anim calcmode="lin" valueType="num">
                                      <p:cBhvr additive="base">
                                        <p:cTn id="41" dur="500" fill="hold"/>
                                        <p:tgtEl>
                                          <p:spTgt spid="2147"/>
                                        </p:tgtEl>
                                        <p:attrNameLst>
                                          <p:attrName>ppt_x</p:attrName>
                                        </p:attrNameLst>
                                      </p:cBhvr>
                                      <p:tavLst>
                                        <p:tav tm="0">
                                          <p:val>
                                            <p:strVal val="#ppt_x"/>
                                          </p:val>
                                        </p:tav>
                                        <p:tav tm="100000">
                                          <p:val>
                                            <p:strVal val="#ppt_x"/>
                                          </p:val>
                                        </p:tav>
                                      </p:tavLst>
                                    </p:anim>
                                    <p:anim calcmode="lin" valueType="num">
                                      <p:cBhvr additive="base">
                                        <p:cTn id="42" dur="500" fill="hold"/>
                                        <p:tgtEl>
                                          <p:spTgt spid="2147"/>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decel="100000" fill="hold" grpId="0" nodeType="afterEffect">
                                  <p:stCondLst>
                                    <p:cond delay="0"/>
                                  </p:stCondLst>
                                  <p:childTnLst>
                                    <p:set>
                                      <p:cBhvr>
                                        <p:cTn id="45" dur="1" fill="hold">
                                          <p:stCondLst>
                                            <p:cond delay="0"/>
                                          </p:stCondLst>
                                        </p:cTn>
                                        <p:tgtEl>
                                          <p:spTgt spid="2162"/>
                                        </p:tgtEl>
                                        <p:attrNameLst>
                                          <p:attrName>style.visibility</p:attrName>
                                        </p:attrNameLst>
                                      </p:cBhvr>
                                      <p:to>
                                        <p:strVal val="visible"/>
                                      </p:to>
                                    </p:set>
                                    <p:anim calcmode="lin" valueType="num">
                                      <p:cBhvr additive="base">
                                        <p:cTn id="46" dur="500" fill="hold"/>
                                        <p:tgtEl>
                                          <p:spTgt spid="2162"/>
                                        </p:tgtEl>
                                        <p:attrNameLst>
                                          <p:attrName>ppt_x</p:attrName>
                                        </p:attrNameLst>
                                      </p:cBhvr>
                                      <p:tavLst>
                                        <p:tav tm="0">
                                          <p:val>
                                            <p:strVal val="#ppt_x"/>
                                          </p:val>
                                        </p:tav>
                                        <p:tav tm="100000">
                                          <p:val>
                                            <p:strVal val="#ppt_x"/>
                                          </p:val>
                                        </p:tav>
                                      </p:tavLst>
                                    </p:anim>
                                    <p:anim calcmode="lin" valueType="num">
                                      <p:cBhvr additive="base">
                                        <p:cTn id="47" dur="500" fill="hold"/>
                                        <p:tgtEl>
                                          <p:spTgt spid="2162"/>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2" presetClass="entr" presetSubtype="4" decel="100000" fill="hold" grpId="0" nodeType="afterEffect">
                                  <p:stCondLst>
                                    <p:cond delay="0"/>
                                  </p:stCondLst>
                                  <p:childTnLst>
                                    <p:set>
                                      <p:cBhvr>
                                        <p:cTn id="50" dur="1" fill="hold">
                                          <p:stCondLst>
                                            <p:cond delay="0"/>
                                          </p:stCondLst>
                                        </p:cTn>
                                        <p:tgtEl>
                                          <p:spTgt spid="2164"/>
                                        </p:tgtEl>
                                        <p:attrNameLst>
                                          <p:attrName>style.visibility</p:attrName>
                                        </p:attrNameLst>
                                      </p:cBhvr>
                                      <p:to>
                                        <p:strVal val="visible"/>
                                      </p:to>
                                    </p:set>
                                    <p:anim calcmode="lin" valueType="num">
                                      <p:cBhvr additive="base">
                                        <p:cTn id="51" dur="500" fill="hold"/>
                                        <p:tgtEl>
                                          <p:spTgt spid="2164"/>
                                        </p:tgtEl>
                                        <p:attrNameLst>
                                          <p:attrName>ppt_x</p:attrName>
                                        </p:attrNameLst>
                                      </p:cBhvr>
                                      <p:tavLst>
                                        <p:tav tm="0">
                                          <p:val>
                                            <p:strVal val="#ppt_x"/>
                                          </p:val>
                                        </p:tav>
                                        <p:tav tm="100000">
                                          <p:val>
                                            <p:strVal val="#ppt_x"/>
                                          </p:val>
                                        </p:tav>
                                      </p:tavLst>
                                    </p:anim>
                                    <p:anim calcmode="lin" valueType="num">
                                      <p:cBhvr additive="base">
                                        <p:cTn id="52" dur="500" fill="hold"/>
                                        <p:tgtEl>
                                          <p:spTgt spid="2164"/>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18" presetClass="entr" presetSubtype="6" fill="hold" grpId="0" nodeType="afterEffect">
                                  <p:stCondLst>
                                    <p:cond delay="0"/>
                                  </p:stCondLst>
                                  <p:childTnLst>
                                    <p:set>
                                      <p:cBhvr>
                                        <p:cTn id="55" dur="1" fill="hold">
                                          <p:stCondLst>
                                            <p:cond delay="0"/>
                                          </p:stCondLst>
                                        </p:cTn>
                                        <p:tgtEl>
                                          <p:spTgt spid="2161"/>
                                        </p:tgtEl>
                                        <p:attrNameLst>
                                          <p:attrName>style.visibility</p:attrName>
                                        </p:attrNameLst>
                                      </p:cBhvr>
                                      <p:to>
                                        <p:strVal val="visible"/>
                                      </p:to>
                                    </p:set>
                                    <p:animEffect transition="in" filter="strips(downRight)">
                                      <p:cBhvr>
                                        <p:cTn id="56" dur="500"/>
                                        <p:tgtEl>
                                          <p:spTgt spid="2161"/>
                                        </p:tgtEl>
                                      </p:cBhvr>
                                    </p:animEffect>
                                  </p:childTnLst>
                                </p:cTn>
                              </p:par>
                            </p:childTnLst>
                          </p:cTn>
                        </p:par>
                        <p:par>
                          <p:cTn id="57" fill="hold">
                            <p:stCondLst>
                              <p:cond delay="5500"/>
                            </p:stCondLst>
                            <p:childTnLst>
                              <p:par>
                                <p:cTn id="58" presetID="18" presetClass="entr" presetSubtype="6" fill="hold" grpId="0" nodeType="afterEffect">
                                  <p:stCondLst>
                                    <p:cond delay="0"/>
                                  </p:stCondLst>
                                  <p:childTnLst>
                                    <p:set>
                                      <p:cBhvr>
                                        <p:cTn id="59" dur="1" fill="hold">
                                          <p:stCondLst>
                                            <p:cond delay="0"/>
                                          </p:stCondLst>
                                        </p:cTn>
                                        <p:tgtEl>
                                          <p:spTgt spid="2163"/>
                                        </p:tgtEl>
                                        <p:attrNameLst>
                                          <p:attrName>style.visibility</p:attrName>
                                        </p:attrNameLst>
                                      </p:cBhvr>
                                      <p:to>
                                        <p:strVal val="visible"/>
                                      </p:to>
                                    </p:set>
                                    <p:animEffect transition="in" filter="strips(downRight)">
                                      <p:cBhvr>
                                        <p:cTn id="60" dur="500"/>
                                        <p:tgtEl>
                                          <p:spTgt spid="2163"/>
                                        </p:tgtEl>
                                      </p:cBhvr>
                                    </p:animEffect>
                                  </p:childTnLst>
                                </p:cTn>
                              </p:par>
                            </p:childTnLst>
                          </p:cTn>
                        </p:par>
                        <p:par>
                          <p:cTn id="61" fill="hold">
                            <p:stCondLst>
                              <p:cond delay="6000"/>
                            </p:stCondLst>
                            <p:childTnLst>
                              <p:par>
                                <p:cTn id="62" presetID="18" presetClass="entr" presetSubtype="6" fill="hold" grpId="0" nodeType="afterEffect">
                                  <p:stCondLst>
                                    <p:cond delay="0"/>
                                  </p:stCondLst>
                                  <p:childTnLst>
                                    <p:set>
                                      <p:cBhvr>
                                        <p:cTn id="63" dur="1" fill="hold">
                                          <p:stCondLst>
                                            <p:cond delay="0"/>
                                          </p:stCondLst>
                                        </p:cTn>
                                        <p:tgtEl>
                                          <p:spTgt spid="2165"/>
                                        </p:tgtEl>
                                        <p:attrNameLst>
                                          <p:attrName>style.visibility</p:attrName>
                                        </p:attrNameLst>
                                      </p:cBhvr>
                                      <p:to>
                                        <p:strVal val="visible"/>
                                      </p:to>
                                    </p:set>
                                    <p:animEffect transition="in" filter="strips(downRight)">
                                      <p:cBhvr>
                                        <p:cTn id="64" dur="500"/>
                                        <p:tgtEl>
                                          <p:spTgt spid="2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7" grpId="0" animBg="1"/>
      <p:bldP spid="2161" grpId="0" animBg="1"/>
      <p:bldP spid="2162" grpId="0" animBg="1"/>
      <p:bldP spid="2163" grpId="0" animBg="1"/>
      <p:bldP spid="2164" grpId="0" animBg="1"/>
      <p:bldP spid="2165" grpId="0" animBg="1"/>
      <p:bldP spid="52" grpId="0" animBg="1"/>
      <p:bldP spid="53" grpId="0" animBg="1"/>
      <p:bldP spid="5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3103A4-F6A3-4D11-A500-0E5D753A7D62}"/>
              </a:ext>
            </a:extLst>
          </p:cNvPr>
          <p:cNvGrpSpPr/>
          <p:nvPr/>
        </p:nvGrpSpPr>
        <p:grpSpPr>
          <a:xfrm>
            <a:off x="1828304" y="754145"/>
            <a:ext cx="8535392" cy="791824"/>
            <a:chOff x="1828304" y="754145"/>
            <a:chExt cx="8535392" cy="791824"/>
          </a:xfrm>
        </p:grpSpPr>
        <p:sp>
          <p:nvSpPr>
            <p:cNvPr id="2196" name="Shape 2196"/>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Single Images : Product/Service</a:t>
              </a:r>
            </a:p>
          </p:txBody>
        </p:sp>
        <p:sp>
          <p:nvSpPr>
            <p:cNvPr id="2197" name="Shape 2197"/>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grpSp>
        <p:nvGrpSpPr>
          <p:cNvPr id="2201" name="Group 2201"/>
          <p:cNvGrpSpPr/>
          <p:nvPr/>
        </p:nvGrpSpPr>
        <p:grpSpPr>
          <a:xfrm>
            <a:off x="3635488" y="2033289"/>
            <a:ext cx="798384" cy="670449"/>
            <a:chOff x="0" y="0"/>
            <a:chExt cx="1596765" cy="1340897"/>
          </a:xfrm>
          <a:solidFill>
            <a:schemeClr val="accent1"/>
          </a:solidFill>
        </p:grpSpPr>
        <p:sp>
          <p:nvSpPr>
            <p:cNvPr id="2199" name="Shape 2199"/>
            <p:cNvSpPr/>
            <p:nvPr/>
          </p:nvSpPr>
          <p:spPr>
            <a:xfrm>
              <a:off x="0" y="0"/>
              <a:ext cx="1596766" cy="1130736"/>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tx2">
                    <a:lumMod val="60000"/>
                    <a:lumOff val="40000"/>
                  </a:schemeClr>
                </a:solidFill>
              </a:endParaRPr>
            </a:p>
          </p:txBody>
        </p:sp>
        <p:sp>
          <p:nvSpPr>
            <p:cNvPr id="2200" name="Shape 2200"/>
            <p:cNvSpPr/>
            <p:nvPr/>
          </p:nvSpPr>
          <p:spPr>
            <a:xfrm>
              <a:off x="293895" y="1200072"/>
              <a:ext cx="1037748" cy="1408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tx2">
                    <a:lumMod val="60000"/>
                    <a:lumOff val="40000"/>
                  </a:schemeClr>
                </a:solidFill>
              </a:endParaRPr>
            </a:p>
          </p:txBody>
        </p:sp>
      </p:grpSp>
      <p:sp>
        <p:nvSpPr>
          <p:cNvPr id="2202" name="Shape 2202"/>
          <p:cNvSpPr/>
          <p:nvPr/>
        </p:nvSpPr>
        <p:spPr>
          <a:xfrm>
            <a:off x="4675655" y="2077722"/>
            <a:ext cx="3837840" cy="6704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4000">
                <a:solidFill>
                  <a:srgbClr val="89C600"/>
                </a:solidFill>
                <a:latin typeface="Arimo"/>
                <a:ea typeface="Arimo"/>
                <a:cs typeface="Arimo"/>
                <a:sym typeface="Arimo"/>
              </a:defRPr>
            </a:lvl1pPr>
          </a:lstStyle>
          <a:p>
            <a:pPr lvl="0">
              <a:defRPr sz="1800">
                <a:solidFill>
                  <a:srgbClr val="000000"/>
                </a:solidFill>
              </a:defRPr>
            </a:pPr>
            <a:r>
              <a:rPr sz="2000" dirty="0">
                <a:solidFill>
                  <a:schemeClr val="accent3"/>
                </a:solidFill>
              </a:rPr>
              <a:t>Product or Service Title Goes Here with Short Detailed</a:t>
            </a:r>
          </a:p>
        </p:txBody>
      </p:sp>
      <p:grpSp>
        <p:nvGrpSpPr>
          <p:cNvPr id="4" name="Group 3">
            <a:extLst>
              <a:ext uri="{FF2B5EF4-FFF2-40B4-BE49-F238E27FC236}">
                <a16:creationId xmlns:a16="http://schemas.microsoft.com/office/drawing/2014/main" id="{307468B5-4602-4B15-8E04-8E7988D4B3D2}"/>
              </a:ext>
            </a:extLst>
          </p:cNvPr>
          <p:cNvGrpSpPr/>
          <p:nvPr/>
        </p:nvGrpSpPr>
        <p:grpSpPr>
          <a:xfrm>
            <a:off x="944462" y="2967258"/>
            <a:ext cx="2375300" cy="353397"/>
            <a:chOff x="944462" y="2967258"/>
            <a:chExt cx="2375300" cy="353397"/>
          </a:xfrm>
        </p:grpSpPr>
        <p:sp>
          <p:nvSpPr>
            <p:cNvPr id="2203" name="Shape 2203"/>
            <p:cNvSpPr/>
            <p:nvPr/>
          </p:nvSpPr>
          <p:spPr>
            <a:xfrm>
              <a:off x="944462" y="2967258"/>
              <a:ext cx="1937511" cy="35339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47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 text of the printing</a:t>
              </a:r>
            </a:p>
          </p:txBody>
        </p:sp>
        <p:grpSp>
          <p:nvGrpSpPr>
            <p:cNvPr id="2227" name="Group 2227"/>
            <p:cNvGrpSpPr/>
            <p:nvPr/>
          </p:nvGrpSpPr>
          <p:grpSpPr>
            <a:xfrm>
              <a:off x="3084047" y="3045737"/>
              <a:ext cx="235715" cy="247239"/>
              <a:chOff x="0" y="0"/>
              <a:chExt cx="471427" cy="494475"/>
            </a:xfrm>
          </p:grpSpPr>
          <p:grpSp>
            <p:nvGrpSpPr>
              <p:cNvPr id="2225" name="Group 2225"/>
              <p:cNvGrpSpPr/>
              <p:nvPr/>
            </p:nvGrpSpPr>
            <p:grpSpPr>
              <a:xfrm>
                <a:off x="-1" y="-1"/>
                <a:ext cx="471429" cy="494477"/>
                <a:chOff x="0" y="0"/>
                <a:chExt cx="471427" cy="494475"/>
              </a:xfrm>
            </p:grpSpPr>
            <p:sp>
              <p:nvSpPr>
                <p:cNvPr id="2222" name="Shape 2222"/>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23" name="Shape 2223"/>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24" name="Shape 2224"/>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26" name="Shape 2226"/>
              <p:cNvSpPr/>
              <p:nvPr/>
            </p:nvSpPr>
            <p:spPr>
              <a:xfrm>
                <a:off x="29447" y="12110"/>
                <a:ext cx="412532" cy="375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1</a:t>
                </a:r>
              </a:p>
            </p:txBody>
          </p:sp>
        </p:grpSp>
      </p:grpSp>
      <p:grpSp>
        <p:nvGrpSpPr>
          <p:cNvPr id="5" name="Group 4">
            <a:extLst>
              <a:ext uri="{FF2B5EF4-FFF2-40B4-BE49-F238E27FC236}">
                <a16:creationId xmlns:a16="http://schemas.microsoft.com/office/drawing/2014/main" id="{EE5B19A6-B38B-4545-82A5-CD30A3AD2FB6}"/>
              </a:ext>
            </a:extLst>
          </p:cNvPr>
          <p:cNvGrpSpPr/>
          <p:nvPr/>
        </p:nvGrpSpPr>
        <p:grpSpPr>
          <a:xfrm>
            <a:off x="1349638" y="3452420"/>
            <a:ext cx="1966198" cy="353397"/>
            <a:chOff x="1349638" y="3452420"/>
            <a:chExt cx="1966198" cy="353397"/>
          </a:xfrm>
        </p:grpSpPr>
        <p:grpSp>
          <p:nvGrpSpPr>
            <p:cNvPr id="2221" name="Group 2221"/>
            <p:cNvGrpSpPr/>
            <p:nvPr/>
          </p:nvGrpSpPr>
          <p:grpSpPr>
            <a:xfrm>
              <a:off x="3080121" y="3530899"/>
              <a:ext cx="235715" cy="247239"/>
              <a:chOff x="0" y="0"/>
              <a:chExt cx="471427" cy="494475"/>
            </a:xfrm>
          </p:grpSpPr>
          <p:grpSp>
            <p:nvGrpSpPr>
              <p:cNvPr id="2219" name="Group 2219"/>
              <p:cNvGrpSpPr/>
              <p:nvPr/>
            </p:nvGrpSpPr>
            <p:grpSpPr>
              <a:xfrm>
                <a:off x="-1" y="-1"/>
                <a:ext cx="471429" cy="494477"/>
                <a:chOff x="0" y="0"/>
                <a:chExt cx="471427" cy="494475"/>
              </a:xfrm>
            </p:grpSpPr>
            <p:sp>
              <p:nvSpPr>
                <p:cNvPr id="2216" name="Shape 2216"/>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17" name="Shape 2217"/>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18" name="Shape 2218"/>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20" name="Shape 2220"/>
              <p:cNvSpPr/>
              <p:nvPr/>
            </p:nvSpPr>
            <p:spPr>
              <a:xfrm>
                <a:off x="37296" y="11485"/>
                <a:ext cx="412532" cy="375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2</a:t>
                </a:r>
              </a:p>
            </p:txBody>
          </p:sp>
        </p:grpSp>
        <p:sp>
          <p:nvSpPr>
            <p:cNvPr id="2240" name="Shape 2240"/>
            <p:cNvSpPr/>
            <p:nvPr/>
          </p:nvSpPr>
          <p:spPr>
            <a:xfrm>
              <a:off x="1349638" y="3452420"/>
              <a:ext cx="1532335" cy="35339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32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 text of the printing</a:t>
              </a:r>
            </a:p>
          </p:txBody>
        </p:sp>
      </p:grpSp>
      <p:grpSp>
        <p:nvGrpSpPr>
          <p:cNvPr id="6" name="Group 5">
            <a:extLst>
              <a:ext uri="{FF2B5EF4-FFF2-40B4-BE49-F238E27FC236}">
                <a16:creationId xmlns:a16="http://schemas.microsoft.com/office/drawing/2014/main" id="{0C4BB0E8-1000-4FF4-B935-88C2F2EA2700}"/>
              </a:ext>
            </a:extLst>
          </p:cNvPr>
          <p:cNvGrpSpPr/>
          <p:nvPr/>
        </p:nvGrpSpPr>
        <p:grpSpPr>
          <a:xfrm>
            <a:off x="944462" y="3969333"/>
            <a:ext cx="2372298" cy="293968"/>
            <a:chOff x="944462" y="3969333"/>
            <a:chExt cx="2372298" cy="293968"/>
          </a:xfrm>
        </p:grpSpPr>
        <p:grpSp>
          <p:nvGrpSpPr>
            <p:cNvPr id="2215" name="Group 2215"/>
            <p:cNvGrpSpPr/>
            <p:nvPr/>
          </p:nvGrpSpPr>
          <p:grpSpPr>
            <a:xfrm>
              <a:off x="3081045" y="4016062"/>
              <a:ext cx="235715" cy="247239"/>
              <a:chOff x="0" y="0"/>
              <a:chExt cx="471427" cy="494475"/>
            </a:xfrm>
          </p:grpSpPr>
          <p:grpSp>
            <p:nvGrpSpPr>
              <p:cNvPr id="2213" name="Group 2213"/>
              <p:cNvGrpSpPr/>
              <p:nvPr/>
            </p:nvGrpSpPr>
            <p:grpSpPr>
              <a:xfrm>
                <a:off x="-1" y="-1"/>
                <a:ext cx="471429" cy="494477"/>
                <a:chOff x="0" y="0"/>
                <a:chExt cx="471427" cy="494475"/>
              </a:xfrm>
            </p:grpSpPr>
            <p:sp>
              <p:nvSpPr>
                <p:cNvPr id="2210" name="Shape 2210"/>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11" name="Shape 2211"/>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12" name="Shape 2212"/>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14" name="Shape 2214"/>
              <p:cNvSpPr/>
              <p:nvPr/>
            </p:nvSpPr>
            <p:spPr>
              <a:xfrm>
                <a:off x="35450" y="26650"/>
                <a:ext cx="412532" cy="37570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3</a:t>
                </a:r>
              </a:p>
            </p:txBody>
          </p:sp>
        </p:grpSp>
        <p:sp>
          <p:nvSpPr>
            <p:cNvPr id="2241" name="Shape 2241"/>
            <p:cNvSpPr/>
            <p:nvPr/>
          </p:nvSpPr>
          <p:spPr>
            <a:xfrm>
              <a:off x="944462" y="3969333"/>
              <a:ext cx="1937511"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32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a:t>
              </a:r>
            </a:p>
          </p:txBody>
        </p:sp>
      </p:grpSp>
      <p:grpSp>
        <p:nvGrpSpPr>
          <p:cNvPr id="7" name="Group 6">
            <a:extLst>
              <a:ext uri="{FF2B5EF4-FFF2-40B4-BE49-F238E27FC236}">
                <a16:creationId xmlns:a16="http://schemas.microsoft.com/office/drawing/2014/main" id="{2084FE03-15C7-42F8-95DF-CC8390EEE75E}"/>
              </a:ext>
            </a:extLst>
          </p:cNvPr>
          <p:cNvGrpSpPr/>
          <p:nvPr/>
        </p:nvGrpSpPr>
        <p:grpSpPr>
          <a:xfrm>
            <a:off x="944462" y="4422746"/>
            <a:ext cx="2371374" cy="353397"/>
            <a:chOff x="944462" y="4422746"/>
            <a:chExt cx="2371374" cy="353397"/>
          </a:xfrm>
        </p:grpSpPr>
        <p:grpSp>
          <p:nvGrpSpPr>
            <p:cNvPr id="2209" name="Group 2209"/>
            <p:cNvGrpSpPr/>
            <p:nvPr/>
          </p:nvGrpSpPr>
          <p:grpSpPr>
            <a:xfrm>
              <a:off x="3080121" y="4501225"/>
              <a:ext cx="235715" cy="247239"/>
              <a:chOff x="0" y="0"/>
              <a:chExt cx="471427" cy="494475"/>
            </a:xfrm>
          </p:grpSpPr>
          <p:grpSp>
            <p:nvGrpSpPr>
              <p:cNvPr id="2207" name="Group 2207"/>
              <p:cNvGrpSpPr/>
              <p:nvPr/>
            </p:nvGrpSpPr>
            <p:grpSpPr>
              <a:xfrm>
                <a:off x="-1" y="-1"/>
                <a:ext cx="471429" cy="494477"/>
                <a:chOff x="0" y="0"/>
                <a:chExt cx="471427" cy="494475"/>
              </a:xfrm>
            </p:grpSpPr>
            <p:sp>
              <p:nvSpPr>
                <p:cNvPr id="2204" name="Shape 2204"/>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05" name="Shape 2205"/>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06" name="Shape 2206"/>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08" name="Shape 2208"/>
              <p:cNvSpPr/>
              <p:nvPr/>
            </p:nvSpPr>
            <p:spPr>
              <a:xfrm>
                <a:off x="37296" y="21252"/>
                <a:ext cx="412532" cy="375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4</a:t>
                </a:r>
              </a:p>
            </p:txBody>
          </p:sp>
        </p:grpSp>
        <p:sp>
          <p:nvSpPr>
            <p:cNvPr id="2242" name="Shape 2242"/>
            <p:cNvSpPr/>
            <p:nvPr/>
          </p:nvSpPr>
          <p:spPr>
            <a:xfrm>
              <a:off x="944462" y="4422746"/>
              <a:ext cx="1937511" cy="35339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47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 text of the printing</a:t>
              </a:r>
            </a:p>
          </p:txBody>
        </p:sp>
      </p:grpSp>
      <p:grpSp>
        <p:nvGrpSpPr>
          <p:cNvPr id="8" name="Group 7">
            <a:extLst>
              <a:ext uri="{FF2B5EF4-FFF2-40B4-BE49-F238E27FC236}">
                <a16:creationId xmlns:a16="http://schemas.microsoft.com/office/drawing/2014/main" id="{93EAEA9D-ADA4-4FDE-A9B6-D16A78BC4CCD}"/>
              </a:ext>
            </a:extLst>
          </p:cNvPr>
          <p:cNvGrpSpPr/>
          <p:nvPr/>
        </p:nvGrpSpPr>
        <p:grpSpPr>
          <a:xfrm>
            <a:off x="1349638" y="4907908"/>
            <a:ext cx="1966198" cy="353397"/>
            <a:chOff x="1349638" y="4907908"/>
            <a:chExt cx="1966198" cy="353397"/>
          </a:xfrm>
        </p:grpSpPr>
        <p:grpSp>
          <p:nvGrpSpPr>
            <p:cNvPr id="2233" name="Group 2233"/>
            <p:cNvGrpSpPr/>
            <p:nvPr/>
          </p:nvGrpSpPr>
          <p:grpSpPr>
            <a:xfrm>
              <a:off x="3080121" y="4986387"/>
              <a:ext cx="235715" cy="247239"/>
              <a:chOff x="0" y="0"/>
              <a:chExt cx="471427" cy="494475"/>
            </a:xfrm>
          </p:grpSpPr>
          <p:grpSp>
            <p:nvGrpSpPr>
              <p:cNvPr id="2231" name="Group 2231"/>
              <p:cNvGrpSpPr/>
              <p:nvPr/>
            </p:nvGrpSpPr>
            <p:grpSpPr>
              <a:xfrm>
                <a:off x="-1" y="-1"/>
                <a:ext cx="471429" cy="494477"/>
                <a:chOff x="0" y="0"/>
                <a:chExt cx="471427" cy="494475"/>
              </a:xfrm>
            </p:grpSpPr>
            <p:sp>
              <p:nvSpPr>
                <p:cNvPr id="2228" name="Shape 2228"/>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BC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29" name="Shape 2229"/>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6863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30" name="Shape 2230"/>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32" name="Shape 2232"/>
              <p:cNvSpPr/>
              <p:nvPr/>
            </p:nvSpPr>
            <p:spPr>
              <a:xfrm>
                <a:off x="37296" y="21252"/>
                <a:ext cx="412532" cy="375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5</a:t>
                </a:r>
              </a:p>
            </p:txBody>
          </p:sp>
        </p:grpSp>
        <p:sp>
          <p:nvSpPr>
            <p:cNvPr id="2243" name="Shape 2243"/>
            <p:cNvSpPr/>
            <p:nvPr/>
          </p:nvSpPr>
          <p:spPr>
            <a:xfrm>
              <a:off x="1349638" y="4907908"/>
              <a:ext cx="1532335" cy="35339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32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 text of the printing</a:t>
              </a:r>
            </a:p>
          </p:txBody>
        </p:sp>
      </p:grpSp>
      <p:grpSp>
        <p:nvGrpSpPr>
          <p:cNvPr id="9" name="Group 8">
            <a:extLst>
              <a:ext uri="{FF2B5EF4-FFF2-40B4-BE49-F238E27FC236}">
                <a16:creationId xmlns:a16="http://schemas.microsoft.com/office/drawing/2014/main" id="{2923CD5A-EFE6-4D07-B19D-1765D9431E90}"/>
              </a:ext>
            </a:extLst>
          </p:cNvPr>
          <p:cNvGrpSpPr/>
          <p:nvPr/>
        </p:nvGrpSpPr>
        <p:grpSpPr>
          <a:xfrm>
            <a:off x="944462" y="5393071"/>
            <a:ext cx="2371374" cy="353397"/>
            <a:chOff x="944462" y="5393071"/>
            <a:chExt cx="2371374" cy="353397"/>
          </a:xfrm>
        </p:grpSpPr>
        <p:grpSp>
          <p:nvGrpSpPr>
            <p:cNvPr id="2239" name="Group 2239"/>
            <p:cNvGrpSpPr/>
            <p:nvPr/>
          </p:nvGrpSpPr>
          <p:grpSpPr>
            <a:xfrm>
              <a:off x="3080121" y="5471550"/>
              <a:ext cx="235715" cy="247239"/>
              <a:chOff x="0" y="0"/>
              <a:chExt cx="471427" cy="494475"/>
            </a:xfrm>
          </p:grpSpPr>
          <p:grpSp>
            <p:nvGrpSpPr>
              <p:cNvPr id="2237" name="Group 2237"/>
              <p:cNvGrpSpPr/>
              <p:nvPr/>
            </p:nvGrpSpPr>
            <p:grpSpPr>
              <a:xfrm>
                <a:off x="-1" y="-1"/>
                <a:ext cx="471429" cy="494477"/>
                <a:chOff x="0" y="0"/>
                <a:chExt cx="471427" cy="494475"/>
              </a:xfrm>
            </p:grpSpPr>
            <p:sp>
              <p:nvSpPr>
                <p:cNvPr id="2234" name="Shape 2234"/>
                <p:cNvSpPr/>
                <p:nvPr/>
              </p:nvSpPr>
              <p:spPr>
                <a:xfrm>
                  <a:off x="0" y="0"/>
                  <a:ext cx="471428" cy="494476"/>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35" name="Shape 2235"/>
                <p:cNvSpPr/>
                <p:nvPr/>
              </p:nvSpPr>
              <p:spPr>
                <a:xfrm>
                  <a:off x="17697" y="138683"/>
                  <a:ext cx="438260" cy="317724"/>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sp>
              <p:nvSpPr>
                <p:cNvPr id="2236" name="Shape 2236"/>
                <p:cNvSpPr/>
                <p:nvPr/>
              </p:nvSpPr>
              <p:spPr>
                <a:xfrm>
                  <a:off x="0" y="0"/>
                  <a:ext cx="452707" cy="45287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33">
                    <a:solidFill>
                      <a:schemeClr val="tx2">
                        <a:lumMod val="60000"/>
                        <a:lumOff val="40000"/>
                      </a:schemeClr>
                    </a:solidFill>
                  </a:endParaRPr>
                </a:p>
              </p:txBody>
            </p:sp>
          </p:grpSp>
          <p:sp>
            <p:nvSpPr>
              <p:cNvPr id="2238" name="Shape 2238"/>
              <p:cNvSpPr/>
              <p:nvPr/>
            </p:nvSpPr>
            <p:spPr>
              <a:xfrm>
                <a:off x="37296" y="21252"/>
                <a:ext cx="412532" cy="375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70000"/>
                  </a:lnSpc>
                  <a:spcBef>
                    <a:spcPts val="500"/>
                  </a:spcBef>
                  <a:defRPr sz="1800" b="1" spc="0">
                    <a:solidFill>
                      <a:srgbClr val="FFFFFF"/>
                    </a:solidFill>
                    <a:latin typeface="Arimo"/>
                    <a:ea typeface="Arimo"/>
                    <a:cs typeface="Arimo"/>
                    <a:sym typeface="Arimo"/>
                  </a:defRPr>
                </a:lvl1pPr>
              </a:lstStyle>
              <a:p>
                <a:pPr lvl="0" algn="ctr">
                  <a:defRPr b="0" spc="0">
                    <a:solidFill>
                      <a:srgbClr val="000000"/>
                    </a:solidFill>
                  </a:defRPr>
                </a:pPr>
                <a:r>
                  <a:rPr sz="933" dirty="0">
                    <a:solidFill>
                      <a:schemeClr val="bg1"/>
                    </a:solidFill>
                  </a:rPr>
                  <a:t>6</a:t>
                </a:r>
              </a:p>
            </p:txBody>
          </p:sp>
        </p:grpSp>
        <p:sp>
          <p:nvSpPr>
            <p:cNvPr id="2244" name="Shape 2244"/>
            <p:cNvSpPr/>
            <p:nvPr/>
          </p:nvSpPr>
          <p:spPr>
            <a:xfrm>
              <a:off x="944462" y="5393071"/>
              <a:ext cx="1937511" cy="35339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32500" lnSpcReduction="20000"/>
            </a:bodyPr>
            <a:lstStyle>
              <a:lvl1pPr algn="r">
                <a:lnSpc>
                  <a:spcPct val="110000"/>
                </a:lnSpc>
                <a:spcBef>
                  <a:spcPts val="500"/>
                </a:spcBef>
                <a:defRPr sz="1800">
                  <a:solidFill>
                    <a:srgbClr val="8F9499"/>
                  </a:solidFill>
                  <a:latin typeface="Arimo"/>
                  <a:ea typeface="Arimo"/>
                  <a:cs typeface="Arimo"/>
                  <a:sym typeface="Arimo"/>
                </a:defRPr>
              </a:lvl1pPr>
            </a:lstStyle>
            <a:p>
              <a:pPr lvl="0">
                <a:defRPr>
                  <a:solidFill>
                    <a:srgbClr val="000000"/>
                  </a:solidFill>
                </a:defRPr>
              </a:pPr>
              <a:r>
                <a:rPr sz="2400">
                  <a:solidFill>
                    <a:schemeClr val="tx2">
                      <a:lumMod val="60000"/>
                      <a:lumOff val="40000"/>
                    </a:schemeClr>
                  </a:solidFill>
                </a:rPr>
                <a:t>Dollar Lorem Ipsum is simply dummy text of the printing is simply dummy</a:t>
              </a:r>
            </a:p>
          </p:txBody>
        </p:sp>
      </p:grpSp>
      <p:sp>
        <p:nvSpPr>
          <p:cNvPr id="2245" name="Shape 2245"/>
          <p:cNvSpPr/>
          <p:nvPr/>
        </p:nvSpPr>
        <p:spPr>
          <a:xfrm>
            <a:off x="8876089" y="2965936"/>
            <a:ext cx="2228049" cy="29100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2800" b="1">
                <a:solidFill>
                  <a:srgbClr val="21282F"/>
                </a:solidFill>
                <a:latin typeface="Arimo"/>
                <a:ea typeface="Arimo"/>
                <a:cs typeface="Arimo"/>
                <a:sym typeface="Arimo"/>
              </a:defRPr>
            </a:lvl1pPr>
          </a:lstStyle>
          <a:p>
            <a:pPr lvl="0">
              <a:defRPr sz="1800" b="0">
                <a:solidFill>
                  <a:srgbClr val="000000"/>
                </a:solidFill>
              </a:defRPr>
            </a:pPr>
            <a:r>
              <a:rPr sz="1467" dirty="0">
                <a:solidFill>
                  <a:schemeClr val="tx2">
                    <a:lumMod val="60000"/>
                    <a:lumOff val="40000"/>
                  </a:schemeClr>
                </a:solidFill>
              </a:rPr>
              <a:t>Summary:</a:t>
            </a:r>
          </a:p>
        </p:txBody>
      </p:sp>
      <p:sp>
        <p:nvSpPr>
          <p:cNvPr id="2246" name="Shape 2246"/>
          <p:cNvSpPr/>
          <p:nvPr/>
        </p:nvSpPr>
        <p:spPr>
          <a:xfrm>
            <a:off x="8879769" y="3537070"/>
            <a:ext cx="1937511" cy="229322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p>
            <a:pPr>
              <a:lnSpc>
                <a:spcPct val="15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simply dummy text of the printing.</a:t>
            </a:r>
          </a:p>
          <a:p>
            <a:pPr>
              <a:lnSpc>
                <a:spcPct val="15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a:t>
            </a:r>
          </a:p>
        </p:txBody>
      </p:sp>
      <p:sp>
        <p:nvSpPr>
          <p:cNvPr id="2247" name="Shape 2247"/>
          <p:cNvSpPr/>
          <p:nvPr/>
        </p:nvSpPr>
        <p:spPr>
          <a:xfrm flipH="1">
            <a:off x="8905665" y="3425517"/>
            <a:ext cx="490951" cy="0"/>
          </a:xfrm>
          <a:prstGeom prst="line">
            <a:avLst/>
          </a:prstGeom>
          <a:ln w="19050">
            <a:solidFill>
              <a:srgbClr val="21282F"/>
            </a:solidFill>
            <a:miter lim="400000"/>
          </a:ln>
        </p:spPr>
        <p:txBody>
          <a:bodyPr lIns="0" tIns="0" rIns="0" bIns="0" anchor="ctr"/>
          <a:lstStyle/>
          <a:p>
            <a:pPr lvl="0">
              <a:defRPr sz="3200"/>
            </a:pPr>
            <a:endParaRPr sz="4267">
              <a:solidFill>
                <a:schemeClr val="tx2">
                  <a:lumMod val="60000"/>
                  <a:lumOff val="40000"/>
                </a:schemeClr>
              </a:solidFill>
            </a:endParaRPr>
          </a:p>
        </p:txBody>
      </p:sp>
      <p:sp>
        <p:nvSpPr>
          <p:cNvPr id="2248" name="Shape 2248"/>
          <p:cNvSpPr/>
          <p:nvPr/>
        </p:nvSpPr>
        <p:spPr>
          <a:xfrm>
            <a:off x="8911334" y="2142383"/>
            <a:ext cx="666103" cy="573916"/>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tx2">
                  <a:lumMod val="60000"/>
                  <a:lumOff val="40000"/>
                </a:schemeClr>
              </a:solidFill>
            </a:endParaRPr>
          </a:p>
        </p:txBody>
      </p:sp>
      <p:sp>
        <p:nvSpPr>
          <p:cNvPr id="3" name="Rectangle 2">
            <a:extLst>
              <a:ext uri="{FF2B5EF4-FFF2-40B4-BE49-F238E27FC236}">
                <a16:creationId xmlns:a16="http://schemas.microsoft.com/office/drawing/2014/main" id="{DB8EB896-1230-5744-B7CF-81769D2B90AF}"/>
              </a:ext>
            </a:extLst>
          </p:cNvPr>
          <p:cNvSpPr/>
          <p:nvPr/>
        </p:nvSpPr>
        <p:spPr>
          <a:xfrm>
            <a:off x="3625361" y="3079120"/>
            <a:ext cx="4912396" cy="2733507"/>
          </a:xfrm>
          <a:prstGeom prst="rect">
            <a:avLst/>
          </a:prstGeom>
          <a:blipFill dpi="0" rotWithShape="1">
            <a:blip r:embed="rId2" cstate="hqprint">
              <a:extLst>
                <a:ext uri="{28A0092B-C50C-407E-A947-70E740481C1C}">
                  <a14:useLocalDpi xmlns:a14="http://schemas.microsoft.com/office/drawing/2010/main"/>
                </a:ext>
              </a:extLst>
            </a:blip>
            <a:srcRect/>
            <a:stretch>
              <a:fillRect t="-9363" b="-93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Tree>
    <p:extLst>
      <p:ext uri="{BB962C8B-B14F-4D97-AF65-F5344CB8AC3E}">
        <p14:creationId xmlns:p14="http://schemas.microsoft.com/office/powerpoint/2010/main" val="1129520892"/>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01"/>
                                        </p:tgtEl>
                                        <p:attrNameLst>
                                          <p:attrName>style.visibility</p:attrName>
                                        </p:attrNameLst>
                                      </p:cBhvr>
                                      <p:to>
                                        <p:strVal val="visible"/>
                                      </p:to>
                                    </p:set>
                                    <p:anim calcmode="lin" valueType="num">
                                      <p:cBhvr>
                                        <p:cTn id="11" dur="500" fill="hold"/>
                                        <p:tgtEl>
                                          <p:spTgt spid="2201"/>
                                        </p:tgtEl>
                                        <p:attrNameLst>
                                          <p:attrName>ppt_w</p:attrName>
                                        </p:attrNameLst>
                                      </p:cBhvr>
                                      <p:tavLst>
                                        <p:tav tm="0">
                                          <p:val>
                                            <p:fltVal val="0"/>
                                          </p:val>
                                        </p:tav>
                                        <p:tav tm="100000">
                                          <p:val>
                                            <p:strVal val="#ppt_w"/>
                                          </p:val>
                                        </p:tav>
                                      </p:tavLst>
                                    </p:anim>
                                    <p:anim calcmode="lin" valueType="num">
                                      <p:cBhvr>
                                        <p:cTn id="12" dur="500" fill="hold"/>
                                        <p:tgtEl>
                                          <p:spTgt spid="2201"/>
                                        </p:tgtEl>
                                        <p:attrNameLst>
                                          <p:attrName>ppt_h</p:attrName>
                                        </p:attrNameLst>
                                      </p:cBhvr>
                                      <p:tavLst>
                                        <p:tav tm="0">
                                          <p:val>
                                            <p:fltVal val="0"/>
                                          </p:val>
                                        </p:tav>
                                        <p:tav tm="100000">
                                          <p:val>
                                            <p:strVal val="#ppt_h"/>
                                          </p:val>
                                        </p:tav>
                                      </p:tavLst>
                                    </p:anim>
                                    <p:animEffect transition="in" filter="fade">
                                      <p:cBhvr>
                                        <p:cTn id="13" dur="500"/>
                                        <p:tgtEl>
                                          <p:spTgt spid="2201"/>
                                        </p:tgtEl>
                                      </p:cBhvr>
                                    </p:animEffect>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2202"/>
                                        </p:tgtEl>
                                        <p:attrNameLst>
                                          <p:attrName>style.visibility</p:attrName>
                                        </p:attrNameLst>
                                      </p:cBhvr>
                                      <p:to>
                                        <p:strVal val="visible"/>
                                      </p:to>
                                    </p:set>
                                    <p:animEffect transition="in" filter="strips(downRight)">
                                      <p:cBhvr>
                                        <p:cTn id="17" dur="500"/>
                                        <p:tgtEl>
                                          <p:spTgt spid="2202"/>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2248"/>
                                        </p:tgtEl>
                                        <p:attrNameLst>
                                          <p:attrName>style.visibility</p:attrName>
                                        </p:attrNameLst>
                                      </p:cBhvr>
                                      <p:to>
                                        <p:strVal val="visible"/>
                                      </p:to>
                                    </p:set>
                                    <p:anim calcmode="lin" valueType="num">
                                      <p:cBhvr>
                                        <p:cTn id="21" dur="500" fill="hold"/>
                                        <p:tgtEl>
                                          <p:spTgt spid="2248"/>
                                        </p:tgtEl>
                                        <p:attrNameLst>
                                          <p:attrName>ppt_w</p:attrName>
                                        </p:attrNameLst>
                                      </p:cBhvr>
                                      <p:tavLst>
                                        <p:tav tm="0">
                                          <p:val>
                                            <p:fltVal val="0"/>
                                          </p:val>
                                        </p:tav>
                                        <p:tav tm="100000">
                                          <p:val>
                                            <p:strVal val="#ppt_w"/>
                                          </p:val>
                                        </p:tav>
                                      </p:tavLst>
                                    </p:anim>
                                    <p:anim calcmode="lin" valueType="num">
                                      <p:cBhvr>
                                        <p:cTn id="22" dur="500" fill="hold"/>
                                        <p:tgtEl>
                                          <p:spTgt spid="2248"/>
                                        </p:tgtEl>
                                        <p:attrNameLst>
                                          <p:attrName>ppt_h</p:attrName>
                                        </p:attrNameLst>
                                      </p:cBhvr>
                                      <p:tavLst>
                                        <p:tav tm="0">
                                          <p:val>
                                            <p:fltVal val="0"/>
                                          </p:val>
                                        </p:tav>
                                        <p:tav tm="100000">
                                          <p:val>
                                            <p:strVal val="#ppt_h"/>
                                          </p:val>
                                        </p:tav>
                                      </p:tavLst>
                                    </p:anim>
                                    <p:animEffect transition="in" filter="fade">
                                      <p:cBhvr>
                                        <p:cTn id="23" dur="500"/>
                                        <p:tgtEl>
                                          <p:spTgt spid="2248"/>
                                        </p:tgtEl>
                                      </p:cBhvr>
                                    </p:animEffect>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10000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0-#ppt_w/2"/>
                                          </p:val>
                                        </p:tav>
                                        <p:tav tm="100000">
                                          <p:val>
                                            <p:strVal val="#ppt_x"/>
                                          </p:val>
                                        </p:tav>
                                      </p:tavLst>
                                    </p:anim>
                                    <p:anim calcmode="lin" valueType="num">
                                      <p:cBhvr additive="base">
                                        <p:cTn id="33" dur="500" fill="hold"/>
                                        <p:tgtEl>
                                          <p:spTgt spid="5"/>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10000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0-#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10000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0-#ppt_w/2"/>
                                          </p:val>
                                        </p:tav>
                                        <p:tav tm="100000">
                                          <p:val>
                                            <p:strVal val="#ppt_x"/>
                                          </p:val>
                                        </p:tav>
                                      </p:tavLst>
                                    </p:anim>
                                    <p:anim calcmode="lin" valueType="num">
                                      <p:cBhvr additive="base">
                                        <p:cTn id="43" dur="500" fill="hold"/>
                                        <p:tgtEl>
                                          <p:spTgt spid="7"/>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decel="10000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0-#ppt_w/2"/>
                                          </p:val>
                                        </p:tav>
                                        <p:tav tm="100000">
                                          <p:val>
                                            <p:strVal val="#ppt_x"/>
                                          </p:val>
                                        </p:tav>
                                      </p:tavLst>
                                    </p:anim>
                                    <p:anim calcmode="lin" valueType="num">
                                      <p:cBhvr additive="base">
                                        <p:cTn id="48" dur="500" fill="hold"/>
                                        <p:tgtEl>
                                          <p:spTgt spid="8"/>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decel="100000" fill="hold" nodeType="after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0-#ppt_w/2"/>
                                          </p:val>
                                        </p:tav>
                                        <p:tav tm="100000">
                                          <p:val>
                                            <p:strVal val="#ppt_x"/>
                                          </p:val>
                                        </p:tav>
                                      </p:tavLst>
                                    </p:anim>
                                    <p:anim calcmode="lin" valueType="num">
                                      <p:cBhvr additive="base">
                                        <p:cTn id="53" dur="500" fill="hold"/>
                                        <p:tgtEl>
                                          <p:spTgt spid="9"/>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53" presetClass="entr" presetSubtype="16" fill="hold" grpId="0"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p:cTn id="57" dur="500" fill="hold"/>
                                        <p:tgtEl>
                                          <p:spTgt spid="3"/>
                                        </p:tgtEl>
                                        <p:attrNameLst>
                                          <p:attrName>ppt_w</p:attrName>
                                        </p:attrNameLst>
                                      </p:cBhvr>
                                      <p:tavLst>
                                        <p:tav tm="0">
                                          <p:val>
                                            <p:fltVal val="0"/>
                                          </p:val>
                                        </p:tav>
                                        <p:tav tm="100000">
                                          <p:val>
                                            <p:strVal val="#ppt_w"/>
                                          </p:val>
                                        </p:tav>
                                      </p:tavLst>
                                    </p:anim>
                                    <p:anim calcmode="lin" valueType="num">
                                      <p:cBhvr>
                                        <p:cTn id="58" dur="500" fill="hold"/>
                                        <p:tgtEl>
                                          <p:spTgt spid="3"/>
                                        </p:tgtEl>
                                        <p:attrNameLst>
                                          <p:attrName>ppt_h</p:attrName>
                                        </p:attrNameLst>
                                      </p:cBhvr>
                                      <p:tavLst>
                                        <p:tav tm="0">
                                          <p:val>
                                            <p:fltVal val="0"/>
                                          </p:val>
                                        </p:tav>
                                        <p:tav tm="100000">
                                          <p:val>
                                            <p:strVal val="#ppt_h"/>
                                          </p:val>
                                        </p:tav>
                                      </p:tavLst>
                                    </p:anim>
                                    <p:animEffect transition="in" filter="fade">
                                      <p:cBhvr>
                                        <p:cTn id="59" dur="500"/>
                                        <p:tgtEl>
                                          <p:spTgt spid="3"/>
                                        </p:tgtEl>
                                      </p:cBhvr>
                                    </p:animEffect>
                                  </p:childTnLst>
                                </p:cTn>
                              </p:par>
                            </p:childTnLst>
                          </p:cTn>
                        </p:par>
                        <p:par>
                          <p:cTn id="60" fill="hold">
                            <p:stCondLst>
                              <p:cond delay="5500"/>
                            </p:stCondLst>
                            <p:childTnLst>
                              <p:par>
                                <p:cTn id="61" presetID="2" presetClass="entr" presetSubtype="2" decel="100000" fill="hold" grpId="0" nodeType="afterEffect">
                                  <p:stCondLst>
                                    <p:cond delay="0"/>
                                  </p:stCondLst>
                                  <p:childTnLst>
                                    <p:set>
                                      <p:cBhvr>
                                        <p:cTn id="62" dur="1" fill="hold">
                                          <p:stCondLst>
                                            <p:cond delay="0"/>
                                          </p:stCondLst>
                                        </p:cTn>
                                        <p:tgtEl>
                                          <p:spTgt spid="2245"/>
                                        </p:tgtEl>
                                        <p:attrNameLst>
                                          <p:attrName>style.visibility</p:attrName>
                                        </p:attrNameLst>
                                      </p:cBhvr>
                                      <p:to>
                                        <p:strVal val="visible"/>
                                      </p:to>
                                    </p:set>
                                    <p:anim calcmode="lin" valueType="num">
                                      <p:cBhvr additive="base">
                                        <p:cTn id="63" dur="500" fill="hold"/>
                                        <p:tgtEl>
                                          <p:spTgt spid="2245"/>
                                        </p:tgtEl>
                                        <p:attrNameLst>
                                          <p:attrName>ppt_x</p:attrName>
                                        </p:attrNameLst>
                                      </p:cBhvr>
                                      <p:tavLst>
                                        <p:tav tm="0">
                                          <p:val>
                                            <p:strVal val="1+#ppt_w/2"/>
                                          </p:val>
                                        </p:tav>
                                        <p:tav tm="100000">
                                          <p:val>
                                            <p:strVal val="#ppt_x"/>
                                          </p:val>
                                        </p:tav>
                                      </p:tavLst>
                                    </p:anim>
                                    <p:anim calcmode="lin" valueType="num">
                                      <p:cBhvr additive="base">
                                        <p:cTn id="64" dur="500" fill="hold"/>
                                        <p:tgtEl>
                                          <p:spTgt spid="2245"/>
                                        </p:tgtEl>
                                        <p:attrNameLst>
                                          <p:attrName>ppt_y</p:attrName>
                                        </p:attrNameLst>
                                      </p:cBhvr>
                                      <p:tavLst>
                                        <p:tav tm="0">
                                          <p:val>
                                            <p:strVal val="#ppt_y"/>
                                          </p:val>
                                        </p:tav>
                                        <p:tav tm="100000">
                                          <p:val>
                                            <p:strVal val="#ppt_y"/>
                                          </p:val>
                                        </p:tav>
                                      </p:tavLst>
                                    </p:anim>
                                  </p:childTnLst>
                                </p:cTn>
                              </p:par>
                            </p:childTnLst>
                          </p:cTn>
                        </p:par>
                        <p:par>
                          <p:cTn id="65" fill="hold">
                            <p:stCondLst>
                              <p:cond delay="6000"/>
                            </p:stCondLst>
                            <p:childTnLst>
                              <p:par>
                                <p:cTn id="66" presetID="2" presetClass="entr" presetSubtype="2" decel="100000" fill="hold" grpId="0" nodeType="afterEffect">
                                  <p:stCondLst>
                                    <p:cond delay="0"/>
                                  </p:stCondLst>
                                  <p:childTnLst>
                                    <p:set>
                                      <p:cBhvr>
                                        <p:cTn id="67" dur="1" fill="hold">
                                          <p:stCondLst>
                                            <p:cond delay="0"/>
                                          </p:stCondLst>
                                        </p:cTn>
                                        <p:tgtEl>
                                          <p:spTgt spid="2247"/>
                                        </p:tgtEl>
                                        <p:attrNameLst>
                                          <p:attrName>style.visibility</p:attrName>
                                        </p:attrNameLst>
                                      </p:cBhvr>
                                      <p:to>
                                        <p:strVal val="visible"/>
                                      </p:to>
                                    </p:set>
                                    <p:anim calcmode="lin" valueType="num">
                                      <p:cBhvr additive="base">
                                        <p:cTn id="68" dur="500" fill="hold"/>
                                        <p:tgtEl>
                                          <p:spTgt spid="2247"/>
                                        </p:tgtEl>
                                        <p:attrNameLst>
                                          <p:attrName>ppt_x</p:attrName>
                                        </p:attrNameLst>
                                      </p:cBhvr>
                                      <p:tavLst>
                                        <p:tav tm="0">
                                          <p:val>
                                            <p:strVal val="1+#ppt_w/2"/>
                                          </p:val>
                                        </p:tav>
                                        <p:tav tm="100000">
                                          <p:val>
                                            <p:strVal val="#ppt_x"/>
                                          </p:val>
                                        </p:tav>
                                      </p:tavLst>
                                    </p:anim>
                                    <p:anim calcmode="lin" valueType="num">
                                      <p:cBhvr additive="base">
                                        <p:cTn id="69" dur="500" fill="hold"/>
                                        <p:tgtEl>
                                          <p:spTgt spid="2247"/>
                                        </p:tgtEl>
                                        <p:attrNameLst>
                                          <p:attrName>ppt_y</p:attrName>
                                        </p:attrNameLst>
                                      </p:cBhvr>
                                      <p:tavLst>
                                        <p:tav tm="0">
                                          <p:val>
                                            <p:strVal val="#ppt_y"/>
                                          </p:val>
                                        </p:tav>
                                        <p:tav tm="100000">
                                          <p:val>
                                            <p:strVal val="#ppt_y"/>
                                          </p:val>
                                        </p:tav>
                                      </p:tavLst>
                                    </p:anim>
                                  </p:childTnLst>
                                </p:cTn>
                              </p:par>
                            </p:childTnLst>
                          </p:cTn>
                        </p:par>
                        <p:par>
                          <p:cTn id="70" fill="hold">
                            <p:stCondLst>
                              <p:cond delay="6500"/>
                            </p:stCondLst>
                            <p:childTnLst>
                              <p:par>
                                <p:cTn id="71" presetID="18" presetClass="entr" presetSubtype="6" fill="hold" grpId="0" nodeType="afterEffect">
                                  <p:stCondLst>
                                    <p:cond delay="0"/>
                                  </p:stCondLst>
                                  <p:childTnLst>
                                    <p:set>
                                      <p:cBhvr>
                                        <p:cTn id="72" dur="1" fill="hold">
                                          <p:stCondLst>
                                            <p:cond delay="0"/>
                                          </p:stCondLst>
                                        </p:cTn>
                                        <p:tgtEl>
                                          <p:spTgt spid="2246"/>
                                        </p:tgtEl>
                                        <p:attrNameLst>
                                          <p:attrName>style.visibility</p:attrName>
                                        </p:attrNameLst>
                                      </p:cBhvr>
                                      <p:to>
                                        <p:strVal val="visible"/>
                                      </p:to>
                                    </p:set>
                                    <p:animEffect transition="in" filter="strips(downRight)">
                                      <p:cBhvr>
                                        <p:cTn id="73" dur="500"/>
                                        <p:tgtEl>
                                          <p:spTgt spid="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2" grpId="0" animBg="1"/>
      <p:bldP spid="2245" grpId="0" animBg="1"/>
      <p:bldP spid="2246" grpId="0" animBg="1"/>
      <p:bldP spid="2247" grpId="0" animBg="1"/>
      <p:bldP spid="2248"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C32EEE8D-B20C-EA4E-BBC3-BB1D17721860}"/>
              </a:ext>
            </a:extLst>
          </p:cNvPr>
          <p:cNvSpPr txBox="1">
            <a:spLocks/>
          </p:cNvSpPr>
          <p:nvPr/>
        </p:nvSpPr>
        <p:spPr bwMode="auto">
          <a:xfrm>
            <a:off x="1049338" y="1163638"/>
            <a:ext cx="40163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40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OUR SERVICE</a:t>
            </a:r>
          </a:p>
        </p:txBody>
      </p:sp>
      <p:sp>
        <p:nvSpPr>
          <p:cNvPr id="3" name="TextBox 2">
            <a:extLst>
              <a:ext uri="{FF2B5EF4-FFF2-40B4-BE49-F238E27FC236}">
                <a16:creationId xmlns:a16="http://schemas.microsoft.com/office/drawing/2014/main" id="{4877C8A8-623A-2A4A-9FF4-D1389E623A61}"/>
              </a:ext>
            </a:extLst>
          </p:cNvPr>
          <p:cNvSpPr txBox="1"/>
          <p:nvPr/>
        </p:nvSpPr>
        <p:spPr>
          <a:xfrm>
            <a:off x="1109285" y="1764844"/>
            <a:ext cx="1704313" cy="253916"/>
          </a:xfrm>
          <a:prstGeom prst="rect">
            <a:avLst/>
          </a:prstGeom>
          <a:noFill/>
        </p:spPr>
        <p:txBody>
          <a:bodyPr wrap="none">
            <a:spAutoFit/>
          </a:bodyPr>
          <a:lstStyle/>
          <a:p>
            <a:pPr fontAlgn="auto">
              <a:spcBef>
                <a:spcPts val="0"/>
              </a:spcBef>
              <a:spcAft>
                <a:spcPts val="0"/>
              </a:spcAft>
              <a:defRPr/>
            </a:pPr>
            <a:r>
              <a:rPr lang="en-US" sz="1050" spc="300" dirty="0">
                <a:solidFill>
                  <a:schemeClr val="tx2">
                    <a:lumMod val="60000"/>
                    <a:lumOff val="40000"/>
                  </a:schemeClr>
                </a:solidFill>
                <a:latin typeface="Source Sans Pro" charset="0"/>
                <a:ea typeface="Source Sans Pro" charset="0"/>
                <a:cs typeface="Source Sans Pro" charset="0"/>
              </a:rPr>
              <a:t>SMART SLIDE 2.0</a:t>
            </a:r>
          </a:p>
        </p:txBody>
      </p:sp>
      <p:sp>
        <p:nvSpPr>
          <p:cNvPr id="4" name="TextBox 3">
            <a:extLst>
              <a:ext uri="{FF2B5EF4-FFF2-40B4-BE49-F238E27FC236}">
                <a16:creationId xmlns:a16="http://schemas.microsoft.com/office/drawing/2014/main" id="{1A4CDD56-FD1F-5941-AEF0-99E24F8AA5DF}"/>
              </a:ext>
            </a:extLst>
          </p:cNvPr>
          <p:cNvSpPr txBox="1">
            <a:spLocks noChangeArrowheads="1"/>
          </p:cNvSpPr>
          <p:nvPr/>
        </p:nvSpPr>
        <p:spPr bwMode="auto">
          <a:xfrm>
            <a:off x="1049338" y="2365375"/>
            <a:ext cx="4016375"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a:t>
            </a:r>
          </a:p>
          <a:p>
            <a:pPr>
              <a:lnSpc>
                <a:spcPct val="130000"/>
              </a:lnSpc>
            </a:pPr>
            <a:endPar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a:t>
            </a:r>
          </a:p>
          <a:p>
            <a:pPr>
              <a:lnSpc>
                <a:spcPct val="130000"/>
              </a:lnSpc>
            </a:pPr>
            <a:endPar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a:t>
            </a:r>
          </a:p>
        </p:txBody>
      </p:sp>
      <p:grpSp>
        <p:nvGrpSpPr>
          <p:cNvPr id="8" name="Group 7">
            <a:extLst>
              <a:ext uri="{FF2B5EF4-FFF2-40B4-BE49-F238E27FC236}">
                <a16:creationId xmlns:a16="http://schemas.microsoft.com/office/drawing/2014/main" id="{CE8727BB-3D8E-4A67-B31F-4626C6939112}"/>
              </a:ext>
            </a:extLst>
          </p:cNvPr>
          <p:cNvGrpSpPr/>
          <p:nvPr/>
        </p:nvGrpSpPr>
        <p:grpSpPr>
          <a:xfrm>
            <a:off x="8724223" y="884238"/>
            <a:ext cx="2686051" cy="1382712"/>
            <a:chOff x="8724223" y="884238"/>
            <a:chExt cx="2686051" cy="1382712"/>
          </a:xfrm>
        </p:grpSpPr>
        <p:sp>
          <p:nvSpPr>
            <p:cNvPr id="32" name="Alternate Process 31">
              <a:extLst>
                <a:ext uri="{FF2B5EF4-FFF2-40B4-BE49-F238E27FC236}">
                  <a16:creationId xmlns:a16="http://schemas.microsoft.com/office/drawing/2014/main" id="{DD4E11DE-CC57-7B45-9EC4-955E075F62D2}"/>
                </a:ext>
              </a:extLst>
            </p:cNvPr>
            <p:cNvSpPr/>
            <p:nvPr/>
          </p:nvSpPr>
          <p:spPr>
            <a:xfrm>
              <a:off x="8724223" y="1035338"/>
              <a:ext cx="2490291" cy="364665"/>
            </a:xfrm>
            <a:prstGeom prst="flowChartAlternateProcess">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DE8828E1-E917-4D49-9A58-3795E5A644D8}"/>
                </a:ext>
              </a:extLst>
            </p:cNvPr>
            <p:cNvGrpSpPr>
              <a:grpSpLocks/>
            </p:cNvGrpSpPr>
            <p:nvPr/>
          </p:nvGrpSpPr>
          <p:grpSpPr bwMode="auto">
            <a:xfrm>
              <a:off x="8724224" y="884238"/>
              <a:ext cx="2686050" cy="1382712"/>
              <a:chOff x="1270110" y="1964786"/>
              <a:chExt cx="2686585" cy="1381889"/>
            </a:xfrm>
          </p:grpSpPr>
          <p:sp>
            <p:nvSpPr>
              <p:cNvPr id="6" name="TextBox 5">
                <a:extLst>
                  <a:ext uri="{FF2B5EF4-FFF2-40B4-BE49-F238E27FC236}">
                    <a16:creationId xmlns:a16="http://schemas.microsoft.com/office/drawing/2014/main" id="{94C14DAA-EA82-AD4C-9CBE-C89EA6C2B1FD}"/>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45" name="Title 1">
                <a:extLst>
                  <a:ext uri="{FF2B5EF4-FFF2-40B4-BE49-F238E27FC236}">
                    <a16:creationId xmlns:a16="http://schemas.microsoft.com/office/drawing/2014/main" id="{BAE9B073-8A63-1647-9A59-2657CCACC2CF}"/>
                  </a:ext>
                </a:extLst>
              </p:cNvPr>
              <p:cNvSpPr txBox="1">
                <a:spLocks/>
              </p:cNvSpPr>
              <p:nvPr/>
            </p:nvSpPr>
            <p:spPr bwMode="auto">
              <a:xfrm>
                <a:off x="1270111" y="2532575"/>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WEB DESIGN</a:t>
                </a:r>
              </a:p>
            </p:txBody>
          </p:sp>
          <p:sp>
            <p:nvSpPr>
              <p:cNvPr id="86046" name="TextBox 7">
                <a:extLst>
                  <a:ext uri="{FF2B5EF4-FFF2-40B4-BE49-F238E27FC236}">
                    <a16:creationId xmlns:a16="http://schemas.microsoft.com/office/drawing/2014/main" id="{0369D4E1-3059-0249-8788-FB5FC4076A9D}"/>
                  </a:ext>
                </a:extLst>
              </p:cNvPr>
              <p:cNvSpPr txBox="1">
                <a:spLocks noChangeArrowheads="1"/>
              </p:cNvSpPr>
              <p:nvPr/>
            </p:nvSpPr>
            <p:spPr bwMode="auto">
              <a:xfrm>
                <a:off x="1270110" y="1964786"/>
                <a:ext cx="705783"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02.</a:t>
                </a:r>
                <a:endParaRPr lang="en-US" altLang="en-US" sz="3200" dirty="0">
                  <a:solidFill>
                    <a:schemeClr val="bg1"/>
                  </a:solidFill>
                </a:endParaRPr>
              </a:p>
            </p:txBody>
          </p:sp>
        </p:grpSp>
      </p:grpSp>
      <p:grpSp>
        <p:nvGrpSpPr>
          <p:cNvPr id="12" name="Group 11">
            <a:extLst>
              <a:ext uri="{FF2B5EF4-FFF2-40B4-BE49-F238E27FC236}">
                <a16:creationId xmlns:a16="http://schemas.microsoft.com/office/drawing/2014/main" id="{A5FEA7B0-31DA-410A-8D7F-F90EAF1195AA}"/>
              </a:ext>
            </a:extLst>
          </p:cNvPr>
          <p:cNvGrpSpPr/>
          <p:nvPr/>
        </p:nvGrpSpPr>
        <p:grpSpPr>
          <a:xfrm>
            <a:off x="8724223" y="2700338"/>
            <a:ext cx="2686051" cy="1382712"/>
            <a:chOff x="8724223" y="2700338"/>
            <a:chExt cx="2686051" cy="1382712"/>
          </a:xfrm>
        </p:grpSpPr>
        <p:sp>
          <p:nvSpPr>
            <p:cNvPr id="33" name="Alternate Process 32">
              <a:extLst>
                <a:ext uri="{FF2B5EF4-FFF2-40B4-BE49-F238E27FC236}">
                  <a16:creationId xmlns:a16="http://schemas.microsoft.com/office/drawing/2014/main" id="{6AC195E2-FB12-124E-8EA8-F9343437BC63}"/>
                </a:ext>
              </a:extLst>
            </p:cNvPr>
            <p:cNvSpPr/>
            <p:nvPr/>
          </p:nvSpPr>
          <p:spPr>
            <a:xfrm>
              <a:off x="8724223" y="2851803"/>
              <a:ext cx="2490291" cy="364665"/>
            </a:xfrm>
            <a:prstGeom prst="flowChartAlternateProcess">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2D607DF-AAA3-574E-B5EA-1220C7E480A3}"/>
                </a:ext>
              </a:extLst>
            </p:cNvPr>
            <p:cNvGrpSpPr>
              <a:grpSpLocks/>
            </p:cNvGrpSpPr>
            <p:nvPr/>
          </p:nvGrpSpPr>
          <p:grpSpPr bwMode="auto">
            <a:xfrm>
              <a:off x="8724224" y="2700338"/>
              <a:ext cx="2686050" cy="1382712"/>
              <a:chOff x="1270110" y="1964786"/>
              <a:chExt cx="2686585" cy="1381889"/>
            </a:xfrm>
          </p:grpSpPr>
          <p:sp>
            <p:nvSpPr>
              <p:cNvPr id="10" name="TextBox 9">
                <a:extLst>
                  <a:ext uri="{FF2B5EF4-FFF2-40B4-BE49-F238E27FC236}">
                    <a16:creationId xmlns:a16="http://schemas.microsoft.com/office/drawing/2014/main" id="{CA047FAD-B194-1E4C-8ED3-5969A90510F3}"/>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42" name="Title 1">
                <a:extLst>
                  <a:ext uri="{FF2B5EF4-FFF2-40B4-BE49-F238E27FC236}">
                    <a16:creationId xmlns:a16="http://schemas.microsoft.com/office/drawing/2014/main" id="{A927C88F-E946-0A43-9522-AAE1B1598E32}"/>
                  </a:ext>
                </a:extLst>
              </p:cNvPr>
              <p:cNvSpPr txBox="1">
                <a:spLocks/>
              </p:cNvSpPr>
              <p:nvPr/>
            </p:nvSpPr>
            <p:spPr bwMode="auto">
              <a:xfrm>
                <a:off x="1270111" y="2547556"/>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SUPPORTING</a:t>
                </a:r>
              </a:p>
            </p:txBody>
          </p:sp>
          <p:sp>
            <p:nvSpPr>
              <p:cNvPr id="86043" name="TextBox 11">
                <a:extLst>
                  <a:ext uri="{FF2B5EF4-FFF2-40B4-BE49-F238E27FC236}">
                    <a16:creationId xmlns:a16="http://schemas.microsoft.com/office/drawing/2014/main" id="{B621E487-AACA-A249-9ED8-68100E914CC0}"/>
                  </a:ext>
                </a:extLst>
              </p:cNvPr>
              <p:cNvSpPr txBox="1">
                <a:spLocks noChangeArrowheads="1"/>
              </p:cNvSpPr>
              <p:nvPr/>
            </p:nvSpPr>
            <p:spPr bwMode="auto">
              <a:xfrm>
                <a:off x="1270110" y="1964786"/>
                <a:ext cx="705783"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04.</a:t>
                </a:r>
                <a:endParaRPr lang="en-US" altLang="en-US" sz="3200" dirty="0">
                  <a:solidFill>
                    <a:schemeClr val="bg1"/>
                  </a:solidFill>
                </a:endParaRPr>
              </a:p>
            </p:txBody>
          </p:sp>
        </p:grpSp>
      </p:grpSp>
      <p:grpSp>
        <p:nvGrpSpPr>
          <p:cNvPr id="16" name="Group 15">
            <a:extLst>
              <a:ext uri="{FF2B5EF4-FFF2-40B4-BE49-F238E27FC236}">
                <a16:creationId xmlns:a16="http://schemas.microsoft.com/office/drawing/2014/main" id="{1965F8F3-CC25-4529-8CC7-9C310F058559}"/>
              </a:ext>
            </a:extLst>
          </p:cNvPr>
          <p:cNvGrpSpPr/>
          <p:nvPr/>
        </p:nvGrpSpPr>
        <p:grpSpPr>
          <a:xfrm>
            <a:off x="8724223" y="4516438"/>
            <a:ext cx="2686051" cy="1381125"/>
            <a:chOff x="8724223" y="4516438"/>
            <a:chExt cx="2686051" cy="1381125"/>
          </a:xfrm>
        </p:grpSpPr>
        <p:sp>
          <p:nvSpPr>
            <p:cNvPr id="35" name="Alternate Process 34">
              <a:extLst>
                <a:ext uri="{FF2B5EF4-FFF2-40B4-BE49-F238E27FC236}">
                  <a16:creationId xmlns:a16="http://schemas.microsoft.com/office/drawing/2014/main" id="{C75EABB6-31B3-9D4F-B14B-0BDF66BD8F0F}"/>
                </a:ext>
              </a:extLst>
            </p:cNvPr>
            <p:cNvSpPr/>
            <p:nvPr/>
          </p:nvSpPr>
          <p:spPr>
            <a:xfrm>
              <a:off x="8724223" y="4652096"/>
              <a:ext cx="2490291" cy="364665"/>
            </a:xfrm>
            <a:prstGeom prst="flowChartAlternate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F671C08-9636-7B43-A105-45CA5E2FDE00}"/>
                </a:ext>
              </a:extLst>
            </p:cNvPr>
            <p:cNvGrpSpPr>
              <a:grpSpLocks/>
            </p:cNvGrpSpPr>
            <p:nvPr/>
          </p:nvGrpSpPr>
          <p:grpSpPr bwMode="auto">
            <a:xfrm>
              <a:off x="8724224" y="4516438"/>
              <a:ext cx="2686050" cy="1381125"/>
              <a:chOff x="1270110" y="1964786"/>
              <a:chExt cx="2686585" cy="1381889"/>
            </a:xfrm>
          </p:grpSpPr>
          <p:sp>
            <p:nvSpPr>
              <p:cNvPr id="14" name="TextBox 13">
                <a:extLst>
                  <a:ext uri="{FF2B5EF4-FFF2-40B4-BE49-F238E27FC236}">
                    <a16:creationId xmlns:a16="http://schemas.microsoft.com/office/drawing/2014/main" id="{DEEA9515-3A53-724C-A9D4-83702CCCC04C}"/>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39" name="Title 1">
                <a:extLst>
                  <a:ext uri="{FF2B5EF4-FFF2-40B4-BE49-F238E27FC236}">
                    <a16:creationId xmlns:a16="http://schemas.microsoft.com/office/drawing/2014/main" id="{88EC4D1C-DEFD-6440-B45B-7592AA4A8763}"/>
                  </a:ext>
                </a:extLst>
              </p:cNvPr>
              <p:cNvSpPr txBox="1">
                <a:spLocks/>
              </p:cNvSpPr>
              <p:nvPr/>
            </p:nvSpPr>
            <p:spPr bwMode="auto">
              <a:xfrm>
                <a:off x="1270111" y="2547625"/>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DATA SAVE</a:t>
                </a:r>
              </a:p>
            </p:txBody>
          </p:sp>
          <p:sp>
            <p:nvSpPr>
              <p:cNvPr id="86040" name="TextBox 15">
                <a:extLst>
                  <a:ext uri="{FF2B5EF4-FFF2-40B4-BE49-F238E27FC236}">
                    <a16:creationId xmlns:a16="http://schemas.microsoft.com/office/drawing/2014/main" id="{CAE86002-DB80-4B40-A165-E05A909B33FF}"/>
                  </a:ext>
                </a:extLst>
              </p:cNvPr>
              <p:cNvSpPr txBox="1">
                <a:spLocks noChangeArrowheads="1"/>
              </p:cNvSpPr>
              <p:nvPr/>
            </p:nvSpPr>
            <p:spPr bwMode="auto">
              <a:xfrm>
                <a:off x="1270110" y="1964786"/>
                <a:ext cx="705783" cy="58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06.</a:t>
                </a:r>
                <a:endParaRPr lang="en-US" altLang="en-US" sz="3200" dirty="0">
                  <a:solidFill>
                    <a:schemeClr val="bg1"/>
                  </a:solidFill>
                </a:endParaRPr>
              </a:p>
            </p:txBody>
          </p:sp>
        </p:grpSp>
      </p:grpSp>
      <p:grpSp>
        <p:nvGrpSpPr>
          <p:cNvPr id="7" name="Group 6">
            <a:extLst>
              <a:ext uri="{FF2B5EF4-FFF2-40B4-BE49-F238E27FC236}">
                <a16:creationId xmlns:a16="http://schemas.microsoft.com/office/drawing/2014/main" id="{A30901F1-5404-4E60-8A84-C5F4D37D47A5}"/>
              </a:ext>
            </a:extLst>
          </p:cNvPr>
          <p:cNvGrpSpPr/>
          <p:nvPr/>
        </p:nvGrpSpPr>
        <p:grpSpPr>
          <a:xfrm>
            <a:off x="5544461" y="884238"/>
            <a:ext cx="2686050" cy="1382712"/>
            <a:chOff x="5544461" y="884238"/>
            <a:chExt cx="2686050" cy="1382712"/>
          </a:xfrm>
        </p:grpSpPr>
        <p:sp>
          <p:nvSpPr>
            <p:cNvPr id="2" name="Alternate Process 1">
              <a:extLst>
                <a:ext uri="{FF2B5EF4-FFF2-40B4-BE49-F238E27FC236}">
                  <a16:creationId xmlns:a16="http://schemas.microsoft.com/office/drawing/2014/main" id="{F521451A-0695-8340-A760-FA3B79FCF2E4}"/>
                </a:ext>
              </a:extLst>
            </p:cNvPr>
            <p:cNvSpPr/>
            <p:nvPr/>
          </p:nvSpPr>
          <p:spPr>
            <a:xfrm>
              <a:off x="5559427" y="1041399"/>
              <a:ext cx="2490291" cy="364665"/>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F09FD94-2B09-494F-BD05-4A4192DA857E}"/>
                </a:ext>
              </a:extLst>
            </p:cNvPr>
            <p:cNvGrpSpPr>
              <a:grpSpLocks/>
            </p:cNvGrpSpPr>
            <p:nvPr/>
          </p:nvGrpSpPr>
          <p:grpSpPr bwMode="auto">
            <a:xfrm>
              <a:off x="5544461" y="884238"/>
              <a:ext cx="2686050" cy="1382712"/>
              <a:chOff x="1270110" y="1964786"/>
              <a:chExt cx="2686585" cy="1381889"/>
            </a:xfrm>
          </p:grpSpPr>
          <p:sp>
            <p:nvSpPr>
              <p:cNvPr id="18" name="TextBox 17">
                <a:extLst>
                  <a:ext uri="{FF2B5EF4-FFF2-40B4-BE49-F238E27FC236}">
                    <a16:creationId xmlns:a16="http://schemas.microsoft.com/office/drawing/2014/main" id="{5F145CB9-0FE2-C848-92E2-CDB85B60616C}"/>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36" name="Title 1">
                <a:extLst>
                  <a:ext uri="{FF2B5EF4-FFF2-40B4-BE49-F238E27FC236}">
                    <a16:creationId xmlns:a16="http://schemas.microsoft.com/office/drawing/2014/main" id="{1826F58B-D08E-4B48-9EB5-79BEC73C6BEA}"/>
                  </a:ext>
                </a:extLst>
              </p:cNvPr>
              <p:cNvSpPr txBox="1">
                <a:spLocks/>
              </p:cNvSpPr>
              <p:nvPr/>
            </p:nvSpPr>
            <p:spPr bwMode="auto">
              <a:xfrm>
                <a:off x="1270111" y="2547556"/>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WEB DESIGN</a:t>
                </a:r>
              </a:p>
            </p:txBody>
          </p:sp>
          <p:sp>
            <p:nvSpPr>
              <p:cNvPr id="86037" name="TextBox 19">
                <a:extLst>
                  <a:ext uri="{FF2B5EF4-FFF2-40B4-BE49-F238E27FC236}">
                    <a16:creationId xmlns:a16="http://schemas.microsoft.com/office/drawing/2014/main" id="{0343268C-C415-9446-B817-F12A91F9E9F1}"/>
                  </a:ext>
                </a:extLst>
              </p:cNvPr>
              <p:cNvSpPr txBox="1">
                <a:spLocks noChangeArrowheads="1"/>
              </p:cNvSpPr>
              <p:nvPr/>
            </p:nvSpPr>
            <p:spPr bwMode="auto">
              <a:xfrm>
                <a:off x="1270110" y="1964786"/>
                <a:ext cx="705783"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01.</a:t>
                </a:r>
                <a:endParaRPr lang="en-US" altLang="en-US" sz="3200" dirty="0">
                  <a:solidFill>
                    <a:schemeClr val="bg1"/>
                  </a:solidFill>
                </a:endParaRPr>
              </a:p>
            </p:txBody>
          </p:sp>
        </p:grpSp>
      </p:grpSp>
      <p:grpSp>
        <p:nvGrpSpPr>
          <p:cNvPr id="11" name="Group 10">
            <a:extLst>
              <a:ext uri="{FF2B5EF4-FFF2-40B4-BE49-F238E27FC236}">
                <a16:creationId xmlns:a16="http://schemas.microsoft.com/office/drawing/2014/main" id="{D94BDCF0-B986-40A3-9888-CF23E4077599}"/>
              </a:ext>
            </a:extLst>
          </p:cNvPr>
          <p:cNvGrpSpPr/>
          <p:nvPr/>
        </p:nvGrpSpPr>
        <p:grpSpPr>
          <a:xfrm>
            <a:off x="5544461" y="2700338"/>
            <a:ext cx="2686050" cy="1382712"/>
            <a:chOff x="5544461" y="2700338"/>
            <a:chExt cx="2686050" cy="1382712"/>
          </a:xfrm>
        </p:grpSpPr>
        <p:sp>
          <p:nvSpPr>
            <p:cNvPr id="34" name="Alternate Process 33">
              <a:extLst>
                <a:ext uri="{FF2B5EF4-FFF2-40B4-BE49-F238E27FC236}">
                  <a16:creationId xmlns:a16="http://schemas.microsoft.com/office/drawing/2014/main" id="{AB9A89F7-8F0C-D346-8827-DD1AD2C9B6BD}"/>
                </a:ext>
              </a:extLst>
            </p:cNvPr>
            <p:cNvSpPr/>
            <p:nvPr/>
          </p:nvSpPr>
          <p:spPr>
            <a:xfrm>
              <a:off x="5559427" y="2857864"/>
              <a:ext cx="2490291" cy="364665"/>
            </a:xfrm>
            <a:prstGeom prst="flowChartAlternateProcess">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D0F12F89-4335-8D42-8BF5-7D34B7F9EB52}"/>
                </a:ext>
              </a:extLst>
            </p:cNvPr>
            <p:cNvGrpSpPr>
              <a:grpSpLocks/>
            </p:cNvGrpSpPr>
            <p:nvPr/>
          </p:nvGrpSpPr>
          <p:grpSpPr bwMode="auto">
            <a:xfrm>
              <a:off x="5544461" y="2700338"/>
              <a:ext cx="2686050" cy="1382712"/>
              <a:chOff x="1270110" y="1964786"/>
              <a:chExt cx="2686585" cy="1381889"/>
            </a:xfrm>
          </p:grpSpPr>
          <p:sp>
            <p:nvSpPr>
              <p:cNvPr id="22" name="TextBox 21">
                <a:extLst>
                  <a:ext uri="{FF2B5EF4-FFF2-40B4-BE49-F238E27FC236}">
                    <a16:creationId xmlns:a16="http://schemas.microsoft.com/office/drawing/2014/main" id="{99BB93DF-FE85-EB48-B42D-C50D2C1C6FF9}"/>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33" name="Title 1">
                <a:extLst>
                  <a:ext uri="{FF2B5EF4-FFF2-40B4-BE49-F238E27FC236}">
                    <a16:creationId xmlns:a16="http://schemas.microsoft.com/office/drawing/2014/main" id="{9347244B-FE4E-A34C-BDCC-D70CBCD033FC}"/>
                  </a:ext>
                </a:extLst>
              </p:cNvPr>
              <p:cNvSpPr txBox="1">
                <a:spLocks/>
              </p:cNvSpPr>
              <p:nvPr/>
            </p:nvSpPr>
            <p:spPr bwMode="auto">
              <a:xfrm>
                <a:off x="1270111" y="2547556"/>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SUPPORTING</a:t>
                </a:r>
              </a:p>
            </p:txBody>
          </p:sp>
          <p:sp>
            <p:nvSpPr>
              <p:cNvPr id="86034" name="TextBox 23">
                <a:extLst>
                  <a:ext uri="{FF2B5EF4-FFF2-40B4-BE49-F238E27FC236}">
                    <a16:creationId xmlns:a16="http://schemas.microsoft.com/office/drawing/2014/main" id="{EDF337F6-82F8-1142-BB3E-63AF9C2175F5}"/>
                  </a:ext>
                </a:extLst>
              </p:cNvPr>
              <p:cNvSpPr txBox="1">
                <a:spLocks noChangeArrowheads="1"/>
              </p:cNvSpPr>
              <p:nvPr/>
            </p:nvSpPr>
            <p:spPr bwMode="auto">
              <a:xfrm>
                <a:off x="1270110" y="1964786"/>
                <a:ext cx="705783"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03.</a:t>
                </a:r>
                <a:endParaRPr lang="en-US" altLang="en-US" sz="3200" dirty="0">
                  <a:solidFill>
                    <a:schemeClr val="bg1"/>
                  </a:solidFill>
                </a:endParaRPr>
              </a:p>
            </p:txBody>
          </p:sp>
        </p:grpSp>
      </p:grpSp>
      <p:grpSp>
        <p:nvGrpSpPr>
          <p:cNvPr id="15" name="Group 14">
            <a:extLst>
              <a:ext uri="{FF2B5EF4-FFF2-40B4-BE49-F238E27FC236}">
                <a16:creationId xmlns:a16="http://schemas.microsoft.com/office/drawing/2014/main" id="{DCA99A92-E41E-4E0E-B436-C0E0920B5B59}"/>
              </a:ext>
            </a:extLst>
          </p:cNvPr>
          <p:cNvGrpSpPr/>
          <p:nvPr/>
        </p:nvGrpSpPr>
        <p:grpSpPr>
          <a:xfrm>
            <a:off x="5544461" y="4516438"/>
            <a:ext cx="2686050" cy="1381125"/>
            <a:chOff x="5544461" y="4516438"/>
            <a:chExt cx="2686050" cy="1381125"/>
          </a:xfrm>
        </p:grpSpPr>
        <p:sp>
          <p:nvSpPr>
            <p:cNvPr id="36" name="Alternate Process 35">
              <a:extLst>
                <a:ext uri="{FF2B5EF4-FFF2-40B4-BE49-F238E27FC236}">
                  <a16:creationId xmlns:a16="http://schemas.microsoft.com/office/drawing/2014/main" id="{C9636570-A354-514A-B0B5-31EF77EBE7FE}"/>
                </a:ext>
              </a:extLst>
            </p:cNvPr>
            <p:cNvSpPr/>
            <p:nvPr/>
          </p:nvSpPr>
          <p:spPr>
            <a:xfrm>
              <a:off x="5559427" y="4658157"/>
              <a:ext cx="2490291" cy="364665"/>
            </a:xfrm>
            <a:prstGeom prst="flowChartAlternateProcess">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87E0A795-7874-CD43-9FD8-1316BB163BBE}"/>
                </a:ext>
              </a:extLst>
            </p:cNvPr>
            <p:cNvGrpSpPr>
              <a:grpSpLocks/>
            </p:cNvGrpSpPr>
            <p:nvPr/>
          </p:nvGrpSpPr>
          <p:grpSpPr bwMode="auto">
            <a:xfrm>
              <a:off x="5544461" y="4516438"/>
              <a:ext cx="2686050" cy="1381125"/>
              <a:chOff x="1270110" y="1964786"/>
              <a:chExt cx="2686585" cy="1381889"/>
            </a:xfrm>
          </p:grpSpPr>
          <p:sp>
            <p:nvSpPr>
              <p:cNvPr id="26" name="TextBox 25">
                <a:extLst>
                  <a:ext uri="{FF2B5EF4-FFF2-40B4-BE49-F238E27FC236}">
                    <a16:creationId xmlns:a16="http://schemas.microsoft.com/office/drawing/2014/main" id="{5D5F5265-95AF-AD44-BD1F-23BC300866A6}"/>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6030" name="Title 1">
                <a:extLst>
                  <a:ext uri="{FF2B5EF4-FFF2-40B4-BE49-F238E27FC236}">
                    <a16:creationId xmlns:a16="http://schemas.microsoft.com/office/drawing/2014/main" id="{855F33DA-5C99-344B-9200-0C5562E10204}"/>
                  </a:ext>
                </a:extLst>
              </p:cNvPr>
              <p:cNvSpPr txBox="1">
                <a:spLocks/>
              </p:cNvSpPr>
              <p:nvPr/>
            </p:nvSpPr>
            <p:spPr bwMode="auto">
              <a:xfrm>
                <a:off x="1270111" y="2547625"/>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DATA SAVE</a:t>
                </a:r>
              </a:p>
            </p:txBody>
          </p:sp>
          <p:sp>
            <p:nvSpPr>
              <p:cNvPr id="86031" name="TextBox 27">
                <a:extLst>
                  <a:ext uri="{FF2B5EF4-FFF2-40B4-BE49-F238E27FC236}">
                    <a16:creationId xmlns:a16="http://schemas.microsoft.com/office/drawing/2014/main" id="{5BFB480A-BE09-D44E-B273-537D7790ACBD}"/>
                  </a:ext>
                </a:extLst>
              </p:cNvPr>
              <p:cNvSpPr txBox="1">
                <a:spLocks noChangeArrowheads="1"/>
              </p:cNvSpPr>
              <p:nvPr/>
            </p:nvSpPr>
            <p:spPr bwMode="auto">
              <a:xfrm>
                <a:off x="1270110" y="1964786"/>
                <a:ext cx="705783" cy="58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bg1"/>
                    </a:solidFill>
                    <a:latin typeface="linea-basic-10"/>
                  </a:rPr>
                  <a:t>05.</a:t>
                </a:r>
                <a:endParaRPr lang="en-US" altLang="en-US" sz="3200" dirty="0">
                  <a:solidFill>
                    <a:schemeClr val="bg1"/>
                  </a:solidFill>
                </a:endParaRPr>
              </a:p>
            </p:txBody>
          </p:sp>
        </p:grpSp>
      </p:grpSp>
    </p:spTree>
    <p:extLst>
      <p:ext uri="{BB962C8B-B14F-4D97-AF65-F5344CB8AC3E}">
        <p14:creationId xmlns:p14="http://schemas.microsoft.com/office/powerpoint/2010/main" val="130258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additive="base">
                                        <p:cTn id="7" dur="500" fill="hold"/>
                                        <p:tgtEl>
                                          <p:spTgt spid="86018"/>
                                        </p:tgtEl>
                                        <p:attrNameLst>
                                          <p:attrName>ppt_x</p:attrName>
                                        </p:attrNameLst>
                                      </p:cBhvr>
                                      <p:tavLst>
                                        <p:tav tm="0">
                                          <p:val>
                                            <p:strVal val="0-#ppt_w/2"/>
                                          </p:val>
                                        </p:tav>
                                        <p:tav tm="100000">
                                          <p:val>
                                            <p:strVal val="#ppt_x"/>
                                          </p:val>
                                        </p:tav>
                                      </p:tavLst>
                                    </p:anim>
                                    <p:anim calcmode="lin" valueType="num">
                                      <p:cBhvr additive="base">
                                        <p:cTn id="8" dur="500" fill="hold"/>
                                        <p:tgtEl>
                                          <p:spTgt spid="860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par>
                          <p:cTn id="18" fill="hold">
                            <p:stCondLst>
                              <p:cond delay="1500"/>
                            </p:stCondLst>
                            <p:childTnLst>
                              <p:par>
                                <p:cTn id="19" presetID="2" presetClass="entr" presetSubtype="2" decel="10000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decel="10000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1+#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decel="100000"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decel="10000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decel="10000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1+#ppt_w/2"/>
                                          </p:val>
                                        </p:tav>
                                        <p:tav tm="100000">
                                          <p:val>
                                            <p:strVal val="#ppt_x"/>
                                          </p:val>
                                        </p:tav>
                                      </p:tavLst>
                                    </p:anim>
                                    <p:anim calcmode="lin" valueType="num">
                                      <p:cBhvr additive="base">
                                        <p:cTn id="42" dur="500" fill="hold"/>
                                        <p:tgtEl>
                                          <p:spTgt spid="15"/>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2" decel="10000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1+#ppt_w/2"/>
                                          </p:val>
                                        </p:tav>
                                        <p:tav tm="100000">
                                          <p:val>
                                            <p:strVal val="#ppt_x"/>
                                          </p:val>
                                        </p:tav>
                                      </p:tavLst>
                                    </p:anim>
                                    <p:anim calcmode="lin" valueType="num">
                                      <p:cBhvr additive="base">
                                        <p:cTn id="47"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flipH="1">
            <a:off x="533072" y="1392884"/>
            <a:ext cx="11090841" cy="0"/>
          </a:xfrm>
          <a:prstGeom prst="line">
            <a:avLst/>
          </a:prstGeom>
          <a:ln w="9525" cmpd="sng">
            <a:solidFill>
              <a:srgbClr val="E0E0E0"/>
            </a:solidFill>
          </a:ln>
          <a:effectLst/>
        </p:spPr>
        <p:style>
          <a:lnRef idx="2">
            <a:schemeClr val="accent1"/>
          </a:lnRef>
          <a:fillRef idx="0">
            <a:schemeClr val="accent1"/>
          </a:fillRef>
          <a:effectRef idx="1">
            <a:schemeClr val="accent1"/>
          </a:effectRef>
          <a:fontRef idx="minor">
            <a:schemeClr val="tx1"/>
          </a:fontRef>
        </p:style>
      </p:cxnSp>
      <p:sp>
        <p:nvSpPr>
          <p:cNvPr id="3" name="Title 2"/>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ea typeface="Hiragino Sans GB W3" panose="020B0300000000000000" pitchFamily="34" charset="-128"/>
                <a:cs typeface="Arial" panose="020B0604020202020204" pitchFamily="34" charset="0"/>
              </a:rPr>
              <a:t>OUR </a:t>
            </a:r>
            <a:r>
              <a:rPr lang="en-US" dirty="0">
                <a:solidFill>
                  <a:schemeClr val="tx2">
                    <a:lumMod val="60000"/>
                    <a:lumOff val="40000"/>
                  </a:schemeClr>
                </a:solidFill>
                <a:latin typeface="Arial" panose="020B0604020202020204" pitchFamily="34" charset="0"/>
                <a:ea typeface="Hiragino Sans GB W3" panose="020B0300000000000000" pitchFamily="34" charset="-128"/>
                <a:cs typeface="Arial" panose="020B0604020202020204" pitchFamily="34" charset="0"/>
              </a:rPr>
              <a:t>SERVICES</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17</a:t>
            </a:fld>
            <a:endParaRPr lang="en-US" dirty="0">
              <a:solidFill>
                <a:schemeClr val="tx2">
                  <a:lumMod val="60000"/>
                  <a:lumOff val="40000"/>
                </a:schemeClr>
              </a:solidFill>
            </a:endParaRPr>
          </a:p>
        </p:txBody>
      </p:sp>
      <p:grpSp>
        <p:nvGrpSpPr>
          <p:cNvPr id="2" name="Group 1">
            <a:extLst>
              <a:ext uri="{FF2B5EF4-FFF2-40B4-BE49-F238E27FC236}">
                <a16:creationId xmlns:a16="http://schemas.microsoft.com/office/drawing/2014/main" id="{A598B2B5-739F-4733-8E62-E9431849B646}"/>
              </a:ext>
            </a:extLst>
          </p:cNvPr>
          <p:cNvGrpSpPr/>
          <p:nvPr/>
        </p:nvGrpSpPr>
        <p:grpSpPr>
          <a:xfrm>
            <a:off x="576330" y="1712385"/>
            <a:ext cx="2446325" cy="2555448"/>
            <a:chOff x="576330" y="1712385"/>
            <a:chExt cx="2446325" cy="2555448"/>
          </a:xfrm>
        </p:grpSpPr>
        <p:sp>
          <p:nvSpPr>
            <p:cNvPr id="62" name="Rectangle 61"/>
            <p:cNvSpPr/>
            <p:nvPr/>
          </p:nvSpPr>
          <p:spPr>
            <a:xfrm>
              <a:off x="576330" y="1712385"/>
              <a:ext cx="2446325" cy="2555448"/>
            </a:xfrm>
            <a:prstGeom prst="rect">
              <a:avLst/>
            </a:prstGeom>
            <a:solidFill>
              <a:schemeClr val="accent1"/>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b="1" dirty="0">
                <a:solidFill>
                  <a:schemeClr val="bg1"/>
                </a:solidFill>
                <a:latin typeface="Raleway"/>
                <a:cs typeface="Raleway"/>
              </a:endParaRPr>
            </a:p>
            <a:p>
              <a:pPr algn="ctr"/>
              <a:endParaRPr lang="en-US" sz="2667" b="1" dirty="0">
                <a:solidFill>
                  <a:schemeClr val="bg1"/>
                </a:solidFill>
                <a:latin typeface="Raleway"/>
                <a:cs typeface="Raleway"/>
              </a:endParaRPr>
            </a:p>
            <a:p>
              <a:pPr algn="ctr"/>
              <a:r>
                <a:rPr lang="en-US" sz="2667" b="1" dirty="0">
                  <a:solidFill>
                    <a:schemeClr val="bg1"/>
                  </a:solidFill>
                  <a:latin typeface="Raleway"/>
                  <a:cs typeface="Raleway"/>
                </a:rPr>
                <a:t>DREAM</a:t>
              </a:r>
            </a:p>
          </p:txBody>
        </p:sp>
        <p:sp>
          <p:nvSpPr>
            <p:cNvPr id="25" name="Freeform 170"/>
            <p:cNvSpPr>
              <a:spLocks noEditPoints="1"/>
            </p:cNvSpPr>
            <p:nvPr/>
          </p:nvSpPr>
          <p:spPr bwMode="auto">
            <a:xfrm>
              <a:off x="1503549" y="2405549"/>
              <a:ext cx="617289" cy="619115"/>
            </a:xfrm>
            <a:custGeom>
              <a:avLst/>
              <a:gdLst>
                <a:gd name="T0" fmla="*/ 186 w 186"/>
                <a:gd name="T1" fmla="*/ 55 h 186"/>
                <a:gd name="T2" fmla="*/ 185 w 186"/>
                <a:gd name="T3" fmla="*/ 53 h 186"/>
                <a:gd name="T4" fmla="*/ 185 w 186"/>
                <a:gd name="T5" fmla="*/ 53 h 186"/>
                <a:gd name="T6" fmla="*/ 185 w 186"/>
                <a:gd name="T7" fmla="*/ 52 h 186"/>
                <a:gd name="T8" fmla="*/ 184 w 186"/>
                <a:gd name="T9" fmla="*/ 52 h 186"/>
                <a:gd name="T10" fmla="*/ 134 w 186"/>
                <a:gd name="T11" fmla="*/ 2 h 186"/>
                <a:gd name="T12" fmla="*/ 134 w 186"/>
                <a:gd name="T13" fmla="*/ 2 h 186"/>
                <a:gd name="T14" fmla="*/ 131 w 186"/>
                <a:gd name="T15" fmla="*/ 0 h 186"/>
                <a:gd name="T16" fmla="*/ 55 w 186"/>
                <a:gd name="T17" fmla="*/ 0 h 186"/>
                <a:gd name="T18" fmla="*/ 52 w 186"/>
                <a:gd name="T19" fmla="*/ 2 h 186"/>
                <a:gd name="T20" fmla="*/ 52 w 186"/>
                <a:gd name="T21" fmla="*/ 2 h 186"/>
                <a:gd name="T22" fmla="*/ 2 w 186"/>
                <a:gd name="T23" fmla="*/ 52 h 186"/>
                <a:gd name="T24" fmla="*/ 1 w 186"/>
                <a:gd name="T25" fmla="*/ 52 h 186"/>
                <a:gd name="T26" fmla="*/ 1 w 186"/>
                <a:gd name="T27" fmla="*/ 53 h 186"/>
                <a:gd name="T28" fmla="*/ 1 w 186"/>
                <a:gd name="T29" fmla="*/ 53 h 186"/>
                <a:gd name="T30" fmla="*/ 0 w 186"/>
                <a:gd name="T31" fmla="*/ 55 h 186"/>
                <a:gd name="T32" fmla="*/ 1 w 186"/>
                <a:gd name="T33" fmla="*/ 58 h 186"/>
                <a:gd name="T34" fmla="*/ 1 w 186"/>
                <a:gd name="T35" fmla="*/ 58 h 186"/>
                <a:gd name="T36" fmla="*/ 90 w 186"/>
                <a:gd name="T37" fmla="*/ 184 h 186"/>
                <a:gd name="T38" fmla="*/ 90 w 186"/>
                <a:gd name="T39" fmla="*/ 184 h 186"/>
                <a:gd name="T40" fmla="*/ 93 w 186"/>
                <a:gd name="T41" fmla="*/ 186 h 186"/>
                <a:gd name="T42" fmla="*/ 96 w 186"/>
                <a:gd name="T43" fmla="*/ 184 h 186"/>
                <a:gd name="T44" fmla="*/ 96 w 186"/>
                <a:gd name="T45" fmla="*/ 184 h 186"/>
                <a:gd name="T46" fmla="*/ 185 w 186"/>
                <a:gd name="T47" fmla="*/ 58 h 186"/>
                <a:gd name="T48" fmla="*/ 185 w 186"/>
                <a:gd name="T49" fmla="*/ 58 h 186"/>
                <a:gd name="T50" fmla="*/ 186 w 186"/>
                <a:gd name="T51" fmla="*/ 55 h 186"/>
                <a:gd name="T52" fmla="*/ 129 w 186"/>
                <a:gd name="T53" fmla="*/ 9 h 186"/>
                <a:gd name="T54" fmla="*/ 171 w 186"/>
                <a:gd name="T55" fmla="*/ 51 h 186"/>
                <a:gd name="T56" fmla="*/ 134 w 186"/>
                <a:gd name="T57" fmla="*/ 51 h 186"/>
                <a:gd name="T58" fmla="*/ 112 w 186"/>
                <a:gd name="T59" fmla="*/ 9 h 186"/>
                <a:gd name="T60" fmla="*/ 129 w 186"/>
                <a:gd name="T61" fmla="*/ 9 h 186"/>
                <a:gd name="T62" fmla="*/ 103 w 186"/>
                <a:gd name="T63" fmla="*/ 9 h 186"/>
                <a:gd name="T64" fmla="*/ 124 w 186"/>
                <a:gd name="T65" fmla="*/ 51 h 186"/>
                <a:gd name="T66" fmla="*/ 62 w 186"/>
                <a:gd name="T67" fmla="*/ 51 h 186"/>
                <a:gd name="T68" fmla="*/ 83 w 186"/>
                <a:gd name="T69" fmla="*/ 9 h 186"/>
                <a:gd name="T70" fmla="*/ 103 w 186"/>
                <a:gd name="T71" fmla="*/ 9 h 186"/>
                <a:gd name="T72" fmla="*/ 57 w 186"/>
                <a:gd name="T73" fmla="*/ 9 h 186"/>
                <a:gd name="T74" fmla="*/ 74 w 186"/>
                <a:gd name="T75" fmla="*/ 9 h 186"/>
                <a:gd name="T76" fmla="*/ 52 w 186"/>
                <a:gd name="T77" fmla="*/ 51 h 186"/>
                <a:gd name="T78" fmla="*/ 14 w 186"/>
                <a:gd name="T79" fmla="*/ 51 h 186"/>
                <a:gd name="T80" fmla="*/ 57 w 186"/>
                <a:gd name="T81" fmla="*/ 9 h 186"/>
                <a:gd name="T82" fmla="*/ 12 w 186"/>
                <a:gd name="T83" fmla="*/ 59 h 186"/>
                <a:gd name="T84" fmla="*/ 52 w 186"/>
                <a:gd name="T85" fmla="*/ 59 h 186"/>
                <a:gd name="T86" fmla="*/ 81 w 186"/>
                <a:gd name="T87" fmla="*/ 158 h 186"/>
                <a:gd name="T88" fmla="*/ 12 w 186"/>
                <a:gd name="T89" fmla="*/ 59 h 186"/>
                <a:gd name="T90" fmla="*/ 93 w 186"/>
                <a:gd name="T91" fmla="*/ 167 h 186"/>
                <a:gd name="T92" fmla="*/ 61 w 186"/>
                <a:gd name="T93" fmla="*/ 59 h 186"/>
                <a:gd name="T94" fmla="*/ 125 w 186"/>
                <a:gd name="T95" fmla="*/ 59 h 186"/>
                <a:gd name="T96" fmla="*/ 93 w 186"/>
                <a:gd name="T97" fmla="*/ 167 h 186"/>
                <a:gd name="T98" fmla="*/ 105 w 186"/>
                <a:gd name="T99" fmla="*/ 158 h 186"/>
                <a:gd name="T100" fmla="*/ 134 w 186"/>
                <a:gd name="T101" fmla="*/ 59 h 186"/>
                <a:gd name="T102" fmla="*/ 173 w 186"/>
                <a:gd name="T103" fmla="*/ 59 h 186"/>
                <a:gd name="T104" fmla="*/ 105 w 186"/>
                <a:gd name="T105" fmla="*/ 158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6" h="186">
                  <a:moveTo>
                    <a:pt x="186" y="55"/>
                  </a:moveTo>
                  <a:cubicBezTo>
                    <a:pt x="186" y="54"/>
                    <a:pt x="185" y="53"/>
                    <a:pt x="185" y="53"/>
                  </a:cubicBezTo>
                  <a:cubicBezTo>
                    <a:pt x="185" y="53"/>
                    <a:pt x="185" y="53"/>
                    <a:pt x="185" y="53"/>
                  </a:cubicBezTo>
                  <a:cubicBezTo>
                    <a:pt x="185" y="52"/>
                    <a:pt x="185" y="52"/>
                    <a:pt x="185" y="52"/>
                  </a:cubicBezTo>
                  <a:cubicBezTo>
                    <a:pt x="185" y="52"/>
                    <a:pt x="184" y="52"/>
                    <a:pt x="184" y="52"/>
                  </a:cubicBezTo>
                  <a:cubicBezTo>
                    <a:pt x="134" y="2"/>
                    <a:pt x="134" y="2"/>
                    <a:pt x="134" y="2"/>
                  </a:cubicBezTo>
                  <a:cubicBezTo>
                    <a:pt x="134" y="2"/>
                    <a:pt x="134" y="2"/>
                    <a:pt x="134" y="2"/>
                  </a:cubicBezTo>
                  <a:cubicBezTo>
                    <a:pt x="133" y="1"/>
                    <a:pt x="132" y="0"/>
                    <a:pt x="131" y="0"/>
                  </a:cubicBezTo>
                  <a:cubicBezTo>
                    <a:pt x="55" y="0"/>
                    <a:pt x="55" y="0"/>
                    <a:pt x="55" y="0"/>
                  </a:cubicBezTo>
                  <a:cubicBezTo>
                    <a:pt x="54" y="0"/>
                    <a:pt x="52" y="1"/>
                    <a:pt x="52" y="2"/>
                  </a:cubicBezTo>
                  <a:cubicBezTo>
                    <a:pt x="52" y="2"/>
                    <a:pt x="52" y="2"/>
                    <a:pt x="52" y="2"/>
                  </a:cubicBezTo>
                  <a:cubicBezTo>
                    <a:pt x="2" y="52"/>
                    <a:pt x="2" y="52"/>
                    <a:pt x="2" y="52"/>
                  </a:cubicBezTo>
                  <a:cubicBezTo>
                    <a:pt x="1" y="52"/>
                    <a:pt x="1" y="52"/>
                    <a:pt x="1" y="52"/>
                  </a:cubicBezTo>
                  <a:cubicBezTo>
                    <a:pt x="1" y="53"/>
                    <a:pt x="1" y="53"/>
                    <a:pt x="1" y="53"/>
                  </a:cubicBezTo>
                  <a:cubicBezTo>
                    <a:pt x="1" y="53"/>
                    <a:pt x="1" y="53"/>
                    <a:pt x="1" y="53"/>
                  </a:cubicBezTo>
                  <a:cubicBezTo>
                    <a:pt x="1" y="53"/>
                    <a:pt x="0" y="54"/>
                    <a:pt x="0" y="55"/>
                  </a:cubicBezTo>
                  <a:cubicBezTo>
                    <a:pt x="0" y="56"/>
                    <a:pt x="1" y="57"/>
                    <a:pt x="1" y="58"/>
                  </a:cubicBezTo>
                  <a:cubicBezTo>
                    <a:pt x="1" y="58"/>
                    <a:pt x="1" y="58"/>
                    <a:pt x="1" y="58"/>
                  </a:cubicBezTo>
                  <a:cubicBezTo>
                    <a:pt x="90" y="184"/>
                    <a:pt x="90" y="184"/>
                    <a:pt x="90" y="184"/>
                  </a:cubicBezTo>
                  <a:cubicBezTo>
                    <a:pt x="90" y="184"/>
                    <a:pt x="90" y="184"/>
                    <a:pt x="90" y="184"/>
                  </a:cubicBezTo>
                  <a:cubicBezTo>
                    <a:pt x="90" y="185"/>
                    <a:pt x="92" y="186"/>
                    <a:pt x="93" y="186"/>
                  </a:cubicBezTo>
                  <a:cubicBezTo>
                    <a:pt x="94" y="186"/>
                    <a:pt x="95" y="185"/>
                    <a:pt x="96" y="184"/>
                  </a:cubicBezTo>
                  <a:cubicBezTo>
                    <a:pt x="96" y="184"/>
                    <a:pt x="96" y="184"/>
                    <a:pt x="96" y="184"/>
                  </a:cubicBezTo>
                  <a:cubicBezTo>
                    <a:pt x="185" y="58"/>
                    <a:pt x="185" y="58"/>
                    <a:pt x="185" y="58"/>
                  </a:cubicBezTo>
                  <a:cubicBezTo>
                    <a:pt x="185" y="58"/>
                    <a:pt x="185" y="58"/>
                    <a:pt x="185" y="58"/>
                  </a:cubicBezTo>
                  <a:cubicBezTo>
                    <a:pt x="185" y="57"/>
                    <a:pt x="186" y="56"/>
                    <a:pt x="186" y="55"/>
                  </a:cubicBezTo>
                  <a:close/>
                  <a:moveTo>
                    <a:pt x="129" y="9"/>
                  </a:moveTo>
                  <a:cubicBezTo>
                    <a:pt x="171" y="51"/>
                    <a:pt x="171" y="51"/>
                    <a:pt x="171" y="51"/>
                  </a:cubicBezTo>
                  <a:cubicBezTo>
                    <a:pt x="134" y="51"/>
                    <a:pt x="134" y="51"/>
                    <a:pt x="134" y="51"/>
                  </a:cubicBezTo>
                  <a:cubicBezTo>
                    <a:pt x="112" y="9"/>
                    <a:pt x="112" y="9"/>
                    <a:pt x="112" y="9"/>
                  </a:cubicBezTo>
                  <a:lnTo>
                    <a:pt x="129" y="9"/>
                  </a:lnTo>
                  <a:close/>
                  <a:moveTo>
                    <a:pt x="103" y="9"/>
                  </a:moveTo>
                  <a:cubicBezTo>
                    <a:pt x="124" y="51"/>
                    <a:pt x="124" y="51"/>
                    <a:pt x="124" y="51"/>
                  </a:cubicBezTo>
                  <a:cubicBezTo>
                    <a:pt x="62" y="51"/>
                    <a:pt x="62" y="51"/>
                    <a:pt x="62" y="51"/>
                  </a:cubicBezTo>
                  <a:cubicBezTo>
                    <a:pt x="83" y="9"/>
                    <a:pt x="83" y="9"/>
                    <a:pt x="83" y="9"/>
                  </a:cubicBezTo>
                  <a:lnTo>
                    <a:pt x="103" y="9"/>
                  </a:lnTo>
                  <a:close/>
                  <a:moveTo>
                    <a:pt x="57" y="9"/>
                  </a:moveTo>
                  <a:cubicBezTo>
                    <a:pt x="74" y="9"/>
                    <a:pt x="74" y="9"/>
                    <a:pt x="74" y="9"/>
                  </a:cubicBezTo>
                  <a:cubicBezTo>
                    <a:pt x="52" y="51"/>
                    <a:pt x="52" y="51"/>
                    <a:pt x="52" y="51"/>
                  </a:cubicBezTo>
                  <a:cubicBezTo>
                    <a:pt x="14" y="51"/>
                    <a:pt x="14" y="51"/>
                    <a:pt x="14" y="51"/>
                  </a:cubicBezTo>
                  <a:lnTo>
                    <a:pt x="57" y="9"/>
                  </a:lnTo>
                  <a:close/>
                  <a:moveTo>
                    <a:pt x="12" y="59"/>
                  </a:moveTo>
                  <a:cubicBezTo>
                    <a:pt x="52" y="59"/>
                    <a:pt x="52" y="59"/>
                    <a:pt x="52" y="59"/>
                  </a:cubicBezTo>
                  <a:cubicBezTo>
                    <a:pt x="81" y="158"/>
                    <a:pt x="81" y="158"/>
                    <a:pt x="81" y="158"/>
                  </a:cubicBezTo>
                  <a:lnTo>
                    <a:pt x="12" y="59"/>
                  </a:lnTo>
                  <a:close/>
                  <a:moveTo>
                    <a:pt x="93" y="167"/>
                  </a:moveTo>
                  <a:cubicBezTo>
                    <a:pt x="61" y="59"/>
                    <a:pt x="61" y="59"/>
                    <a:pt x="61" y="59"/>
                  </a:cubicBezTo>
                  <a:cubicBezTo>
                    <a:pt x="125" y="59"/>
                    <a:pt x="125" y="59"/>
                    <a:pt x="125" y="59"/>
                  </a:cubicBezTo>
                  <a:lnTo>
                    <a:pt x="93" y="167"/>
                  </a:lnTo>
                  <a:close/>
                  <a:moveTo>
                    <a:pt x="105" y="158"/>
                  </a:moveTo>
                  <a:cubicBezTo>
                    <a:pt x="134" y="59"/>
                    <a:pt x="134" y="59"/>
                    <a:pt x="134" y="59"/>
                  </a:cubicBezTo>
                  <a:cubicBezTo>
                    <a:pt x="173" y="59"/>
                    <a:pt x="173" y="59"/>
                    <a:pt x="173" y="59"/>
                  </a:cubicBezTo>
                  <a:lnTo>
                    <a:pt x="105" y="15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 name="Group 4">
            <a:extLst>
              <a:ext uri="{FF2B5EF4-FFF2-40B4-BE49-F238E27FC236}">
                <a16:creationId xmlns:a16="http://schemas.microsoft.com/office/drawing/2014/main" id="{B17A0567-913F-4897-8510-11DC7A5257C9}"/>
              </a:ext>
            </a:extLst>
          </p:cNvPr>
          <p:cNvGrpSpPr/>
          <p:nvPr/>
        </p:nvGrpSpPr>
        <p:grpSpPr>
          <a:xfrm>
            <a:off x="3433802" y="1712385"/>
            <a:ext cx="2446325" cy="2555448"/>
            <a:chOff x="3433802" y="1712385"/>
            <a:chExt cx="2446325" cy="2555448"/>
          </a:xfrm>
        </p:grpSpPr>
        <p:sp>
          <p:nvSpPr>
            <p:cNvPr id="64" name="Rectangle 63"/>
            <p:cNvSpPr/>
            <p:nvPr/>
          </p:nvSpPr>
          <p:spPr>
            <a:xfrm>
              <a:off x="3433802" y="1712385"/>
              <a:ext cx="2446325" cy="2555448"/>
            </a:xfrm>
            <a:prstGeom prst="rect">
              <a:avLst/>
            </a:prstGeom>
            <a:solidFill>
              <a:schemeClr val="accent2"/>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b="1" dirty="0">
                <a:solidFill>
                  <a:schemeClr val="bg1"/>
                </a:solidFill>
                <a:latin typeface="Raleway"/>
                <a:cs typeface="Raleway"/>
              </a:endParaRPr>
            </a:p>
            <a:p>
              <a:pPr algn="ctr"/>
              <a:endParaRPr lang="en-US" sz="2667" b="1" dirty="0">
                <a:solidFill>
                  <a:schemeClr val="bg1"/>
                </a:solidFill>
                <a:latin typeface="Raleway"/>
                <a:cs typeface="Raleway"/>
              </a:endParaRPr>
            </a:p>
            <a:p>
              <a:pPr algn="ctr"/>
              <a:r>
                <a:rPr lang="en-US" sz="2667" b="1" dirty="0">
                  <a:solidFill>
                    <a:schemeClr val="bg1"/>
                  </a:solidFill>
                  <a:latin typeface="Raleway"/>
                  <a:cs typeface="Raleway"/>
                </a:rPr>
                <a:t>WISH</a:t>
              </a:r>
            </a:p>
          </p:txBody>
        </p:sp>
        <p:sp>
          <p:nvSpPr>
            <p:cNvPr id="26" name="Freeform 489"/>
            <p:cNvSpPr>
              <a:spLocks noEditPoints="1"/>
            </p:cNvSpPr>
            <p:nvPr/>
          </p:nvSpPr>
          <p:spPr bwMode="auto">
            <a:xfrm>
              <a:off x="4348218" y="2405549"/>
              <a:ext cx="617493" cy="619320"/>
            </a:xfrm>
            <a:custGeom>
              <a:avLst/>
              <a:gdLst>
                <a:gd name="T0" fmla="*/ 186 w 186"/>
                <a:gd name="T1" fmla="*/ 55 h 186"/>
                <a:gd name="T2" fmla="*/ 131 w 186"/>
                <a:gd name="T3" fmla="*/ 0 h 186"/>
                <a:gd name="T4" fmla="*/ 93 w 186"/>
                <a:gd name="T5" fmla="*/ 15 h 186"/>
                <a:gd name="T6" fmla="*/ 55 w 186"/>
                <a:gd name="T7" fmla="*/ 0 h 186"/>
                <a:gd name="T8" fmla="*/ 0 w 186"/>
                <a:gd name="T9" fmla="*/ 55 h 186"/>
                <a:gd name="T10" fmla="*/ 0 w 186"/>
                <a:gd name="T11" fmla="*/ 61 h 186"/>
                <a:gd name="T12" fmla="*/ 93 w 186"/>
                <a:gd name="T13" fmla="*/ 186 h 186"/>
                <a:gd name="T14" fmla="*/ 185 w 186"/>
                <a:gd name="T15" fmla="*/ 61 h 186"/>
                <a:gd name="T16" fmla="*/ 186 w 186"/>
                <a:gd name="T17" fmla="*/ 55 h 186"/>
                <a:gd name="T18" fmla="*/ 177 w 186"/>
                <a:gd name="T19" fmla="*/ 60 h 186"/>
                <a:gd name="T20" fmla="*/ 93 w 186"/>
                <a:gd name="T21" fmla="*/ 177 h 186"/>
                <a:gd name="T22" fmla="*/ 9 w 186"/>
                <a:gd name="T23" fmla="*/ 60 h 186"/>
                <a:gd name="T24" fmla="*/ 8 w 186"/>
                <a:gd name="T25" fmla="*/ 55 h 186"/>
                <a:gd name="T26" fmla="*/ 55 w 186"/>
                <a:gd name="T27" fmla="*/ 9 h 186"/>
                <a:gd name="T28" fmla="*/ 87 w 186"/>
                <a:gd name="T29" fmla="*/ 22 h 186"/>
                <a:gd name="T30" fmla="*/ 91 w 186"/>
                <a:gd name="T31" fmla="*/ 25 h 186"/>
                <a:gd name="T32" fmla="*/ 76 w 186"/>
                <a:gd name="T33" fmla="*/ 59 h 186"/>
                <a:gd name="T34" fmla="*/ 97 w 186"/>
                <a:gd name="T35" fmla="*/ 84 h 186"/>
                <a:gd name="T36" fmla="*/ 80 w 186"/>
                <a:gd name="T37" fmla="*/ 122 h 186"/>
                <a:gd name="T38" fmla="*/ 93 w 186"/>
                <a:gd name="T39" fmla="*/ 144 h 186"/>
                <a:gd name="T40" fmla="*/ 90 w 186"/>
                <a:gd name="T41" fmla="*/ 122 h 186"/>
                <a:gd name="T42" fmla="*/ 106 w 186"/>
                <a:gd name="T43" fmla="*/ 82 h 186"/>
                <a:gd name="T44" fmla="*/ 86 w 186"/>
                <a:gd name="T45" fmla="*/ 58 h 186"/>
                <a:gd name="T46" fmla="*/ 104 w 186"/>
                <a:gd name="T47" fmla="*/ 17 h 186"/>
                <a:gd name="T48" fmla="*/ 131 w 186"/>
                <a:gd name="T49" fmla="*/ 9 h 186"/>
                <a:gd name="T50" fmla="*/ 177 w 186"/>
                <a:gd name="T51" fmla="*/ 55 h 186"/>
                <a:gd name="T52" fmla="*/ 177 w 186"/>
                <a:gd name="T53" fmla="*/ 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6" h="186">
                  <a:moveTo>
                    <a:pt x="186" y="55"/>
                  </a:moveTo>
                  <a:cubicBezTo>
                    <a:pt x="186" y="25"/>
                    <a:pt x="161" y="0"/>
                    <a:pt x="131" y="0"/>
                  </a:cubicBezTo>
                  <a:cubicBezTo>
                    <a:pt x="116" y="0"/>
                    <a:pt x="103" y="6"/>
                    <a:pt x="93" y="15"/>
                  </a:cubicBezTo>
                  <a:cubicBezTo>
                    <a:pt x="83" y="6"/>
                    <a:pt x="70" y="0"/>
                    <a:pt x="55" y="0"/>
                  </a:cubicBezTo>
                  <a:cubicBezTo>
                    <a:pt x="25" y="0"/>
                    <a:pt x="0" y="25"/>
                    <a:pt x="0" y="55"/>
                  </a:cubicBezTo>
                  <a:cubicBezTo>
                    <a:pt x="0" y="58"/>
                    <a:pt x="1" y="63"/>
                    <a:pt x="0" y="61"/>
                  </a:cubicBezTo>
                  <a:cubicBezTo>
                    <a:pt x="6" y="115"/>
                    <a:pt x="85" y="186"/>
                    <a:pt x="93" y="186"/>
                  </a:cubicBezTo>
                  <a:cubicBezTo>
                    <a:pt x="101" y="186"/>
                    <a:pt x="179" y="115"/>
                    <a:pt x="185" y="61"/>
                  </a:cubicBezTo>
                  <a:cubicBezTo>
                    <a:pt x="185" y="63"/>
                    <a:pt x="186" y="58"/>
                    <a:pt x="186" y="55"/>
                  </a:cubicBezTo>
                  <a:close/>
                  <a:moveTo>
                    <a:pt x="177" y="60"/>
                  </a:moveTo>
                  <a:cubicBezTo>
                    <a:pt x="172" y="105"/>
                    <a:pt x="109" y="167"/>
                    <a:pt x="93" y="177"/>
                  </a:cubicBezTo>
                  <a:cubicBezTo>
                    <a:pt x="77" y="167"/>
                    <a:pt x="14" y="105"/>
                    <a:pt x="9" y="60"/>
                  </a:cubicBezTo>
                  <a:cubicBezTo>
                    <a:pt x="9" y="60"/>
                    <a:pt x="8" y="58"/>
                    <a:pt x="8" y="55"/>
                  </a:cubicBezTo>
                  <a:cubicBezTo>
                    <a:pt x="8" y="29"/>
                    <a:pt x="29" y="9"/>
                    <a:pt x="55" y="9"/>
                  </a:cubicBezTo>
                  <a:cubicBezTo>
                    <a:pt x="67" y="9"/>
                    <a:pt x="78" y="13"/>
                    <a:pt x="87" y="22"/>
                  </a:cubicBezTo>
                  <a:cubicBezTo>
                    <a:pt x="91" y="25"/>
                    <a:pt x="91" y="25"/>
                    <a:pt x="91" y="25"/>
                  </a:cubicBezTo>
                  <a:cubicBezTo>
                    <a:pt x="76" y="59"/>
                    <a:pt x="76" y="59"/>
                    <a:pt x="76" y="59"/>
                  </a:cubicBezTo>
                  <a:cubicBezTo>
                    <a:pt x="97" y="84"/>
                    <a:pt x="97" y="84"/>
                    <a:pt x="97" y="84"/>
                  </a:cubicBezTo>
                  <a:cubicBezTo>
                    <a:pt x="80" y="122"/>
                    <a:pt x="80" y="122"/>
                    <a:pt x="80" y="122"/>
                  </a:cubicBezTo>
                  <a:cubicBezTo>
                    <a:pt x="93" y="144"/>
                    <a:pt x="93" y="144"/>
                    <a:pt x="93" y="144"/>
                  </a:cubicBezTo>
                  <a:cubicBezTo>
                    <a:pt x="90" y="122"/>
                    <a:pt x="90" y="122"/>
                    <a:pt x="90" y="122"/>
                  </a:cubicBezTo>
                  <a:cubicBezTo>
                    <a:pt x="106" y="82"/>
                    <a:pt x="106" y="82"/>
                    <a:pt x="106" y="82"/>
                  </a:cubicBezTo>
                  <a:cubicBezTo>
                    <a:pt x="86" y="58"/>
                    <a:pt x="86" y="58"/>
                    <a:pt x="86" y="58"/>
                  </a:cubicBezTo>
                  <a:cubicBezTo>
                    <a:pt x="104" y="17"/>
                    <a:pt x="104" y="17"/>
                    <a:pt x="104" y="17"/>
                  </a:cubicBezTo>
                  <a:cubicBezTo>
                    <a:pt x="112" y="12"/>
                    <a:pt x="121" y="9"/>
                    <a:pt x="131" y="9"/>
                  </a:cubicBezTo>
                  <a:cubicBezTo>
                    <a:pt x="156" y="9"/>
                    <a:pt x="177" y="29"/>
                    <a:pt x="177" y="55"/>
                  </a:cubicBezTo>
                  <a:cubicBezTo>
                    <a:pt x="177" y="58"/>
                    <a:pt x="177" y="60"/>
                    <a:pt x="177" y="6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7" name="Group 6">
            <a:extLst>
              <a:ext uri="{FF2B5EF4-FFF2-40B4-BE49-F238E27FC236}">
                <a16:creationId xmlns:a16="http://schemas.microsoft.com/office/drawing/2014/main" id="{4D7335FA-6F36-43A8-BA3B-DC2391CFE53B}"/>
              </a:ext>
            </a:extLst>
          </p:cNvPr>
          <p:cNvGrpSpPr/>
          <p:nvPr/>
        </p:nvGrpSpPr>
        <p:grpSpPr>
          <a:xfrm>
            <a:off x="9148747" y="1712387"/>
            <a:ext cx="2446325" cy="2555447"/>
            <a:chOff x="9148747" y="1712387"/>
            <a:chExt cx="2446325" cy="2555447"/>
          </a:xfrm>
        </p:grpSpPr>
        <p:sp>
          <p:nvSpPr>
            <p:cNvPr id="59" name="Rectangle 58"/>
            <p:cNvSpPr/>
            <p:nvPr/>
          </p:nvSpPr>
          <p:spPr>
            <a:xfrm>
              <a:off x="9148747" y="1712387"/>
              <a:ext cx="2446325" cy="2555447"/>
            </a:xfrm>
            <a:prstGeom prst="rect">
              <a:avLst/>
            </a:prstGeom>
            <a:solidFill>
              <a:schemeClr val="accent4"/>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b="1" dirty="0">
                <a:solidFill>
                  <a:schemeClr val="bg1"/>
                </a:solidFill>
                <a:latin typeface="Raleway"/>
                <a:cs typeface="Raleway"/>
              </a:endParaRPr>
            </a:p>
            <a:p>
              <a:pPr algn="ctr"/>
              <a:endParaRPr lang="en-US" sz="2667" b="1" dirty="0">
                <a:solidFill>
                  <a:schemeClr val="bg1"/>
                </a:solidFill>
                <a:latin typeface="Raleway"/>
                <a:cs typeface="Raleway"/>
              </a:endParaRPr>
            </a:p>
            <a:p>
              <a:pPr algn="ctr"/>
              <a:r>
                <a:rPr lang="en-US" sz="2667" b="1" dirty="0">
                  <a:solidFill>
                    <a:schemeClr val="bg1"/>
                  </a:solidFill>
                  <a:latin typeface="Raleway"/>
                  <a:cs typeface="Raleway"/>
                </a:rPr>
                <a:t>NOW</a:t>
              </a:r>
              <a:endParaRPr lang="en-US" sz="3200" b="1" dirty="0">
                <a:solidFill>
                  <a:schemeClr val="bg1"/>
                </a:solidFill>
                <a:latin typeface="Raleway"/>
                <a:cs typeface="Raleway"/>
              </a:endParaRPr>
            </a:p>
          </p:txBody>
        </p:sp>
        <p:sp>
          <p:nvSpPr>
            <p:cNvPr id="27" name="Freeform 474"/>
            <p:cNvSpPr>
              <a:spLocks noEditPoints="1"/>
            </p:cNvSpPr>
            <p:nvPr/>
          </p:nvSpPr>
          <p:spPr bwMode="auto">
            <a:xfrm>
              <a:off x="10062249" y="2410824"/>
              <a:ext cx="619320" cy="613840"/>
            </a:xfrm>
            <a:custGeom>
              <a:avLst/>
              <a:gdLst>
                <a:gd name="T0" fmla="*/ 157 w 186"/>
                <a:gd name="T1" fmla="*/ 159 h 185"/>
                <a:gd name="T2" fmla="*/ 186 w 186"/>
                <a:gd name="T3" fmla="*/ 93 h 185"/>
                <a:gd name="T4" fmla="*/ 93 w 186"/>
                <a:gd name="T5" fmla="*/ 0 h 185"/>
                <a:gd name="T6" fmla="*/ 0 w 186"/>
                <a:gd name="T7" fmla="*/ 93 h 185"/>
                <a:gd name="T8" fmla="*/ 29 w 186"/>
                <a:gd name="T9" fmla="*/ 159 h 185"/>
                <a:gd name="T10" fmla="*/ 18 w 186"/>
                <a:gd name="T11" fmla="*/ 178 h 185"/>
                <a:gd name="T12" fmla="*/ 17 w 186"/>
                <a:gd name="T13" fmla="*/ 181 h 185"/>
                <a:gd name="T14" fmla="*/ 21 w 186"/>
                <a:gd name="T15" fmla="*/ 185 h 185"/>
                <a:gd name="T16" fmla="*/ 24 w 186"/>
                <a:gd name="T17" fmla="*/ 184 h 185"/>
                <a:gd name="T18" fmla="*/ 25 w 186"/>
                <a:gd name="T19" fmla="*/ 182 h 185"/>
                <a:gd name="T20" fmla="*/ 35 w 186"/>
                <a:gd name="T21" fmla="*/ 165 h 185"/>
                <a:gd name="T22" fmla="*/ 93 w 186"/>
                <a:gd name="T23" fmla="*/ 185 h 185"/>
                <a:gd name="T24" fmla="*/ 151 w 186"/>
                <a:gd name="T25" fmla="*/ 165 h 185"/>
                <a:gd name="T26" fmla="*/ 161 w 186"/>
                <a:gd name="T27" fmla="*/ 182 h 185"/>
                <a:gd name="T28" fmla="*/ 165 w 186"/>
                <a:gd name="T29" fmla="*/ 185 h 185"/>
                <a:gd name="T30" fmla="*/ 169 w 186"/>
                <a:gd name="T31" fmla="*/ 181 h 185"/>
                <a:gd name="T32" fmla="*/ 168 w 186"/>
                <a:gd name="T33" fmla="*/ 178 h 185"/>
                <a:gd name="T34" fmla="*/ 157 w 186"/>
                <a:gd name="T35" fmla="*/ 159 h 185"/>
                <a:gd name="T36" fmla="*/ 93 w 186"/>
                <a:gd name="T37" fmla="*/ 177 h 185"/>
                <a:gd name="T38" fmla="*/ 9 w 186"/>
                <a:gd name="T39" fmla="*/ 93 h 185"/>
                <a:gd name="T40" fmla="*/ 93 w 186"/>
                <a:gd name="T41" fmla="*/ 8 h 185"/>
                <a:gd name="T42" fmla="*/ 177 w 186"/>
                <a:gd name="T43" fmla="*/ 93 h 185"/>
                <a:gd name="T44" fmla="*/ 93 w 186"/>
                <a:gd name="T45" fmla="*/ 177 h 185"/>
                <a:gd name="T46" fmla="*/ 93 w 186"/>
                <a:gd name="T47" fmla="*/ 34 h 185"/>
                <a:gd name="T48" fmla="*/ 34 w 186"/>
                <a:gd name="T49" fmla="*/ 93 h 185"/>
                <a:gd name="T50" fmla="*/ 93 w 186"/>
                <a:gd name="T51" fmla="*/ 152 h 185"/>
                <a:gd name="T52" fmla="*/ 152 w 186"/>
                <a:gd name="T53" fmla="*/ 93 h 185"/>
                <a:gd name="T54" fmla="*/ 93 w 186"/>
                <a:gd name="T55" fmla="*/ 34 h 185"/>
                <a:gd name="T56" fmla="*/ 93 w 186"/>
                <a:gd name="T57" fmla="*/ 143 h 185"/>
                <a:gd name="T58" fmla="*/ 42 w 186"/>
                <a:gd name="T59" fmla="*/ 93 h 185"/>
                <a:gd name="T60" fmla="*/ 93 w 186"/>
                <a:gd name="T61" fmla="*/ 42 h 185"/>
                <a:gd name="T62" fmla="*/ 144 w 186"/>
                <a:gd name="T63" fmla="*/ 93 h 185"/>
                <a:gd name="T64" fmla="*/ 93 w 186"/>
                <a:gd name="T65" fmla="*/ 143 h 185"/>
                <a:gd name="T66" fmla="*/ 93 w 186"/>
                <a:gd name="T67" fmla="*/ 67 h 185"/>
                <a:gd name="T68" fmla="*/ 68 w 186"/>
                <a:gd name="T69" fmla="*/ 93 h 185"/>
                <a:gd name="T70" fmla="*/ 93 w 186"/>
                <a:gd name="T71" fmla="*/ 118 h 185"/>
                <a:gd name="T72" fmla="*/ 118 w 186"/>
                <a:gd name="T73" fmla="*/ 93 h 185"/>
                <a:gd name="T74" fmla="*/ 93 w 186"/>
                <a:gd name="T75" fmla="*/ 67 h 185"/>
                <a:gd name="T76" fmla="*/ 93 w 186"/>
                <a:gd name="T77" fmla="*/ 109 h 185"/>
                <a:gd name="T78" fmla="*/ 76 w 186"/>
                <a:gd name="T79" fmla="*/ 93 h 185"/>
                <a:gd name="T80" fmla="*/ 93 w 186"/>
                <a:gd name="T81" fmla="*/ 76 h 185"/>
                <a:gd name="T82" fmla="*/ 110 w 186"/>
                <a:gd name="T83" fmla="*/ 93 h 185"/>
                <a:gd name="T84" fmla="*/ 93 w 186"/>
                <a:gd name="T85" fmla="*/ 109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6" h="185">
                  <a:moveTo>
                    <a:pt x="157" y="159"/>
                  </a:moveTo>
                  <a:cubicBezTo>
                    <a:pt x="175" y="143"/>
                    <a:pt x="186" y="119"/>
                    <a:pt x="186" y="93"/>
                  </a:cubicBezTo>
                  <a:cubicBezTo>
                    <a:pt x="186" y="41"/>
                    <a:pt x="144" y="0"/>
                    <a:pt x="93" y="0"/>
                  </a:cubicBezTo>
                  <a:cubicBezTo>
                    <a:pt x="42" y="0"/>
                    <a:pt x="0" y="41"/>
                    <a:pt x="0" y="93"/>
                  </a:cubicBezTo>
                  <a:cubicBezTo>
                    <a:pt x="0" y="119"/>
                    <a:pt x="11" y="143"/>
                    <a:pt x="29" y="159"/>
                  </a:cubicBezTo>
                  <a:cubicBezTo>
                    <a:pt x="18" y="178"/>
                    <a:pt x="18" y="178"/>
                    <a:pt x="18" y="178"/>
                  </a:cubicBezTo>
                  <a:cubicBezTo>
                    <a:pt x="18" y="179"/>
                    <a:pt x="17" y="180"/>
                    <a:pt x="17" y="181"/>
                  </a:cubicBezTo>
                  <a:cubicBezTo>
                    <a:pt x="17" y="183"/>
                    <a:pt x="19" y="185"/>
                    <a:pt x="21" y="185"/>
                  </a:cubicBezTo>
                  <a:cubicBezTo>
                    <a:pt x="22" y="185"/>
                    <a:pt x="24" y="185"/>
                    <a:pt x="24" y="184"/>
                  </a:cubicBezTo>
                  <a:cubicBezTo>
                    <a:pt x="25" y="184"/>
                    <a:pt x="25" y="183"/>
                    <a:pt x="25" y="182"/>
                  </a:cubicBezTo>
                  <a:cubicBezTo>
                    <a:pt x="35" y="165"/>
                    <a:pt x="35" y="165"/>
                    <a:pt x="35" y="165"/>
                  </a:cubicBezTo>
                  <a:cubicBezTo>
                    <a:pt x="51" y="178"/>
                    <a:pt x="71" y="185"/>
                    <a:pt x="93" y="185"/>
                  </a:cubicBezTo>
                  <a:cubicBezTo>
                    <a:pt x="115" y="185"/>
                    <a:pt x="135" y="178"/>
                    <a:pt x="151" y="165"/>
                  </a:cubicBezTo>
                  <a:cubicBezTo>
                    <a:pt x="161" y="182"/>
                    <a:pt x="161" y="182"/>
                    <a:pt x="161" y="182"/>
                  </a:cubicBezTo>
                  <a:cubicBezTo>
                    <a:pt x="161" y="184"/>
                    <a:pt x="163" y="185"/>
                    <a:pt x="165" y="185"/>
                  </a:cubicBezTo>
                  <a:cubicBezTo>
                    <a:pt x="167" y="185"/>
                    <a:pt x="169" y="183"/>
                    <a:pt x="169" y="181"/>
                  </a:cubicBezTo>
                  <a:cubicBezTo>
                    <a:pt x="169" y="180"/>
                    <a:pt x="168" y="179"/>
                    <a:pt x="168" y="178"/>
                  </a:cubicBezTo>
                  <a:lnTo>
                    <a:pt x="157" y="159"/>
                  </a:lnTo>
                  <a:close/>
                  <a:moveTo>
                    <a:pt x="93" y="177"/>
                  </a:moveTo>
                  <a:cubicBezTo>
                    <a:pt x="46" y="177"/>
                    <a:pt x="9" y="139"/>
                    <a:pt x="9" y="93"/>
                  </a:cubicBezTo>
                  <a:cubicBezTo>
                    <a:pt x="9" y="46"/>
                    <a:pt x="46" y="8"/>
                    <a:pt x="93" y="8"/>
                  </a:cubicBezTo>
                  <a:cubicBezTo>
                    <a:pt x="140" y="8"/>
                    <a:pt x="177" y="46"/>
                    <a:pt x="177" y="93"/>
                  </a:cubicBezTo>
                  <a:cubicBezTo>
                    <a:pt x="177" y="139"/>
                    <a:pt x="140" y="177"/>
                    <a:pt x="93" y="177"/>
                  </a:cubicBezTo>
                  <a:close/>
                  <a:moveTo>
                    <a:pt x="93" y="34"/>
                  </a:moveTo>
                  <a:cubicBezTo>
                    <a:pt x="60" y="34"/>
                    <a:pt x="34" y="60"/>
                    <a:pt x="34" y="93"/>
                  </a:cubicBezTo>
                  <a:cubicBezTo>
                    <a:pt x="34" y="125"/>
                    <a:pt x="60" y="152"/>
                    <a:pt x="93" y="152"/>
                  </a:cubicBezTo>
                  <a:cubicBezTo>
                    <a:pt x="126" y="152"/>
                    <a:pt x="152" y="125"/>
                    <a:pt x="152" y="93"/>
                  </a:cubicBezTo>
                  <a:cubicBezTo>
                    <a:pt x="152" y="60"/>
                    <a:pt x="126" y="34"/>
                    <a:pt x="93" y="34"/>
                  </a:cubicBezTo>
                  <a:close/>
                  <a:moveTo>
                    <a:pt x="93" y="143"/>
                  </a:moveTo>
                  <a:cubicBezTo>
                    <a:pt x="65" y="143"/>
                    <a:pt x="42" y="121"/>
                    <a:pt x="42" y="93"/>
                  </a:cubicBezTo>
                  <a:cubicBezTo>
                    <a:pt x="42" y="65"/>
                    <a:pt x="65" y="42"/>
                    <a:pt x="93" y="42"/>
                  </a:cubicBezTo>
                  <a:cubicBezTo>
                    <a:pt x="121" y="42"/>
                    <a:pt x="144" y="65"/>
                    <a:pt x="144" y="93"/>
                  </a:cubicBezTo>
                  <a:cubicBezTo>
                    <a:pt x="144" y="121"/>
                    <a:pt x="121" y="143"/>
                    <a:pt x="93" y="143"/>
                  </a:cubicBezTo>
                  <a:close/>
                  <a:moveTo>
                    <a:pt x="93" y="67"/>
                  </a:moveTo>
                  <a:cubicBezTo>
                    <a:pt x="79" y="67"/>
                    <a:pt x="68" y="79"/>
                    <a:pt x="68" y="93"/>
                  </a:cubicBezTo>
                  <a:cubicBezTo>
                    <a:pt x="68" y="107"/>
                    <a:pt x="79" y="118"/>
                    <a:pt x="93" y="118"/>
                  </a:cubicBezTo>
                  <a:cubicBezTo>
                    <a:pt x="107" y="118"/>
                    <a:pt x="118" y="107"/>
                    <a:pt x="118" y="93"/>
                  </a:cubicBezTo>
                  <a:cubicBezTo>
                    <a:pt x="118" y="79"/>
                    <a:pt x="107" y="67"/>
                    <a:pt x="93" y="67"/>
                  </a:cubicBezTo>
                  <a:close/>
                  <a:moveTo>
                    <a:pt x="93" y="109"/>
                  </a:moveTo>
                  <a:cubicBezTo>
                    <a:pt x="84" y="109"/>
                    <a:pt x="76" y="102"/>
                    <a:pt x="76" y="93"/>
                  </a:cubicBezTo>
                  <a:cubicBezTo>
                    <a:pt x="76" y="83"/>
                    <a:pt x="84" y="76"/>
                    <a:pt x="93" y="76"/>
                  </a:cubicBezTo>
                  <a:cubicBezTo>
                    <a:pt x="102" y="76"/>
                    <a:pt x="110" y="83"/>
                    <a:pt x="110" y="93"/>
                  </a:cubicBezTo>
                  <a:cubicBezTo>
                    <a:pt x="110" y="102"/>
                    <a:pt x="102" y="109"/>
                    <a:pt x="93" y="10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A2A97F26-5E2C-4AEC-A4C3-87DB4709A021}"/>
              </a:ext>
            </a:extLst>
          </p:cNvPr>
          <p:cNvGrpSpPr/>
          <p:nvPr/>
        </p:nvGrpSpPr>
        <p:grpSpPr>
          <a:xfrm>
            <a:off x="6291274" y="1712385"/>
            <a:ext cx="2446325" cy="2555448"/>
            <a:chOff x="6291274" y="1712385"/>
            <a:chExt cx="2446325" cy="2555448"/>
          </a:xfrm>
        </p:grpSpPr>
        <p:sp>
          <p:nvSpPr>
            <p:cNvPr id="63" name="Rectangle 62"/>
            <p:cNvSpPr/>
            <p:nvPr/>
          </p:nvSpPr>
          <p:spPr>
            <a:xfrm>
              <a:off x="6291274" y="1712385"/>
              <a:ext cx="2446325" cy="2555448"/>
            </a:xfrm>
            <a:prstGeom prst="rect">
              <a:avLst/>
            </a:prstGeom>
            <a:solidFill>
              <a:schemeClr val="accent3"/>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67" b="1" dirty="0">
                <a:solidFill>
                  <a:schemeClr val="bg1"/>
                </a:solidFill>
                <a:latin typeface="Raleway"/>
                <a:cs typeface="Raleway"/>
              </a:endParaRPr>
            </a:p>
            <a:p>
              <a:pPr algn="ctr"/>
              <a:endParaRPr lang="en-US" sz="2667" b="1" dirty="0">
                <a:solidFill>
                  <a:schemeClr val="bg1"/>
                </a:solidFill>
                <a:latin typeface="Raleway"/>
                <a:cs typeface="Raleway"/>
              </a:endParaRPr>
            </a:p>
            <a:p>
              <a:pPr algn="ctr"/>
              <a:r>
                <a:rPr lang="en-US" sz="2667" b="1" dirty="0">
                  <a:solidFill>
                    <a:schemeClr val="bg1"/>
                  </a:solidFill>
                  <a:latin typeface="Raleway"/>
                  <a:cs typeface="Raleway"/>
                </a:rPr>
                <a:t>DO IT</a:t>
              </a:r>
            </a:p>
          </p:txBody>
        </p:sp>
        <p:sp>
          <p:nvSpPr>
            <p:cNvPr id="28" name="Freeform 513"/>
            <p:cNvSpPr>
              <a:spLocks noEditPoints="1"/>
            </p:cNvSpPr>
            <p:nvPr/>
          </p:nvSpPr>
          <p:spPr bwMode="auto">
            <a:xfrm>
              <a:off x="7198382" y="2409202"/>
              <a:ext cx="632109" cy="615668"/>
            </a:xfrm>
            <a:custGeom>
              <a:avLst/>
              <a:gdLst>
                <a:gd name="T0" fmla="*/ 0 w 190"/>
                <a:gd name="T1" fmla="*/ 185 h 185"/>
                <a:gd name="T2" fmla="*/ 77 w 190"/>
                <a:gd name="T3" fmla="*/ 153 h 185"/>
                <a:gd name="T4" fmla="*/ 15 w 190"/>
                <a:gd name="T5" fmla="*/ 170 h 185"/>
                <a:gd name="T6" fmla="*/ 38 w 190"/>
                <a:gd name="T7" fmla="*/ 143 h 185"/>
                <a:gd name="T8" fmla="*/ 15 w 190"/>
                <a:gd name="T9" fmla="*/ 170 h 185"/>
                <a:gd name="T10" fmla="*/ 118 w 190"/>
                <a:gd name="T11" fmla="*/ 97 h 185"/>
                <a:gd name="T12" fmla="*/ 109 w 190"/>
                <a:gd name="T13" fmla="*/ 97 h 185"/>
                <a:gd name="T14" fmla="*/ 184 w 190"/>
                <a:gd name="T15" fmla="*/ 1 h 185"/>
                <a:gd name="T16" fmla="*/ 88 w 190"/>
                <a:gd name="T17" fmla="*/ 38 h 185"/>
                <a:gd name="T18" fmla="*/ 10 w 190"/>
                <a:gd name="T19" fmla="*/ 91 h 185"/>
                <a:gd name="T20" fmla="*/ 52 w 190"/>
                <a:gd name="T21" fmla="*/ 133 h 185"/>
                <a:gd name="T22" fmla="*/ 82 w 190"/>
                <a:gd name="T23" fmla="*/ 143 h 185"/>
                <a:gd name="T24" fmla="*/ 117 w 190"/>
                <a:gd name="T25" fmla="*/ 127 h 185"/>
                <a:gd name="T26" fmla="*/ 184 w 190"/>
                <a:gd name="T27" fmla="*/ 1 h 185"/>
                <a:gd name="T28" fmla="*/ 98 w 190"/>
                <a:gd name="T29" fmla="*/ 155 h 185"/>
                <a:gd name="T30" fmla="*/ 82 w 190"/>
                <a:gd name="T31" fmla="*/ 134 h 185"/>
                <a:gd name="T32" fmla="*/ 75 w 190"/>
                <a:gd name="T33" fmla="*/ 135 h 185"/>
                <a:gd name="T34" fmla="*/ 50 w 190"/>
                <a:gd name="T35" fmla="*/ 105 h 185"/>
                <a:gd name="T36" fmla="*/ 30 w 190"/>
                <a:gd name="T37" fmla="*/ 87 h 185"/>
                <a:gd name="T38" fmla="*/ 61 w 190"/>
                <a:gd name="T39" fmla="*/ 75 h 185"/>
                <a:gd name="T40" fmla="*/ 109 w 190"/>
                <a:gd name="T41" fmla="*/ 125 h 185"/>
                <a:gd name="T42" fmla="*/ 134 w 190"/>
                <a:gd name="T43" fmla="*/ 99 h 185"/>
                <a:gd name="T44" fmla="*/ 67 w 190"/>
                <a:gd name="T45" fmla="*/ 70 h 185"/>
                <a:gd name="T46" fmla="*/ 94 w 190"/>
                <a:gd name="T47" fmla="*/ 44 h 185"/>
                <a:gd name="T48" fmla="*/ 141 w 190"/>
                <a:gd name="T49" fmla="*/ 91 h 185"/>
                <a:gd name="T50" fmla="*/ 84 w 190"/>
                <a:gd name="T51" fmla="*/ 72 h 185"/>
                <a:gd name="T52" fmla="*/ 92 w 190"/>
                <a:gd name="T53" fmla="*/ 72 h 185"/>
                <a:gd name="T54" fmla="*/ 139 w 190"/>
                <a:gd name="T55" fmla="*/ 59 h 185"/>
                <a:gd name="T56" fmla="*/ 139 w 190"/>
                <a:gd name="T57" fmla="*/ 34 h 185"/>
                <a:gd name="T58" fmla="*/ 139 w 190"/>
                <a:gd name="T59" fmla="*/ 59 h 185"/>
                <a:gd name="T60" fmla="*/ 143 w 190"/>
                <a:gd name="T61" fmla="*/ 46 h 185"/>
                <a:gd name="T62" fmla="*/ 135 w 190"/>
                <a:gd name="T63" fmla="*/ 46 h 185"/>
                <a:gd name="T64" fmla="*/ 101 w 190"/>
                <a:gd name="T65" fmla="*/ 88 h 185"/>
                <a:gd name="T66" fmla="*/ 101 w 190"/>
                <a:gd name="T67" fmla="*/ 80 h 185"/>
                <a:gd name="T68" fmla="*/ 101 w 190"/>
                <a:gd name="T69" fmla="*/ 8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185">
                  <a:moveTo>
                    <a:pt x="32" y="104"/>
                  </a:moveTo>
                  <a:cubicBezTo>
                    <a:pt x="0" y="185"/>
                    <a:pt x="0" y="185"/>
                    <a:pt x="0" y="185"/>
                  </a:cubicBezTo>
                  <a:cubicBezTo>
                    <a:pt x="82" y="153"/>
                    <a:pt x="82" y="153"/>
                    <a:pt x="82" y="153"/>
                  </a:cubicBezTo>
                  <a:cubicBezTo>
                    <a:pt x="80" y="153"/>
                    <a:pt x="79" y="153"/>
                    <a:pt x="77" y="153"/>
                  </a:cubicBezTo>
                  <a:cubicBezTo>
                    <a:pt x="52" y="153"/>
                    <a:pt x="29" y="129"/>
                    <a:pt x="32" y="104"/>
                  </a:cubicBezTo>
                  <a:close/>
                  <a:moveTo>
                    <a:pt x="15" y="170"/>
                  </a:moveTo>
                  <a:cubicBezTo>
                    <a:pt x="30" y="132"/>
                    <a:pt x="30" y="132"/>
                    <a:pt x="30" y="132"/>
                  </a:cubicBezTo>
                  <a:cubicBezTo>
                    <a:pt x="32" y="136"/>
                    <a:pt x="35" y="140"/>
                    <a:pt x="38" y="143"/>
                  </a:cubicBezTo>
                  <a:cubicBezTo>
                    <a:pt x="42" y="148"/>
                    <a:pt x="47" y="152"/>
                    <a:pt x="53" y="155"/>
                  </a:cubicBezTo>
                  <a:lnTo>
                    <a:pt x="15" y="170"/>
                  </a:lnTo>
                  <a:close/>
                  <a:moveTo>
                    <a:pt x="113" y="101"/>
                  </a:moveTo>
                  <a:cubicBezTo>
                    <a:pt x="116" y="101"/>
                    <a:pt x="118" y="99"/>
                    <a:pt x="118" y="97"/>
                  </a:cubicBezTo>
                  <a:cubicBezTo>
                    <a:pt x="118" y="95"/>
                    <a:pt x="116" y="93"/>
                    <a:pt x="113" y="93"/>
                  </a:cubicBezTo>
                  <a:cubicBezTo>
                    <a:pt x="111" y="93"/>
                    <a:pt x="109" y="95"/>
                    <a:pt x="109" y="97"/>
                  </a:cubicBezTo>
                  <a:cubicBezTo>
                    <a:pt x="109" y="99"/>
                    <a:pt x="111" y="101"/>
                    <a:pt x="113" y="101"/>
                  </a:cubicBezTo>
                  <a:close/>
                  <a:moveTo>
                    <a:pt x="184" y="1"/>
                  </a:moveTo>
                  <a:cubicBezTo>
                    <a:pt x="183" y="0"/>
                    <a:pt x="180" y="0"/>
                    <a:pt x="177" y="0"/>
                  </a:cubicBezTo>
                  <a:cubicBezTo>
                    <a:pt x="159" y="0"/>
                    <a:pt x="113" y="13"/>
                    <a:pt x="88" y="38"/>
                  </a:cubicBezTo>
                  <a:cubicBezTo>
                    <a:pt x="82" y="44"/>
                    <a:pt x="62" y="62"/>
                    <a:pt x="58" y="68"/>
                  </a:cubicBezTo>
                  <a:cubicBezTo>
                    <a:pt x="43" y="72"/>
                    <a:pt x="22" y="80"/>
                    <a:pt x="10" y="91"/>
                  </a:cubicBezTo>
                  <a:cubicBezTo>
                    <a:pt x="10" y="91"/>
                    <a:pt x="25" y="91"/>
                    <a:pt x="42" y="103"/>
                  </a:cubicBezTo>
                  <a:cubicBezTo>
                    <a:pt x="40" y="113"/>
                    <a:pt x="43" y="124"/>
                    <a:pt x="52" y="133"/>
                  </a:cubicBezTo>
                  <a:cubicBezTo>
                    <a:pt x="59" y="140"/>
                    <a:pt x="67" y="144"/>
                    <a:pt x="75" y="144"/>
                  </a:cubicBezTo>
                  <a:cubicBezTo>
                    <a:pt x="78" y="144"/>
                    <a:pt x="80" y="143"/>
                    <a:pt x="82" y="143"/>
                  </a:cubicBezTo>
                  <a:cubicBezTo>
                    <a:pt x="94" y="160"/>
                    <a:pt x="94" y="175"/>
                    <a:pt x="94" y="175"/>
                  </a:cubicBezTo>
                  <a:cubicBezTo>
                    <a:pt x="105" y="163"/>
                    <a:pt x="113" y="142"/>
                    <a:pt x="117" y="127"/>
                  </a:cubicBezTo>
                  <a:cubicBezTo>
                    <a:pt x="124" y="123"/>
                    <a:pt x="141" y="103"/>
                    <a:pt x="147" y="97"/>
                  </a:cubicBezTo>
                  <a:cubicBezTo>
                    <a:pt x="177" y="68"/>
                    <a:pt x="190" y="7"/>
                    <a:pt x="184" y="1"/>
                  </a:cubicBezTo>
                  <a:close/>
                  <a:moveTo>
                    <a:pt x="109" y="125"/>
                  </a:moveTo>
                  <a:cubicBezTo>
                    <a:pt x="106" y="136"/>
                    <a:pt x="102" y="147"/>
                    <a:pt x="98" y="155"/>
                  </a:cubicBezTo>
                  <a:cubicBezTo>
                    <a:pt x="96" y="150"/>
                    <a:pt x="93" y="144"/>
                    <a:pt x="89" y="138"/>
                  </a:cubicBezTo>
                  <a:cubicBezTo>
                    <a:pt x="88" y="136"/>
                    <a:pt x="85" y="134"/>
                    <a:pt x="82" y="134"/>
                  </a:cubicBezTo>
                  <a:cubicBezTo>
                    <a:pt x="82" y="134"/>
                    <a:pt x="81" y="134"/>
                    <a:pt x="80" y="135"/>
                  </a:cubicBezTo>
                  <a:cubicBezTo>
                    <a:pt x="79" y="135"/>
                    <a:pt x="77" y="135"/>
                    <a:pt x="75" y="135"/>
                  </a:cubicBezTo>
                  <a:cubicBezTo>
                    <a:pt x="69" y="135"/>
                    <a:pt x="63" y="132"/>
                    <a:pt x="58" y="127"/>
                  </a:cubicBezTo>
                  <a:cubicBezTo>
                    <a:pt x="51" y="121"/>
                    <a:pt x="48" y="113"/>
                    <a:pt x="50" y="105"/>
                  </a:cubicBezTo>
                  <a:cubicBezTo>
                    <a:pt x="51" y="101"/>
                    <a:pt x="50" y="98"/>
                    <a:pt x="47" y="96"/>
                  </a:cubicBezTo>
                  <a:cubicBezTo>
                    <a:pt x="41" y="92"/>
                    <a:pt x="35" y="89"/>
                    <a:pt x="30" y="87"/>
                  </a:cubicBezTo>
                  <a:cubicBezTo>
                    <a:pt x="38" y="83"/>
                    <a:pt x="49" y="79"/>
                    <a:pt x="60" y="76"/>
                  </a:cubicBezTo>
                  <a:cubicBezTo>
                    <a:pt x="60" y="76"/>
                    <a:pt x="60" y="76"/>
                    <a:pt x="61" y="75"/>
                  </a:cubicBezTo>
                  <a:cubicBezTo>
                    <a:pt x="110" y="124"/>
                    <a:pt x="110" y="124"/>
                    <a:pt x="110" y="124"/>
                  </a:cubicBezTo>
                  <a:cubicBezTo>
                    <a:pt x="110" y="125"/>
                    <a:pt x="109" y="125"/>
                    <a:pt x="109" y="125"/>
                  </a:cubicBezTo>
                  <a:close/>
                  <a:moveTo>
                    <a:pt x="141" y="91"/>
                  </a:moveTo>
                  <a:cubicBezTo>
                    <a:pt x="140" y="93"/>
                    <a:pt x="137" y="96"/>
                    <a:pt x="134" y="99"/>
                  </a:cubicBezTo>
                  <a:cubicBezTo>
                    <a:pt x="129" y="105"/>
                    <a:pt x="120" y="113"/>
                    <a:pt x="115" y="118"/>
                  </a:cubicBezTo>
                  <a:cubicBezTo>
                    <a:pt x="67" y="70"/>
                    <a:pt x="67" y="70"/>
                    <a:pt x="67" y="70"/>
                  </a:cubicBezTo>
                  <a:cubicBezTo>
                    <a:pt x="72" y="65"/>
                    <a:pt x="80" y="56"/>
                    <a:pt x="86" y="51"/>
                  </a:cubicBezTo>
                  <a:cubicBezTo>
                    <a:pt x="89" y="48"/>
                    <a:pt x="92" y="45"/>
                    <a:pt x="94" y="44"/>
                  </a:cubicBezTo>
                  <a:cubicBezTo>
                    <a:pt x="116" y="21"/>
                    <a:pt x="160" y="8"/>
                    <a:pt x="177" y="8"/>
                  </a:cubicBezTo>
                  <a:cubicBezTo>
                    <a:pt x="177" y="22"/>
                    <a:pt x="165" y="68"/>
                    <a:pt x="141" y="91"/>
                  </a:cubicBezTo>
                  <a:close/>
                  <a:moveTo>
                    <a:pt x="88" y="67"/>
                  </a:moveTo>
                  <a:cubicBezTo>
                    <a:pt x="86" y="67"/>
                    <a:pt x="84" y="69"/>
                    <a:pt x="84" y="72"/>
                  </a:cubicBezTo>
                  <a:cubicBezTo>
                    <a:pt x="84" y="74"/>
                    <a:pt x="86" y="76"/>
                    <a:pt x="88" y="76"/>
                  </a:cubicBezTo>
                  <a:cubicBezTo>
                    <a:pt x="90" y="76"/>
                    <a:pt x="92" y="74"/>
                    <a:pt x="92" y="72"/>
                  </a:cubicBezTo>
                  <a:cubicBezTo>
                    <a:pt x="92" y="69"/>
                    <a:pt x="90" y="67"/>
                    <a:pt x="88" y="67"/>
                  </a:cubicBezTo>
                  <a:close/>
                  <a:moveTo>
                    <a:pt x="139" y="59"/>
                  </a:moveTo>
                  <a:cubicBezTo>
                    <a:pt x="146" y="59"/>
                    <a:pt x="151" y="53"/>
                    <a:pt x="151" y="46"/>
                  </a:cubicBezTo>
                  <a:cubicBezTo>
                    <a:pt x="151" y="39"/>
                    <a:pt x="146" y="34"/>
                    <a:pt x="139" y="34"/>
                  </a:cubicBezTo>
                  <a:cubicBezTo>
                    <a:pt x="132" y="34"/>
                    <a:pt x="126" y="39"/>
                    <a:pt x="126" y="46"/>
                  </a:cubicBezTo>
                  <a:cubicBezTo>
                    <a:pt x="126" y="53"/>
                    <a:pt x="132" y="59"/>
                    <a:pt x="139" y="59"/>
                  </a:cubicBezTo>
                  <a:close/>
                  <a:moveTo>
                    <a:pt x="139" y="42"/>
                  </a:moveTo>
                  <a:cubicBezTo>
                    <a:pt x="141" y="42"/>
                    <a:pt x="143" y="44"/>
                    <a:pt x="143" y="46"/>
                  </a:cubicBezTo>
                  <a:cubicBezTo>
                    <a:pt x="143" y="49"/>
                    <a:pt x="141" y="50"/>
                    <a:pt x="139" y="50"/>
                  </a:cubicBezTo>
                  <a:cubicBezTo>
                    <a:pt x="136" y="50"/>
                    <a:pt x="135" y="49"/>
                    <a:pt x="135" y="46"/>
                  </a:cubicBezTo>
                  <a:cubicBezTo>
                    <a:pt x="135" y="44"/>
                    <a:pt x="136" y="42"/>
                    <a:pt x="139" y="42"/>
                  </a:cubicBezTo>
                  <a:close/>
                  <a:moveTo>
                    <a:pt x="101" y="88"/>
                  </a:moveTo>
                  <a:cubicBezTo>
                    <a:pt x="103" y="88"/>
                    <a:pt x="105" y="87"/>
                    <a:pt x="105" y="84"/>
                  </a:cubicBezTo>
                  <a:cubicBezTo>
                    <a:pt x="105" y="82"/>
                    <a:pt x="103" y="80"/>
                    <a:pt x="101" y="80"/>
                  </a:cubicBezTo>
                  <a:cubicBezTo>
                    <a:pt x="98" y="80"/>
                    <a:pt x="97" y="82"/>
                    <a:pt x="97" y="84"/>
                  </a:cubicBezTo>
                  <a:cubicBezTo>
                    <a:pt x="97" y="87"/>
                    <a:pt x="98" y="88"/>
                    <a:pt x="101"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8" name="Group 7">
            <a:extLst>
              <a:ext uri="{FF2B5EF4-FFF2-40B4-BE49-F238E27FC236}">
                <a16:creationId xmlns:a16="http://schemas.microsoft.com/office/drawing/2014/main" id="{D43539EE-51BC-4E60-BC9B-6C3151DDCA62}"/>
              </a:ext>
            </a:extLst>
          </p:cNvPr>
          <p:cNvGrpSpPr/>
          <p:nvPr/>
        </p:nvGrpSpPr>
        <p:grpSpPr>
          <a:xfrm>
            <a:off x="576327" y="4532110"/>
            <a:ext cx="2446327" cy="772443"/>
            <a:chOff x="576327" y="4532110"/>
            <a:chExt cx="2446327" cy="772443"/>
          </a:xfrm>
        </p:grpSpPr>
        <p:sp>
          <p:nvSpPr>
            <p:cNvPr id="36" name="TextBox 35"/>
            <p:cNvSpPr txBox="1"/>
            <p:nvPr/>
          </p:nvSpPr>
          <p:spPr>
            <a:xfrm>
              <a:off x="576327" y="4801980"/>
              <a:ext cx="2446327"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37" name="Rectangle 36"/>
            <p:cNvSpPr/>
            <p:nvPr/>
          </p:nvSpPr>
          <p:spPr>
            <a:xfrm>
              <a:off x="576330" y="4532110"/>
              <a:ext cx="2446321"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BUSINESS MODEL</a:t>
              </a:r>
            </a:p>
          </p:txBody>
        </p:sp>
      </p:grpSp>
      <p:grpSp>
        <p:nvGrpSpPr>
          <p:cNvPr id="9" name="Group 8">
            <a:extLst>
              <a:ext uri="{FF2B5EF4-FFF2-40B4-BE49-F238E27FC236}">
                <a16:creationId xmlns:a16="http://schemas.microsoft.com/office/drawing/2014/main" id="{059632B2-684C-473E-8D19-B82236E79766}"/>
              </a:ext>
            </a:extLst>
          </p:cNvPr>
          <p:cNvGrpSpPr/>
          <p:nvPr/>
        </p:nvGrpSpPr>
        <p:grpSpPr>
          <a:xfrm>
            <a:off x="3433801" y="4532110"/>
            <a:ext cx="2446323" cy="772443"/>
            <a:chOff x="3433801" y="4532110"/>
            <a:chExt cx="2446323" cy="772443"/>
          </a:xfrm>
        </p:grpSpPr>
        <p:sp>
          <p:nvSpPr>
            <p:cNvPr id="38" name="TextBox 37"/>
            <p:cNvSpPr txBox="1"/>
            <p:nvPr/>
          </p:nvSpPr>
          <p:spPr>
            <a:xfrm>
              <a:off x="3433801" y="4801980"/>
              <a:ext cx="2446323"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39" name="Rectangle 38"/>
            <p:cNvSpPr/>
            <p:nvPr/>
          </p:nvSpPr>
          <p:spPr>
            <a:xfrm>
              <a:off x="3433801" y="4532110"/>
              <a:ext cx="2446323"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WIREFRAME</a:t>
              </a:r>
            </a:p>
          </p:txBody>
        </p:sp>
      </p:grpSp>
      <p:grpSp>
        <p:nvGrpSpPr>
          <p:cNvPr id="10" name="Group 9">
            <a:extLst>
              <a:ext uri="{FF2B5EF4-FFF2-40B4-BE49-F238E27FC236}">
                <a16:creationId xmlns:a16="http://schemas.microsoft.com/office/drawing/2014/main" id="{F0BB7CD3-14B1-4F52-946B-EF2B65E7C3A4}"/>
              </a:ext>
            </a:extLst>
          </p:cNvPr>
          <p:cNvGrpSpPr/>
          <p:nvPr/>
        </p:nvGrpSpPr>
        <p:grpSpPr>
          <a:xfrm>
            <a:off x="6291273" y="4524363"/>
            <a:ext cx="2446328" cy="772443"/>
            <a:chOff x="6291273" y="4524363"/>
            <a:chExt cx="2446328" cy="772443"/>
          </a:xfrm>
        </p:grpSpPr>
        <p:sp>
          <p:nvSpPr>
            <p:cNvPr id="40" name="TextBox 39"/>
            <p:cNvSpPr txBox="1"/>
            <p:nvPr/>
          </p:nvSpPr>
          <p:spPr>
            <a:xfrm>
              <a:off x="6291273" y="4794233"/>
              <a:ext cx="2446327"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41" name="Rectangle 40"/>
            <p:cNvSpPr/>
            <p:nvPr/>
          </p:nvSpPr>
          <p:spPr>
            <a:xfrm>
              <a:off x="6291274" y="4524363"/>
              <a:ext cx="2446327"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IMPLEMENTATION</a:t>
              </a:r>
            </a:p>
          </p:txBody>
        </p:sp>
      </p:grpSp>
      <p:grpSp>
        <p:nvGrpSpPr>
          <p:cNvPr id="11" name="Group 10">
            <a:extLst>
              <a:ext uri="{FF2B5EF4-FFF2-40B4-BE49-F238E27FC236}">
                <a16:creationId xmlns:a16="http://schemas.microsoft.com/office/drawing/2014/main" id="{CB83ED33-725A-46B8-B30F-7C93F59E5C92}"/>
              </a:ext>
            </a:extLst>
          </p:cNvPr>
          <p:cNvGrpSpPr/>
          <p:nvPr/>
        </p:nvGrpSpPr>
        <p:grpSpPr>
          <a:xfrm>
            <a:off x="9148747" y="4521850"/>
            <a:ext cx="2446325" cy="772443"/>
            <a:chOff x="9148747" y="4521850"/>
            <a:chExt cx="2446325" cy="772443"/>
          </a:xfrm>
        </p:grpSpPr>
        <p:sp>
          <p:nvSpPr>
            <p:cNvPr id="42" name="TextBox 41"/>
            <p:cNvSpPr txBox="1"/>
            <p:nvPr/>
          </p:nvSpPr>
          <p:spPr>
            <a:xfrm>
              <a:off x="9148747" y="4791720"/>
              <a:ext cx="2446325"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43" name="Rectangle 42"/>
            <p:cNvSpPr/>
            <p:nvPr/>
          </p:nvSpPr>
          <p:spPr>
            <a:xfrm>
              <a:off x="9148747" y="4521850"/>
              <a:ext cx="2446325"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MARKETING</a:t>
              </a:r>
            </a:p>
          </p:txBody>
        </p:sp>
      </p:grpSp>
    </p:spTree>
    <p:extLst>
      <p:ext uri="{BB962C8B-B14F-4D97-AF65-F5344CB8AC3E}">
        <p14:creationId xmlns:p14="http://schemas.microsoft.com/office/powerpoint/2010/main" val="26591703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par>
                          <p:cTn id="13" fill="hold">
                            <p:stCondLst>
                              <p:cond delay="1000"/>
                            </p:stCondLst>
                            <p:childTnLst>
                              <p:par>
                                <p:cTn id="14" presetID="2" presetClass="entr" presetSubtype="4" decel="10000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decel="100000"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decel="10000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decel="100000"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2" presetClass="entr" presetSubtype="4" decel="100000"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2" presetClass="entr" presetSubtype="2" decel="100000" fill="hold" grpId="0" nodeType="after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additive="base">
                                        <p:cTn id="56" dur="500" fill="hold"/>
                                        <p:tgtEl>
                                          <p:spTgt spid="4"/>
                                        </p:tgtEl>
                                        <p:attrNameLst>
                                          <p:attrName>ppt_x</p:attrName>
                                        </p:attrNameLst>
                                      </p:cBhvr>
                                      <p:tavLst>
                                        <p:tav tm="0">
                                          <p:val>
                                            <p:strVal val="1+#ppt_w/2"/>
                                          </p:val>
                                        </p:tav>
                                        <p:tav tm="100000">
                                          <p:val>
                                            <p:strVal val="#ppt_x"/>
                                          </p:val>
                                        </p:tav>
                                      </p:tavLst>
                                    </p:anim>
                                    <p:anim calcmode="lin" valueType="num">
                                      <p:cBhvr additive="base">
                                        <p:cTn id="5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6867"/>
            <a:ext cx="10515600" cy="1325563"/>
          </a:xfrm>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OUR</a:t>
            </a:r>
            <a:r>
              <a:rPr lang="en-US" dirty="0">
                <a:solidFill>
                  <a:schemeClr val="tx2">
                    <a:lumMod val="60000"/>
                    <a:lumOff val="40000"/>
                  </a:schemeClr>
                </a:solidFill>
                <a:latin typeface="Arial" panose="020B0604020202020204" pitchFamily="34" charset="0"/>
                <a:cs typeface="Arial" panose="020B0604020202020204" pitchFamily="34" charset="0"/>
              </a:rPr>
              <a:t> SERVICES 04</a:t>
            </a:r>
          </a:p>
        </p:txBody>
      </p:sp>
      <p:grpSp>
        <p:nvGrpSpPr>
          <p:cNvPr id="3" name="Group 2">
            <a:extLst>
              <a:ext uri="{FF2B5EF4-FFF2-40B4-BE49-F238E27FC236}">
                <a16:creationId xmlns:a16="http://schemas.microsoft.com/office/drawing/2014/main" id="{32C9129E-13F6-41F9-B97D-40038BA4812C}"/>
              </a:ext>
            </a:extLst>
          </p:cNvPr>
          <p:cNvGrpSpPr/>
          <p:nvPr/>
        </p:nvGrpSpPr>
        <p:grpSpPr>
          <a:xfrm>
            <a:off x="752041" y="1640988"/>
            <a:ext cx="5025078" cy="1168481"/>
            <a:chOff x="752041" y="1640988"/>
            <a:chExt cx="5025078" cy="1168481"/>
          </a:xfrm>
        </p:grpSpPr>
        <p:sp>
          <p:nvSpPr>
            <p:cNvPr id="115" name="Shape 1816"/>
            <p:cNvSpPr/>
            <p:nvPr/>
          </p:nvSpPr>
          <p:spPr>
            <a:xfrm>
              <a:off x="752041" y="1640988"/>
              <a:ext cx="4853291" cy="1086961"/>
            </a:xfrm>
            <a:prstGeom prst="rect">
              <a:avLst/>
            </a:prstGeom>
            <a:solidFill>
              <a:schemeClr val="accent1">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dirty="0">
                <a:solidFill>
                  <a:schemeClr val="tx2">
                    <a:lumMod val="60000"/>
                    <a:lumOff val="40000"/>
                  </a:schemeClr>
                </a:solidFill>
                <a:latin typeface="Raleway"/>
                <a:cs typeface="Raleway"/>
              </a:endParaRPr>
            </a:p>
          </p:txBody>
        </p:sp>
        <p:sp>
          <p:nvSpPr>
            <p:cNvPr id="116" name="Freeform 11"/>
            <p:cNvSpPr>
              <a:spLocks/>
            </p:cNvSpPr>
            <p:nvPr/>
          </p:nvSpPr>
          <p:spPr bwMode="auto">
            <a:xfrm>
              <a:off x="4263215" y="1784857"/>
              <a:ext cx="1513904" cy="1024612"/>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118" name="Rectangle 117"/>
            <p:cNvSpPr/>
            <p:nvPr/>
          </p:nvSpPr>
          <p:spPr>
            <a:xfrm>
              <a:off x="5067304" y="1909173"/>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01</a:t>
              </a:r>
              <a:endParaRPr lang="en-US" sz="3200" b="1" dirty="0">
                <a:solidFill>
                  <a:schemeClr val="bg1"/>
                </a:solidFill>
                <a:latin typeface="Raleway" panose="020B0003030101060003" pitchFamily="34" charset="0"/>
              </a:endParaRPr>
            </a:p>
          </p:txBody>
        </p:sp>
        <p:sp>
          <p:nvSpPr>
            <p:cNvPr id="119" name="Rectangle 118"/>
            <p:cNvSpPr/>
            <p:nvPr/>
          </p:nvSpPr>
          <p:spPr>
            <a:xfrm>
              <a:off x="4796461" y="2301782"/>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121" name="Rectangle 120"/>
            <p:cNvSpPr/>
            <p:nvPr/>
          </p:nvSpPr>
          <p:spPr>
            <a:xfrm>
              <a:off x="2492280" y="1789011"/>
              <a:ext cx="1689792"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SOCIAL SUPPORT</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160" name="Freeform 141"/>
            <p:cNvSpPr>
              <a:spLocks noEditPoints="1"/>
            </p:cNvSpPr>
            <p:nvPr/>
          </p:nvSpPr>
          <p:spPr bwMode="auto">
            <a:xfrm>
              <a:off x="1210551" y="1998669"/>
              <a:ext cx="427880" cy="351699"/>
            </a:xfrm>
            <a:custGeom>
              <a:avLst/>
              <a:gdLst>
                <a:gd name="T0" fmla="*/ 126 w 185"/>
                <a:gd name="T1" fmla="*/ 17 h 152"/>
                <a:gd name="T2" fmla="*/ 75 w 185"/>
                <a:gd name="T3" fmla="*/ 0 h 152"/>
                <a:gd name="T4" fmla="*/ 8 w 185"/>
                <a:gd name="T5" fmla="*/ 17 h 152"/>
                <a:gd name="T6" fmla="*/ 0 w 185"/>
                <a:gd name="T7" fmla="*/ 67 h 152"/>
                <a:gd name="T8" fmla="*/ 8 w 185"/>
                <a:gd name="T9" fmla="*/ 143 h 152"/>
                <a:gd name="T10" fmla="*/ 168 w 185"/>
                <a:gd name="T11" fmla="*/ 152 h 152"/>
                <a:gd name="T12" fmla="*/ 177 w 185"/>
                <a:gd name="T13" fmla="*/ 76 h 152"/>
                <a:gd name="T14" fmla="*/ 185 w 185"/>
                <a:gd name="T15" fmla="*/ 25 h 152"/>
                <a:gd name="T16" fmla="*/ 75 w 185"/>
                <a:gd name="T17" fmla="*/ 8 h 152"/>
                <a:gd name="T18" fmla="*/ 118 w 185"/>
                <a:gd name="T19" fmla="*/ 17 h 152"/>
                <a:gd name="T20" fmla="*/ 75 w 185"/>
                <a:gd name="T21" fmla="*/ 8 h 152"/>
                <a:gd name="T22" fmla="*/ 16 w 185"/>
                <a:gd name="T23" fmla="*/ 143 h 152"/>
                <a:gd name="T24" fmla="*/ 33 w 185"/>
                <a:gd name="T25" fmla="*/ 76 h 152"/>
                <a:gd name="T26" fmla="*/ 42 w 185"/>
                <a:gd name="T27" fmla="*/ 93 h 152"/>
                <a:gd name="T28" fmla="*/ 67 w 185"/>
                <a:gd name="T29" fmla="*/ 84 h 152"/>
                <a:gd name="T30" fmla="*/ 118 w 185"/>
                <a:gd name="T31" fmla="*/ 76 h 152"/>
                <a:gd name="T32" fmla="*/ 126 w 185"/>
                <a:gd name="T33" fmla="*/ 93 h 152"/>
                <a:gd name="T34" fmla="*/ 151 w 185"/>
                <a:gd name="T35" fmla="*/ 84 h 152"/>
                <a:gd name="T36" fmla="*/ 168 w 185"/>
                <a:gd name="T37" fmla="*/ 76 h 152"/>
                <a:gd name="T38" fmla="*/ 42 w 185"/>
                <a:gd name="T39" fmla="*/ 84 h 152"/>
                <a:gd name="T40" fmla="*/ 59 w 185"/>
                <a:gd name="T41" fmla="*/ 59 h 152"/>
                <a:gd name="T42" fmla="*/ 42 w 185"/>
                <a:gd name="T43" fmla="*/ 84 h 152"/>
                <a:gd name="T44" fmla="*/ 126 w 185"/>
                <a:gd name="T45" fmla="*/ 59 h 152"/>
                <a:gd name="T46" fmla="*/ 143 w 185"/>
                <a:gd name="T47" fmla="*/ 84 h 152"/>
                <a:gd name="T48" fmla="*/ 177 w 185"/>
                <a:gd name="T49" fmla="*/ 67 h 152"/>
                <a:gd name="T50" fmla="*/ 151 w 185"/>
                <a:gd name="T51" fmla="*/ 59 h 152"/>
                <a:gd name="T52" fmla="*/ 126 w 185"/>
                <a:gd name="T53" fmla="*/ 51 h 152"/>
                <a:gd name="T54" fmla="*/ 118 w 185"/>
                <a:gd name="T55" fmla="*/ 67 h 152"/>
                <a:gd name="T56" fmla="*/ 67 w 185"/>
                <a:gd name="T57" fmla="*/ 59 h 152"/>
                <a:gd name="T58" fmla="*/ 42 w 185"/>
                <a:gd name="T59" fmla="*/ 51 h 152"/>
                <a:gd name="T60" fmla="*/ 33 w 185"/>
                <a:gd name="T61" fmla="*/ 67 h 152"/>
                <a:gd name="T62" fmla="*/ 8 w 185"/>
                <a:gd name="T63" fmla="*/ 25 h 152"/>
                <a:gd name="T64" fmla="*/ 177 w 185"/>
                <a:gd name="T65" fmla="*/ 6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52">
                  <a:moveTo>
                    <a:pt x="177" y="17"/>
                  </a:moveTo>
                  <a:cubicBezTo>
                    <a:pt x="126" y="17"/>
                    <a:pt x="126" y="17"/>
                    <a:pt x="126" y="17"/>
                  </a:cubicBezTo>
                  <a:cubicBezTo>
                    <a:pt x="126" y="8"/>
                    <a:pt x="119" y="0"/>
                    <a:pt x="109" y="0"/>
                  </a:cubicBezTo>
                  <a:cubicBezTo>
                    <a:pt x="75" y="0"/>
                    <a:pt x="75" y="0"/>
                    <a:pt x="75" y="0"/>
                  </a:cubicBezTo>
                  <a:cubicBezTo>
                    <a:pt x="66" y="0"/>
                    <a:pt x="59" y="8"/>
                    <a:pt x="59" y="17"/>
                  </a:cubicBezTo>
                  <a:cubicBezTo>
                    <a:pt x="8" y="17"/>
                    <a:pt x="8" y="17"/>
                    <a:pt x="8" y="17"/>
                  </a:cubicBezTo>
                  <a:cubicBezTo>
                    <a:pt x="3" y="17"/>
                    <a:pt x="0" y="21"/>
                    <a:pt x="0" y="25"/>
                  </a:cubicBezTo>
                  <a:cubicBezTo>
                    <a:pt x="0" y="67"/>
                    <a:pt x="0" y="67"/>
                    <a:pt x="0" y="67"/>
                  </a:cubicBezTo>
                  <a:cubicBezTo>
                    <a:pt x="0" y="72"/>
                    <a:pt x="3" y="76"/>
                    <a:pt x="8" y="76"/>
                  </a:cubicBezTo>
                  <a:cubicBezTo>
                    <a:pt x="8" y="143"/>
                    <a:pt x="8" y="143"/>
                    <a:pt x="8" y="143"/>
                  </a:cubicBezTo>
                  <a:cubicBezTo>
                    <a:pt x="8" y="148"/>
                    <a:pt x="12" y="152"/>
                    <a:pt x="16" y="152"/>
                  </a:cubicBezTo>
                  <a:cubicBezTo>
                    <a:pt x="168" y="152"/>
                    <a:pt x="168" y="152"/>
                    <a:pt x="168" y="152"/>
                  </a:cubicBezTo>
                  <a:cubicBezTo>
                    <a:pt x="173" y="152"/>
                    <a:pt x="177" y="148"/>
                    <a:pt x="177" y="143"/>
                  </a:cubicBezTo>
                  <a:cubicBezTo>
                    <a:pt x="177" y="76"/>
                    <a:pt x="177" y="76"/>
                    <a:pt x="177" y="76"/>
                  </a:cubicBezTo>
                  <a:cubicBezTo>
                    <a:pt x="181" y="76"/>
                    <a:pt x="185" y="72"/>
                    <a:pt x="185" y="67"/>
                  </a:cubicBezTo>
                  <a:cubicBezTo>
                    <a:pt x="185" y="25"/>
                    <a:pt x="185" y="25"/>
                    <a:pt x="185" y="25"/>
                  </a:cubicBezTo>
                  <a:cubicBezTo>
                    <a:pt x="185" y="21"/>
                    <a:pt x="181" y="17"/>
                    <a:pt x="177" y="17"/>
                  </a:cubicBezTo>
                  <a:close/>
                  <a:moveTo>
                    <a:pt x="75" y="8"/>
                  </a:moveTo>
                  <a:cubicBezTo>
                    <a:pt x="109" y="8"/>
                    <a:pt x="109" y="8"/>
                    <a:pt x="109" y="8"/>
                  </a:cubicBezTo>
                  <a:cubicBezTo>
                    <a:pt x="114" y="8"/>
                    <a:pt x="118" y="12"/>
                    <a:pt x="118" y="17"/>
                  </a:cubicBezTo>
                  <a:cubicBezTo>
                    <a:pt x="67" y="17"/>
                    <a:pt x="67" y="17"/>
                    <a:pt x="67" y="17"/>
                  </a:cubicBezTo>
                  <a:cubicBezTo>
                    <a:pt x="67" y="12"/>
                    <a:pt x="71" y="8"/>
                    <a:pt x="75" y="8"/>
                  </a:cubicBezTo>
                  <a:close/>
                  <a:moveTo>
                    <a:pt x="168" y="143"/>
                  </a:moveTo>
                  <a:cubicBezTo>
                    <a:pt x="16" y="143"/>
                    <a:pt x="16" y="143"/>
                    <a:pt x="16" y="143"/>
                  </a:cubicBezTo>
                  <a:cubicBezTo>
                    <a:pt x="16" y="76"/>
                    <a:pt x="16" y="76"/>
                    <a:pt x="16" y="76"/>
                  </a:cubicBezTo>
                  <a:cubicBezTo>
                    <a:pt x="33" y="76"/>
                    <a:pt x="33" y="76"/>
                    <a:pt x="33" y="76"/>
                  </a:cubicBezTo>
                  <a:cubicBezTo>
                    <a:pt x="33" y="84"/>
                    <a:pt x="33" y="84"/>
                    <a:pt x="33" y="84"/>
                  </a:cubicBezTo>
                  <a:cubicBezTo>
                    <a:pt x="33" y="89"/>
                    <a:pt x="37" y="93"/>
                    <a:pt x="42" y="93"/>
                  </a:cubicBezTo>
                  <a:cubicBezTo>
                    <a:pt x="59" y="93"/>
                    <a:pt x="59" y="93"/>
                    <a:pt x="59" y="93"/>
                  </a:cubicBezTo>
                  <a:cubicBezTo>
                    <a:pt x="63" y="93"/>
                    <a:pt x="67" y="89"/>
                    <a:pt x="67" y="84"/>
                  </a:cubicBezTo>
                  <a:cubicBezTo>
                    <a:pt x="67" y="76"/>
                    <a:pt x="67" y="76"/>
                    <a:pt x="67" y="76"/>
                  </a:cubicBezTo>
                  <a:cubicBezTo>
                    <a:pt x="118" y="76"/>
                    <a:pt x="118" y="76"/>
                    <a:pt x="118" y="76"/>
                  </a:cubicBezTo>
                  <a:cubicBezTo>
                    <a:pt x="118" y="84"/>
                    <a:pt x="118" y="84"/>
                    <a:pt x="118" y="84"/>
                  </a:cubicBezTo>
                  <a:cubicBezTo>
                    <a:pt x="118" y="89"/>
                    <a:pt x="121" y="93"/>
                    <a:pt x="126" y="93"/>
                  </a:cubicBezTo>
                  <a:cubicBezTo>
                    <a:pt x="143" y="93"/>
                    <a:pt x="143" y="93"/>
                    <a:pt x="143" y="93"/>
                  </a:cubicBezTo>
                  <a:cubicBezTo>
                    <a:pt x="148" y="93"/>
                    <a:pt x="151" y="89"/>
                    <a:pt x="151" y="84"/>
                  </a:cubicBezTo>
                  <a:cubicBezTo>
                    <a:pt x="151" y="76"/>
                    <a:pt x="151" y="76"/>
                    <a:pt x="151" y="76"/>
                  </a:cubicBezTo>
                  <a:cubicBezTo>
                    <a:pt x="168" y="76"/>
                    <a:pt x="168" y="76"/>
                    <a:pt x="168" y="76"/>
                  </a:cubicBezTo>
                  <a:lnTo>
                    <a:pt x="168" y="143"/>
                  </a:lnTo>
                  <a:close/>
                  <a:moveTo>
                    <a:pt x="42" y="84"/>
                  </a:moveTo>
                  <a:cubicBezTo>
                    <a:pt x="42" y="59"/>
                    <a:pt x="42" y="59"/>
                    <a:pt x="42" y="59"/>
                  </a:cubicBezTo>
                  <a:cubicBezTo>
                    <a:pt x="59" y="59"/>
                    <a:pt x="59" y="59"/>
                    <a:pt x="59" y="59"/>
                  </a:cubicBezTo>
                  <a:cubicBezTo>
                    <a:pt x="59" y="84"/>
                    <a:pt x="59" y="84"/>
                    <a:pt x="59" y="84"/>
                  </a:cubicBezTo>
                  <a:lnTo>
                    <a:pt x="42" y="84"/>
                  </a:lnTo>
                  <a:close/>
                  <a:moveTo>
                    <a:pt x="126" y="84"/>
                  </a:moveTo>
                  <a:cubicBezTo>
                    <a:pt x="126" y="59"/>
                    <a:pt x="126" y="59"/>
                    <a:pt x="126" y="59"/>
                  </a:cubicBezTo>
                  <a:cubicBezTo>
                    <a:pt x="143" y="59"/>
                    <a:pt x="143" y="59"/>
                    <a:pt x="143" y="59"/>
                  </a:cubicBezTo>
                  <a:cubicBezTo>
                    <a:pt x="143" y="84"/>
                    <a:pt x="143" y="84"/>
                    <a:pt x="143" y="84"/>
                  </a:cubicBezTo>
                  <a:lnTo>
                    <a:pt x="126" y="84"/>
                  </a:lnTo>
                  <a:close/>
                  <a:moveTo>
                    <a:pt x="177" y="67"/>
                  </a:moveTo>
                  <a:cubicBezTo>
                    <a:pt x="151" y="67"/>
                    <a:pt x="151" y="67"/>
                    <a:pt x="151" y="67"/>
                  </a:cubicBezTo>
                  <a:cubicBezTo>
                    <a:pt x="151" y="59"/>
                    <a:pt x="151" y="59"/>
                    <a:pt x="151" y="59"/>
                  </a:cubicBezTo>
                  <a:cubicBezTo>
                    <a:pt x="151" y="54"/>
                    <a:pt x="148" y="51"/>
                    <a:pt x="143" y="51"/>
                  </a:cubicBezTo>
                  <a:cubicBezTo>
                    <a:pt x="126" y="51"/>
                    <a:pt x="126" y="51"/>
                    <a:pt x="126" y="51"/>
                  </a:cubicBezTo>
                  <a:cubicBezTo>
                    <a:pt x="121" y="51"/>
                    <a:pt x="118" y="54"/>
                    <a:pt x="118" y="59"/>
                  </a:cubicBezTo>
                  <a:cubicBezTo>
                    <a:pt x="118" y="67"/>
                    <a:pt x="118" y="67"/>
                    <a:pt x="118" y="67"/>
                  </a:cubicBezTo>
                  <a:cubicBezTo>
                    <a:pt x="67" y="67"/>
                    <a:pt x="67" y="67"/>
                    <a:pt x="67" y="67"/>
                  </a:cubicBezTo>
                  <a:cubicBezTo>
                    <a:pt x="67" y="59"/>
                    <a:pt x="67" y="59"/>
                    <a:pt x="67" y="59"/>
                  </a:cubicBezTo>
                  <a:cubicBezTo>
                    <a:pt x="67" y="54"/>
                    <a:pt x="63" y="51"/>
                    <a:pt x="59" y="51"/>
                  </a:cubicBezTo>
                  <a:cubicBezTo>
                    <a:pt x="42" y="51"/>
                    <a:pt x="42" y="51"/>
                    <a:pt x="42" y="51"/>
                  </a:cubicBezTo>
                  <a:cubicBezTo>
                    <a:pt x="37" y="51"/>
                    <a:pt x="33" y="54"/>
                    <a:pt x="33" y="59"/>
                  </a:cubicBezTo>
                  <a:cubicBezTo>
                    <a:pt x="33" y="67"/>
                    <a:pt x="33" y="67"/>
                    <a:pt x="33" y="67"/>
                  </a:cubicBezTo>
                  <a:cubicBezTo>
                    <a:pt x="8" y="67"/>
                    <a:pt x="8" y="67"/>
                    <a:pt x="8" y="67"/>
                  </a:cubicBezTo>
                  <a:cubicBezTo>
                    <a:pt x="8" y="25"/>
                    <a:pt x="8" y="25"/>
                    <a:pt x="8" y="25"/>
                  </a:cubicBezTo>
                  <a:cubicBezTo>
                    <a:pt x="177" y="25"/>
                    <a:pt x="177" y="25"/>
                    <a:pt x="177" y="25"/>
                  </a:cubicBezTo>
                  <a:lnTo>
                    <a:pt x="177" y="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333">
                <a:solidFill>
                  <a:schemeClr val="tx2">
                    <a:lumMod val="60000"/>
                    <a:lumOff val="40000"/>
                  </a:schemeClr>
                </a:solidFill>
              </a:endParaRPr>
            </a:p>
          </p:txBody>
        </p:sp>
        <p:sp>
          <p:nvSpPr>
            <p:cNvPr id="10" name="Freeform 9"/>
            <p:cNvSpPr/>
            <p:nvPr/>
          </p:nvSpPr>
          <p:spPr>
            <a:xfrm>
              <a:off x="2049032" y="2104454"/>
              <a:ext cx="102717" cy="160025"/>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grpSp>
        <p:nvGrpSpPr>
          <p:cNvPr id="4" name="Group 3">
            <a:extLst>
              <a:ext uri="{FF2B5EF4-FFF2-40B4-BE49-F238E27FC236}">
                <a16:creationId xmlns:a16="http://schemas.microsoft.com/office/drawing/2014/main" id="{7F8C2B38-EA01-404C-947E-9608860B92B7}"/>
              </a:ext>
            </a:extLst>
          </p:cNvPr>
          <p:cNvGrpSpPr/>
          <p:nvPr/>
        </p:nvGrpSpPr>
        <p:grpSpPr>
          <a:xfrm>
            <a:off x="752042" y="3183671"/>
            <a:ext cx="5025077" cy="1160685"/>
            <a:chOff x="752042" y="3183671"/>
            <a:chExt cx="5025077" cy="1160685"/>
          </a:xfrm>
        </p:grpSpPr>
        <p:sp>
          <p:nvSpPr>
            <p:cNvPr id="123" name="Shape 1816"/>
            <p:cNvSpPr/>
            <p:nvPr/>
          </p:nvSpPr>
          <p:spPr>
            <a:xfrm>
              <a:off x="752042" y="3183671"/>
              <a:ext cx="4820909" cy="1079708"/>
            </a:xfrm>
            <a:prstGeom prst="rect">
              <a:avLst/>
            </a:prstGeom>
            <a:solidFill>
              <a:schemeClr val="accent2">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124" name="Freeform 11"/>
            <p:cNvSpPr>
              <a:spLocks/>
            </p:cNvSpPr>
            <p:nvPr/>
          </p:nvSpPr>
          <p:spPr bwMode="auto">
            <a:xfrm>
              <a:off x="4273316" y="3326581"/>
              <a:ext cx="1503803" cy="1017775"/>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128" name="Rectangle 127"/>
            <p:cNvSpPr/>
            <p:nvPr/>
          </p:nvSpPr>
          <p:spPr>
            <a:xfrm>
              <a:off x="2514198" y="3330848"/>
              <a:ext cx="1678517"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NEW IDEOLOGY</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158" name="Freeform 107"/>
            <p:cNvSpPr>
              <a:spLocks noEditPoints="1"/>
            </p:cNvSpPr>
            <p:nvPr/>
          </p:nvSpPr>
          <p:spPr bwMode="auto">
            <a:xfrm>
              <a:off x="1202504" y="3509883"/>
              <a:ext cx="430013" cy="426196"/>
            </a:xfrm>
            <a:custGeom>
              <a:avLst/>
              <a:gdLst>
                <a:gd name="T0" fmla="*/ 118 w 186"/>
                <a:gd name="T1" fmla="*/ 125 h 184"/>
                <a:gd name="T2" fmla="*/ 127 w 186"/>
                <a:gd name="T3" fmla="*/ 108 h 184"/>
                <a:gd name="T4" fmla="*/ 68 w 186"/>
                <a:gd name="T5" fmla="*/ 99 h 184"/>
                <a:gd name="T6" fmla="*/ 59 w 186"/>
                <a:gd name="T7" fmla="*/ 116 h 184"/>
                <a:gd name="T8" fmla="*/ 68 w 186"/>
                <a:gd name="T9" fmla="*/ 108 h 184"/>
                <a:gd name="T10" fmla="*/ 118 w 186"/>
                <a:gd name="T11" fmla="*/ 116 h 184"/>
                <a:gd name="T12" fmla="*/ 68 w 186"/>
                <a:gd name="T13" fmla="*/ 108 h 184"/>
                <a:gd name="T14" fmla="*/ 161 w 186"/>
                <a:gd name="T15" fmla="*/ 49 h 184"/>
                <a:gd name="T16" fmla="*/ 135 w 186"/>
                <a:gd name="T17" fmla="*/ 18 h 184"/>
                <a:gd name="T18" fmla="*/ 74 w 186"/>
                <a:gd name="T19" fmla="*/ 4 h 184"/>
                <a:gd name="T20" fmla="*/ 29 w 186"/>
                <a:gd name="T21" fmla="*/ 49 h 184"/>
                <a:gd name="T22" fmla="*/ 0 w 186"/>
                <a:gd name="T23" fmla="*/ 57 h 184"/>
                <a:gd name="T24" fmla="*/ 8 w 186"/>
                <a:gd name="T25" fmla="*/ 82 h 184"/>
                <a:gd name="T26" fmla="*/ 17 w 186"/>
                <a:gd name="T27" fmla="*/ 175 h 184"/>
                <a:gd name="T28" fmla="*/ 160 w 186"/>
                <a:gd name="T29" fmla="*/ 184 h 184"/>
                <a:gd name="T30" fmla="*/ 169 w 186"/>
                <a:gd name="T31" fmla="*/ 82 h 184"/>
                <a:gd name="T32" fmla="*/ 186 w 186"/>
                <a:gd name="T33" fmla="*/ 74 h 184"/>
                <a:gd name="T34" fmla="*/ 177 w 186"/>
                <a:gd name="T35" fmla="*/ 49 h 184"/>
                <a:gd name="T36" fmla="*/ 147 w 186"/>
                <a:gd name="T37" fmla="*/ 32 h 184"/>
                <a:gd name="T38" fmla="*/ 151 w 186"/>
                <a:gd name="T39" fmla="*/ 49 h 184"/>
                <a:gd name="T40" fmla="*/ 141 w 186"/>
                <a:gd name="T41" fmla="*/ 42 h 184"/>
                <a:gd name="T42" fmla="*/ 131 w 186"/>
                <a:gd name="T43" fmla="*/ 36 h 184"/>
                <a:gd name="T44" fmla="*/ 121 w 186"/>
                <a:gd name="T45" fmla="*/ 31 h 184"/>
                <a:gd name="T46" fmla="*/ 137 w 186"/>
                <a:gd name="T47" fmla="*/ 26 h 184"/>
                <a:gd name="T48" fmla="*/ 78 w 186"/>
                <a:gd name="T49" fmla="*/ 49 h 184"/>
                <a:gd name="T50" fmla="*/ 134 w 186"/>
                <a:gd name="T51" fmla="*/ 49 h 184"/>
                <a:gd name="T52" fmla="*/ 70 w 186"/>
                <a:gd name="T53" fmla="*/ 12 h 184"/>
                <a:gd name="T54" fmla="*/ 68 w 186"/>
                <a:gd name="T55" fmla="*/ 49 h 184"/>
                <a:gd name="T56" fmla="*/ 49 w 186"/>
                <a:gd name="T57" fmla="*/ 48 h 184"/>
                <a:gd name="T58" fmla="*/ 39 w 186"/>
                <a:gd name="T59" fmla="*/ 49 h 184"/>
                <a:gd name="T60" fmla="*/ 160 w 186"/>
                <a:gd name="T61" fmla="*/ 175 h 184"/>
                <a:gd name="T62" fmla="*/ 25 w 186"/>
                <a:gd name="T63" fmla="*/ 82 h 184"/>
                <a:gd name="T64" fmla="*/ 160 w 186"/>
                <a:gd name="T65" fmla="*/ 175 h 184"/>
                <a:gd name="T66" fmla="*/ 8 w 186"/>
                <a:gd name="T67" fmla="*/ 74 h 184"/>
                <a:gd name="T68" fmla="*/ 177 w 186"/>
                <a:gd name="T69" fmla="*/ 57 h 184"/>
                <a:gd name="T70" fmla="*/ 65 w 186"/>
                <a:gd name="T71" fmla="*/ 38 h 184"/>
                <a:gd name="T72" fmla="*/ 53 w 186"/>
                <a:gd name="T73" fmla="*/ 41 h 184"/>
                <a:gd name="T74" fmla="*/ 65 w 186"/>
                <a:gd name="T75" fmla="*/ 38 h 184"/>
                <a:gd name="T76" fmla="*/ 66 w 186"/>
                <a:gd name="T77" fmla="*/ 19 h 184"/>
                <a:gd name="T78" fmla="*/ 69 w 186"/>
                <a:gd name="T79" fmla="*/ 31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 h="184">
                  <a:moveTo>
                    <a:pt x="68" y="125"/>
                  </a:moveTo>
                  <a:cubicBezTo>
                    <a:pt x="118" y="125"/>
                    <a:pt x="118" y="125"/>
                    <a:pt x="118" y="125"/>
                  </a:cubicBezTo>
                  <a:cubicBezTo>
                    <a:pt x="123" y="125"/>
                    <a:pt x="127" y="121"/>
                    <a:pt x="127" y="116"/>
                  </a:cubicBezTo>
                  <a:cubicBezTo>
                    <a:pt x="127" y="108"/>
                    <a:pt x="127" y="108"/>
                    <a:pt x="127" y="108"/>
                  </a:cubicBezTo>
                  <a:cubicBezTo>
                    <a:pt x="127" y="103"/>
                    <a:pt x="123" y="99"/>
                    <a:pt x="118" y="99"/>
                  </a:cubicBezTo>
                  <a:cubicBezTo>
                    <a:pt x="68" y="99"/>
                    <a:pt x="68" y="99"/>
                    <a:pt x="68" y="99"/>
                  </a:cubicBezTo>
                  <a:cubicBezTo>
                    <a:pt x="63" y="99"/>
                    <a:pt x="59" y="103"/>
                    <a:pt x="59" y="108"/>
                  </a:cubicBezTo>
                  <a:cubicBezTo>
                    <a:pt x="59" y="116"/>
                    <a:pt x="59" y="116"/>
                    <a:pt x="59" y="116"/>
                  </a:cubicBezTo>
                  <a:cubicBezTo>
                    <a:pt x="59" y="121"/>
                    <a:pt x="63" y="125"/>
                    <a:pt x="68" y="125"/>
                  </a:cubicBezTo>
                  <a:close/>
                  <a:moveTo>
                    <a:pt x="68" y="108"/>
                  </a:moveTo>
                  <a:cubicBezTo>
                    <a:pt x="118" y="108"/>
                    <a:pt x="118" y="108"/>
                    <a:pt x="118" y="108"/>
                  </a:cubicBezTo>
                  <a:cubicBezTo>
                    <a:pt x="118" y="116"/>
                    <a:pt x="118" y="116"/>
                    <a:pt x="118" y="116"/>
                  </a:cubicBezTo>
                  <a:cubicBezTo>
                    <a:pt x="68" y="116"/>
                    <a:pt x="68" y="116"/>
                    <a:pt x="68" y="116"/>
                  </a:cubicBezTo>
                  <a:lnTo>
                    <a:pt x="68" y="108"/>
                  </a:lnTo>
                  <a:close/>
                  <a:moveTo>
                    <a:pt x="177" y="49"/>
                  </a:moveTo>
                  <a:cubicBezTo>
                    <a:pt x="161" y="49"/>
                    <a:pt x="161" y="49"/>
                    <a:pt x="161" y="49"/>
                  </a:cubicBezTo>
                  <a:cubicBezTo>
                    <a:pt x="155" y="29"/>
                    <a:pt x="155" y="29"/>
                    <a:pt x="155" y="29"/>
                  </a:cubicBezTo>
                  <a:cubicBezTo>
                    <a:pt x="153" y="20"/>
                    <a:pt x="144" y="15"/>
                    <a:pt x="135" y="18"/>
                  </a:cubicBezTo>
                  <a:cubicBezTo>
                    <a:pt x="109" y="24"/>
                    <a:pt x="109" y="24"/>
                    <a:pt x="109" y="24"/>
                  </a:cubicBezTo>
                  <a:cubicBezTo>
                    <a:pt x="74" y="4"/>
                    <a:pt x="74" y="4"/>
                    <a:pt x="74" y="4"/>
                  </a:cubicBezTo>
                  <a:cubicBezTo>
                    <a:pt x="66" y="0"/>
                    <a:pt x="56" y="3"/>
                    <a:pt x="51" y="11"/>
                  </a:cubicBezTo>
                  <a:cubicBezTo>
                    <a:pt x="29" y="49"/>
                    <a:pt x="29" y="49"/>
                    <a:pt x="29" y="49"/>
                  </a:cubicBezTo>
                  <a:cubicBezTo>
                    <a:pt x="8" y="49"/>
                    <a:pt x="8" y="49"/>
                    <a:pt x="8" y="49"/>
                  </a:cubicBezTo>
                  <a:cubicBezTo>
                    <a:pt x="4" y="49"/>
                    <a:pt x="0" y="52"/>
                    <a:pt x="0" y="57"/>
                  </a:cubicBezTo>
                  <a:cubicBezTo>
                    <a:pt x="0" y="74"/>
                    <a:pt x="0" y="74"/>
                    <a:pt x="0" y="74"/>
                  </a:cubicBezTo>
                  <a:cubicBezTo>
                    <a:pt x="0" y="79"/>
                    <a:pt x="4" y="82"/>
                    <a:pt x="8" y="82"/>
                  </a:cubicBezTo>
                  <a:cubicBezTo>
                    <a:pt x="17" y="82"/>
                    <a:pt x="17" y="82"/>
                    <a:pt x="17" y="82"/>
                  </a:cubicBezTo>
                  <a:cubicBezTo>
                    <a:pt x="17" y="175"/>
                    <a:pt x="17" y="175"/>
                    <a:pt x="17" y="175"/>
                  </a:cubicBezTo>
                  <a:cubicBezTo>
                    <a:pt x="17" y="180"/>
                    <a:pt x="21" y="184"/>
                    <a:pt x="25" y="184"/>
                  </a:cubicBezTo>
                  <a:cubicBezTo>
                    <a:pt x="160" y="184"/>
                    <a:pt x="160" y="184"/>
                    <a:pt x="160" y="184"/>
                  </a:cubicBezTo>
                  <a:cubicBezTo>
                    <a:pt x="165" y="184"/>
                    <a:pt x="169" y="180"/>
                    <a:pt x="169" y="175"/>
                  </a:cubicBezTo>
                  <a:cubicBezTo>
                    <a:pt x="169" y="82"/>
                    <a:pt x="169" y="82"/>
                    <a:pt x="169" y="82"/>
                  </a:cubicBezTo>
                  <a:cubicBezTo>
                    <a:pt x="177" y="82"/>
                    <a:pt x="177" y="82"/>
                    <a:pt x="177" y="82"/>
                  </a:cubicBezTo>
                  <a:cubicBezTo>
                    <a:pt x="182" y="82"/>
                    <a:pt x="186" y="79"/>
                    <a:pt x="186" y="74"/>
                  </a:cubicBezTo>
                  <a:cubicBezTo>
                    <a:pt x="186" y="57"/>
                    <a:pt x="186" y="57"/>
                    <a:pt x="186" y="57"/>
                  </a:cubicBezTo>
                  <a:cubicBezTo>
                    <a:pt x="186" y="52"/>
                    <a:pt x="182" y="49"/>
                    <a:pt x="177" y="49"/>
                  </a:cubicBezTo>
                  <a:close/>
                  <a:moveTo>
                    <a:pt x="137" y="26"/>
                  </a:moveTo>
                  <a:cubicBezTo>
                    <a:pt x="141" y="24"/>
                    <a:pt x="146" y="27"/>
                    <a:pt x="147" y="32"/>
                  </a:cubicBezTo>
                  <a:cubicBezTo>
                    <a:pt x="152" y="49"/>
                    <a:pt x="152" y="49"/>
                    <a:pt x="152" y="49"/>
                  </a:cubicBezTo>
                  <a:cubicBezTo>
                    <a:pt x="151" y="49"/>
                    <a:pt x="151" y="49"/>
                    <a:pt x="151" y="49"/>
                  </a:cubicBezTo>
                  <a:cubicBezTo>
                    <a:pt x="140" y="42"/>
                    <a:pt x="140" y="42"/>
                    <a:pt x="140" y="42"/>
                  </a:cubicBezTo>
                  <a:cubicBezTo>
                    <a:pt x="141" y="42"/>
                    <a:pt x="141" y="42"/>
                    <a:pt x="141" y="42"/>
                  </a:cubicBezTo>
                  <a:cubicBezTo>
                    <a:pt x="139" y="34"/>
                    <a:pt x="139" y="34"/>
                    <a:pt x="139" y="34"/>
                  </a:cubicBezTo>
                  <a:cubicBezTo>
                    <a:pt x="131" y="36"/>
                    <a:pt x="131" y="36"/>
                    <a:pt x="131" y="36"/>
                  </a:cubicBezTo>
                  <a:cubicBezTo>
                    <a:pt x="131" y="37"/>
                    <a:pt x="131" y="37"/>
                    <a:pt x="131" y="37"/>
                  </a:cubicBezTo>
                  <a:cubicBezTo>
                    <a:pt x="121" y="31"/>
                    <a:pt x="121" y="31"/>
                    <a:pt x="121" y="31"/>
                  </a:cubicBezTo>
                  <a:cubicBezTo>
                    <a:pt x="121" y="30"/>
                    <a:pt x="121" y="30"/>
                    <a:pt x="121" y="30"/>
                  </a:cubicBezTo>
                  <a:lnTo>
                    <a:pt x="137" y="26"/>
                  </a:lnTo>
                  <a:close/>
                  <a:moveTo>
                    <a:pt x="134" y="49"/>
                  </a:moveTo>
                  <a:cubicBezTo>
                    <a:pt x="78" y="49"/>
                    <a:pt x="78" y="49"/>
                    <a:pt x="78" y="49"/>
                  </a:cubicBezTo>
                  <a:cubicBezTo>
                    <a:pt x="92" y="24"/>
                    <a:pt x="92" y="24"/>
                    <a:pt x="92" y="24"/>
                  </a:cubicBezTo>
                  <a:lnTo>
                    <a:pt x="134" y="49"/>
                  </a:lnTo>
                  <a:close/>
                  <a:moveTo>
                    <a:pt x="59" y="15"/>
                  </a:moveTo>
                  <a:cubicBezTo>
                    <a:pt x="61" y="11"/>
                    <a:pt x="66" y="9"/>
                    <a:pt x="70" y="12"/>
                  </a:cubicBezTo>
                  <a:cubicBezTo>
                    <a:pt x="85" y="20"/>
                    <a:pt x="85" y="20"/>
                    <a:pt x="85" y="20"/>
                  </a:cubicBezTo>
                  <a:cubicBezTo>
                    <a:pt x="68" y="49"/>
                    <a:pt x="68" y="49"/>
                    <a:pt x="68" y="49"/>
                  </a:cubicBezTo>
                  <a:cubicBezTo>
                    <a:pt x="50" y="49"/>
                    <a:pt x="50" y="49"/>
                    <a:pt x="50" y="49"/>
                  </a:cubicBezTo>
                  <a:cubicBezTo>
                    <a:pt x="49" y="48"/>
                    <a:pt x="49" y="48"/>
                    <a:pt x="49" y="48"/>
                  </a:cubicBezTo>
                  <a:cubicBezTo>
                    <a:pt x="49" y="49"/>
                    <a:pt x="49" y="49"/>
                    <a:pt x="49" y="49"/>
                  </a:cubicBezTo>
                  <a:cubicBezTo>
                    <a:pt x="39" y="49"/>
                    <a:pt x="39" y="49"/>
                    <a:pt x="39" y="49"/>
                  </a:cubicBezTo>
                  <a:lnTo>
                    <a:pt x="59" y="15"/>
                  </a:lnTo>
                  <a:close/>
                  <a:moveTo>
                    <a:pt x="160" y="175"/>
                  </a:moveTo>
                  <a:cubicBezTo>
                    <a:pt x="25" y="175"/>
                    <a:pt x="25" y="175"/>
                    <a:pt x="25" y="175"/>
                  </a:cubicBezTo>
                  <a:cubicBezTo>
                    <a:pt x="25" y="82"/>
                    <a:pt x="25" y="82"/>
                    <a:pt x="25" y="82"/>
                  </a:cubicBezTo>
                  <a:cubicBezTo>
                    <a:pt x="160" y="82"/>
                    <a:pt x="160" y="82"/>
                    <a:pt x="160" y="82"/>
                  </a:cubicBezTo>
                  <a:lnTo>
                    <a:pt x="160" y="175"/>
                  </a:lnTo>
                  <a:close/>
                  <a:moveTo>
                    <a:pt x="177" y="74"/>
                  </a:moveTo>
                  <a:cubicBezTo>
                    <a:pt x="8" y="74"/>
                    <a:pt x="8" y="74"/>
                    <a:pt x="8" y="74"/>
                  </a:cubicBezTo>
                  <a:cubicBezTo>
                    <a:pt x="8" y="57"/>
                    <a:pt x="8" y="57"/>
                    <a:pt x="8" y="57"/>
                  </a:cubicBezTo>
                  <a:cubicBezTo>
                    <a:pt x="177" y="57"/>
                    <a:pt x="177" y="57"/>
                    <a:pt x="177" y="57"/>
                  </a:cubicBezTo>
                  <a:lnTo>
                    <a:pt x="177" y="74"/>
                  </a:lnTo>
                  <a:close/>
                  <a:moveTo>
                    <a:pt x="65" y="38"/>
                  </a:moveTo>
                  <a:cubicBezTo>
                    <a:pt x="57" y="34"/>
                    <a:pt x="57" y="34"/>
                    <a:pt x="57" y="34"/>
                  </a:cubicBezTo>
                  <a:cubicBezTo>
                    <a:pt x="53" y="41"/>
                    <a:pt x="53" y="41"/>
                    <a:pt x="53" y="41"/>
                  </a:cubicBezTo>
                  <a:cubicBezTo>
                    <a:pt x="61" y="45"/>
                    <a:pt x="61" y="45"/>
                    <a:pt x="61" y="45"/>
                  </a:cubicBezTo>
                  <a:lnTo>
                    <a:pt x="65" y="38"/>
                  </a:lnTo>
                  <a:close/>
                  <a:moveTo>
                    <a:pt x="73" y="23"/>
                  </a:moveTo>
                  <a:cubicBezTo>
                    <a:pt x="66" y="19"/>
                    <a:pt x="66" y="19"/>
                    <a:pt x="66" y="19"/>
                  </a:cubicBezTo>
                  <a:cubicBezTo>
                    <a:pt x="62" y="26"/>
                    <a:pt x="62" y="26"/>
                    <a:pt x="62" y="26"/>
                  </a:cubicBezTo>
                  <a:cubicBezTo>
                    <a:pt x="69" y="31"/>
                    <a:pt x="69" y="31"/>
                    <a:pt x="69" y="31"/>
                  </a:cubicBezTo>
                  <a:lnTo>
                    <a:pt x="73" y="2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333">
                <a:solidFill>
                  <a:schemeClr val="tx2">
                    <a:lumMod val="60000"/>
                    <a:lumOff val="40000"/>
                  </a:schemeClr>
                </a:solidFill>
              </a:endParaRPr>
            </a:p>
          </p:txBody>
        </p:sp>
        <p:sp>
          <p:nvSpPr>
            <p:cNvPr id="57" name="Rectangle 56"/>
            <p:cNvSpPr/>
            <p:nvPr/>
          </p:nvSpPr>
          <p:spPr>
            <a:xfrm>
              <a:off x="5067304" y="3450933"/>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02</a:t>
              </a:r>
              <a:endParaRPr lang="en-US" sz="3200" b="1" dirty="0">
                <a:solidFill>
                  <a:schemeClr val="bg1"/>
                </a:solidFill>
                <a:latin typeface="Raleway" panose="020B0003030101060003" pitchFamily="34" charset="0"/>
              </a:endParaRPr>
            </a:p>
          </p:txBody>
        </p:sp>
        <p:sp>
          <p:nvSpPr>
            <p:cNvPr id="58" name="Rectangle 57"/>
            <p:cNvSpPr/>
            <p:nvPr/>
          </p:nvSpPr>
          <p:spPr>
            <a:xfrm>
              <a:off x="4796461" y="3840598"/>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66" name="Freeform 65"/>
            <p:cNvSpPr/>
            <p:nvPr/>
          </p:nvSpPr>
          <p:spPr>
            <a:xfrm>
              <a:off x="2039613" y="3634868"/>
              <a:ext cx="102032" cy="158957"/>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grpSp>
        <p:nvGrpSpPr>
          <p:cNvPr id="5" name="Group 4">
            <a:extLst>
              <a:ext uri="{FF2B5EF4-FFF2-40B4-BE49-F238E27FC236}">
                <a16:creationId xmlns:a16="http://schemas.microsoft.com/office/drawing/2014/main" id="{EC025A05-69CD-40F7-A33A-250DF1D0D914}"/>
              </a:ext>
            </a:extLst>
          </p:cNvPr>
          <p:cNvGrpSpPr/>
          <p:nvPr/>
        </p:nvGrpSpPr>
        <p:grpSpPr>
          <a:xfrm>
            <a:off x="750663" y="4726357"/>
            <a:ext cx="5026457" cy="1171746"/>
            <a:chOff x="750663" y="4726357"/>
            <a:chExt cx="5026457" cy="1171746"/>
          </a:xfrm>
        </p:grpSpPr>
        <p:sp>
          <p:nvSpPr>
            <p:cNvPr id="139" name="Shape 1816"/>
            <p:cNvSpPr/>
            <p:nvPr/>
          </p:nvSpPr>
          <p:spPr>
            <a:xfrm>
              <a:off x="750663" y="4726357"/>
              <a:ext cx="4822232" cy="1080004"/>
            </a:xfrm>
            <a:prstGeom prst="rect">
              <a:avLst/>
            </a:prstGeom>
            <a:solidFill>
              <a:schemeClr val="accent3">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dirty="0">
                <a:solidFill>
                  <a:schemeClr val="tx2">
                    <a:lumMod val="60000"/>
                    <a:lumOff val="40000"/>
                  </a:schemeClr>
                </a:solidFill>
                <a:latin typeface="Raleway"/>
                <a:cs typeface="Raleway"/>
              </a:endParaRPr>
            </a:p>
          </p:txBody>
        </p:sp>
        <p:sp>
          <p:nvSpPr>
            <p:cNvPr id="140" name="Freeform 11"/>
            <p:cNvSpPr>
              <a:spLocks/>
            </p:cNvSpPr>
            <p:nvPr/>
          </p:nvSpPr>
          <p:spPr bwMode="auto">
            <a:xfrm>
              <a:off x="4272905" y="4880050"/>
              <a:ext cx="1504215" cy="1018053"/>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3"/>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144" name="Rectangle 143"/>
            <p:cNvSpPr/>
            <p:nvPr/>
          </p:nvSpPr>
          <p:spPr>
            <a:xfrm>
              <a:off x="2513302" y="4884803"/>
              <a:ext cx="1678977"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SUCCESS ACHIEVE</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159" name="Freeform 124"/>
            <p:cNvSpPr>
              <a:spLocks noEditPoints="1"/>
            </p:cNvSpPr>
            <p:nvPr/>
          </p:nvSpPr>
          <p:spPr bwMode="auto">
            <a:xfrm>
              <a:off x="1241579" y="5064946"/>
              <a:ext cx="390939" cy="389781"/>
            </a:xfrm>
            <a:custGeom>
              <a:avLst/>
              <a:gdLst>
                <a:gd name="T0" fmla="*/ 41 w 186"/>
                <a:gd name="T1" fmla="*/ 125 h 185"/>
                <a:gd name="T2" fmla="*/ 45 w 186"/>
                <a:gd name="T3" fmla="*/ 121 h 185"/>
                <a:gd name="T4" fmla="*/ 46 w 186"/>
                <a:gd name="T5" fmla="*/ 118 h 185"/>
                <a:gd name="T6" fmla="*/ 42 w 186"/>
                <a:gd name="T7" fmla="*/ 114 h 185"/>
                <a:gd name="T8" fmla="*/ 39 w 186"/>
                <a:gd name="T9" fmla="*/ 115 h 185"/>
                <a:gd name="T10" fmla="*/ 35 w 186"/>
                <a:gd name="T11" fmla="*/ 119 h 185"/>
                <a:gd name="T12" fmla="*/ 34 w 186"/>
                <a:gd name="T13" fmla="*/ 122 h 185"/>
                <a:gd name="T14" fmla="*/ 38 w 186"/>
                <a:gd name="T15" fmla="*/ 126 h 185"/>
                <a:gd name="T16" fmla="*/ 41 w 186"/>
                <a:gd name="T17" fmla="*/ 125 h 185"/>
                <a:gd name="T18" fmla="*/ 67 w 186"/>
                <a:gd name="T19" fmla="*/ 122 h 185"/>
                <a:gd name="T20" fmla="*/ 63 w 186"/>
                <a:gd name="T21" fmla="*/ 118 h 185"/>
                <a:gd name="T22" fmla="*/ 60 w 186"/>
                <a:gd name="T23" fmla="*/ 119 h 185"/>
                <a:gd name="T24" fmla="*/ 18 w 186"/>
                <a:gd name="T25" fmla="*/ 161 h 185"/>
                <a:gd name="T26" fmla="*/ 17 w 186"/>
                <a:gd name="T27" fmla="*/ 164 h 185"/>
                <a:gd name="T28" fmla="*/ 21 w 186"/>
                <a:gd name="T29" fmla="*/ 168 h 185"/>
                <a:gd name="T30" fmla="*/ 24 w 186"/>
                <a:gd name="T31" fmla="*/ 167 h 185"/>
                <a:gd name="T32" fmla="*/ 66 w 186"/>
                <a:gd name="T33" fmla="*/ 125 h 185"/>
                <a:gd name="T34" fmla="*/ 67 w 186"/>
                <a:gd name="T35" fmla="*/ 122 h 185"/>
                <a:gd name="T36" fmla="*/ 186 w 186"/>
                <a:gd name="T37" fmla="*/ 4 h 185"/>
                <a:gd name="T38" fmla="*/ 181 w 186"/>
                <a:gd name="T39" fmla="*/ 0 h 185"/>
                <a:gd name="T40" fmla="*/ 180 w 186"/>
                <a:gd name="T41" fmla="*/ 0 h 185"/>
                <a:gd name="T42" fmla="*/ 180 w 186"/>
                <a:gd name="T43" fmla="*/ 0 h 185"/>
                <a:gd name="T44" fmla="*/ 3 w 186"/>
                <a:gd name="T45" fmla="*/ 76 h 185"/>
                <a:gd name="T46" fmla="*/ 2 w 186"/>
                <a:gd name="T47" fmla="*/ 76 h 185"/>
                <a:gd name="T48" fmla="*/ 2 w 186"/>
                <a:gd name="T49" fmla="*/ 76 h 185"/>
                <a:gd name="T50" fmla="*/ 2 w 186"/>
                <a:gd name="T51" fmla="*/ 76 h 185"/>
                <a:gd name="T52" fmla="*/ 0 w 186"/>
                <a:gd name="T53" fmla="*/ 80 h 185"/>
                <a:gd name="T54" fmla="*/ 3 w 186"/>
                <a:gd name="T55" fmla="*/ 84 h 185"/>
                <a:gd name="T56" fmla="*/ 3 w 186"/>
                <a:gd name="T57" fmla="*/ 84 h 185"/>
                <a:gd name="T58" fmla="*/ 73 w 186"/>
                <a:gd name="T59" fmla="*/ 113 h 185"/>
                <a:gd name="T60" fmla="*/ 101 w 186"/>
                <a:gd name="T61" fmla="*/ 182 h 185"/>
                <a:gd name="T62" fmla="*/ 101 w 186"/>
                <a:gd name="T63" fmla="*/ 182 h 185"/>
                <a:gd name="T64" fmla="*/ 105 w 186"/>
                <a:gd name="T65" fmla="*/ 185 h 185"/>
                <a:gd name="T66" fmla="*/ 109 w 186"/>
                <a:gd name="T67" fmla="*/ 183 h 185"/>
                <a:gd name="T68" fmla="*/ 109 w 186"/>
                <a:gd name="T69" fmla="*/ 183 h 185"/>
                <a:gd name="T70" fmla="*/ 109 w 186"/>
                <a:gd name="T71" fmla="*/ 183 h 185"/>
                <a:gd name="T72" fmla="*/ 109 w 186"/>
                <a:gd name="T73" fmla="*/ 183 h 185"/>
                <a:gd name="T74" fmla="*/ 185 w 186"/>
                <a:gd name="T75" fmla="*/ 6 h 185"/>
                <a:gd name="T76" fmla="*/ 185 w 186"/>
                <a:gd name="T77" fmla="*/ 6 h 185"/>
                <a:gd name="T78" fmla="*/ 186 w 186"/>
                <a:gd name="T79" fmla="*/ 4 h 185"/>
                <a:gd name="T80" fmla="*/ 15 w 186"/>
                <a:gd name="T81" fmla="*/ 80 h 185"/>
                <a:gd name="T82" fmla="*/ 163 w 186"/>
                <a:gd name="T83" fmla="*/ 16 h 185"/>
                <a:gd name="T84" fmla="*/ 75 w 186"/>
                <a:gd name="T85" fmla="*/ 104 h 185"/>
                <a:gd name="T86" fmla="*/ 15 w 186"/>
                <a:gd name="T87" fmla="*/ 80 h 185"/>
                <a:gd name="T88" fmla="*/ 105 w 186"/>
                <a:gd name="T89" fmla="*/ 170 h 185"/>
                <a:gd name="T90" fmla="*/ 81 w 186"/>
                <a:gd name="T91" fmla="*/ 110 h 185"/>
                <a:gd name="T92" fmla="*/ 169 w 186"/>
                <a:gd name="T93" fmla="*/ 22 h 185"/>
                <a:gd name="T94" fmla="*/ 105 w 186"/>
                <a:gd name="T95" fmla="*/ 170 h 185"/>
                <a:gd name="T96" fmla="*/ 67 w 186"/>
                <a:gd name="T97" fmla="*/ 139 h 185"/>
                <a:gd name="T98" fmla="*/ 64 w 186"/>
                <a:gd name="T99" fmla="*/ 140 h 185"/>
                <a:gd name="T100" fmla="*/ 52 w 186"/>
                <a:gd name="T101" fmla="*/ 153 h 185"/>
                <a:gd name="T102" fmla="*/ 51 w 186"/>
                <a:gd name="T103" fmla="*/ 156 h 185"/>
                <a:gd name="T104" fmla="*/ 55 w 186"/>
                <a:gd name="T105" fmla="*/ 160 h 185"/>
                <a:gd name="T106" fmla="*/ 58 w 186"/>
                <a:gd name="T107" fmla="*/ 159 h 185"/>
                <a:gd name="T108" fmla="*/ 70 w 186"/>
                <a:gd name="T109" fmla="*/ 146 h 185"/>
                <a:gd name="T110" fmla="*/ 72 w 186"/>
                <a:gd name="T111" fmla="*/ 143 h 185"/>
                <a:gd name="T112" fmla="*/ 67 w 186"/>
                <a:gd name="T113" fmla="*/ 139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6" h="185">
                  <a:moveTo>
                    <a:pt x="41" y="125"/>
                  </a:moveTo>
                  <a:cubicBezTo>
                    <a:pt x="45" y="121"/>
                    <a:pt x="45" y="121"/>
                    <a:pt x="45" y="121"/>
                  </a:cubicBezTo>
                  <a:cubicBezTo>
                    <a:pt x="46" y="120"/>
                    <a:pt x="46" y="119"/>
                    <a:pt x="46" y="118"/>
                  </a:cubicBezTo>
                  <a:cubicBezTo>
                    <a:pt x="46" y="116"/>
                    <a:pt x="44" y="114"/>
                    <a:pt x="42" y="114"/>
                  </a:cubicBezTo>
                  <a:cubicBezTo>
                    <a:pt x="41" y="114"/>
                    <a:pt x="40" y="114"/>
                    <a:pt x="39" y="115"/>
                  </a:cubicBezTo>
                  <a:cubicBezTo>
                    <a:pt x="35" y="119"/>
                    <a:pt x="35" y="119"/>
                    <a:pt x="35" y="119"/>
                  </a:cubicBezTo>
                  <a:cubicBezTo>
                    <a:pt x="34" y="120"/>
                    <a:pt x="34" y="121"/>
                    <a:pt x="34" y="122"/>
                  </a:cubicBezTo>
                  <a:cubicBezTo>
                    <a:pt x="34" y="124"/>
                    <a:pt x="36" y="126"/>
                    <a:pt x="38" y="126"/>
                  </a:cubicBezTo>
                  <a:cubicBezTo>
                    <a:pt x="39" y="126"/>
                    <a:pt x="40" y="126"/>
                    <a:pt x="41" y="125"/>
                  </a:cubicBezTo>
                  <a:close/>
                  <a:moveTo>
                    <a:pt x="67" y="122"/>
                  </a:moveTo>
                  <a:cubicBezTo>
                    <a:pt x="67" y="120"/>
                    <a:pt x="66" y="118"/>
                    <a:pt x="63" y="118"/>
                  </a:cubicBezTo>
                  <a:cubicBezTo>
                    <a:pt x="62" y="118"/>
                    <a:pt x="61" y="118"/>
                    <a:pt x="60" y="119"/>
                  </a:cubicBezTo>
                  <a:cubicBezTo>
                    <a:pt x="18" y="161"/>
                    <a:pt x="18" y="161"/>
                    <a:pt x="18" y="161"/>
                  </a:cubicBezTo>
                  <a:cubicBezTo>
                    <a:pt x="17" y="162"/>
                    <a:pt x="17" y="163"/>
                    <a:pt x="17" y="164"/>
                  </a:cubicBezTo>
                  <a:cubicBezTo>
                    <a:pt x="17" y="167"/>
                    <a:pt x="19" y="168"/>
                    <a:pt x="21" y="168"/>
                  </a:cubicBezTo>
                  <a:cubicBezTo>
                    <a:pt x="22" y="168"/>
                    <a:pt x="23" y="168"/>
                    <a:pt x="24" y="167"/>
                  </a:cubicBezTo>
                  <a:cubicBezTo>
                    <a:pt x="66" y="125"/>
                    <a:pt x="66" y="125"/>
                    <a:pt x="66" y="125"/>
                  </a:cubicBezTo>
                  <a:cubicBezTo>
                    <a:pt x="67" y="124"/>
                    <a:pt x="67" y="123"/>
                    <a:pt x="67" y="122"/>
                  </a:cubicBezTo>
                  <a:close/>
                  <a:moveTo>
                    <a:pt x="186" y="4"/>
                  </a:moveTo>
                  <a:cubicBezTo>
                    <a:pt x="186" y="2"/>
                    <a:pt x="184" y="0"/>
                    <a:pt x="181" y="0"/>
                  </a:cubicBezTo>
                  <a:cubicBezTo>
                    <a:pt x="181" y="0"/>
                    <a:pt x="180" y="0"/>
                    <a:pt x="180" y="0"/>
                  </a:cubicBezTo>
                  <a:cubicBezTo>
                    <a:pt x="180" y="0"/>
                    <a:pt x="180" y="0"/>
                    <a:pt x="180" y="0"/>
                  </a:cubicBezTo>
                  <a:cubicBezTo>
                    <a:pt x="3" y="76"/>
                    <a:pt x="3" y="76"/>
                    <a:pt x="3" y="76"/>
                  </a:cubicBezTo>
                  <a:cubicBezTo>
                    <a:pt x="3" y="76"/>
                    <a:pt x="3" y="76"/>
                    <a:pt x="2" y="76"/>
                  </a:cubicBezTo>
                  <a:cubicBezTo>
                    <a:pt x="2" y="76"/>
                    <a:pt x="2" y="76"/>
                    <a:pt x="2" y="76"/>
                  </a:cubicBezTo>
                  <a:cubicBezTo>
                    <a:pt x="2" y="76"/>
                    <a:pt x="2" y="76"/>
                    <a:pt x="2" y="76"/>
                  </a:cubicBezTo>
                  <a:cubicBezTo>
                    <a:pt x="1" y="77"/>
                    <a:pt x="0" y="78"/>
                    <a:pt x="0" y="80"/>
                  </a:cubicBezTo>
                  <a:cubicBezTo>
                    <a:pt x="0" y="82"/>
                    <a:pt x="1" y="83"/>
                    <a:pt x="3" y="84"/>
                  </a:cubicBezTo>
                  <a:cubicBezTo>
                    <a:pt x="3" y="84"/>
                    <a:pt x="3" y="84"/>
                    <a:pt x="3" y="84"/>
                  </a:cubicBezTo>
                  <a:cubicBezTo>
                    <a:pt x="73" y="113"/>
                    <a:pt x="73" y="113"/>
                    <a:pt x="73" y="113"/>
                  </a:cubicBezTo>
                  <a:cubicBezTo>
                    <a:pt x="101" y="182"/>
                    <a:pt x="101" y="182"/>
                    <a:pt x="101" y="182"/>
                  </a:cubicBezTo>
                  <a:cubicBezTo>
                    <a:pt x="101" y="182"/>
                    <a:pt x="101" y="182"/>
                    <a:pt x="101" y="182"/>
                  </a:cubicBezTo>
                  <a:cubicBezTo>
                    <a:pt x="102" y="184"/>
                    <a:pt x="103" y="185"/>
                    <a:pt x="105" y="185"/>
                  </a:cubicBezTo>
                  <a:cubicBezTo>
                    <a:pt x="107" y="185"/>
                    <a:pt x="109" y="184"/>
                    <a:pt x="109" y="183"/>
                  </a:cubicBezTo>
                  <a:cubicBezTo>
                    <a:pt x="109" y="183"/>
                    <a:pt x="109" y="183"/>
                    <a:pt x="109" y="183"/>
                  </a:cubicBezTo>
                  <a:cubicBezTo>
                    <a:pt x="109" y="183"/>
                    <a:pt x="109" y="183"/>
                    <a:pt x="109" y="183"/>
                  </a:cubicBezTo>
                  <a:cubicBezTo>
                    <a:pt x="109" y="183"/>
                    <a:pt x="109" y="183"/>
                    <a:pt x="109" y="183"/>
                  </a:cubicBezTo>
                  <a:cubicBezTo>
                    <a:pt x="185" y="6"/>
                    <a:pt x="185" y="6"/>
                    <a:pt x="185" y="6"/>
                  </a:cubicBezTo>
                  <a:cubicBezTo>
                    <a:pt x="185" y="6"/>
                    <a:pt x="185" y="6"/>
                    <a:pt x="185" y="6"/>
                  </a:cubicBezTo>
                  <a:cubicBezTo>
                    <a:pt x="185" y="5"/>
                    <a:pt x="186" y="5"/>
                    <a:pt x="186" y="4"/>
                  </a:cubicBezTo>
                  <a:close/>
                  <a:moveTo>
                    <a:pt x="15" y="80"/>
                  </a:moveTo>
                  <a:cubicBezTo>
                    <a:pt x="163" y="16"/>
                    <a:pt x="163" y="16"/>
                    <a:pt x="163" y="16"/>
                  </a:cubicBezTo>
                  <a:cubicBezTo>
                    <a:pt x="75" y="104"/>
                    <a:pt x="75" y="104"/>
                    <a:pt x="75" y="104"/>
                  </a:cubicBezTo>
                  <a:lnTo>
                    <a:pt x="15" y="80"/>
                  </a:lnTo>
                  <a:close/>
                  <a:moveTo>
                    <a:pt x="105" y="170"/>
                  </a:moveTo>
                  <a:cubicBezTo>
                    <a:pt x="81" y="110"/>
                    <a:pt x="81" y="110"/>
                    <a:pt x="81" y="110"/>
                  </a:cubicBezTo>
                  <a:cubicBezTo>
                    <a:pt x="169" y="22"/>
                    <a:pt x="169" y="22"/>
                    <a:pt x="169" y="22"/>
                  </a:cubicBezTo>
                  <a:lnTo>
                    <a:pt x="105" y="170"/>
                  </a:lnTo>
                  <a:close/>
                  <a:moveTo>
                    <a:pt x="67" y="139"/>
                  </a:moveTo>
                  <a:cubicBezTo>
                    <a:pt x="66" y="139"/>
                    <a:pt x="65" y="139"/>
                    <a:pt x="64" y="140"/>
                  </a:cubicBezTo>
                  <a:cubicBezTo>
                    <a:pt x="52" y="153"/>
                    <a:pt x="52" y="153"/>
                    <a:pt x="52" y="153"/>
                  </a:cubicBezTo>
                  <a:cubicBezTo>
                    <a:pt x="51" y="154"/>
                    <a:pt x="51" y="155"/>
                    <a:pt x="51" y="156"/>
                  </a:cubicBezTo>
                  <a:cubicBezTo>
                    <a:pt x="51" y="158"/>
                    <a:pt x="52" y="160"/>
                    <a:pt x="55" y="160"/>
                  </a:cubicBezTo>
                  <a:cubicBezTo>
                    <a:pt x="56" y="160"/>
                    <a:pt x="57" y="160"/>
                    <a:pt x="58" y="159"/>
                  </a:cubicBezTo>
                  <a:cubicBezTo>
                    <a:pt x="70" y="146"/>
                    <a:pt x="70" y="146"/>
                    <a:pt x="70" y="146"/>
                  </a:cubicBezTo>
                  <a:cubicBezTo>
                    <a:pt x="71" y="145"/>
                    <a:pt x="72" y="144"/>
                    <a:pt x="72" y="143"/>
                  </a:cubicBezTo>
                  <a:cubicBezTo>
                    <a:pt x="72" y="141"/>
                    <a:pt x="70" y="139"/>
                    <a:pt x="67" y="13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333" dirty="0">
                <a:solidFill>
                  <a:schemeClr val="tx2">
                    <a:lumMod val="60000"/>
                    <a:lumOff val="40000"/>
                  </a:schemeClr>
                </a:solidFill>
              </a:endParaRPr>
            </a:p>
          </p:txBody>
        </p:sp>
        <p:sp>
          <p:nvSpPr>
            <p:cNvPr id="59" name="Rectangle 58"/>
            <p:cNvSpPr/>
            <p:nvPr/>
          </p:nvSpPr>
          <p:spPr>
            <a:xfrm>
              <a:off x="5067304" y="4996343"/>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03</a:t>
              </a:r>
              <a:endParaRPr lang="en-US" sz="3200" b="1" dirty="0">
                <a:solidFill>
                  <a:schemeClr val="bg1"/>
                </a:solidFill>
                <a:latin typeface="Raleway" panose="020B0003030101060003" pitchFamily="34" charset="0"/>
              </a:endParaRPr>
            </a:p>
          </p:txBody>
        </p:sp>
        <p:sp>
          <p:nvSpPr>
            <p:cNvPr id="60" name="Rectangle 59"/>
            <p:cNvSpPr/>
            <p:nvPr/>
          </p:nvSpPr>
          <p:spPr>
            <a:xfrm>
              <a:off x="4796461" y="5386129"/>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67" name="Freeform 66"/>
            <p:cNvSpPr/>
            <p:nvPr/>
          </p:nvSpPr>
          <p:spPr>
            <a:xfrm>
              <a:off x="2040491" y="5180336"/>
              <a:ext cx="102060" cy="159001"/>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grpSp>
        <p:nvGrpSpPr>
          <p:cNvPr id="6" name="Group 5">
            <a:extLst>
              <a:ext uri="{FF2B5EF4-FFF2-40B4-BE49-F238E27FC236}">
                <a16:creationId xmlns:a16="http://schemas.microsoft.com/office/drawing/2014/main" id="{E14CB252-F037-43D9-AC16-399B9A02A4E9}"/>
              </a:ext>
            </a:extLst>
          </p:cNvPr>
          <p:cNvGrpSpPr/>
          <p:nvPr/>
        </p:nvGrpSpPr>
        <p:grpSpPr>
          <a:xfrm>
            <a:off x="6409343" y="1646242"/>
            <a:ext cx="5025077" cy="1168481"/>
            <a:chOff x="6409343" y="1646242"/>
            <a:chExt cx="5025077" cy="1168481"/>
          </a:xfrm>
        </p:grpSpPr>
        <p:sp>
          <p:nvSpPr>
            <p:cNvPr id="34" name="Shape 1816"/>
            <p:cNvSpPr/>
            <p:nvPr/>
          </p:nvSpPr>
          <p:spPr>
            <a:xfrm>
              <a:off x="6409343" y="1646242"/>
              <a:ext cx="4853291" cy="1086961"/>
            </a:xfrm>
            <a:prstGeom prst="rect">
              <a:avLst/>
            </a:prstGeom>
            <a:solidFill>
              <a:schemeClr val="accent4">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35" name="Freeform 11"/>
            <p:cNvSpPr>
              <a:spLocks/>
            </p:cNvSpPr>
            <p:nvPr/>
          </p:nvSpPr>
          <p:spPr bwMode="auto">
            <a:xfrm>
              <a:off x="9920516" y="1790111"/>
              <a:ext cx="1513904" cy="1024612"/>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36" name="Rectangle 35"/>
            <p:cNvSpPr/>
            <p:nvPr/>
          </p:nvSpPr>
          <p:spPr>
            <a:xfrm>
              <a:off x="10724606" y="1914428"/>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04</a:t>
              </a:r>
              <a:endParaRPr lang="en-US" sz="3200" b="1" dirty="0">
                <a:solidFill>
                  <a:schemeClr val="bg1"/>
                </a:solidFill>
                <a:latin typeface="Raleway" panose="020B0003030101060003" pitchFamily="34" charset="0"/>
              </a:endParaRPr>
            </a:p>
          </p:txBody>
        </p:sp>
        <p:sp>
          <p:nvSpPr>
            <p:cNvPr id="37" name="Rectangle 36"/>
            <p:cNvSpPr/>
            <p:nvPr/>
          </p:nvSpPr>
          <p:spPr>
            <a:xfrm>
              <a:off x="10453763" y="2307037"/>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38" name="Rectangle 37"/>
            <p:cNvSpPr/>
            <p:nvPr/>
          </p:nvSpPr>
          <p:spPr>
            <a:xfrm>
              <a:off x="8149581" y="1794265"/>
              <a:ext cx="1689792"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SOCIAL SUPPORT</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39" name="Freeform 141"/>
            <p:cNvSpPr>
              <a:spLocks noEditPoints="1"/>
            </p:cNvSpPr>
            <p:nvPr/>
          </p:nvSpPr>
          <p:spPr bwMode="auto">
            <a:xfrm>
              <a:off x="6867852" y="2003924"/>
              <a:ext cx="427880" cy="351699"/>
            </a:xfrm>
            <a:custGeom>
              <a:avLst/>
              <a:gdLst>
                <a:gd name="T0" fmla="*/ 126 w 185"/>
                <a:gd name="T1" fmla="*/ 17 h 152"/>
                <a:gd name="T2" fmla="*/ 75 w 185"/>
                <a:gd name="T3" fmla="*/ 0 h 152"/>
                <a:gd name="T4" fmla="*/ 8 w 185"/>
                <a:gd name="T5" fmla="*/ 17 h 152"/>
                <a:gd name="T6" fmla="*/ 0 w 185"/>
                <a:gd name="T7" fmla="*/ 67 h 152"/>
                <a:gd name="T8" fmla="*/ 8 w 185"/>
                <a:gd name="T9" fmla="*/ 143 h 152"/>
                <a:gd name="T10" fmla="*/ 168 w 185"/>
                <a:gd name="T11" fmla="*/ 152 h 152"/>
                <a:gd name="T12" fmla="*/ 177 w 185"/>
                <a:gd name="T13" fmla="*/ 76 h 152"/>
                <a:gd name="T14" fmla="*/ 185 w 185"/>
                <a:gd name="T15" fmla="*/ 25 h 152"/>
                <a:gd name="T16" fmla="*/ 75 w 185"/>
                <a:gd name="T17" fmla="*/ 8 h 152"/>
                <a:gd name="T18" fmla="*/ 118 w 185"/>
                <a:gd name="T19" fmla="*/ 17 h 152"/>
                <a:gd name="T20" fmla="*/ 75 w 185"/>
                <a:gd name="T21" fmla="*/ 8 h 152"/>
                <a:gd name="T22" fmla="*/ 16 w 185"/>
                <a:gd name="T23" fmla="*/ 143 h 152"/>
                <a:gd name="T24" fmla="*/ 33 w 185"/>
                <a:gd name="T25" fmla="*/ 76 h 152"/>
                <a:gd name="T26" fmla="*/ 42 w 185"/>
                <a:gd name="T27" fmla="*/ 93 h 152"/>
                <a:gd name="T28" fmla="*/ 67 w 185"/>
                <a:gd name="T29" fmla="*/ 84 h 152"/>
                <a:gd name="T30" fmla="*/ 118 w 185"/>
                <a:gd name="T31" fmla="*/ 76 h 152"/>
                <a:gd name="T32" fmla="*/ 126 w 185"/>
                <a:gd name="T33" fmla="*/ 93 h 152"/>
                <a:gd name="T34" fmla="*/ 151 w 185"/>
                <a:gd name="T35" fmla="*/ 84 h 152"/>
                <a:gd name="T36" fmla="*/ 168 w 185"/>
                <a:gd name="T37" fmla="*/ 76 h 152"/>
                <a:gd name="T38" fmla="*/ 42 w 185"/>
                <a:gd name="T39" fmla="*/ 84 h 152"/>
                <a:gd name="T40" fmla="*/ 59 w 185"/>
                <a:gd name="T41" fmla="*/ 59 h 152"/>
                <a:gd name="T42" fmla="*/ 42 w 185"/>
                <a:gd name="T43" fmla="*/ 84 h 152"/>
                <a:gd name="T44" fmla="*/ 126 w 185"/>
                <a:gd name="T45" fmla="*/ 59 h 152"/>
                <a:gd name="T46" fmla="*/ 143 w 185"/>
                <a:gd name="T47" fmla="*/ 84 h 152"/>
                <a:gd name="T48" fmla="*/ 177 w 185"/>
                <a:gd name="T49" fmla="*/ 67 h 152"/>
                <a:gd name="T50" fmla="*/ 151 w 185"/>
                <a:gd name="T51" fmla="*/ 59 h 152"/>
                <a:gd name="T52" fmla="*/ 126 w 185"/>
                <a:gd name="T53" fmla="*/ 51 h 152"/>
                <a:gd name="T54" fmla="*/ 118 w 185"/>
                <a:gd name="T55" fmla="*/ 67 h 152"/>
                <a:gd name="T56" fmla="*/ 67 w 185"/>
                <a:gd name="T57" fmla="*/ 59 h 152"/>
                <a:gd name="T58" fmla="*/ 42 w 185"/>
                <a:gd name="T59" fmla="*/ 51 h 152"/>
                <a:gd name="T60" fmla="*/ 33 w 185"/>
                <a:gd name="T61" fmla="*/ 67 h 152"/>
                <a:gd name="T62" fmla="*/ 8 w 185"/>
                <a:gd name="T63" fmla="*/ 25 h 152"/>
                <a:gd name="T64" fmla="*/ 177 w 185"/>
                <a:gd name="T65" fmla="*/ 6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52">
                  <a:moveTo>
                    <a:pt x="177" y="17"/>
                  </a:moveTo>
                  <a:cubicBezTo>
                    <a:pt x="126" y="17"/>
                    <a:pt x="126" y="17"/>
                    <a:pt x="126" y="17"/>
                  </a:cubicBezTo>
                  <a:cubicBezTo>
                    <a:pt x="126" y="8"/>
                    <a:pt x="119" y="0"/>
                    <a:pt x="109" y="0"/>
                  </a:cubicBezTo>
                  <a:cubicBezTo>
                    <a:pt x="75" y="0"/>
                    <a:pt x="75" y="0"/>
                    <a:pt x="75" y="0"/>
                  </a:cubicBezTo>
                  <a:cubicBezTo>
                    <a:pt x="66" y="0"/>
                    <a:pt x="59" y="8"/>
                    <a:pt x="59" y="17"/>
                  </a:cubicBezTo>
                  <a:cubicBezTo>
                    <a:pt x="8" y="17"/>
                    <a:pt x="8" y="17"/>
                    <a:pt x="8" y="17"/>
                  </a:cubicBezTo>
                  <a:cubicBezTo>
                    <a:pt x="3" y="17"/>
                    <a:pt x="0" y="21"/>
                    <a:pt x="0" y="25"/>
                  </a:cubicBezTo>
                  <a:cubicBezTo>
                    <a:pt x="0" y="67"/>
                    <a:pt x="0" y="67"/>
                    <a:pt x="0" y="67"/>
                  </a:cubicBezTo>
                  <a:cubicBezTo>
                    <a:pt x="0" y="72"/>
                    <a:pt x="3" y="76"/>
                    <a:pt x="8" y="76"/>
                  </a:cubicBezTo>
                  <a:cubicBezTo>
                    <a:pt x="8" y="143"/>
                    <a:pt x="8" y="143"/>
                    <a:pt x="8" y="143"/>
                  </a:cubicBezTo>
                  <a:cubicBezTo>
                    <a:pt x="8" y="148"/>
                    <a:pt x="12" y="152"/>
                    <a:pt x="16" y="152"/>
                  </a:cubicBezTo>
                  <a:cubicBezTo>
                    <a:pt x="168" y="152"/>
                    <a:pt x="168" y="152"/>
                    <a:pt x="168" y="152"/>
                  </a:cubicBezTo>
                  <a:cubicBezTo>
                    <a:pt x="173" y="152"/>
                    <a:pt x="177" y="148"/>
                    <a:pt x="177" y="143"/>
                  </a:cubicBezTo>
                  <a:cubicBezTo>
                    <a:pt x="177" y="76"/>
                    <a:pt x="177" y="76"/>
                    <a:pt x="177" y="76"/>
                  </a:cubicBezTo>
                  <a:cubicBezTo>
                    <a:pt x="181" y="76"/>
                    <a:pt x="185" y="72"/>
                    <a:pt x="185" y="67"/>
                  </a:cubicBezTo>
                  <a:cubicBezTo>
                    <a:pt x="185" y="25"/>
                    <a:pt x="185" y="25"/>
                    <a:pt x="185" y="25"/>
                  </a:cubicBezTo>
                  <a:cubicBezTo>
                    <a:pt x="185" y="21"/>
                    <a:pt x="181" y="17"/>
                    <a:pt x="177" y="17"/>
                  </a:cubicBezTo>
                  <a:close/>
                  <a:moveTo>
                    <a:pt x="75" y="8"/>
                  </a:moveTo>
                  <a:cubicBezTo>
                    <a:pt x="109" y="8"/>
                    <a:pt x="109" y="8"/>
                    <a:pt x="109" y="8"/>
                  </a:cubicBezTo>
                  <a:cubicBezTo>
                    <a:pt x="114" y="8"/>
                    <a:pt x="118" y="12"/>
                    <a:pt x="118" y="17"/>
                  </a:cubicBezTo>
                  <a:cubicBezTo>
                    <a:pt x="67" y="17"/>
                    <a:pt x="67" y="17"/>
                    <a:pt x="67" y="17"/>
                  </a:cubicBezTo>
                  <a:cubicBezTo>
                    <a:pt x="67" y="12"/>
                    <a:pt x="71" y="8"/>
                    <a:pt x="75" y="8"/>
                  </a:cubicBezTo>
                  <a:close/>
                  <a:moveTo>
                    <a:pt x="168" y="143"/>
                  </a:moveTo>
                  <a:cubicBezTo>
                    <a:pt x="16" y="143"/>
                    <a:pt x="16" y="143"/>
                    <a:pt x="16" y="143"/>
                  </a:cubicBezTo>
                  <a:cubicBezTo>
                    <a:pt x="16" y="76"/>
                    <a:pt x="16" y="76"/>
                    <a:pt x="16" y="76"/>
                  </a:cubicBezTo>
                  <a:cubicBezTo>
                    <a:pt x="33" y="76"/>
                    <a:pt x="33" y="76"/>
                    <a:pt x="33" y="76"/>
                  </a:cubicBezTo>
                  <a:cubicBezTo>
                    <a:pt x="33" y="84"/>
                    <a:pt x="33" y="84"/>
                    <a:pt x="33" y="84"/>
                  </a:cubicBezTo>
                  <a:cubicBezTo>
                    <a:pt x="33" y="89"/>
                    <a:pt x="37" y="93"/>
                    <a:pt x="42" y="93"/>
                  </a:cubicBezTo>
                  <a:cubicBezTo>
                    <a:pt x="59" y="93"/>
                    <a:pt x="59" y="93"/>
                    <a:pt x="59" y="93"/>
                  </a:cubicBezTo>
                  <a:cubicBezTo>
                    <a:pt x="63" y="93"/>
                    <a:pt x="67" y="89"/>
                    <a:pt x="67" y="84"/>
                  </a:cubicBezTo>
                  <a:cubicBezTo>
                    <a:pt x="67" y="76"/>
                    <a:pt x="67" y="76"/>
                    <a:pt x="67" y="76"/>
                  </a:cubicBezTo>
                  <a:cubicBezTo>
                    <a:pt x="118" y="76"/>
                    <a:pt x="118" y="76"/>
                    <a:pt x="118" y="76"/>
                  </a:cubicBezTo>
                  <a:cubicBezTo>
                    <a:pt x="118" y="84"/>
                    <a:pt x="118" y="84"/>
                    <a:pt x="118" y="84"/>
                  </a:cubicBezTo>
                  <a:cubicBezTo>
                    <a:pt x="118" y="89"/>
                    <a:pt x="121" y="93"/>
                    <a:pt x="126" y="93"/>
                  </a:cubicBezTo>
                  <a:cubicBezTo>
                    <a:pt x="143" y="93"/>
                    <a:pt x="143" y="93"/>
                    <a:pt x="143" y="93"/>
                  </a:cubicBezTo>
                  <a:cubicBezTo>
                    <a:pt x="148" y="93"/>
                    <a:pt x="151" y="89"/>
                    <a:pt x="151" y="84"/>
                  </a:cubicBezTo>
                  <a:cubicBezTo>
                    <a:pt x="151" y="76"/>
                    <a:pt x="151" y="76"/>
                    <a:pt x="151" y="76"/>
                  </a:cubicBezTo>
                  <a:cubicBezTo>
                    <a:pt x="168" y="76"/>
                    <a:pt x="168" y="76"/>
                    <a:pt x="168" y="76"/>
                  </a:cubicBezTo>
                  <a:lnTo>
                    <a:pt x="168" y="143"/>
                  </a:lnTo>
                  <a:close/>
                  <a:moveTo>
                    <a:pt x="42" y="84"/>
                  </a:moveTo>
                  <a:cubicBezTo>
                    <a:pt x="42" y="59"/>
                    <a:pt x="42" y="59"/>
                    <a:pt x="42" y="59"/>
                  </a:cubicBezTo>
                  <a:cubicBezTo>
                    <a:pt x="59" y="59"/>
                    <a:pt x="59" y="59"/>
                    <a:pt x="59" y="59"/>
                  </a:cubicBezTo>
                  <a:cubicBezTo>
                    <a:pt x="59" y="84"/>
                    <a:pt x="59" y="84"/>
                    <a:pt x="59" y="84"/>
                  </a:cubicBezTo>
                  <a:lnTo>
                    <a:pt x="42" y="84"/>
                  </a:lnTo>
                  <a:close/>
                  <a:moveTo>
                    <a:pt x="126" y="84"/>
                  </a:moveTo>
                  <a:cubicBezTo>
                    <a:pt x="126" y="59"/>
                    <a:pt x="126" y="59"/>
                    <a:pt x="126" y="59"/>
                  </a:cubicBezTo>
                  <a:cubicBezTo>
                    <a:pt x="143" y="59"/>
                    <a:pt x="143" y="59"/>
                    <a:pt x="143" y="59"/>
                  </a:cubicBezTo>
                  <a:cubicBezTo>
                    <a:pt x="143" y="84"/>
                    <a:pt x="143" y="84"/>
                    <a:pt x="143" y="84"/>
                  </a:cubicBezTo>
                  <a:lnTo>
                    <a:pt x="126" y="84"/>
                  </a:lnTo>
                  <a:close/>
                  <a:moveTo>
                    <a:pt x="177" y="67"/>
                  </a:moveTo>
                  <a:cubicBezTo>
                    <a:pt x="151" y="67"/>
                    <a:pt x="151" y="67"/>
                    <a:pt x="151" y="67"/>
                  </a:cubicBezTo>
                  <a:cubicBezTo>
                    <a:pt x="151" y="59"/>
                    <a:pt x="151" y="59"/>
                    <a:pt x="151" y="59"/>
                  </a:cubicBezTo>
                  <a:cubicBezTo>
                    <a:pt x="151" y="54"/>
                    <a:pt x="148" y="51"/>
                    <a:pt x="143" y="51"/>
                  </a:cubicBezTo>
                  <a:cubicBezTo>
                    <a:pt x="126" y="51"/>
                    <a:pt x="126" y="51"/>
                    <a:pt x="126" y="51"/>
                  </a:cubicBezTo>
                  <a:cubicBezTo>
                    <a:pt x="121" y="51"/>
                    <a:pt x="118" y="54"/>
                    <a:pt x="118" y="59"/>
                  </a:cubicBezTo>
                  <a:cubicBezTo>
                    <a:pt x="118" y="67"/>
                    <a:pt x="118" y="67"/>
                    <a:pt x="118" y="67"/>
                  </a:cubicBezTo>
                  <a:cubicBezTo>
                    <a:pt x="67" y="67"/>
                    <a:pt x="67" y="67"/>
                    <a:pt x="67" y="67"/>
                  </a:cubicBezTo>
                  <a:cubicBezTo>
                    <a:pt x="67" y="59"/>
                    <a:pt x="67" y="59"/>
                    <a:pt x="67" y="59"/>
                  </a:cubicBezTo>
                  <a:cubicBezTo>
                    <a:pt x="67" y="54"/>
                    <a:pt x="63" y="51"/>
                    <a:pt x="59" y="51"/>
                  </a:cubicBezTo>
                  <a:cubicBezTo>
                    <a:pt x="42" y="51"/>
                    <a:pt x="42" y="51"/>
                    <a:pt x="42" y="51"/>
                  </a:cubicBezTo>
                  <a:cubicBezTo>
                    <a:pt x="37" y="51"/>
                    <a:pt x="33" y="54"/>
                    <a:pt x="33" y="59"/>
                  </a:cubicBezTo>
                  <a:cubicBezTo>
                    <a:pt x="33" y="67"/>
                    <a:pt x="33" y="67"/>
                    <a:pt x="33" y="67"/>
                  </a:cubicBezTo>
                  <a:cubicBezTo>
                    <a:pt x="8" y="67"/>
                    <a:pt x="8" y="67"/>
                    <a:pt x="8" y="67"/>
                  </a:cubicBezTo>
                  <a:cubicBezTo>
                    <a:pt x="8" y="25"/>
                    <a:pt x="8" y="25"/>
                    <a:pt x="8" y="25"/>
                  </a:cubicBezTo>
                  <a:cubicBezTo>
                    <a:pt x="177" y="25"/>
                    <a:pt x="177" y="25"/>
                    <a:pt x="177" y="25"/>
                  </a:cubicBezTo>
                  <a:lnTo>
                    <a:pt x="177" y="67"/>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333">
                <a:solidFill>
                  <a:schemeClr val="tx2">
                    <a:lumMod val="60000"/>
                    <a:lumOff val="40000"/>
                  </a:schemeClr>
                </a:solidFill>
              </a:endParaRPr>
            </a:p>
          </p:txBody>
        </p:sp>
        <p:sp>
          <p:nvSpPr>
            <p:cNvPr id="40" name="Freeform 39"/>
            <p:cNvSpPr/>
            <p:nvPr/>
          </p:nvSpPr>
          <p:spPr>
            <a:xfrm>
              <a:off x="7706334" y="2109709"/>
              <a:ext cx="102717" cy="160025"/>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grpSp>
        <p:nvGrpSpPr>
          <p:cNvPr id="7" name="Group 6">
            <a:extLst>
              <a:ext uri="{FF2B5EF4-FFF2-40B4-BE49-F238E27FC236}">
                <a16:creationId xmlns:a16="http://schemas.microsoft.com/office/drawing/2014/main" id="{CB26B47D-AFA5-43C9-97BB-13287A7B6300}"/>
              </a:ext>
            </a:extLst>
          </p:cNvPr>
          <p:cNvGrpSpPr/>
          <p:nvPr/>
        </p:nvGrpSpPr>
        <p:grpSpPr>
          <a:xfrm>
            <a:off x="6409343" y="3188926"/>
            <a:ext cx="5025077" cy="1160684"/>
            <a:chOff x="6409343" y="3188926"/>
            <a:chExt cx="5025077" cy="1160684"/>
          </a:xfrm>
        </p:grpSpPr>
        <p:sp>
          <p:nvSpPr>
            <p:cNvPr id="42" name="Shape 1816"/>
            <p:cNvSpPr/>
            <p:nvPr/>
          </p:nvSpPr>
          <p:spPr>
            <a:xfrm>
              <a:off x="6409343" y="3188926"/>
              <a:ext cx="4820909" cy="1079708"/>
            </a:xfrm>
            <a:prstGeom prst="rect">
              <a:avLst/>
            </a:prstGeom>
            <a:solidFill>
              <a:schemeClr val="accent5">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dirty="0">
                <a:solidFill>
                  <a:schemeClr val="tx2">
                    <a:lumMod val="60000"/>
                    <a:lumOff val="40000"/>
                  </a:schemeClr>
                </a:solidFill>
                <a:latin typeface="Raleway"/>
                <a:cs typeface="Raleway"/>
              </a:endParaRPr>
            </a:p>
          </p:txBody>
        </p:sp>
        <p:sp>
          <p:nvSpPr>
            <p:cNvPr id="43" name="Freeform 11"/>
            <p:cNvSpPr>
              <a:spLocks/>
            </p:cNvSpPr>
            <p:nvPr/>
          </p:nvSpPr>
          <p:spPr bwMode="auto">
            <a:xfrm>
              <a:off x="9930617" y="3331835"/>
              <a:ext cx="1503803" cy="1017775"/>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44" name="Rectangle 43"/>
            <p:cNvSpPr/>
            <p:nvPr/>
          </p:nvSpPr>
          <p:spPr>
            <a:xfrm>
              <a:off x="8171499" y="3336103"/>
              <a:ext cx="1678517"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NEW IDEOLOGY</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45" name="Freeform 107"/>
            <p:cNvSpPr>
              <a:spLocks noEditPoints="1"/>
            </p:cNvSpPr>
            <p:nvPr/>
          </p:nvSpPr>
          <p:spPr bwMode="auto">
            <a:xfrm>
              <a:off x="6859806" y="3515138"/>
              <a:ext cx="430013" cy="426196"/>
            </a:xfrm>
            <a:custGeom>
              <a:avLst/>
              <a:gdLst>
                <a:gd name="T0" fmla="*/ 118 w 186"/>
                <a:gd name="T1" fmla="*/ 125 h 184"/>
                <a:gd name="T2" fmla="*/ 127 w 186"/>
                <a:gd name="T3" fmla="*/ 108 h 184"/>
                <a:gd name="T4" fmla="*/ 68 w 186"/>
                <a:gd name="T5" fmla="*/ 99 h 184"/>
                <a:gd name="T6" fmla="*/ 59 w 186"/>
                <a:gd name="T7" fmla="*/ 116 h 184"/>
                <a:gd name="T8" fmla="*/ 68 w 186"/>
                <a:gd name="T9" fmla="*/ 108 h 184"/>
                <a:gd name="T10" fmla="*/ 118 w 186"/>
                <a:gd name="T11" fmla="*/ 116 h 184"/>
                <a:gd name="T12" fmla="*/ 68 w 186"/>
                <a:gd name="T13" fmla="*/ 108 h 184"/>
                <a:gd name="T14" fmla="*/ 161 w 186"/>
                <a:gd name="T15" fmla="*/ 49 h 184"/>
                <a:gd name="T16" fmla="*/ 135 w 186"/>
                <a:gd name="T17" fmla="*/ 18 h 184"/>
                <a:gd name="T18" fmla="*/ 74 w 186"/>
                <a:gd name="T19" fmla="*/ 4 h 184"/>
                <a:gd name="T20" fmla="*/ 29 w 186"/>
                <a:gd name="T21" fmla="*/ 49 h 184"/>
                <a:gd name="T22" fmla="*/ 0 w 186"/>
                <a:gd name="T23" fmla="*/ 57 h 184"/>
                <a:gd name="T24" fmla="*/ 8 w 186"/>
                <a:gd name="T25" fmla="*/ 82 h 184"/>
                <a:gd name="T26" fmla="*/ 17 w 186"/>
                <a:gd name="T27" fmla="*/ 175 h 184"/>
                <a:gd name="T28" fmla="*/ 160 w 186"/>
                <a:gd name="T29" fmla="*/ 184 h 184"/>
                <a:gd name="T30" fmla="*/ 169 w 186"/>
                <a:gd name="T31" fmla="*/ 82 h 184"/>
                <a:gd name="T32" fmla="*/ 186 w 186"/>
                <a:gd name="T33" fmla="*/ 74 h 184"/>
                <a:gd name="T34" fmla="*/ 177 w 186"/>
                <a:gd name="T35" fmla="*/ 49 h 184"/>
                <a:gd name="T36" fmla="*/ 147 w 186"/>
                <a:gd name="T37" fmla="*/ 32 h 184"/>
                <a:gd name="T38" fmla="*/ 151 w 186"/>
                <a:gd name="T39" fmla="*/ 49 h 184"/>
                <a:gd name="T40" fmla="*/ 141 w 186"/>
                <a:gd name="T41" fmla="*/ 42 h 184"/>
                <a:gd name="T42" fmla="*/ 131 w 186"/>
                <a:gd name="T43" fmla="*/ 36 h 184"/>
                <a:gd name="T44" fmla="*/ 121 w 186"/>
                <a:gd name="T45" fmla="*/ 31 h 184"/>
                <a:gd name="T46" fmla="*/ 137 w 186"/>
                <a:gd name="T47" fmla="*/ 26 h 184"/>
                <a:gd name="T48" fmla="*/ 78 w 186"/>
                <a:gd name="T49" fmla="*/ 49 h 184"/>
                <a:gd name="T50" fmla="*/ 134 w 186"/>
                <a:gd name="T51" fmla="*/ 49 h 184"/>
                <a:gd name="T52" fmla="*/ 70 w 186"/>
                <a:gd name="T53" fmla="*/ 12 h 184"/>
                <a:gd name="T54" fmla="*/ 68 w 186"/>
                <a:gd name="T55" fmla="*/ 49 h 184"/>
                <a:gd name="T56" fmla="*/ 49 w 186"/>
                <a:gd name="T57" fmla="*/ 48 h 184"/>
                <a:gd name="T58" fmla="*/ 39 w 186"/>
                <a:gd name="T59" fmla="*/ 49 h 184"/>
                <a:gd name="T60" fmla="*/ 160 w 186"/>
                <a:gd name="T61" fmla="*/ 175 h 184"/>
                <a:gd name="T62" fmla="*/ 25 w 186"/>
                <a:gd name="T63" fmla="*/ 82 h 184"/>
                <a:gd name="T64" fmla="*/ 160 w 186"/>
                <a:gd name="T65" fmla="*/ 175 h 184"/>
                <a:gd name="T66" fmla="*/ 8 w 186"/>
                <a:gd name="T67" fmla="*/ 74 h 184"/>
                <a:gd name="T68" fmla="*/ 177 w 186"/>
                <a:gd name="T69" fmla="*/ 57 h 184"/>
                <a:gd name="T70" fmla="*/ 65 w 186"/>
                <a:gd name="T71" fmla="*/ 38 h 184"/>
                <a:gd name="T72" fmla="*/ 53 w 186"/>
                <a:gd name="T73" fmla="*/ 41 h 184"/>
                <a:gd name="T74" fmla="*/ 65 w 186"/>
                <a:gd name="T75" fmla="*/ 38 h 184"/>
                <a:gd name="T76" fmla="*/ 66 w 186"/>
                <a:gd name="T77" fmla="*/ 19 h 184"/>
                <a:gd name="T78" fmla="*/ 69 w 186"/>
                <a:gd name="T79" fmla="*/ 31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 h="184">
                  <a:moveTo>
                    <a:pt x="68" y="125"/>
                  </a:moveTo>
                  <a:cubicBezTo>
                    <a:pt x="118" y="125"/>
                    <a:pt x="118" y="125"/>
                    <a:pt x="118" y="125"/>
                  </a:cubicBezTo>
                  <a:cubicBezTo>
                    <a:pt x="123" y="125"/>
                    <a:pt x="127" y="121"/>
                    <a:pt x="127" y="116"/>
                  </a:cubicBezTo>
                  <a:cubicBezTo>
                    <a:pt x="127" y="108"/>
                    <a:pt x="127" y="108"/>
                    <a:pt x="127" y="108"/>
                  </a:cubicBezTo>
                  <a:cubicBezTo>
                    <a:pt x="127" y="103"/>
                    <a:pt x="123" y="99"/>
                    <a:pt x="118" y="99"/>
                  </a:cubicBezTo>
                  <a:cubicBezTo>
                    <a:pt x="68" y="99"/>
                    <a:pt x="68" y="99"/>
                    <a:pt x="68" y="99"/>
                  </a:cubicBezTo>
                  <a:cubicBezTo>
                    <a:pt x="63" y="99"/>
                    <a:pt x="59" y="103"/>
                    <a:pt x="59" y="108"/>
                  </a:cubicBezTo>
                  <a:cubicBezTo>
                    <a:pt x="59" y="116"/>
                    <a:pt x="59" y="116"/>
                    <a:pt x="59" y="116"/>
                  </a:cubicBezTo>
                  <a:cubicBezTo>
                    <a:pt x="59" y="121"/>
                    <a:pt x="63" y="125"/>
                    <a:pt x="68" y="125"/>
                  </a:cubicBezTo>
                  <a:close/>
                  <a:moveTo>
                    <a:pt x="68" y="108"/>
                  </a:moveTo>
                  <a:cubicBezTo>
                    <a:pt x="118" y="108"/>
                    <a:pt x="118" y="108"/>
                    <a:pt x="118" y="108"/>
                  </a:cubicBezTo>
                  <a:cubicBezTo>
                    <a:pt x="118" y="116"/>
                    <a:pt x="118" y="116"/>
                    <a:pt x="118" y="116"/>
                  </a:cubicBezTo>
                  <a:cubicBezTo>
                    <a:pt x="68" y="116"/>
                    <a:pt x="68" y="116"/>
                    <a:pt x="68" y="116"/>
                  </a:cubicBezTo>
                  <a:lnTo>
                    <a:pt x="68" y="108"/>
                  </a:lnTo>
                  <a:close/>
                  <a:moveTo>
                    <a:pt x="177" y="49"/>
                  </a:moveTo>
                  <a:cubicBezTo>
                    <a:pt x="161" y="49"/>
                    <a:pt x="161" y="49"/>
                    <a:pt x="161" y="49"/>
                  </a:cubicBezTo>
                  <a:cubicBezTo>
                    <a:pt x="155" y="29"/>
                    <a:pt x="155" y="29"/>
                    <a:pt x="155" y="29"/>
                  </a:cubicBezTo>
                  <a:cubicBezTo>
                    <a:pt x="153" y="20"/>
                    <a:pt x="144" y="15"/>
                    <a:pt x="135" y="18"/>
                  </a:cubicBezTo>
                  <a:cubicBezTo>
                    <a:pt x="109" y="24"/>
                    <a:pt x="109" y="24"/>
                    <a:pt x="109" y="24"/>
                  </a:cubicBezTo>
                  <a:cubicBezTo>
                    <a:pt x="74" y="4"/>
                    <a:pt x="74" y="4"/>
                    <a:pt x="74" y="4"/>
                  </a:cubicBezTo>
                  <a:cubicBezTo>
                    <a:pt x="66" y="0"/>
                    <a:pt x="56" y="3"/>
                    <a:pt x="51" y="11"/>
                  </a:cubicBezTo>
                  <a:cubicBezTo>
                    <a:pt x="29" y="49"/>
                    <a:pt x="29" y="49"/>
                    <a:pt x="29" y="49"/>
                  </a:cubicBezTo>
                  <a:cubicBezTo>
                    <a:pt x="8" y="49"/>
                    <a:pt x="8" y="49"/>
                    <a:pt x="8" y="49"/>
                  </a:cubicBezTo>
                  <a:cubicBezTo>
                    <a:pt x="4" y="49"/>
                    <a:pt x="0" y="52"/>
                    <a:pt x="0" y="57"/>
                  </a:cubicBezTo>
                  <a:cubicBezTo>
                    <a:pt x="0" y="74"/>
                    <a:pt x="0" y="74"/>
                    <a:pt x="0" y="74"/>
                  </a:cubicBezTo>
                  <a:cubicBezTo>
                    <a:pt x="0" y="79"/>
                    <a:pt x="4" y="82"/>
                    <a:pt x="8" y="82"/>
                  </a:cubicBezTo>
                  <a:cubicBezTo>
                    <a:pt x="17" y="82"/>
                    <a:pt x="17" y="82"/>
                    <a:pt x="17" y="82"/>
                  </a:cubicBezTo>
                  <a:cubicBezTo>
                    <a:pt x="17" y="175"/>
                    <a:pt x="17" y="175"/>
                    <a:pt x="17" y="175"/>
                  </a:cubicBezTo>
                  <a:cubicBezTo>
                    <a:pt x="17" y="180"/>
                    <a:pt x="21" y="184"/>
                    <a:pt x="25" y="184"/>
                  </a:cubicBezTo>
                  <a:cubicBezTo>
                    <a:pt x="160" y="184"/>
                    <a:pt x="160" y="184"/>
                    <a:pt x="160" y="184"/>
                  </a:cubicBezTo>
                  <a:cubicBezTo>
                    <a:pt x="165" y="184"/>
                    <a:pt x="169" y="180"/>
                    <a:pt x="169" y="175"/>
                  </a:cubicBezTo>
                  <a:cubicBezTo>
                    <a:pt x="169" y="82"/>
                    <a:pt x="169" y="82"/>
                    <a:pt x="169" y="82"/>
                  </a:cubicBezTo>
                  <a:cubicBezTo>
                    <a:pt x="177" y="82"/>
                    <a:pt x="177" y="82"/>
                    <a:pt x="177" y="82"/>
                  </a:cubicBezTo>
                  <a:cubicBezTo>
                    <a:pt x="182" y="82"/>
                    <a:pt x="186" y="79"/>
                    <a:pt x="186" y="74"/>
                  </a:cubicBezTo>
                  <a:cubicBezTo>
                    <a:pt x="186" y="57"/>
                    <a:pt x="186" y="57"/>
                    <a:pt x="186" y="57"/>
                  </a:cubicBezTo>
                  <a:cubicBezTo>
                    <a:pt x="186" y="52"/>
                    <a:pt x="182" y="49"/>
                    <a:pt x="177" y="49"/>
                  </a:cubicBezTo>
                  <a:close/>
                  <a:moveTo>
                    <a:pt x="137" y="26"/>
                  </a:moveTo>
                  <a:cubicBezTo>
                    <a:pt x="141" y="24"/>
                    <a:pt x="146" y="27"/>
                    <a:pt x="147" y="32"/>
                  </a:cubicBezTo>
                  <a:cubicBezTo>
                    <a:pt x="152" y="49"/>
                    <a:pt x="152" y="49"/>
                    <a:pt x="152" y="49"/>
                  </a:cubicBezTo>
                  <a:cubicBezTo>
                    <a:pt x="151" y="49"/>
                    <a:pt x="151" y="49"/>
                    <a:pt x="151" y="49"/>
                  </a:cubicBezTo>
                  <a:cubicBezTo>
                    <a:pt x="140" y="42"/>
                    <a:pt x="140" y="42"/>
                    <a:pt x="140" y="42"/>
                  </a:cubicBezTo>
                  <a:cubicBezTo>
                    <a:pt x="141" y="42"/>
                    <a:pt x="141" y="42"/>
                    <a:pt x="141" y="42"/>
                  </a:cubicBezTo>
                  <a:cubicBezTo>
                    <a:pt x="139" y="34"/>
                    <a:pt x="139" y="34"/>
                    <a:pt x="139" y="34"/>
                  </a:cubicBezTo>
                  <a:cubicBezTo>
                    <a:pt x="131" y="36"/>
                    <a:pt x="131" y="36"/>
                    <a:pt x="131" y="36"/>
                  </a:cubicBezTo>
                  <a:cubicBezTo>
                    <a:pt x="131" y="37"/>
                    <a:pt x="131" y="37"/>
                    <a:pt x="131" y="37"/>
                  </a:cubicBezTo>
                  <a:cubicBezTo>
                    <a:pt x="121" y="31"/>
                    <a:pt x="121" y="31"/>
                    <a:pt x="121" y="31"/>
                  </a:cubicBezTo>
                  <a:cubicBezTo>
                    <a:pt x="121" y="30"/>
                    <a:pt x="121" y="30"/>
                    <a:pt x="121" y="30"/>
                  </a:cubicBezTo>
                  <a:lnTo>
                    <a:pt x="137" y="26"/>
                  </a:lnTo>
                  <a:close/>
                  <a:moveTo>
                    <a:pt x="134" y="49"/>
                  </a:moveTo>
                  <a:cubicBezTo>
                    <a:pt x="78" y="49"/>
                    <a:pt x="78" y="49"/>
                    <a:pt x="78" y="49"/>
                  </a:cubicBezTo>
                  <a:cubicBezTo>
                    <a:pt x="92" y="24"/>
                    <a:pt x="92" y="24"/>
                    <a:pt x="92" y="24"/>
                  </a:cubicBezTo>
                  <a:lnTo>
                    <a:pt x="134" y="49"/>
                  </a:lnTo>
                  <a:close/>
                  <a:moveTo>
                    <a:pt x="59" y="15"/>
                  </a:moveTo>
                  <a:cubicBezTo>
                    <a:pt x="61" y="11"/>
                    <a:pt x="66" y="9"/>
                    <a:pt x="70" y="12"/>
                  </a:cubicBezTo>
                  <a:cubicBezTo>
                    <a:pt x="85" y="20"/>
                    <a:pt x="85" y="20"/>
                    <a:pt x="85" y="20"/>
                  </a:cubicBezTo>
                  <a:cubicBezTo>
                    <a:pt x="68" y="49"/>
                    <a:pt x="68" y="49"/>
                    <a:pt x="68" y="49"/>
                  </a:cubicBezTo>
                  <a:cubicBezTo>
                    <a:pt x="50" y="49"/>
                    <a:pt x="50" y="49"/>
                    <a:pt x="50" y="49"/>
                  </a:cubicBezTo>
                  <a:cubicBezTo>
                    <a:pt x="49" y="48"/>
                    <a:pt x="49" y="48"/>
                    <a:pt x="49" y="48"/>
                  </a:cubicBezTo>
                  <a:cubicBezTo>
                    <a:pt x="49" y="49"/>
                    <a:pt x="49" y="49"/>
                    <a:pt x="49" y="49"/>
                  </a:cubicBezTo>
                  <a:cubicBezTo>
                    <a:pt x="39" y="49"/>
                    <a:pt x="39" y="49"/>
                    <a:pt x="39" y="49"/>
                  </a:cubicBezTo>
                  <a:lnTo>
                    <a:pt x="59" y="15"/>
                  </a:lnTo>
                  <a:close/>
                  <a:moveTo>
                    <a:pt x="160" y="175"/>
                  </a:moveTo>
                  <a:cubicBezTo>
                    <a:pt x="25" y="175"/>
                    <a:pt x="25" y="175"/>
                    <a:pt x="25" y="175"/>
                  </a:cubicBezTo>
                  <a:cubicBezTo>
                    <a:pt x="25" y="82"/>
                    <a:pt x="25" y="82"/>
                    <a:pt x="25" y="82"/>
                  </a:cubicBezTo>
                  <a:cubicBezTo>
                    <a:pt x="160" y="82"/>
                    <a:pt x="160" y="82"/>
                    <a:pt x="160" y="82"/>
                  </a:cubicBezTo>
                  <a:lnTo>
                    <a:pt x="160" y="175"/>
                  </a:lnTo>
                  <a:close/>
                  <a:moveTo>
                    <a:pt x="177" y="74"/>
                  </a:moveTo>
                  <a:cubicBezTo>
                    <a:pt x="8" y="74"/>
                    <a:pt x="8" y="74"/>
                    <a:pt x="8" y="74"/>
                  </a:cubicBezTo>
                  <a:cubicBezTo>
                    <a:pt x="8" y="57"/>
                    <a:pt x="8" y="57"/>
                    <a:pt x="8" y="57"/>
                  </a:cubicBezTo>
                  <a:cubicBezTo>
                    <a:pt x="177" y="57"/>
                    <a:pt x="177" y="57"/>
                    <a:pt x="177" y="57"/>
                  </a:cubicBezTo>
                  <a:lnTo>
                    <a:pt x="177" y="74"/>
                  </a:lnTo>
                  <a:close/>
                  <a:moveTo>
                    <a:pt x="65" y="38"/>
                  </a:moveTo>
                  <a:cubicBezTo>
                    <a:pt x="57" y="34"/>
                    <a:pt x="57" y="34"/>
                    <a:pt x="57" y="34"/>
                  </a:cubicBezTo>
                  <a:cubicBezTo>
                    <a:pt x="53" y="41"/>
                    <a:pt x="53" y="41"/>
                    <a:pt x="53" y="41"/>
                  </a:cubicBezTo>
                  <a:cubicBezTo>
                    <a:pt x="61" y="45"/>
                    <a:pt x="61" y="45"/>
                    <a:pt x="61" y="45"/>
                  </a:cubicBezTo>
                  <a:lnTo>
                    <a:pt x="65" y="38"/>
                  </a:lnTo>
                  <a:close/>
                  <a:moveTo>
                    <a:pt x="73" y="23"/>
                  </a:moveTo>
                  <a:cubicBezTo>
                    <a:pt x="66" y="19"/>
                    <a:pt x="66" y="19"/>
                    <a:pt x="66" y="19"/>
                  </a:cubicBezTo>
                  <a:cubicBezTo>
                    <a:pt x="62" y="26"/>
                    <a:pt x="62" y="26"/>
                    <a:pt x="62" y="26"/>
                  </a:cubicBezTo>
                  <a:cubicBezTo>
                    <a:pt x="69" y="31"/>
                    <a:pt x="69" y="31"/>
                    <a:pt x="69" y="31"/>
                  </a:cubicBezTo>
                  <a:lnTo>
                    <a:pt x="73" y="23"/>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1333" dirty="0">
                <a:solidFill>
                  <a:schemeClr val="tx2">
                    <a:lumMod val="60000"/>
                    <a:lumOff val="40000"/>
                  </a:schemeClr>
                </a:solidFill>
              </a:endParaRPr>
            </a:p>
          </p:txBody>
        </p:sp>
        <p:sp>
          <p:nvSpPr>
            <p:cNvPr id="46" name="Rectangle 45"/>
            <p:cNvSpPr/>
            <p:nvPr/>
          </p:nvSpPr>
          <p:spPr>
            <a:xfrm>
              <a:off x="10724606" y="3456188"/>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05</a:t>
              </a:r>
              <a:endParaRPr lang="en-US" sz="3200" b="1" dirty="0">
                <a:solidFill>
                  <a:schemeClr val="bg1"/>
                </a:solidFill>
                <a:latin typeface="Raleway" panose="020B0003030101060003" pitchFamily="34" charset="0"/>
              </a:endParaRPr>
            </a:p>
          </p:txBody>
        </p:sp>
        <p:sp>
          <p:nvSpPr>
            <p:cNvPr id="47" name="Rectangle 46"/>
            <p:cNvSpPr/>
            <p:nvPr/>
          </p:nvSpPr>
          <p:spPr>
            <a:xfrm>
              <a:off x="10453763" y="3845853"/>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48" name="Freeform 47"/>
            <p:cNvSpPr/>
            <p:nvPr/>
          </p:nvSpPr>
          <p:spPr>
            <a:xfrm>
              <a:off x="7696915" y="3640123"/>
              <a:ext cx="102032" cy="158957"/>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grpSp>
        <p:nvGrpSpPr>
          <p:cNvPr id="8" name="Group 7">
            <a:extLst>
              <a:ext uri="{FF2B5EF4-FFF2-40B4-BE49-F238E27FC236}">
                <a16:creationId xmlns:a16="http://schemas.microsoft.com/office/drawing/2014/main" id="{7CE7E594-B82A-4A24-9AB2-2FD2FA6D519F}"/>
              </a:ext>
            </a:extLst>
          </p:cNvPr>
          <p:cNvGrpSpPr/>
          <p:nvPr/>
        </p:nvGrpSpPr>
        <p:grpSpPr>
          <a:xfrm>
            <a:off x="6407964" y="4731611"/>
            <a:ext cx="5026457" cy="1171746"/>
            <a:chOff x="6407964" y="4731611"/>
            <a:chExt cx="5026457" cy="1171746"/>
          </a:xfrm>
        </p:grpSpPr>
        <p:sp>
          <p:nvSpPr>
            <p:cNvPr id="50" name="Shape 1816"/>
            <p:cNvSpPr/>
            <p:nvPr/>
          </p:nvSpPr>
          <p:spPr>
            <a:xfrm>
              <a:off x="6407964" y="4731611"/>
              <a:ext cx="4822232" cy="1080004"/>
            </a:xfrm>
            <a:prstGeom prst="rect">
              <a:avLst/>
            </a:prstGeom>
            <a:solidFill>
              <a:schemeClr val="accent6">
                <a:lumMod val="20000"/>
                <a:lumOff val="80000"/>
              </a:schemeClr>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51" name="Freeform 11"/>
            <p:cNvSpPr>
              <a:spLocks/>
            </p:cNvSpPr>
            <p:nvPr/>
          </p:nvSpPr>
          <p:spPr bwMode="auto">
            <a:xfrm>
              <a:off x="9930206" y="4885304"/>
              <a:ext cx="1504215" cy="1018053"/>
            </a:xfrm>
            <a:custGeom>
              <a:avLst/>
              <a:gdLst>
                <a:gd name="T0" fmla="*/ 823 w 823"/>
                <a:gd name="T1" fmla="*/ 0 h 587"/>
                <a:gd name="T2" fmla="*/ 311 w 823"/>
                <a:gd name="T3" fmla="*/ 0 h 587"/>
                <a:gd name="T4" fmla="*/ 0 w 823"/>
                <a:gd name="T5" fmla="*/ 587 h 587"/>
                <a:gd name="T6" fmla="*/ 823 w 823"/>
                <a:gd name="T7" fmla="*/ 587 h 587"/>
                <a:gd name="T8" fmla="*/ 823 w 823"/>
                <a:gd name="T9" fmla="*/ 0 h 587"/>
              </a:gdLst>
              <a:ahLst/>
              <a:cxnLst>
                <a:cxn ang="0">
                  <a:pos x="T0" y="T1"/>
                </a:cxn>
                <a:cxn ang="0">
                  <a:pos x="T2" y="T3"/>
                </a:cxn>
                <a:cxn ang="0">
                  <a:pos x="T4" y="T5"/>
                </a:cxn>
                <a:cxn ang="0">
                  <a:pos x="T6" y="T7"/>
                </a:cxn>
                <a:cxn ang="0">
                  <a:pos x="T8" y="T9"/>
                </a:cxn>
              </a:cxnLst>
              <a:rect l="0" t="0" r="r" b="b"/>
              <a:pathLst>
                <a:path w="823" h="587">
                  <a:moveTo>
                    <a:pt x="823" y="0"/>
                  </a:moveTo>
                  <a:lnTo>
                    <a:pt x="311" y="0"/>
                  </a:lnTo>
                  <a:lnTo>
                    <a:pt x="0" y="587"/>
                  </a:lnTo>
                  <a:lnTo>
                    <a:pt x="823" y="587"/>
                  </a:lnTo>
                  <a:lnTo>
                    <a:pt x="823" y="0"/>
                  </a:lnTo>
                  <a:close/>
                </a:path>
              </a:pathLst>
            </a:custGeom>
            <a:solidFill>
              <a:schemeClr val="accent6"/>
            </a:solidFill>
            <a:ln>
              <a:noFill/>
            </a:ln>
          </p:spPr>
          <p:txBody>
            <a:bodyPr vert="horz" wrap="square" lIns="121920" tIns="60960" rIns="121920" bIns="60960" numCol="1" anchor="t" anchorCtr="0" compatLnSpc="1">
              <a:prstTxWarp prst="textNoShape">
                <a:avLst/>
              </a:prstTxWarp>
            </a:bodyPr>
            <a:lstStyle/>
            <a:p>
              <a:endParaRPr lang="en-US" sz="1467">
                <a:solidFill>
                  <a:schemeClr val="tx2">
                    <a:lumMod val="60000"/>
                    <a:lumOff val="40000"/>
                  </a:schemeClr>
                </a:solidFill>
              </a:endParaRPr>
            </a:p>
          </p:txBody>
        </p:sp>
        <p:sp>
          <p:nvSpPr>
            <p:cNvPr id="52" name="Rectangle 51"/>
            <p:cNvSpPr/>
            <p:nvPr/>
          </p:nvSpPr>
          <p:spPr>
            <a:xfrm>
              <a:off x="8170604" y="4890058"/>
              <a:ext cx="1678977" cy="769634"/>
            </a:xfrm>
            <a:prstGeom prst="rect">
              <a:avLst/>
            </a:prstGeom>
          </p:spPr>
          <p:txBody>
            <a:bodyPr wrap="square">
              <a:spAutoFit/>
            </a:bodyPr>
            <a:lstStyle/>
            <a:p>
              <a:r>
                <a:rPr lang="en-US" sz="1067" b="1" dirty="0">
                  <a:solidFill>
                    <a:schemeClr val="tx2">
                      <a:lumMod val="60000"/>
                      <a:lumOff val="40000"/>
                    </a:schemeClr>
                  </a:solidFill>
                  <a:latin typeface="Raleway"/>
                  <a:cs typeface="Raleway"/>
                </a:rPr>
                <a:t>SUCCESS ACHIEVE</a:t>
              </a:r>
            </a:p>
            <a:p>
              <a:r>
                <a:rPr lang="en-US" sz="133" b="1" dirty="0">
                  <a:solidFill>
                    <a:schemeClr val="tx2">
                      <a:lumMod val="60000"/>
                      <a:lumOff val="40000"/>
                    </a:schemeClr>
                  </a:solidFill>
                  <a:latin typeface="Raleway"/>
                  <a:cs typeface="Raleway"/>
                </a:rPr>
                <a:t> </a:t>
              </a:r>
            </a:p>
            <a:p>
              <a:r>
                <a:rPr lang="en-US" sz="1067" dirty="0">
                  <a:solidFill>
                    <a:schemeClr val="tx2">
                      <a:lumMod val="60000"/>
                      <a:lumOff val="40000"/>
                    </a:schemeClr>
                  </a:solidFill>
                  <a:latin typeface="Calibri Light" panose="020F0302020204030204" pitchFamily="34" charset="0"/>
                  <a:cs typeface="Raleway"/>
                </a:rPr>
                <a:t>All inhabitants are part of connected people and devices.</a:t>
              </a:r>
              <a:endParaRPr lang="en-US" sz="1067" b="1" dirty="0">
                <a:solidFill>
                  <a:schemeClr val="tx2">
                    <a:lumMod val="60000"/>
                    <a:lumOff val="40000"/>
                  </a:schemeClr>
                </a:solidFill>
                <a:latin typeface="Calibri Light" panose="020F0302020204030204" pitchFamily="34" charset="0"/>
                <a:cs typeface="Raleway"/>
              </a:endParaRPr>
            </a:p>
          </p:txBody>
        </p:sp>
        <p:sp>
          <p:nvSpPr>
            <p:cNvPr id="53" name="Freeform 124"/>
            <p:cNvSpPr>
              <a:spLocks noEditPoints="1"/>
            </p:cNvSpPr>
            <p:nvPr/>
          </p:nvSpPr>
          <p:spPr bwMode="auto">
            <a:xfrm>
              <a:off x="6898880" y="5070200"/>
              <a:ext cx="390939" cy="389781"/>
            </a:xfrm>
            <a:custGeom>
              <a:avLst/>
              <a:gdLst>
                <a:gd name="T0" fmla="*/ 41 w 186"/>
                <a:gd name="T1" fmla="*/ 125 h 185"/>
                <a:gd name="T2" fmla="*/ 45 w 186"/>
                <a:gd name="T3" fmla="*/ 121 h 185"/>
                <a:gd name="T4" fmla="*/ 46 w 186"/>
                <a:gd name="T5" fmla="*/ 118 h 185"/>
                <a:gd name="T6" fmla="*/ 42 w 186"/>
                <a:gd name="T7" fmla="*/ 114 h 185"/>
                <a:gd name="T8" fmla="*/ 39 w 186"/>
                <a:gd name="T9" fmla="*/ 115 h 185"/>
                <a:gd name="T10" fmla="*/ 35 w 186"/>
                <a:gd name="T11" fmla="*/ 119 h 185"/>
                <a:gd name="T12" fmla="*/ 34 w 186"/>
                <a:gd name="T13" fmla="*/ 122 h 185"/>
                <a:gd name="T14" fmla="*/ 38 w 186"/>
                <a:gd name="T15" fmla="*/ 126 h 185"/>
                <a:gd name="T16" fmla="*/ 41 w 186"/>
                <a:gd name="T17" fmla="*/ 125 h 185"/>
                <a:gd name="T18" fmla="*/ 67 w 186"/>
                <a:gd name="T19" fmla="*/ 122 h 185"/>
                <a:gd name="T20" fmla="*/ 63 w 186"/>
                <a:gd name="T21" fmla="*/ 118 h 185"/>
                <a:gd name="T22" fmla="*/ 60 w 186"/>
                <a:gd name="T23" fmla="*/ 119 h 185"/>
                <a:gd name="T24" fmla="*/ 18 w 186"/>
                <a:gd name="T25" fmla="*/ 161 h 185"/>
                <a:gd name="T26" fmla="*/ 17 w 186"/>
                <a:gd name="T27" fmla="*/ 164 h 185"/>
                <a:gd name="T28" fmla="*/ 21 w 186"/>
                <a:gd name="T29" fmla="*/ 168 h 185"/>
                <a:gd name="T30" fmla="*/ 24 w 186"/>
                <a:gd name="T31" fmla="*/ 167 h 185"/>
                <a:gd name="T32" fmla="*/ 66 w 186"/>
                <a:gd name="T33" fmla="*/ 125 h 185"/>
                <a:gd name="T34" fmla="*/ 67 w 186"/>
                <a:gd name="T35" fmla="*/ 122 h 185"/>
                <a:gd name="T36" fmla="*/ 186 w 186"/>
                <a:gd name="T37" fmla="*/ 4 h 185"/>
                <a:gd name="T38" fmla="*/ 181 w 186"/>
                <a:gd name="T39" fmla="*/ 0 h 185"/>
                <a:gd name="T40" fmla="*/ 180 w 186"/>
                <a:gd name="T41" fmla="*/ 0 h 185"/>
                <a:gd name="T42" fmla="*/ 180 w 186"/>
                <a:gd name="T43" fmla="*/ 0 h 185"/>
                <a:gd name="T44" fmla="*/ 3 w 186"/>
                <a:gd name="T45" fmla="*/ 76 h 185"/>
                <a:gd name="T46" fmla="*/ 2 w 186"/>
                <a:gd name="T47" fmla="*/ 76 h 185"/>
                <a:gd name="T48" fmla="*/ 2 w 186"/>
                <a:gd name="T49" fmla="*/ 76 h 185"/>
                <a:gd name="T50" fmla="*/ 2 w 186"/>
                <a:gd name="T51" fmla="*/ 76 h 185"/>
                <a:gd name="T52" fmla="*/ 0 w 186"/>
                <a:gd name="T53" fmla="*/ 80 h 185"/>
                <a:gd name="T54" fmla="*/ 3 w 186"/>
                <a:gd name="T55" fmla="*/ 84 h 185"/>
                <a:gd name="T56" fmla="*/ 3 w 186"/>
                <a:gd name="T57" fmla="*/ 84 h 185"/>
                <a:gd name="T58" fmla="*/ 73 w 186"/>
                <a:gd name="T59" fmla="*/ 113 h 185"/>
                <a:gd name="T60" fmla="*/ 101 w 186"/>
                <a:gd name="T61" fmla="*/ 182 h 185"/>
                <a:gd name="T62" fmla="*/ 101 w 186"/>
                <a:gd name="T63" fmla="*/ 182 h 185"/>
                <a:gd name="T64" fmla="*/ 105 w 186"/>
                <a:gd name="T65" fmla="*/ 185 h 185"/>
                <a:gd name="T66" fmla="*/ 109 w 186"/>
                <a:gd name="T67" fmla="*/ 183 h 185"/>
                <a:gd name="T68" fmla="*/ 109 w 186"/>
                <a:gd name="T69" fmla="*/ 183 h 185"/>
                <a:gd name="T70" fmla="*/ 109 w 186"/>
                <a:gd name="T71" fmla="*/ 183 h 185"/>
                <a:gd name="T72" fmla="*/ 109 w 186"/>
                <a:gd name="T73" fmla="*/ 183 h 185"/>
                <a:gd name="T74" fmla="*/ 185 w 186"/>
                <a:gd name="T75" fmla="*/ 6 h 185"/>
                <a:gd name="T76" fmla="*/ 185 w 186"/>
                <a:gd name="T77" fmla="*/ 6 h 185"/>
                <a:gd name="T78" fmla="*/ 186 w 186"/>
                <a:gd name="T79" fmla="*/ 4 h 185"/>
                <a:gd name="T80" fmla="*/ 15 w 186"/>
                <a:gd name="T81" fmla="*/ 80 h 185"/>
                <a:gd name="T82" fmla="*/ 163 w 186"/>
                <a:gd name="T83" fmla="*/ 16 h 185"/>
                <a:gd name="T84" fmla="*/ 75 w 186"/>
                <a:gd name="T85" fmla="*/ 104 h 185"/>
                <a:gd name="T86" fmla="*/ 15 w 186"/>
                <a:gd name="T87" fmla="*/ 80 h 185"/>
                <a:gd name="T88" fmla="*/ 105 w 186"/>
                <a:gd name="T89" fmla="*/ 170 h 185"/>
                <a:gd name="T90" fmla="*/ 81 w 186"/>
                <a:gd name="T91" fmla="*/ 110 h 185"/>
                <a:gd name="T92" fmla="*/ 169 w 186"/>
                <a:gd name="T93" fmla="*/ 22 h 185"/>
                <a:gd name="T94" fmla="*/ 105 w 186"/>
                <a:gd name="T95" fmla="*/ 170 h 185"/>
                <a:gd name="T96" fmla="*/ 67 w 186"/>
                <a:gd name="T97" fmla="*/ 139 h 185"/>
                <a:gd name="T98" fmla="*/ 64 w 186"/>
                <a:gd name="T99" fmla="*/ 140 h 185"/>
                <a:gd name="T100" fmla="*/ 52 w 186"/>
                <a:gd name="T101" fmla="*/ 153 h 185"/>
                <a:gd name="T102" fmla="*/ 51 w 186"/>
                <a:gd name="T103" fmla="*/ 156 h 185"/>
                <a:gd name="T104" fmla="*/ 55 w 186"/>
                <a:gd name="T105" fmla="*/ 160 h 185"/>
                <a:gd name="T106" fmla="*/ 58 w 186"/>
                <a:gd name="T107" fmla="*/ 159 h 185"/>
                <a:gd name="T108" fmla="*/ 70 w 186"/>
                <a:gd name="T109" fmla="*/ 146 h 185"/>
                <a:gd name="T110" fmla="*/ 72 w 186"/>
                <a:gd name="T111" fmla="*/ 143 h 185"/>
                <a:gd name="T112" fmla="*/ 67 w 186"/>
                <a:gd name="T113" fmla="*/ 139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6" h="185">
                  <a:moveTo>
                    <a:pt x="41" y="125"/>
                  </a:moveTo>
                  <a:cubicBezTo>
                    <a:pt x="45" y="121"/>
                    <a:pt x="45" y="121"/>
                    <a:pt x="45" y="121"/>
                  </a:cubicBezTo>
                  <a:cubicBezTo>
                    <a:pt x="46" y="120"/>
                    <a:pt x="46" y="119"/>
                    <a:pt x="46" y="118"/>
                  </a:cubicBezTo>
                  <a:cubicBezTo>
                    <a:pt x="46" y="116"/>
                    <a:pt x="44" y="114"/>
                    <a:pt x="42" y="114"/>
                  </a:cubicBezTo>
                  <a:cubicBezTo>
                    <a:pt x="41" y="114"/>
                    <a:pt x="40" y="114"/>
                    <a:pt x="39" y="115"/>
                  </a:cubicBezTo>
                  <a:cubicBezTo>
                    <a:pt x="35" y="119"/>
                    <a:pt x="35" y="119"/>
                    <a:pt x="35" y="119"/>
                  </a:cubicBezTo>
                  <a:cubicBezTo>
                    <a:pt x="34" y="120"/>
                    <a:pt x="34" y="121"/>
                    <a:pt x="34" y="122"/>
                  </a:cubicBezTo>
                  <a:cubicBezTo>
                    <a:pt x="34" y="124"/>
                    <a:pt x="36" y="126"/>
                    <a:pt x="38" y="126"/>
                  </a:cubicBezTo>
                  <a:cubicBezTo>
                    <a:pt x="39" y="126"/>
                    <a:pt x="40" y="126"/>
                    <a:pt x="41" y="125"/>
                  </a:cubicBezTo>
                  <a:close/>
                  <a:moveTo>
                    <a:pt x="67" y="122"/>
                  </a:moveTo>
                  <a:cubicBezTo>
                    <a:pt x="67" y="120"/>
                    <a:pt x="66" y="118"/>
                    <a:pt x="63" y="118"/>
                  </a:cubicBezTo>
                  <a:cubicBezTo>
                    <a:pt x="62" y="118"/>
                    <a:pt x="61" y="118"/>
                    <a:pt x="60" y="119"/>
                  </a:cubicBezTo>
                  <a:cubicBezTo>
                    <a:pt x="18" y="161"/>
                    <a:pt x="18" y="161"/>
                    <a:pt x="18" y="161"/>
                  </a:cubicBezTo>
                  <a:cubicBezTo>
                    <a:pt x="17" y="162"/>
                    <a:pt x="17" y="163"/>
                    <a:pt x="17" y="164"/>
                  </a:cubicBezTo>
                  <a:cubicBezTo>
                    <a:pt x="17" y="167"/>
                    <a:pt x="19" y="168"/>
                    <a:pt x="21" y="168"/>
                  </a:cubicBezTo>
                  <a:cubicBezTo>
                    <a:pt x="22" y="168"/>
                    <a:pt x="23" y="168"/>
                    <a:pt x="24" y="167"/>
                  </a:cubicBezTo>
                  <a:cubicBezTo>
                    <a:pt x="66" y="125"/>
                    <a:pt x="66" y="125"/>
                    <a:pt x="66" y="125"/>
                  </a:cubicBezTo>
                  <a:cubicBezTo>
                    <a:pt x="67" y="124"/>
                    <a:pt x="67" y="123"/>
                    <a:pt x="67" y="122"/>
                  </a:cubicBezTo>
                  <a:close/>
                  <a:moveTo>
                    <a:pt x="186" y="4"/>
                  </a:moveTo>
                  <a:cubicBezTo>
                    <a:pt x="186" y="2"/>
                    <a:pt x="184" y="0"/>
                    <a:pt x="181" y="0"/>
                  </a:cubicBezTo>
                  <a:cubicBezTo>
                    <a:pt x="181" y="0"/>
                    <a:pt x="180" y="0"/>
                    <a:pt x="180" y="0"/>
                  </a:cubicBezTo>
                  <a:cubicBezTo>
                    <a:pt x="180" y="0"/>
                    <a:pt x="180" y="0"/>
                    <a:pt x="180" y="0"/>
                  </a:cubicBezTo>
                  <a:cubicBezTo>
                    <a:pt x="3" y="76"/>
                    <a:pt x="3" y="76"/>
                    <a:pt x="3" y="76"/>
                  </a:cubicBezTo>
                  <a:cubicBezTo>
                    <a:pt x="3" y="76"/>
                    <a:pt x="3" y="76"/>
                    <a:pt x="2" y="76"/>
                  </a:cubicBezTo>
                  <a:cubicBezTo>
                    <a:pt x="2" y="76"/>
                    <a:pt x="2" y="76"/>
                    <a:pt x="2" y="76"/>
                  </a:cubicBezTo>
                  <a:cubicBezTo>
                    <a:pt x="2" y="76"/>
                    <a:pt x="2" y="76"/>
                    <a:pt x="2" y="76"/>
                  </a:cubicBezTo>
                  <a:cubicBezTo>
                    <a:pt x="1" y="77"/>
                    <a:pt x="0" y="78"/>
                    <a:pt x="0" y="80"/>
                  </a:cubicBezTo>
                  <a:cubicBezTo>
                    <a:pt x="0" y="82"/>
                    <a:pt x="1" y="83"/>
                    <a:pt x="3" y="84"/>
                  </a:cubicBezTo>
                  <a:cubicBezTo>
                    <a:pt x="3" y="84"/>
                    <a:pt x="3" y="84"/>
                    <a:pt x="3" y="84"/>
                  </a:cubicBezTo>
                  <a:cubicBezTo>
                    <a:pt x="73" y="113"/>
                    <a:pt x="73" y="113"/>
                    <a:pt x="73" y="113"/>
                  </a:cubicBezTo>
                  <a:cubicBezTo>
                    <a:pt x="101" y="182"/>
                    <a:pt x="101" y="182"/>
                    <a:pt x="101" y="182"/>
                  </a:cubicBezTo>
                  <a:cubicBezTo>
                    <a:pt x="101" y="182"/>
                    <a:pt x="101" y="182"/>
                    <a:pt x="101" y="182"/>
                  </a:cubicBezTo>
                  <a:cubicBezTo>
                    <a:pt x="102" y="184"/>
                    <a:pt x="103" y="185"/>
                    <a:pt x="105" y="185"/>
                  </a:cubicBezTo>
                  <a:cubicBezTo>
                    <a:pt x="107" y="185"/>
                    <a:pt x="109" y="184"/>
                    <a:pt x="109" y="183"/>
                  </a:cubicBezTo>
                  <a:cubicBezTo>
                    <a:pt x="109" y="183"/>
                    <a:pt x="109" y="183"/>
                    <a:pt x="109" y="183"/>
                  </a:cubicBezTo>
                  <a:cubicBezTo>
                    <a:pt x="109" y="183"/>
                    <a:pt x="109" y="183"/>
                    <a:pt x="109" y="183"/>
                  </a:cubicBezTo>
                  <a:cubicBezTo>
                    <a:pt x="109" y="183"/>
                    <a:pt x="109" y="183"/>
                    <a:pt x="109" y="183"/>
                  </a:cubicBezTo>
                  <a:cubicBezTo>
                    <a:pt x="185" y="6"/>
                    <a:pt x="185" y="6"/>
                    <a:pt x="185" y="6"/>
                  </a:cubicBezTo>
                  <a:cubicBezTo>
                    <a:pt x="185" y="6"/>
                    <a:pt x="185" y="6"/>
                    <a:pt x="185" y="6"/>
                  </a:cubicBezTo>
                  <a:cubicBezTo>
                    <a:pt x="185" y="5"/>
                    <a:pt x="186" y="5"/>
                    <a:pt x="186" y="4"/>
                  </a:cubicBezTo>
                  <a:close/>
                  <a:moveTo>
                    <a:pt x="15" y="80"/>
                  </a:moveTo>
                  <a:cubicBezTo>
                    <a:pt x="163" y="16"/>
                    <a:pt x="163" y="16"/>
                    <a:pt x="163" y="16"/>
                  </a:cubicBezTo>
                  <a:cubicBezTo>
                    <a:pt x="75" y="104"/>
                    <a:pt x="75" y="104"/>
                    <a:pt x="75" y="104"/>
                  </a:cubicBezTo>
                  <a:lnTo>
                    <a:pt x="15" y="80"/>
                  </a:lnTo>
                  <a:close/>
                  <a:moveTo>
                    <a:pt x="105" y="170"/>
                  </a:moveTo>
                  <a:cubicBezTo>
                    <a:pt x="81" y="110"/>
                    <a:pt x="81" y="110"/>
                    <a:pt x="81" y="110"/>
                  </a:cubicBezTo>
                  <a:cubicBezTo>
                    <a:pt x="169" y="22"/>
                    <a:pt x="169" y="22"/>
                    <a:pt x="169" y="22"/>
                  </a:cubicBezTo>
                  <a:lnTo>
                    <a:pt x="105" y="170"/>
                  </a:lnTo>
                  <a:close/>
                  <a:moveTo>
                    <a:pt x="67" y="139"/>
                  </a:moveTo>
                  <a:cubicBezTo>
                    <a:pt x="66" y="139"/>
                    <a:pt x="65" y="139"/>
                    <a:pt x="64" y="140"/>
                  </a:cubicBezTo>
                  <a:cubicBezTo>
                    <a:pt x="52" y="153"/>
                    <a:pt x="52" y="153"/>
                    <a:pt x="52" y="153"/>
                  </a:cubicBezTo>
                  <a:cubicBezTo>
                    <a:pt x="51" y="154"/>
                    <a:pt x="51" y="155"/>
                    <a:pt x="51" y="156"/>
                  </a:cubicBezTo>
                  <a:cubicBezTo>
                    <a:pt x="51" y="158"/>
                    <a:pt x="52" y="160"/>
                    <a:pt x="55" y="160"/>
                  </a:cubicBezTo>
                  <a:cubicBezTo>
                    <a:pt x="56" y="160"/>
                    <a:pt x="57" y="160"/>
                    <a:pt x="58" y="159"/>
                  </a:cubicBezTo>
                  <a:cubicBezTo>
                    <a:pt x="70" y="146"/>
                    <a:pt x="70" y="146"/>
                    <a:pt x="70" y="146"/>
                  </a:cubicBezTo>
                  <a:cubicBezTo>
                    <a:pt x="71" y="145"/>
                    <a:pt x="72" y="144"/>
                    <a:pt x="72" y="143"/>
                  </a:cubicBezTo>
                  <a:cubicBezTo>
                    <a:pt x="72" y="141"/>
                    <a:pt x="70" y="139"/>
                    <a:pt x="67" y="13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sz="1333">
                <a:solidFill>
                  <a:schemeClr val="tx2">
                    <a:lumMod val="60000"/>
                    <a:lumOff val="40000"/>
                  </a:schemeClr>
                </a:solidFill>
              </a:endParaRPr>
            </a:p>
          </p:txBody>
        </p:sp>
        <p:sp>
          <p:nvSpPr>
            <p:cNvPr id="54" name="Rectangle 53"/>
            <p:cNvSpPr/>
            <p:nvPr/>
          </p:nvSpPr>
          <p:spPr>
            <a:xfrm>
              <a:off x="10724606" y="5001597"/>
              <a:ext cx="585417" cy="502766"/>
            </a:xfrm>
            <a:prstGeom prst="rect">
              <a:avLst/>
            </a:prstGeom>
          </p:spPr>
          <p:txBody>
            <a:bodyPr wrap="none">
              <a:spAutoFit/>
            </a:bodyPr>
            <a:lstStyle/>
            <a:p>
              <a:pPr algn="r"/>
              <a:r>
                <a:rPr lang="en-US" sz="2667" b="1" dirty="0">
                  <a:solidFill>
                    <a:schemeClr val="bg1"/>
                  </a:solidFill>
                  <a:latin typeface="Raleway" panose="020B0003030101060003" pitchFamily="34" charset="0"/>
                </a:rPr>
                <a:t>06</a:t>
              </a:r>
              <a:endParaRPr lang="en-US" sz="3200" b="1" dirty="0">
                <a:solidFill>
                  <a:schemeClr val="bg1"/>
                </a:solidFill>
                <a:latin typeface="Raleway" panose="020B0003030101060003" pitchFamily="34" charset="0"/>
              </a:endParaRPr>
            </a:p>
          </p:txBody>
        </p:sp>
        <p:sp>
          <p:nvSpPr>
            <p:cNvPr id="55" name="Rectangle 54"/>
            <p:cNvSpPr/>
            <p:nvPr/>
          </p:nvSpPr>
          <p:spPr>
            <a:xfrm>
              <a:off x="10453763" y="5391384"/>
              <a:ext cx="856260" cy="307777"/>
            </a:xfrm>
            <a:prstGeom prst="rect">
              <a:avLst/>
            </a:prstGeom>
          </p:spPr>
          <p:txBody>
            <a:bodyPr wrap="none">
              <a:spAutoFit/>
            </a:bodyPr>
            <a:lstStyle/>
            <a:p>
              <a:pPr algn="r"/>
              <a:r>
                <a:rPr lang="en-US" sz="1400" b="1" dirty="0">
                  <a:solidFill>
                    <a:schemeClr val="bg1"/>
                  </a:solidFill>
                  <a:latin typeface="Raleway" panose="020B0003030101060003" pitchFamily="34" charset="0"/>
                </a:rPr>
                <a:t>SERVICE</a:t>
              </a:r>
            </a:p>
          </p:txBody>
        </p:sp>
        <p:sp>
          <p:nvSpPr>
            <p:cNvPr id="56" name="Freeform 55"/>
            <p:cNvSpPr/>
            <p:nvPr/>
          </p:nvSpPr>
          <p:spPr>
            <a:xfrm>
              <a:off x="7697793" y="5185590"/>
              <a:ext cx="102060" cy="159001"/>
            </a:xfrm>
            <a:custGeom>
              <a:avLst/>
              <a:gdLst>
                <a:gd name="connsiteX0" fmla="*/ 0 w 314893"/>
                <a:gd name="connsiteY0" fmla="*/ 0 h 605563"/>
                <a:gd name="connsiteX1" fmla="*/ 314893 w 314893"/>
                <a:gd name="connsiteY1" fmla="*/ 314893 h 605563"/>
                <a:gd name="connsiteX2" fmla="*/ 24223 w 314893"/>
                <a:gd name="connsiteY2" fmla="*/ 605563 h 605563"/>
              </a:gdLst>
              <a:ahLst/>
              <a:cxnLst>
                <a:cxn ang="0">
                  <a:pos x="connsiteX0" y="connsiteY0"/>
                </a:cxn>
                <a:cxn ang="0">
                  <a:pos x="connsiteX1" y="connsiteY1"/>
                </a:cxn>
                <a:cxn ang="0">
                  <a:pos x="connsiteX2" y="connsiteY2"/>
                </a:cxn>
              </a:cxnLst>
              <a:rect l="l" t="t" r="r" b="b"/>
              <a:pathLst>
                <a:path w="314893" h="605563">
                  <a:moveTo>
                    <a:pt x="0" y="0"/>
                  </a:moveTo>
                  <a:lnTo>
                    <a:pt x="314893" y="314893"/>
                  </a:lnTo>
                  <a:lnTo>
                    <a:pt x="24223" y="605563"/>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solidFill>
                  <a:schemeClr val="tx2">
                    <a:lumMod val="60000"/>
                    <a:lumOff val="40000"/>
                  </a:schemeClr>
                </a:solidFill>
              </a:endParaRPr>
            </a:p>
          </p:txBody>
        </p:sp>
      </p:grpSp>
    </p:spTree>
    <p:extLst>
      <p:ext uri="{BB962C8B-B14F-4D97-AF65-F5344CB8AC3E}">
        <p14:creationId xmlns:p14="http://schemas.microsoft.com/office/powerpoint/2010/main" val="18580636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1+#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74BF22E-3916-204F-BC4A-6512FB25F509}"/>
              </a:ext>
            </a:extLst>
          </p:cNvPr>
          <p:cNvSpPr/>
          <p:nvPr/>
        </p:nvSpPr>
        <p:spPr>
          <a:xfrm>
            <a:off x="4876801" y="2312415"/>
            <a:ext cx="2492325" cy="3560065"/>
          </a:xfrm>
          <a:prstGeom prst="rect">
            <a:avLst/>
          </a:prstGeom>
          <a:blipFill dpi="0" rotWithShape="1">
            <a:blip r:embed="rId2" cstate="hqprint">
              <a:extLst>
                <a:ext uri="{28A0092B-C50C-407E-A947-70E740481C1C}">
                  <a14:useLocalDpi xmlns:a14="http://schemas.microsoft.com/office/drawing/2010/main"/>
                </a:ext>
              </a:extLst>
            </a:blip>
            <a:srcRect/>
            <a:stretch>
              <a:fillRect l="-34512" r="-7992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A6B0E214-CF96-4E44-AC5C-22D8D225A968}"/>
              </a:ext>
            </a:extLst>
          </p:cNvPr>
          <p:cNvGrpSpPr/>
          <p:nvPr/>
        </p:nvGrpSpPr>
        <p:grpSpPr>
          <a:xfrm>
            <a:off x="1828304" y="754145"/>
            <a:ext cx="8535392" cy="874949"/>
            <a:chOff x="1828304" y="754145"/>
            <a:chExt cx="8535392" cy="874949"/>
          </a:xfrm>
        </p:grpSpPr>
        <p:sp>
          <p:nvSpPr>
            <p:cNvPr id="2316" name="Shape 2316"/>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latin typeface="Arial" panose="020B0604020202020204" pitchFamily="34" charset="0"/>
                  <a:cs typeface="Arial" panose="020B0604020202020204" pitchFamily="34" charset="0"/>
                </a:rPr>
                <a:t>Product/Service : Icons</a:t>
              </a:r>
            </a:p>
          </p:txBody>
        </p:sp>
        <p:sp>
          <p:nvSpPr>
            <p:cNvPr id="2317" name="Shape 2317"/>
            <p:cNvSpPr/>
            <p:nvPr/>
          </p:nvSpPr>
          <p:spPr>
            <a:xfrm>
              <a:off x="1912674" y="1377319"/>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latin typeface="Arial" panose="020B0604020202020204" pitchFamily="34" charset="0"/>
                  <a:cs typeface="Arial" panose="020B0604020202020204" pitchFamily="34" charset="0"/>
                </a:rPr>
                <a:t>Lorem Ipsum is simply dummy text of the printing and typesetting industry  has been the industry's standard dummy.</a:t>
              </a:r>
            </a:p>
          </p:txBody>
        </p:sp>
      </p:grpSp>
      <p:grpSp>
        <p:nvGrpSpPr>
          <p:cNvPr id="3" name="Group 2">
            <a:extLst>
              <a:ext uri="{FF2B5EF4-FFF2-40B4-BE49-F238E27FC236}">
                <a16:creationId xmlns:a16="http://schemas.microsoft.com/office/drawing/2014/main" id="{422556D5-BCA2-400D-91AA-D4011FBEF368}"/>
              </a:ext>
            </a:extLst>
          </p:cNvPr>
          <p:cNvGrpSpPr/>
          <p:nvPr/>
        </p:nvGrpSpPr>
        <p:grpSpPr>
          <a:xfrm>
            <a:off x="1532754" y="2312415"/>
            <a:ext cx="3695801" cy="796722"/>
            <a:chOff x="1532754" y="2312415"/>
            <a:chExt cx="3695801" cy="796722"/>
          </a:xfrm>
        </p:grpSpPr>
        <p:sp>
          <p:nvSpPr>
            <p:cNvPr id="2318" name="Shape 2318"/>
            <p:cNvSpPr/>
            <p:nvPr/>
          </p:nvSpPr>
          <p:spPr>
            <a:xfrm>
              <a:off x="1532754" y="2312415"/>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r">
                <a:lnSpc>
                  <a:spcPct val="110000"/>
                </a:lnSpc>
                <a:spcBef>
                  <a:spcPts val="251"/>
                </a:spcBef>
                <a:defRPr sz="1800"/>
              </a:pPr>
              <a:r>
                <a:rPr sz="1467" b="1" dirty="0">
                  <a:solidFill>
                    <a:schemeClr val="accent2"/>
                  </a:solidFill>
                  <a:latin typeface="Arial" panose="020B0604020202020204" pitchFamily="34" charset="0"/>
                  <a:ea typeface="Arimo"/>
                  <a:cs typeface="Arial" panose="020B0604020202020204" pitchFamily="34" charset="0"/>
                  <a:sym typeface="Arimo"/>
                </a:rPr>
                <a:t>Headline Text Goes Here</a:t>
              </a:r>
            </a:p>
            <a:p>
              <a:pPr algn="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a:t>
              </a:r>
              <a:r>
                <a:rPr sz="1067" dirty="0" err="1">
                  <a:solidFill>
                    <a:srgbClr val="8F9499"/>
                  </a:solidFill>
                  <a:latin typeface="Arial" panose="020B0604020202020204" pitchFamily="34" charset="0"/>
                  <a:ea typeface="Arimo"/>
                  <a:cs typeface="Arial" panose="020B0604020202020204" pitchFamily="34" charset="0"/>
                  <a:sym typeface="Arimo"/>
                </a:rPr>
                <a:t>Lorem</a:t>
              </a:r>
              <a:r>
                <a:rPr sz="1067" dirty="0">
                  <a:solidFill>
                    <a:srgbClr val="8F9499"/>
                  </a:solidFill>
                  <a:latin typeface="Arial" panose="020B0604020202020204" pitchFamily="34" charset="0"/>
                  <a:ea typeface="Arimo"/>
                  <a:cs typeface="Arial" panose="020B0604020202020204" pitchFamily="34" charset="0"/>
                  <a:sym typeface="Arimo"/>
                </a:rPr>
                <a:t> </a:t>
              </a:r>
              <a:r>
                <a:rPr sz="1067" dirty="0" err="1">
                  <a:solidFill>
                    <a:srgbClr val="8F9499"/>
                  </a:solidFill>
                  <a:latin typeface="Arial" panose="020B0604020202020204" pitchFamily="34" charset="0"/>
                  <a:ea typeface="Arimo"/>
                  <a:cs typeface="Arial" panose="020B0604020202020204" pitchFamily="34" charset="0"/>
                  <a:sym typeface="Arimo"/>
                </a:rPr>
                <a:t>Ipsum</a:t>
              </a:r>
              <a:r>
                <a:rPr sz="1067" dirty="0">
                  <a:solidFill>
                    <a:srgbClr val="8F9499"/>
                  </a:solidFill>
                  <a:latin typeface="Arial" panose="020B0604020202020204" pitchFamily="34" charset="0"/>
                  <a:ea typeface="Arimo"/>
                  <a:cs typeface="Arial" panose="020B0604020202020204" pitchFamily="34" charset="0"/>
                  <a:sym typeface="Arimo"/>
                </a:rPr>
                <a:t> is simply dummy text of the printing and typesetting industry.</a:t>
              </a:r>
            </a:p>
          </p:txBody>
        </p:sp>
        <p:grpSp>
          <p:nvGrpSpPr>
            <p:cNvPr id="2332" name="Group 2332"/>
            <p:cNvGrpSpPr/>
            <p:nvPr/>
          </p:nvGrpSpPr>
          <p:grpSpPr>
            <a:xfrm>
              <a:off x="4502587" y="2347677"/>
              <a:ext cx="725968" cy="761460"/>
              <a:chOff x="0" y="0"/>
              <a:chExt cx="1451935" cy="1522917"/>
            </a:xfrm>
          </p:grpSpPr>
          <p:grpSp>
            <p:nvGrpSpPr>
              <p:cNvPr id="2327" name="Group 2327"/>
              <p:cNvGrpSpPr/>
              <p:nvPr/>
            </p:nvGrpSpPr>
            <p:grpSpPr>
              <a:xfrm>
                <a:off x="-1" y="0"/>
                <a:ext cx="1451937" cy="1522918"/>
                <a:chOff x="0" y="0"/>
                <a:chExt cx="1451935" cy="1522917"/>
              </a:xfrm>
            </p:grpSpPr>
            <p:sp>
              <p:nvSpPr>
                <p:cNvPr id="2324" name="Shape 2324"/>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25" name="Shape 2325"/>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5DBEC"/>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26" name="Shape 2326"/>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nvGrpSpPr>
              <p:cNvPr id="2331" name="Group 2331"/>
              <p:cNvGrpSpPr/>
              <p:nvPr/>
            </p:nvGrpSpPr>
            <p:grpSpPr>
              <a:xfrm>
                <a:off x="335001" y="308195"/>
                <a:ext cx="791566" cy="669594"/>
                <a:chOff x="0" y="0"/>
                <a:chExt cx="791564" cy="669593"/>
              </a:xfrm>
            </p:grpSpPr>
            <p:sp>
              <p:nvSpPr>
                <p:cNvPr id="2328" name="Shape 2328"/>
                <p:cNvSpPr/>
                <p:nvPr/>
              </p:nvSpPr>
              <p:spPr>
                <a:xfrm>
                  <a:off x="0" y="0"/>
                  <a:ext cx="791238" cy="571081"/>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29" name="Shape 2329"/>
                <p:cNvSpPr/>
                <p:nvPr/>
              </p:nvSpPr>
              <p:spPr>
                <a:xfrm>
                  <a:off x="413426" y="234647"/>
                  <a:ext cx="247198" cy="236220"/>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30" name="Shape 2330"/>
                <p:cNvSpPr/>
                <p:nvPr/>
              </p:nvSpPr>
              <p:spPr>
                <a:xfrm>
                  <a:off x="0" y="614553"/>
                  <a:ext cx="791565" cy="5504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grpSp>
        <p:nvGrpSpPr>
          <p:cNvPr id="5" name="Group 4">
            <a:extLst>
              <a:ext uri="{FF2B5EF4-FFF2-40B4-BE49-F238E27FC236}">
                <a16:creationId xmlns:a16="http://schemas.microsoft.com/office/drawing/2014/main" id="{D08CBDBE-428C-411E-9BE5-22AB57FD6BE5}"/>
              </a:ext>
            </a:extLst>
          </p:cNvPr>
          <p:cNvGrpSpPr/>
          <p:nvPr/>
        </p:nvGrpSpPr>
        <p:grpSpPr>
          <a:xfrm>
            <a:off x="1532754" y="4964750"/>
            <a:ext cx="3698643" cy="761460"/>
            <a:chOff x="1532754" y="4964750"/>
            <a:chExt cx="3698643" cy="761460"/>
          </a:xfrm>
        </p:grpSpPr>
        <p:sp>
          <p:nvSpPr>
            <p:cNvPr id="2320" name="Shape 2320"/>
            <p:cNvSpPr/>
            <p:nvPr/>
          </p:nvSpPr>
          <p:spPr>
            <a:xfrm>
              <a:off x="1532754" y="4992201"/>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r">
                <a:lnSpc>
                  <a:spcPct val="110000"/>
                </a:lnSpc>
                <a:spcBef>
                  <a:spcPts val="251"/>
                </a:spcBef>
                <a:defRPr sz="1800"/>
              </a:pPr>
              <a:r>
                <a:rPr sz="1467" b="1" dirty="0">
                  <a:solidFill>
                    <a:schemeClr val="accent3"/>
                  </a:solidFill>
                  <a:latin typeface="Arial" panose="020B0604020202020204" pitchFamily="34" charset="0"/>
                  <a:ea typeface="Arimo"/>
                  <a:cs typeface="Arial" panose="020B0604020202020204" pitchFamily="34" charset="0"/>
                  <a:sym typeface="Arimo"/>
                </a:rPr>
                <a:t>Third Headline Text Here</a:t>
              </a:r>
            </a:p>
            <a:p>
              <a:pPr algn="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Lorem Ipsum is simply dummy text of the printing and typesetting industry.</a:t>
              </a:r>
            </a:p>
          </p:txBody>
        </p:sp>
        <p:grpSp>
          <p:nvGrpSpPr>
            <p:cNvPr id="2344" name="Group 2344"/>
            <p:cNvGrpSpPr/>
            <p:nvPr/>
          </p:nvGrpSpPr>
          <p:grpSpPr>
            <a:xfrm>
              <a:off x="4505429" y="4964750"/>
              <a:ext cx="725968" cy="761460"/>
              <a:chOff x="0" y="0"/>
              <a:chExt cx="1451935" cy="1522917"/>
            </a:xfrm>
          </p:grpSpPr>
          <p:grpSp>
            <p:nvGrpSpPr>
              <p:cNvPr id="2336" name="Group 2336"/>
              <p:cNvGrpSpPr/>
              <p:nvPr/>
            </p:nvGrpSpPr>
            <p:grpSpPr>
              <a:xfrm>
                <a:off x="-1" y="0"/>
                <a:ext cx="1451937" cy="1522918"/>
                <a:chOff x="0" y="0"/>
                <a:chExt cx="1451935" cy="1522917"/>
              </a:xfrm>
            </p:grpSpPr>
            <p:sp>
              <p:nvSpPr>
                <p:cNvPr id="2333" name="Shape 2333"/>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3">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34" name="Shape 2334"/>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35" name="Shape 2335"/>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nvGrpSpPr>
              <p:cNvPr id="2343" name="Group 2343"/>
              <p:cNvGrpSpPr/>
              <p:nvPr/>
            </p:nvGrpSpPr>
            <p:grpSpPr>
              <a:xfrm>
                <a:off x="360329" y="335664"/>
                <a:ext cx="696819" cy="699190"/>
                <a:chOff x="0" y="0"/>
                <a:chExt cx="696817" cy="699189"/>
              </a:xfrm>
            </p:grpSpPr>
            <p:sp>
              <p:nvSpPr>
                <p:cNvPr id="2337" name="Shape 2337"/>
                <p:cNvSpPr/>
                <p:nvPr/>
              </p:nvSpPr>
              <p:spPr>
                <a:xfrm>
                  <a:off x="0" y="0"/>
                  <a:ext cx="696818" cy="699190"/>
                </a:xfrm>
                <a:custGeom>
                  <a:avLst/>
                  <a:gdLst/>
                  <a:ahLst/>
                  <a:cxnLst>
                    <a:cxn ang="0">
                      <a:pos x="wd2" y="hd2"/>
                    </a:cxn>
                    <a:cxn ang="5400000">
                      <a:pos x="wd2" y="hd2"/>
                    </a:cxn>
                    <a:cxn ang="10800000">
                      <a:pos x="wd2" y="hd2"/>
                    </a:cxn>
                    <a:cxn ang="16200000">
                      <a:pos x="wd2" y="hd2"/>
                    </a:cxn>
                  </a:cxnLst>
                  <a:rect l="0" t="0" r="r" b="b"/>
                  <a:pathLst>
                    <a:path w="21487" h="21444" extrusionOk="0">
                      <a:moveTo>
                        <a:pt x="20094" y="5778"/>
                      </a:moveTo>
                      <a:cubicBezTo>
                        <a:pt x="16677" y="5774"/>
                        <a:pt x="13259" y="5745"/>
                        <a:pt x="9844" y="5648"/>
                      </a:cubicBezTo>
                      <a:cubicBezTo>
                        <a:pt x="9743" y="4236"/>
                        <a:pt x="9691" y="2825"/>
                        <a:pt x="9738" y="1408"/>
                      </a:cubicBezTo>
                      <a:cubicBezTo>
                        <a:pt x="13227" y="1491"/>
                        <a:pt x="16717" y="1574"/>
                        <a:pt x="20209" y="1572"/>
                      </a:cubicBezTo>
                      <a:cubicBezTo>
                        <a:pt x="20166" y="2936"/>
                        <a:pt x="20128" y="4346"/>
                        <a:pt x="20094" y="5778"/>
                      </a:cubicBezTo>
                      <a:close/>
                      <a:moveTo>
                        <a:pt x="19970" y="19989"/>
                      </a:moveTo>
                      <a:cubicBezTo>
                        <a:pt x="13737" y="20115"/>
                        <a:pt x="7501" y="20315"/>
                        <a:pt x="1270" y="20063"/>
                      </a:cubicBezTo>
                      <a:cubicBezTo>
                        <a:pt x="1224" y="15931"/>
                        <a:pt x="1527" y="10785"/>
                        <a:pt x="1565" y="6510"/>
                      </a:cubicBezTo>
                      <a:cubicBezTo>
                        <a:pt x="7722" y="6944"/>
                        <a:pt x="13895" y="7027"/>
                        <a:pt x="20066" y="7034"/>
                      </a:cubicBezTo>
                      <a:cubicBezTo>
                        <a:pt x="19980" y="11131"/>
                        <a:pt x="19938" y="16114"/>
                        <a:pt x="19970" y="19989"/>
                      </a:cubicBezTo>
                      <a:close/>
                      <a:moveTo>
                        <a:pt x="1465" y="1508"/>
                      </a:moveTo>
                      <a:lnTo>
                        <a:pt x="1465" y="1262"/>
                      </a:lnTo>
                      <a:cubicBezTo>
                        <a:pt x="2013" y="1265"/>
                        <a:pt x="2559" y="1273"/>
                        <a:pt x="3107" y="1280"/>
                      </a:cubicBezTo>
                      <a:cubicBezTo>
                        <a:pt x="3106" y="2636"/>
                        <a:pt x="3092" y="3991"/>
                        <a:pt x="2988" y="5345"/>
                      </a:cubicBezTo>
                      <a:cubicBezTo>
                        <a:pt x="2514" y="5315"/>
                        <a:pt x="2040" y="5288"/>
                        <a:pt x="1565" y="5254"/>
                      </a:cubicBezTo>
                      <a:cubicBezTo>
                        <a:pt x="1565" y="5115"/>
                        <a:pt x="1566" y="4975"/>
                        <a:pt x="1565" y="4838"/>
                      </a:cubicBezTo>
                      <a:cubicBezTo>
                        <a:pt x="1570" y="4786"/>
                        <a:pt x="1570" y="4734"/>
                        <a:pt x="1562" y="4682"/>
                      </a:cubicBezTo>
                      <a:cubicBezTo>
                        <a:pt x="1551" y="3697"/>
                        <a:pt x="1521" y="2720"/>
                        <a:pt x="1465" y="1758"/>
                      </a:cubicBezTo>
                      <a:cubicBezTo>
                        <a:pt x="1463" y="1720"/>
                        <a:pt x="1453" y="1687"/>
                        <a:pt x="1445" y="1653"/>
                      </a:cubicBezTo>
                      <a:cubicBezTo>
                        <a:pt x="1457" y="1606"/>
                        <a:pt x="1465" y="1557"/>
                        <a:pt x="1465" y="1508"/>
                      </a:cubicBezTo>
                      <a:close/>
                      <a:moveTo>
                        <a:pt x="4370" y="1298"/>
                      </a:moveTo>
                      <a:cubicBezTo>
                        <a:pt x="4874" y="1307"/>
                        <a:pt x="5378" y="1315"/>
                        <a:pt x="5882" y="1325"/>
                      </a:cubicBezTo>
                      <a:cubicBezTo>
                        <a:pt x="5831" y="2715"/>
                        <a:pt x="5819" y="4106"/>
                        <a:pt x="5765" y="5497"/>
                      </a:cubicBezTo>
                      <a:cubicBezTo>
                        <a:pt x="5258" y="5473"/>
                        <a:pt x="4753" y="5445"/>
                        <a:pt x="4247" y="5418"/>
                      </a:cubicBezTo>
                      <a:cubicBezTo>
                        <a:pt x="4355" y="4046"/>
                        <a:pt x="4369" y="2673"/>
                        <a:pt x="4370" y="1298"/>
                      </a:cubicBezTo>
                      <a:close/>
                      <a:moveTo>
                        <a:pt x="7145" y="1351"/>
                      </a:moveTo>
                      <a:cubicBezTo>
                        <a:pt x="7587" y="1361"/>
                        <a:pt x="8032" y="1369"/>
                        <a:pt x="8474" y="1379"/>
                      </a:cubicBezTo>
                      <a:cubicBezTo>
                        <a:pt x="8428" y="2792"/>
                        <a:pt x="8478" y="4201"/>
                        <a:pt x="8578" y="5611"/>
                      </a:cubicBezTo>
                      <a:cubicBezTo>
                        <a:pt x="8061" y="5594"/>
                        <a:pt x="7543" y="5574"/>
                        <a:pt x="7026" y="5553"/>
                      </a:cubicBezTo>
                      <a:cubicBezTo>
                        <a:pt x="7080" y="4153"/>
                        <a:pt x="7093" y="2752"/>
                        <a:pt x="7145" y="1351"/>
                      </a:cubicBezTo>
                      <a:close/>
                      <a:moveTo>
                        <a:pt x="21487" y="1067"/>
                      </a:moveTo>
                      <a:cubicBezTo>
                        <a:pt x="21489" y="994"/>
                        <a:pt x="21478" y="929"/>
                        <a:pt x="21461" y="868"/>
                      </a:cubicBezTo>
                      <a:cubicBezTo>
                        <a:pt x="21433" y="579"/>
                        <a:pt x="21233" y="311"/>
                        <a:pt x="20856" y="314"/>
                      </a:cubicBezTo>
                      <a:cubicBezTo>
                        <a:pt x="14217" y="359"/>
                        <a:pt x="7596" y="15"/>
                        <a:pt x="959" y="0"/>
                      </a:cubicBezTo>
                      <a:cubicBezTo>
                        <a:pt x="934" y="0"/>
                        <a:pt x="912" y="3"/>
                        <a:pt x="889" y="6"/>
                      </a:cubicBezTo>
                      <a:cubicBezTo>
                        <a:pt x="870" y="3"/>
                        <a:pt x="852" y="0"/>
                        <a:pt x="833" y="0"/>
                      </a:cubicBezTo>
                      <a:cubicBezTo>
                        <a:pt x="489" y="0"/>
                        <a:pt x="202" y="286"/>
                        <a:pt x="202" y="628"/>
                      </a:cubicBezTo>
                      <a:lnTo>
                        <a:pt x="202" y="1508"/>
                      </a:lnTo>
                      <a:cubicBezTo>
                        <a:pt x="202" y="1541"/>
                        <a:pt x="206" y="1573"/>
                        <a:pt x="212" y="1604"/>
                      </a:cubicBezTo>
                      <a:cubicBezTo>
                        <a:pt x="203" y="1653"/>
                        <a:pt x="198" y="1703"/>
                        <a:pt x="202" y="1759"/>
                      </a:cubicBezTo>
                      <a:cubicBezTo>
                        <a:pt x="551" y="7602"/>
                        <a:pt x="-92" y="14697"/>
                        <a:pt x="12" y="20542"/>
                      </a:cubicBezTo>
                      <a:cubicBezTo>
                        <a:pt x="13" y="20607"/>
                        <a:pt x="25" y="20665"/>
                        <a:pt x="40" y="20719"/>
                      </a:cubicBezTo>
                      <a:cubicBezTo>
                        <a:pt x="72" y="21006"/>
                        <a:pt x="272" y="21280"/>
                        <a:pt x="643" y="21297"/>
                      </a:cubicBezTo>
                      <a:cubicBezTo>
                        <a:pt x="7274" y="21600"/>
                        <a:pt x="13909" y="21362"/>
                        <a:pt x="20540" y="21235"/>
                      </a:cubicBezTo>
                      <a:cubicBezTo>
                        <a:pt x="20862" y="21227"/>
                        <a:pt x="21055" y="21026"/>
                        <a:pt x="21122" y="20788"/>
                      </a:cubicBezTo>
                      <a:cubicBezTo>
                        <a:pt x="21194" y="20692"/>
                        <a:pt x="21237" y="20569"/>
                        <a:pt x="21235" y="20417"/>
                      </a:cubicBezTo>
                      <a:cubicBezTo>
                        <a:pt x="21195" y="16326"/>
                        <a:pt x="21240" y="11124"/>
                        <a:pt x="21334" y="6812"/>
                      </a:cubicBezTo>
                      <a:cubicBezTo>
                        <a:pt x="21502" y="6591"/>
                        <a:pt x="21508" y="6258"/>
                        <a:pt x="21352" y="6029"/>
                      </a:cubicBezTo>
                      <a:cubicBezTo>
                        <a:pt x="21391" y="4341"/>
                        <a:pt x="21437" y="2676"/>
                        <a:pt x="21487" y="106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38" name="Shape 2338"/>
                <p:cNvSpPr/>
                <p:nvPr/>
              </p:nvSpPr>
              <p:spPr>
                <a:xfrm>
                  <a:off x="458121" y="67042"/>
                  <a:ext cx="110700" cy="102419"/>
                </a:xfrm>
                <a:custGeom>
                  <a:avLst/>
                  <a:gdLst/>
                  <a:ahLst/>
                  <a:cxnLst>
                    <a:cxn ang="0">
                      <a:pos x="wd2" y="hd2"/>
                    </a:cxn>
                    <a:cxn ang="5400000">
                      <a:pos x="wd2" y="hd2"/>
                    </a:cxn>
                    <a:cxn ang="10800000">
                      <a:pos x="wd2" y="hd2"/>
                    </a:cxn>
                    <a:cxn ang="16200000">
                      <a:pos x="wd2" y="hd2"/>
                    </a:cxn>
                  </a:cxnLst>
                  <a:rect l="0" t="0" r="r" b="b"/>
                  <a:pathLst>
                    <a:path w="21437" h="21600" extrusionOk="0">
                      <a:moveTo>
                        <a:pt x="13117" y="8639"/>
                      </a:moveTo>
                      <a:cubicBezTo>
                        <a:pt x="13132" y="10073"/>
                        <a:pt x="13163" y="11516"/>
                        <a:pt x="13233" y="12959"/>
                      </a:cubicBezTo>
                      <a:lnTo>
                        <a:pt x="8236" y="12959"/>
                      </a:lnTo>
                      <a:cubicBezTo>
                        <a:pt x="8173" y="11516"/>
                        <a:pt x="8096" y="10073"/>
                        <a:pt x="8034" y="8639"/>
                      </a:cubicBezTo>
                      <a:cubicBezTo>
                        <a:pt x="8034" y="8639"/>
                        <a:pt x="13117" y="8639"/>
                        <a:pt x="13117" y="8639"/>
                      </a:cubicBezTo>
                      <a:close/>
                      <a:moveTo>
                        <a:pt x="1038" y="18325"/>
                      </a:moveTo>
                      <a:cubicBezTo>
                        <a:pt x="1387" y="20081"/>
                        <a:pt x="2619" y="21600"/>
                        <a:pt x="4757" y="21600"/>
                      </a:cubicBezTo>
                      <a:lnTo>
                        <a:pt x="16656" y="21600"/>
                      </a:lnTo>
                      <a:cubicBezTo>
                        <a:pt x="17633" y="21600"/>
                        <a:pt x="18415" y="21278"/>
                        <a:pt x="19020" y="20772"/>
                      </a:cubicBezTo>
                      <a:cubicBezTo>
                        <a:pt x="20438" y="20088"/>
                        <a:pt x="21584" y="18569"/>
                        <a:pt x="21421" y="16841"/>
                      </a:cubicBezTo>
                      <a:cubicBezTo>
                        <a:pt x="21049" y="12968"/>
                        <a:pt x="21026" y="9076"/>
                        <a:pt x="21026" y="5178"/>
                      </a:cubicBezTo>
                      <a:cubicBezTo>
                        <a:pt x="21026" y="4741"/>
                        <a:pt x="20956" y="4354"/>
                        <a:pt x="20863" y="3981"/>
                      </a:cubicBezTo>
                      <a:cubicBezTo>
                        <a:pt x="20740" y="1940"/>
                        <a:pt x="19477" y="0"/>
                        <a:pt x="17060" y="0"/>
                      </a:cubicBezTo>
                      <a:lnTo>
                        <a:pt x="5554" y="0"/>
                      </a:lnTo>
                      <a:cubicBezTo>
                        <a:pt x="4098" y="0"/>
                        <a:pt x="3068" y="709"/>
                        <a:pt x="2440" y="1712"/>
                      </a:cubicBezTo>
                      <a:cubicBezTo>
                        <a:pt x="1069" y="2244"/>
                        <a:pt x="-16" y="3544"/>
                        <a:pt x="0" y="5611"/>
                      </a:cubicBezTo>
                      <a:cubicBezTo>
                        <a:pt x="30" y="9069"/>
                        <a:pt x="364" y="12519"/>
                        <a:pt x="395" y="15980"/>
                      </a:cubicBezTo>
                      <a:cubicBezTo>
                        <a:pt x="402" y="16924"/>
                        <a:pt x="651" y="17702"/>
                        <a:pt x="1038" y="1832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39" name="Shape 2339"/>
                <p:cNvSpPr/>
                <p:nvPr/>
              </p:nvSpPr>
              <p:spPr>
                <a:xfrm>
                  <a:off x="581032" y="67042"/>
                  <a:ext cx="40969" cy="96955"/>
                </a:xfrm>
                <a:custGeom>
                  <a:avLst/>
                  <a:gdLst/>
                  <a:ahLst/>
                  <a:cxnLst>
                    <a:cxn ang="0">
                      <a:pos x="wd2" y="hd2"/>
                    </a:cxn>
                    <a:cxn ang="5400000">
                      <a:pos x="wd2" y="hd2"/>
                    </a:cxn>
                    <a:cxn ang="10800000">
                      <a:pos x="wd2" y="hd2"/>
                    </a:cxn>
                    <a:cxn ang="16200000">
                      <a:pos x="wd2" y="hd2"/>
                    </a:cxn>
                  </a:cxnLst>
                  <a:rect l="0" t="0" r="r" b="b"/>
                  <a:pathLst>
                    <a:path w="21600" h="19010" extrusionOk="0">
                      <a:moveTo>
                        <a:pt x="21600" y="15127"/>
                      </a:moveTo>
                      <a:lnTo>
                        <a:pt x="21600" y="3888"/>
                      </a:lnTo>
                      <a:cubicBezTo>
                        <a:pt x="21600" y="-1296"/>
                        <a:pt x="0" y="-1296"/>
                        <a:pt x="0" y="3888"/>
                      </a:cubicBezTo>
                      <a:lnTo>
                        <a:pt x="0" y="15127"/>
                      </a:lnTo>
                      <a:cubicBezTo>
                        <a:pt x="0" y="20304"/>
                        <a:pt x="21600" y="20304"/>
                        <a:pt x="21600" y="1512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40" name="Shape 2340"/>
                <p:cNvSpPr/>
                <p:nvPr/>
              </p:nvSpPr>
              <p:spPr>
                <a:xfrm>
                  <a:off x="134084" y="245821"/>
                  <a:ext cx="414865" cy="391988"/>
                </a:xfrm>
                <a:custGeom>
                  <a:avLst/>
                  <a:gdLst/>
                  <a:ahLst/>
                  <a:cxnLst>
                    <a:cxn ang="0">
                      <a:pos x="wd2" y="hd2"/>
                    </a:cxn>
                    <a:cxn ang="5400000">
                      <a:pos x="wd2" y="hd2"/>
                    </a:cxn>
                    <a:cxn ang="10800000">
                      <a:pos x="wd2" y="hd2"/>
                    </a:cxn>
                    <a:cxn ang="16200000">
                      <a:pos x="wd2" y="hd2"/>
                    </a:cxn>
                  </a:cxnLst>
                  <a:rect l="0" t="0" r="r" b="b"/>
                  <a:pathLst>
                    <a:path w="20205" h="21212" extrusionOk="0">
                      <a:moveTo>
                        <a:pt x="17952" y="13145"/>
                      </a:moveTo>
                      <a:cubicBezTo>
                        <a:pt x="17128" y="16639"/>
                        <a:pt x="13741" y="18594"/>
                        <a:pt x="10731" y="18953"/>
                      </a:cubicBezTo>
                      <a:cubicBezTo>
                        <a:pt x="7403" y="19352"/>
                        <a:pt x="4177" y="17804"/>
                        <a:pt x="2633" y="14427"/>
                      </a:cubicBezTo>
                      <a:cubicBezTo>
                        <a:pt x="-48" y="8567"/>
                        <a:pt x="5158" y="1232"/>
                        <a:pt x="10844" y="2405"/>
                      </a:cubicBezTo>
                      <a:cubicBezTo>
                        <a:pt x="11037" y="2446"/>
                        <a:pt x="11210" y="2425"/>
                        <a:pt x="11366" y="2366"/>
                      </a:cubicBezTo>
                      <a:cubicBezTo>
                        <a:pt x="15807" y="3340"/>
                        <a:pt x="19185" y="7917"/>
                        <a:pt x="17952" y="13145"/>
                      </a:cubicBezTo>
                      <a:close/>
                      <a:moveTo>
                        <a:pt x="10510" y="6"/>
                      </a:moveTo>
                      <a:cubicBezTo>
                        <a:pt x="10310" y="-15"/>
                        <a:pt x="10144" y="24"/>
                        <a:pt x="10008" y="99"/>
                      </a:cubicBezTo>
                      <a:cubicBezTo>
                        <a:pt x="3859" y="-163"/>
                        <a:pt x="-983" y="6440"/>
                        <a:pt x="171" y="13268"/>
                      </a:cubicBezTo>
                      <a:cubicBezTo>
                        <a:pt x="1069" y="18586"/>
                        <a:pt x="5866" y="21437"/>
                        <a:pt x="10398" y="21198"/>
                      </a:cubicBezTo>
                      <a:cubicBezTo>
                        <a:pt x="14634" y="20976"/>
                        <a:pt x="18848" y="18098"/>
                        <a:pt x="19960" y="13379"/>
                      </a:cubicBezTo>
                      <a:cubicBezTo>
                        <a:pt x="20617" y="10593"/>
                        <a:pt x="19873" y="7581"/>
                        <a:pt x="18630" y="5144"/>
                      </a:cubicBezTo>
                      <a:cubicBezTo>
                        <a:pt x="16948" y="1842"/>
                        <a:pt x="13761" y="368"/>
                        <a:pt x="10510" y="6"/>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41" name="Shape 2341"/>
                <p:cNvSpPr/>
                <p:nvPr/>
              </p:nvSpPr>
              <p:spPr>
                <a:xfrm>
                  <a:off x="212300" y="324037"/>
                  <a:ext cx="255139" cy="242426"/>
                </a:xfrm>
                <a:custGeom>
                  <a:avLst/>
                  <a:gdLst/>
                  <a:ahLst/>
                  <a:cxnLst>
                    <a:cxn ang="0">
                      <a:pos x="wd2" y="hd2"/>
                    </a:cxn>
                    <a:cxn ang="5400000">
                      <a:pos x="wd2" y="hd2"/>
                    </a:cxn>
                    <a:cxn ang="10800000">
                      <a:pos x="wd2" y="hd2"/>
                    </a:cxn>
                    <a:cxn ang="16200000">
                      <a:pos x="wd2" y="hd2"/>
                    </a:cxn>
                  </a:cxnLst>
                  <a:rect l="0" t="0" r="r" b="b"/>
                  <a:pathLst>
                    <a:path w="20653" h="21581" extrusionOk="0">
                      <a:moveTo>
                        <a:pt x="16614" y="12835"/>
                      </a:moveTo>
                      <a:cubicBezTo>
                        <a:pt x="15969" y="15545"/>
                        <a:pt x="13230" y="17047"/>
                        <a:pt x="10797" y="17332"/>
                      </a:cubicBezTo>
                      <a:cubicBezTo>
                        <a:pt x="10522" y="17367"/>
                        <a:pt x="10240" y="17383"/>
                        <a:pt x="9965" y="17383"/>
                      </a:cubicBezTo>
                      <a:cubicBezTo>
                        <a:pt x="7465" y="17383"/>
                        <a:pt x="5354" y="16039"/>
                        <a:pt x="4314" y="13788"/>
                      </a:cubicBezTo>
                      <a:cubicBezTo>
                        <a:pt x="3446" y="11912"/>
                        <a:pt x="3582" y="9697"/>
                        <a:pt x="4690" y="7709"/>
                      </a:cubicBezTo>
                      <a:cubicBezTo>
                        <a:pt x="5872" y="5590"/>
                        <a:pt x="7864" y="4273"/>
                        <a:pt x="9884" y="4273"/>
                      </a:cubicBezTo>
                      <a:cubicBezTo>
                        <a:pt x="10199" y="4273"/>
                        <a:pt x="10516" y="4304"/>
                        <a:pt x="10827" y="4368"/>
                      </a:cubicBezTo>
                      <a:cubicBezTo>
                        <a:pt x="11066" y="4418"/>
                        <a:pt x="11283" y="4418"/>
                        <a:pt x="11503" y="4379"/>
                      </a:cubicBezTo>
                      <a:cubicBezTo>
                        <a:pt x="13359" y="4842"/>
                        <a:pt x="14962" y="6056"/>
                        <a:pt x="15920" y="7738"/>
                      </a:cubicBezTo>
                      <a:cubicBezTo>
                        <a:pt x="16801" y="9283"/>
                        <a:pt x="17041" y="11046"/>
                        <a:pt x="16614" y="12835"/>
                      </a:cubicBezTo>
                      <a:close/>
                      <a:moveTo>
                        <a:pt x="10801" y="12"/>
                      </a:moveTo>
                      <a:cubicBezTo>
                        <a:pt x="10535" y="-19"/>
                        <a:pt x="10299" y="9"/>
                        <a:pt x="10069" y="88"/>
                      </a:cubicBezTo>
                      <a:cubicBezTo>
                        <a:pt x="7128" y="28"/>
                        <a:pt x="4353" y="1484"/>
                        <a:pt x="2416" y="4051"/>
                      </a:cubicBezTo>
                      <a:cubicBezTo>
                        <a:pt x="425" y="6690"/>
                        <a:pt x="-391" y="10109"/>
                        <a:pt x="176" y="13429"/>
                      </a:cubicBezTo>
                      <a:cubicBezTo>
                        <a:pt x="846" y="17353"/>
                        <a:pt x="4240" y="21581"/>
                        <a:pt x="10111" y="21581"/>
                      </a:cubicBezTo>
                      <a:cubicBezTo>
                        <a:pt x="10289" y="21581"/>
                        <a:pt x="10467" y="21577"/>
                        <a:pt x="10645" y="21567"/>
                      </a:cubicBezTo>
                      <a:cubicBezTo>
                        <a:pt x="15325" y="21325"/>
                        <a:pt x="19334" y="18051"/>
                        <a:pt x="20393" y="13604"/>
                      </a:cubicBezTo>
                      <a:cubicBezTo>
                        <a:pt x="21209" y="10167"/>
                        <a:pt x="19914" y="6901"/>
                        <a:pt x="19068" y="5259"/>
                      </a:cubicBezTo>
                      <a:cubicBezTo>
                        <a:pt x="17540" y="2292"/>
                        <a:pt x="14606" y="430"/>
                        <a:pt x="10801" y="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42" name="Shape 2342"/>
                <p:cNvSpPr/>
                <p:nvPr/>
              </p:nvSpPr>
              <p:spPr>
                <a:xfrm>
                  <a:off x="324037" y="379906"/>
                  <a:ext cx="71597" cy="82986"/>
                </a:xfrm>
                <a:custGeom>
                  <a:avLst/>
                  <a:gdLst/>
                  <a:ahLst/>
                  <a:cxnLst>
                    <a:cxn ang="0">
                      <a:pos x="wd2" y="hd2"/>
                    </a:cxn>
                    <a:cxn ang="5400000">
                      <a:pos x="wd2" y="hd2"/>
                    </a:cxn>
                    <a:cxn ang="10800000">
                      <a:pos x="wd2" y="hd2"/>
                    </a:cxn>
                    <a:cxn ang="16200000">
                      <a:pos x="wd2" y="hd2"/>
                    </a:cxn>
                  </a:cxnLst>
                  <a:rect l="0" t="0" r="r" b="b"/>
                  <a:pathLst>
                    <a:path w="20639" h="19505" extrusionOk="0">
                      <a:moveTo>
                        <a:pt x="8850" y="588"/>
                      </a:moveTo>
                      <a:cubicBezTo>
                        <a:pt x="5943" y="-533"/>
                        <a:pt x="2505" y="-100"/>
                        <a:pt x="775" y="2319"/>
                      </a:cubicBezTo>
                      <a:cubicBezTo>
                        <a:pt x="-747" y="4422"/>
                        <a:pt x="-20" y="7782"/>
                        <a:pt x="2899" y="8900"/>
                      </a:cubicBezTo>
                      <a:cubicBezTo>
                        <a:pt x="4836" y="9651"/>
                        <a:pt x="6058" y="10329"/>
                        <a:pt x="7475" y="11634"/>
                      </a:cubicBezTo>
                      <a:cubicBezTo>
                        <a:pt x="8340" y="12434"/>
                        <a:pt x="8790" y="13901"/>
                        <a:pt x="8825" y="14850"/>
                      </a:cubicBezTo>
                      <a:cubicBezTo>
                        <a:pt x="9045" y="21046"/>
                        <a:pt x="20853" y="21067"/>
                        <a:pt x="20636" y="14850"/>
                      </a:cubicBezTo>
                      <a:cubicBezTo>
                        <a:pt x="20416" y="8608"/>
                        <a:pt x="15745" y="3229"/>
                        <a:pt x="8850" y="588"/>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grpSp>
        <p:nvGrpSpPr>
          <p:cNvPr id="8" name="Group 7">
            <a:extLst>
              <a:ext uri="{FF2B5EF4-FFF2-40B4-BE49-F238E27FC236}">
                <a16:creationId xmlns:a16="http://schemas.microsoft.com/office/drawing/2014/main" id="{DD642113-6844-46A3-B4E9-10352EFC87AD}"/>
              </a:ext>
            </a:extLst>
          </p:cNvPr>
          <p:cNvGrpSpPr/>
          <p:nvPr/>
        </p:nvGrpSpPr>
        <p:grpSpPr>
          <a:xfrm>
            <a:off x="6963445" y="3583722"/>
            <a:ext cx="3673421" cy="813227"/>
            <a:chOff x="6963445" y="3583722"/>
            <a:chExt cx="3673421" cy="813227"/>
          </a:xfrm>
        </p:grpSpPr>
        <p:sp>
          <p:nvSpPr>
            <p:cNvPr id="2322" name="Shape 2322"/>
            <p:cNvSpPr/>
            <p:nvPr/>
          </p:nvSpPr>
          <p:spPr>
            <a:xfrm>
              <a:off x="7963187" y="3583722"/>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10000"/>
                </a:lnSpc>
                <a:spcBef>
                  <a:spcPts val="251"/>
                </a:spcBef>
                <a:defRPr sz="1800"/>
              </a:pPr>
              <a:r>
                <a:rPr sz="1467" b="1" dirty="0">
                  <a:solidFill>
                    <a:schemeClr val="accent6">
                      <a:lumMod val="75000"/>
                    </a:schemeClr>
                  </a:solidFill>
                  <a:latin typeface="Arial" panose="020B0604020202020204" pitchFamily="34" charset="0"/>
                  <a:ea typeface="Arimo"/>
                  <a:cs typeface="Arial" panose="020B0604020202020204" pitchFamily="34" charset="0"/>
                  <a:sym typeface="Arimo"/>
                </a:rPr>
                <a:t>Title 2 Goes Here</a:t>
              </a:r>
            </a:p>
            <a:p>
              <a:pP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Lorem Ipsum is simply dummy text of the printing and typesetting industry.</a:t>
              </a:r>
            </a:p>
          </p:txBody>
        </p:sp>
        <p:grpSp>
          <p:nvGrpSpPr>
            <p:cNvPr id="2350" name="Group 2350"/>
            <p:cNvGrpSpPr/>
            <p:nvPr/>
          </p:nvGrpSpPr>
          <p:grpSpPr>
            <a:xfrm>
              <a:off x="6963445" y="3635489"/>
              <a:ext cx="725968" cy="761460"/>
              <a:chOff x="0" y="0"/>
              <a:chExt cx="1451935" cy="1522917"/>
            </a:xfrm>
          </p:grpSpPr>
          <p:grpSp>
            <p:nvGrpSpPr>
              <p:cNvPr id="2348" name="Group 2348"/>
              <p:cNvGrpSpPr/>
              <p:nvPr/>
            </p:nvGrpSpPr>
            <p:grpSpPr>
              <a:xfrm>
                <a:off x="-1" y="0"/>
                <a:ext cx="1451937" cy="1522918"/>
                <a:chOff x="0" y="0"/>
                <a:chExt cx="1451935" cy="1522917"/>
              </a:xfrm>
            </p:grpSpPr>
            <p:sp>
              <p:nvSpPr>
                <p:cNvPr id="2345" name="Shape 2345"/>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6">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46" name="Shape 2346"/>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895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47" name="Shape 2347"/>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6"/>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sp>
            <p:nvSpPr>
              <p:cNvPr id="2349" name="Shape 2349"/>
              <p:cNvSpPr/>
              <p:nvPr/>
            </p:nvSpPr>
            <p:spPr>
              <a:xfrm>
                <a:off x="397451" y="340145"/>
                <a:ext cx="717966" cy="791828"/>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5"/>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nvGrpSpPr>
          <p:cNvPr id="4" name="Group 3">
            <a:extLst>
              <a:ext uri="{FF2B5EF4-FFF2-40B4-BE49-F238E27FC236}">
                <a16:creationId xmlns:a16="http://schemas.microsoft.com/office/drawing/2014/main" id="{5C0B9CD5-7120-426D-ACDA-0A0B117F3CAC}"/>
              </a:ext>
            </a:extLst>
          </p:cNvPr>
          <p:cNvGrpSpPr/>
          <p:nvPr/>
        </p:nvGrpSpPr>
        <p:grpSpPr>
          <a:xfrm>
            <a:off x="1532754" y="3583722"/>
            <a:ext cx="3695801" cy="813227"/>
            <a:chOff x="1532754" y="3583722"/>
            <a:chExt cx="3695801" cy="813227"/>
          </a:xfrm>
        </p:grpSpPr>
        <p:sp>
          <p:nvSpPr>
            <p:cNvPr id="2319" name="Shape 2319"/>
            <p:cNvSpPr/>
            <p:nvPr/>
          </p:nvSpPr>
          <p:spPr>
            <a:xfrm>
              <a:off x="1532754" y="3583722"/>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r">
                <a:lnSpc>
                  <a:spcPct val="110000"/>
                </a:lnSpc>
                <a:spcBef>
                  <a:spcPts val="251"/>
                </a:spcBef>
                <a:defRPr sz="1800"/>
              </a:pPr>
              <a:r>
                <a:rPr sz="1467" b="1" dirty="0">
                  <a:solidFill>
                    <a:schemeClr val="accent4"/>
                  </a:solidFill>
                  <a:latin typeface="Arial" panose="020B0604020202020204" pitchFamily="34" charset="0"/>
                  <a:ea typeface="Arimo"/>
                  <a:cs typeface="Arial" panose="020B0604020202020204" pitchFamily="34" charset="0"/>
                  <a:sym typeface="Arimo"/>
                </a:rPr>
                <a:t>Title 2 Goes Here</a:t>
              </a:r>
            </a:p>
            <a:p>
              <a:pPr algn="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Lorem Ipsum is simply dummy text of the printing and typesetting industry.</a:t>
              </a:r>
            </a:p>
          </p:txBody>
        </p:sp>
        <p:grpSp>
          <p:nvGrpSpPr>
            <p:cNvPr id="2358" name="Group 2358"/>
            <p:cNvGrpSpPr/>
            <p:nvPr/>
          </p:nvGrpSpPr>
          <p:grpSpPr>
            <a:xfrm>
              <a:off x="4502587" y="3635489"/>
              <a:ext cx="725968" cy="761460"/>
              <a:chOff x="0" y="0"/>
              <a:chExt cx="1451935" cy="1522917"/>
            </a:xfrm>
          </p:grpSpPr>
          <p:grpSp>
            <p:nvGrpSpPr>
              <p:cNvPr id="2354" name="Group 2354"/>
              <p:cNvGrpSpPr/>
              <p:nvPr/>
            </p:nvGrpSpPr>
            <p:grpSpPr>
              <a:xfrm>
                <a:off x="-1" y="0"/>
                <a:ext cx="1451937" cy="1522918"/>
                <a:chOff x="0" y="0"/>
                <a:chExt cx="1451935" cy="1522917"/>
              </a:xfrm>
            </p:grpSpPr>
            <p:sp>
              <p:nvSpPr>
                <p:cNvPr id="2351" name="Shape 2351"/>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4">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52" name="Shape 2352"/>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53" name="Shape 2353"/>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nvGrpSpPr>
              <p:cNvPr id="2357" name="Group 2357"/>
              <p:cNvGrpSpPr/>
              <p:nvPr/>
            </p:nvGrpSpPr>
            <p:grpSpPr>
              <a:xfrm>
                <a:off x="334338" y="392296"/>
                <a:ext cx="728496" cy="611761"/>
                <a:chOff x="0" y="0"/>
                <a:chExt cx="728494" cy="611759"/>
              </a:xfrm>
            </p:grpSpPr>
            <p:sp>
              <p:nvSpPr>
                <p:cNvPr id="2355" name="Shape 2355"/>
                <p:cNvSpPr/>
                <p:nvPr/>
              </p:nvSpPr>
              <p:spPr>
                <a:xfrm>
                  <a:off x="0" y="0"/>
                  <a:ext cx="728495" cy="515878"/>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56" name="Shape 2356"/>
                <p:cNvSpPr/>
                <p:nvPr/>
              </p:nvSpPr>
              <p:spPr>
                <a:xfrm>
                  <a:off x="134084" y="547511"/>
                  <a:ext cx="473454" cy="6424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grpSp>
        <p:nvGrpSpPr>
          <p:cNvPr id="9" name="Group 8">
            <a:extLst>
              <a:ext uri="{FF2B5EF4-FFF2-40B4-BE49-F238E27FC236}">
                <a16:creationId xmlns:a16="http://schemas.microsoft.com/office/drawing/2014/main" id="{E16ACD87-4DB9-4296-A8FF-B7035BCF1DE2}"/>
              </a:ext>
            </a:extLst>
          </p:cNvPr>
          <p:cNvGrpSpPr/>
          <p:nvPr/>
        </p:nvGrpSpPr>
        <p:grpSpPr>
          <a:xfrm>
            <a:off x="6960603" y="4964750"/>
            <a:ext cx="3676263" cy="761460"/>
            <a:chOff x="6960603" y="4964750"/>
            <a:chExt cx="3676263" cy="761460"/>
          </a:xfrm>
        </p:grpSpPr>
        <p:sp>
          <p:nvSpPr>
            <p:cNvPr id="2323" name="Shape 2323"/>
            <p:cNvSpPr/>
            <p:nvPr/>
          </p:nvSpPr>
          <p:spPr>
            <a:xfrm>
              <a:off x="7963187" y="4992201"/>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10000"/>
                </a:lnSpc>
                <a:spcBef>
                  <a:spcPts val="251"/>
                </a:spcBef>
                <a:defRPr sz="1800"/>
              </a:pPr>
              <a:r>
                <a:rPr sz="1467" b="1" dirty="0">
                  <a:solidFill>
                    <a:schemeClr val="accent5"/>
                  </a:solidFill>
                  <a:latin typeface="Arial" panose="020B0604020202020204" pitchFamily="34" charset="0"/>
                  <a:ea typeface="Arimo"/>
                  <a:cs typeface="Arial" panose="020B0604020202020204" pitchFamily="34" charset="0"/>
                  <a:sym typeface="Arimo"/>
                </a:rPr>
                <a:t>Third Headline Text Here</a:t>
              </a:r>
            </a:p>
            <a:p>
              <a:pP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Lorem Ipsum is simply dummy text of the printing and typesetting industry.</a:t>
              </a:r>
            </a:p>
          </p:txBody>
        </p:sp>
        <p:grpSp>
          <p:nvGrpSpPr>
            <p:cNvPr id="2366" name="Group 2366"/>
            <p:cNvGrpSpPr/>
            <p:nvPr/>
          </p:nvGrpSpPr>
          <p:grpSpPr>
            <a:xfrm>
              <a:off x="6960603" y="4964750"/>
              <a:ext cx="725968" cy="761460"/>
              <a:chOff x="0" y="0"/>
              <a:chExt cx="1451935" cy="1522917"/>
            </a:xfrm>
          </p:grpSpPr>
          <p:grpSp>
            <p:nvGrpSpPr>
              <p:cNvPr id="2362" name="Group 2362"/>
              <p:cNvGrpSpPr/>
              <p:nvPr/>
            </p:nvGrpSpPr>
            <p:grpSpPr>
              <a:xfrm>
                <a:off x="-1" y="0"/>
                <a:ext cx="1451937" cy="1522918"/>
                <a:chOff x="0" y="0"/>
                <a:chExt cx="1451935" cy="1522917"/>
              </a:xfrm>
            </p:grpSpPr>
            <p:sp>
              <p:nvSpPr>
                <p:cNvPr id="2359" name="Shape 2359"/>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5">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60" name="Shape 2360"/>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61" name="Shape 2361"/>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5"/>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nvGrpSpPr>
              <p:cNvPr id="2365" name="Group 2365"/>
              <p:cNvGrpSpPr/>
              <p:nvPr/>
            </p:nvGrpSpPr>
            <p:grpSpPr>
              <a:xfrm>
                <a:off x="379091" y="450192"/>
                <a:ext cx="791459" cy="546334"/>
                <a:chOff x="0" y="0"/>
                <a:chExt cx="791457" cy="546332"/>
              </a:xfrm>
            </p:grpSpPr>
            <p:sp>
              <p:nvSpPr>
                <p:cNvPr id="2363" name="Shape 2363"/>
                <p:cNvSpPr/>
                <p:nvPr/>
              </p:nvSpPr>
              <p:spPr>
                <a:xfrm>
                  <a:off x="0" y="0"/>
                  <a:ext cx="625520" cy="459203"/>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64" name="Shape 2364"/>
                <p:cNvSpPr/>
                <p:nvPr/>
              </p:nvSpPr>
              <p:spPr>
                <a:xfrm>
                  <a:off x="11173" y="178779"/>
                  <a:ext cx="780285" cy="367554"/>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grpSp>
        <p:nvGrpSpPr>
          <p:cNvPr id="7" name="Group 6">
            <a:extLst>
              <a:ext uri="{FF2B5EF4-FFF2-40B4-BE49-F238E27FC236}">
                <a16:creationId xmlns:a16="http://schemas.microsoft.com/office/drawing/2014/main" id="{53DFDB20-63BC-4450-A58C-DC964575FCBC}"/>
              </a:ext>
            </a:extLst>
          </p:cNvPr>
          <p:cNvGrpSpPr/>
          <p:nvPr/>
        </p:nvGrpSpPr>
        <p:grpSpPr>
          <a:xfrm>
            <a:off x="6960603" y="2312415"/>
            <a:ext cx="3676263" cy="796722"/>
            <a:chOff x="6960603" y="2312415"/>
            <a:chExt cx="3676263" cy="796722"/>
          </a:xfrm>
        </p:grpSpPr>
        <p:sp>
          <p:nvSpPr>
            <p:cNvPr id="2321" name="Shape 2321"/>
            <p:cNvSpPr/>
            <p:nvPr/>
          </p:nvSpPr>
          <p:spPr>
            <a:xfrm>
              <a:off x="7963187" y="2312415"/>
              <a:ext cx="2673679" cy="7065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10000"/>
                </a:lnSpc>
                <a:spcBef>
                  <a:spcPts val="251"/>
                </a:spcBef>
                <a:defRPr sz="1800"/>
              </a:pPr>
              <a:r>
                <a:rPr sz="1467" b="1" dirty="0">
                  <a:solidFill>
                    <a:srgbClr val="FFC000"/>
                  </a:solidFill>
                  <a:latin typeface="Arial" panose="020B0604020202020204" pitchFamily="34" charset="0"/>
                  <a:ea typeface="Arimo"/>
                  <a:cs typeface="Arial" panose="020B0604020202020204" pitchFamily="34" charset="0"/>
                  <a:sym typeface="Arimo"/>
                </a:rPr>
                <a:t>Headline Text Goes Here</a:t>
              </a:r>
            </a:p>
            <a:p>
              <a:pPr>
                <a:lnSpc>
                  <a:spcPct val="110000"/>
                </a:lnSpc>
                <a:spcBef>
                  <a:spcPts val="251"/>
                </a:spcBef>
                <a:defRPr sz="1800"/>
              </a:pPr>
              <a:r>
                <a:rPr sz="1067" dirty="0">
                  <a:solidFill>
                    <a:srgbClr val="8F9499"/>
                  </a:solidFill>
                  <a:latin typeface="Arial" panose="020B0604020202020204" pitchFamily="34" charset="0"/>
                  <a:ea typeface="Arimo"/>
                  <a:cs typeface="Arial" panose="020B0604020202020204" pitchFamily="34" charset="0"/>
                  <a:sym typeface="Arimo"/>
                </a:rPr>
                <a:t>Dollar Lorem Ipsum is simply dummy text of the printing and typesetting industry.</a:t>
              </a:r>
            </a:p>
          </p:txBody>
        </p:sp>
        <p:grpSp>
          <p:nvGrpSpPr>
            <p:cNvPr id="2375" name="Group 2375"/>
            <p:cNvGrpSpPr/>
            <p:nvPr/>
          </p:nvGrpSpPr>
          <p:grpSpPr>
            <a:xfrm>
              <a:off x="6960603" y="2347677"/>
              <a:ext cx="725968" cy="761460"/>
              <a:chOff x="0" y="0"/>
              <a:chExt cx="1451935" cy="1522917"/>
            </a:xfrm>
          </p:grpSpPr>
          <p:grpSp>
            <p:nvGrpSpPr>
              <p:cNvPr id="2370" name="Group 2370"/>
              <p:cNvGrpSpPr/>
              <p:nvPr/>
            </p:nvGrpSpPr>
            <p:grpSpPr>
              <a:xfrm>
                <a:off x="-1" y="0"/>
                <a:ext cx="1451937" cy="1522918"/>
                <a:chOff x="0" y="0"/>
                <a:chExt cx="1451935" cy="1522917"/>
              </a:xfrm>
            </p:grpSpPr>
            <p:sp>
              <p:nvSpPr>
                <p:cNvPr id="2367" name="Shape 2367"/>
                <p:cNvSpPr/>
                <p:nvPr/>
              </p:nvSpPr>
              <p:spPr>
                <a:xfrm>
                  <a:off x="0" y="0"/>
                  <a:ext cx="1451936" cy="1522918"/>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F49B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68" name="Shape 2368"/>
                <p:cNvSpPr/>
                <p:nvPr/>
              </p:nvSpPr>
              <p:spPr>
                <a:xfrm>
                  <a:off x="54506" y="427127"/>
                  <a:ext cx="1349781" cy="978545"/>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69" name="Shape 2369"/>
                <p:cNvSpPr/>
                <p:nvPr/>
              </p:nvSpPr>
              <p:spPr>
                <a:xfrm>
                  <a:off x="0" y="0"/>
                  <a:ext cx="1394276" cy="139480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nvGrpSpPr>
              <p:cNvPr id="2374" name="Group 2374"/>
              <p:cNvGrpSpPr/>
              <p:nvPr/>
            </p:nvGrpSpPr>
            <p:grpSpPr>
              <a:xfrm>
                <a:off x="437534" y="302034"/>
                <a:ext cx="566728" cy="791850"/>
                <a:chOff x="0" y="0"/>
                <a:chExt cx="566726" cy="791848"/>
              </a:xfrm>
            </p:grpSpPr>
            <p:sp>
              <p:nvSpPr>
                <p:cNvPr id="2371" name="Shape 2371"/>
                <p:cNvSpPr/>
                <p:nvPr/>
              </p:nvSpPr>
              <p:spPr>
                <a:xfrm>
                  <a:off x="0" y="0"/>
                  <a:ext cx="566727" cy="791849"/>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72" name="Shape 2372"/>
                <p:cNvSpPr/>
                <p:nvPr/>
              </p:nvSpPr>
              <p:spPr>
                <a:xfrm>
                  <a:off x="89389" y="614553"/>
                  <a:ext cx="386214" cy="536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sp>
              <p:nvSpPr>
                <p:cNvPr id="2373" name="Shape 2373"/>
                <p:cNvSpPr/>
                <p:nvPr/>
              </p:nvSpPr>
              <p:spPr>
                <a:xfrm>
                  <a:off x="178779" y="692769"/>
                  <a:ext cx="200734" cy="369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latin typeface="Arial" panose="020B0604020202020204" pitchFamily="34" charset="0"/>
                    <a:cs typeface="Arial" panose="020B0604020202020204" pitchFamily="34" charset="0"/>
                  </a:endParaRPr>
                </a:p>
              </p:txBody>
            </p:sp>
          </p:grpSp>
        </p:grpSp>
      </p:grpSp>
    </p:spTree>
    <p:extLst>
      <p:ext uri="{BB962C8B-B14F-4D97-AF65-F5344CB8AC3E}">
        <p14:creationId xmlns:p14="http://schemas.microsoft.com/office/powerpoint/2010/main" val="323247232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1+#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5468A-E178-4D4C-AF7C-D4EBF750D632}"/>
              </a:ext>
            </a:extLst>
          </p:cNvPr>
          <p:cNvSpPr/>
          <p:nvPr/>
        </p:nvSpPr>
        <p:spPr>
          <a:xfrm>
            <a:off x="5545" y="3038855"/>
            <a:ext cx="12213880" cy="2645467"/>
          </a:xfrm>
          <a:prstGeom prst="rect">
            <a:avLst/>
          </a:prstGeom>
          <a:blipFill dpi="0" rotWithShape="1">
            <a:blip r:embed="rId2"/>
            <a:srcRect/>
            <a:stretch>
              <a:fillRect t="-103774" b="-10377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2" name="Group 1832"/>
          <p:cNvGrpSpPr/>
          <p:nvPr/>
        </p:nvGrpSpPr>
        <p:grpSpPr>
          <a:xfrm>
            <a:off x="8519376" y="2887546"/>
            <a:ext cx="3700048" cy="151817"/>
            <a:chOff x="0" y="0"/>
            <a:chExt cx="7400095" cy="303634"/>
          </a:xfrm>
        </p:grpSpPr>
        <p:sp>
          <p:nvSpPr>
            <p:cNvPr id="1829" name="Shape 1829"/>
            <p:cNvSpPr/>
            <p:nvPr/>
          </p:nvSpPr>
          <p:spPr>
            <a:xfrm>
              <a:off x="0" y="0"/>
              <a:ext cx="2465788" cy="303635"/>
            </a:xfrm>
            <a:prstGeom prst="rect">
              <a:avLst/>
            </a:prstGeom>
            <a:solidFill>
              <a:schemeClr val="accent4"/>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1830" name="Shape 1830"/>
            <p:cNvSpPr/>
            <p:nvPr/>
          </p:nvSpPr>
          <p:spPr>
            <a:xfrm>
              <a:off x="2467153" y="3868"/>
              <a:ext cx="2465789" cy="299767"/>
            </a:xfrm>
            <a:prstGeom prst="rect">
              <a:avLst/>
            </a:prstGeom>
            <a:solidFill>
              <a:schemeClr val="accent6"/>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1831" name="Shape 1831"/>
            <p:cNvSpPr/>
            <p:nvPr/>
          </p:nvSpPr>
          <p:spPr>
            <a:xfrm>
              <a:off x="4934307" y="3868"/>
              <a:ext cx="2465789" cy="299767"/>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dirty="0"/>
            </a:p>
          </p:txBody>
        </p:sp>
      </p:grpSp>
      <p:sp>
        <p:nvSpPr>
          <p:cNvPr id="1834" name="Shape 1834"/>
          <p:cNvSpPr/>
          <p:nvPr/>
        </p:nvSpPr>
        <p:spPr>
          <a:xfrm>
            <a:off x="-11112" y="5684831"/>
            <a:ext cx="12213880" cy="1188291"/>
          </a:xfrm>
          <a:prstGeom prst="rect">
            <a:avLst/>
          </a:prstGeom>
          <a:solidFill>
            <a:srgbClr val="FFFFFF"/>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4" name="Group 3">
            <a:extLst>
              <a:ext uri="{FF2B5EF4-FFF2-40B4-BE49-F238E27FC236}">
                <a16:creationId xmlns:a16="http://schemas.microsoft.com/office/drawing/2014/main" id="{23EF08D8-E89E-4A70-839E-F87DC2A04DAE}"/>
              </a:ext>
            </a:extLst>
          </p:cNvPr>
          <p:cNvGrpSpPr/>
          <p:nvPr/>
        </p:nvGrpSpPr>
        <p:grpSpPr>
          <a:xfrm>
            <a:off x="1950864" y="2187283"/>
            <a:ext cx="6487632" cy="489535"/>
            <a:chOff x="1950864" y="2187283"/>
            <a:chExt cx="6487632" cy="489535"/>
          </a:xfrm>
        </p:grpSpPr>
        <p:grpSp>
          <p:nvGrpSpPr>
            <p:cNvPr id="1838" name="Group 1838"/>
            <p:cNvGrpSpPr/>
            <p:nvPr/>
          </p:nvGrpSpPr>
          <p:grpSpPr>
            <a:xfrm>
              <a:off x="1950864" y="2225073"/>
              <a:ext cx="489360" cy="413955"/>
              <a:chOff x="0" y="0"/>
              <a:chExt cx="978718" cy="827908"/>
            </a:xfrm>
            <a:solidFill>
              <a:schemeClr val="accent2"/>
            </a:solidFill>
          </p:grpSpPr>
          <p:sp>
            <p:nvSpPr>
              <p:cNvPr id="1835" name="Shape 1835"/>
              <p:cNvSpPr/>
              <p:nvPr/>
            </p:nvSpPr>
            <p:spPr>
              <a:xfrm>
                <a:off x="0" y="0"/>
                <a:ext cx="978314" cy="706105"/>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36" name="Shape 1836"/>
              <p:cNvSpPr/>
              <p:nvPr/>
            </p:nvSpPr>
            <p:spPr>
              <a:xfrm>
                <a:off x="511175" y="290127"/>
                <a:ext cx="305644" cy="292070"/>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37" name="Shape 1837"/>
              <p:cNvSpPr/>
              <p:nvPr/>
            </p:nvSpPr>
            <p:spPr>
              <a:xfrm>
                <a:off x="0" y="759855"/>
                <a:ext cx="978719" cy="6805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1841" name="Group 1841"/>
            <p:cNvGrpSpPr/>
            <p:nvPr/>
          </p:nvGrpSpPr>
          <p:grpSpPr>
            <a:xfrm>
              <a:off x="7948963" y="2193223"/>
              <a:ext cx="489533" cy="477656"/>
              <a:chOff x="0" y="0"/>
              <a:chExt cx="979065" cy="955310"/>
            </a:xfrm>
            <a:solidFill>
              <a:schemeClr val="accent2"/>
            </a:solidFill>
          </p:grpSpPr>
          <p:sp>
            <p:nvSpPr>
              <p:cNvPr id="1839" name="Shape 1839"/>
              <p:cNvSpPr/>
              <p:nvPr/>
            </p:nvSpPr>
            <p:spPr>
              <a:xfrm>
                <a:off x="165786" y="41447"/>
                <a:ext cx="758102" cy="547779"/>
              </a:xfrm>
              <a:custGeom>
                <a:avLst/>
                <a:gdLst/>
                <a:ahLst/>
                <a:cxnLst>
                  <a:cxn ang="0">
                    <a:pos x="wd2" y="hd2"/>
                  </a:cxn>
                  <a:cxn ang="5400000">
                    <a:pos x="wd2" y="hd2"/>
                  </a:cxn>
                  <a:cxn ang="10800000">
                    <a:pos x="wd2" y="hd2"/>
                  </a:cxn>
                  <a:cxn ang="16200000">
                    <a:pos x="wd2" y="hd2"/>
                  </a:cxn>
                </a:cxnLst>
                <a:rect l="0" t="0" r="r" b="b"/>
                <a:pathLst>
                  <a:path w="21600" h="21600" extrusionOk="0">
                    <a:moveTo>
                      <a:pt x="2184" y="14517"/>
                    </a:moveTo>
                    <a:cubicBezTo>
                      <a:pt x="2810" y="11922"/>
                      <a:pt x="4057" y="9851"/>
                      <a:pt x="5742" y="8467"/>
                    </a:cubicBezTo>
                    <a:cubicBezTo>
                      <a:pt x="6182" y="8121"/>
                      <a:pt x="6742" y="8294"/>
                      <a:pt x="6993" y="8902"/>
                    </a:cubicBezTo>
                    <a:cubicBezTo>
                      <a:pt x="7118" y="9160"/>
                      <a:pt x="7178" y="9590"/>
                      <a:pt x="7053" y="9851"/>
                    </a:cubicBezTo>
                    <a:cubicBezTo>
                      <a:pt x="6993" y="10197"/>
                      <a:pt x="6803" y="10453"/>
                      <a:pt x="6617" y="10628"/>
                    </a:cubicBezTo>
                    <a:cubicBezTo>
                      <a:pt x="5368" y="11664"/>
                      <a:pt x="4371" y="13222"/>
                      <a:pt x="3932" y="15208"/>
                    </a:cubicBezTo>
                    <a:cubicBezTo>
                      <a:pt x="3871" y="15551"/>
                      <a:pt x="3682" y="15811"/>
                      <a:pt x="3432" y="15985"/>
                    </a:cubicBezTo>
                    <a:cubicBezTo>
                      <a:pt x="3185" y="16158"/>
                      <a:pt x="2935" y="16158"/>
                      <a:pt x="2685" y="16070"/>
                    </a:cubicBezTo>
                    <a:cubicBezTo>
                      <a:pt x="2246" y="15811"/>
                      <a:pt x="1996" y="15121"/>
                      <a:pt x="2184" y="14517"/>
                    </a:cubicBezTo>
                    <a:close/>
                    <a:moveTo>
                      <a:pt x="10863" y="2506"/>
                    </a:moveTo>
                    <a:cubicBezTo>
                      <a:pt x="11425" y="2506"/>
                      <a:pt x="11925" y="3198"/>
                      <a:pt x="11925" y="3974"/>
                    </a:cubicBezTo>
                    <a:cubicBezTo>
                      <a:pt x="11925" y="4148"/>
                      <a:pt x="11925" y="4320"/>
                      <a:pt x="11860" y="4493"/>
                    </a:cubicBezTo>
                    <a:cubicBezTo>
                      <a:pt x="11549" y="4493"/>
                      <a:pt x="11236" y="4409"/>
                      <a:pt x="10863" y="4409"/>
                    </a:cubicBezTo>
                    <a:cubicBezTo>
                      <a:pt x="10550" y="4409"/>
                      <a:pt x="10175" y="4409"/>
                      <a:pt x="9864" y="4493"/>
                    </a:cubicBezTo>
                    <a:cubicBezTo>
                      <a:pt x="9800" y="4320"/>
                      <a:pt x="9800" y="4148"/>
                      <a:pt x="9800" y="3974"/>
                    </a:cubicBezTo>
                    <a:cubicBezTo>
                      <a:pt x="9800" y="3198"/>
                      <a:pt x="10238" y="2506"/>
                      <a:pt x="10863" y="2506"/>
                    </a:cubicBezTo>
                    <a:close/>
                    <a:moveTo>
                      <a:pt x="1624" y="21600"/>
                    </a:moveTo>
                    <a:lnTo>
                      <a:pt x="20039" y="21600"/>
                    </a:lnTo>
                    <a:cubicBezTo>
                      <a:pt x="20914" y="21600"/>
                      <a:pt x="21600" y="20650"/>
                      <a:pt x="21600" y="19440"/>
                    </a:cubicBezTo>
                    <a:cubicBezTo>
                      <a:pt x="21600" y="12529"/>
                      <a:pt x="18229" y="6742"/>
                      <a:pt x="13610" y="5012"/>
                    </a:cubicBezTo>
                    <a:cubicBezTo>
                      <a:pt x="13671" y="4667"/>
                      <a:pt x="13671" y="4320"/>
                      <a:pt x="13671" y="3974"/>
                    </a:cubicBezTo>
                    <a:cubicBezTo>
                      <a:pt x="13671" y="1730"/>
                      <a:pt x="12361" y="0"/>
                      <a:pt x="10800" y="0"/>
                    </a:cubicBezTo>
                    <a:cubicBezTo>
                      <a:pt x="9240" y="0"/>
                      <a:pt x="7928" y="1814"/>
                      <a:pt x="7928" y="3974"/>
                    </a:cubicBezTo>
                    <a:cubicBezTo>
                      <a:pt x="7928" y="4320"/>
                      <a:pt x="7928" y="4667"/>
                      <a:pt x="7992" y="5012"/>
                    </a:cubicBezTo>
                    <a:cubicBezTo>
                      <a:pt x="3371" y="6742"/>
                      <a:pt x="0" y="12529"/>
                      <a:pt x="0" y="19440"/>
                    </a:cubicBezTo>
                    <a:cubicBezTo>
                      <a:pt x="63" y="20650"/>
                      <a:pt x="750" y="21600"/>
                      <a:pt x="1624" y="2160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0" name="Shape 1840"/>
              <p:cNvSpPr/>
              <p:nvPr/>
            </p:nvSpPr>
            <p:spPr>
              <a:xfrm>
                <a:off x="0" y="0"/>
                <a:ext cx="979066" cy="955311"/>
              </a:xfrm>
              <a:custGeom>
                <a:avLst/>
                <a:gdLst/>
                <a:ahLst/>
                <a:cxnLst>
                  <a:cxn ang="0">
                    <a:pos x="wd2" y="hd2"/>
                  </a:cxn>
                  <a:cxn ang="5400000">
                    <a:pos x="wd2" y="hd2"/>
                  </a:cxn>
                  <a:cxn ang="10800000">
                    <a:pos x="wd2" y="hd2"/>
                  </a:cxn>
                  <a:cxn ang="16200000">
                    <a:pos x="wd2" y="hd2"/>
                  </a:cxn>
                </a:cxnLst>
                <a:rect l="0" t="0" r="r" b="b"/>
                <a:pathLst>
                  <a:path w="21448" h="21600" extrusionOk="0">
                    <a:moveTo>
                      <a:pt x="15889" y="19670"/>
                    </a:moveTo>
                    <a:cubicBezTo>
                      <a:pt x="15169" y="19670"/>
                      <a:pt x="14639" y="19074"/>
                      <a:pt x="14639" y="18380"/>
                    </a:cubicBezTo>
                    <a:cubicBezTo>
                      <a:pt x="14639" y="17637"/>
                      <a:pt x="15216" y="17093"/>
                      <a:pt x="15889" y="17093"/>
                    </a:cubicBezTo>
                    <a:cubicBezTo>
                      <a:pt x="16561" y="17093"/>
                      <a:pt x="17135" y="17686"/>
                      <a:pt x="17135" y="18380"/>
                    </a:cubicBezTo>
                    <a:cubicBezTo>
                      <a:pt x="17185" y="19074"/>
                      <a:pt x="16608" y="19670"/>
                      <a:pt x="15889" y="19670"/>
                    </a:cubicBezTo>
                    <a:close/>
                    <a:moveTo>
                      <a:pt x="7439" y="19670"/>
                    </a:moveTo>
                    <a:cubicBezTo>
                      <a:pt x="6769" y="19670"/>
                      <a:pt x="6192" y="19074"/>
                      <a:pt x="6192" y="18380"/>
                    </a:cubicBezTo>
                    <a:cubicBezTo>
                      <a:pt x="6192" y="17637"/>
                      <a:pt x="6769" y="17093"/>
                      <a:pt x="7439" y="17093"/>
                    </a:cubicBezTo>
                    <a:cubicBezTo>
                      <a:pt x="8112" y="17093"/>
                      <a:pt x="8688" y="17686"/>
                      <a:pt x="8688" y="18380"/>
                    </a:cubicBezTo>
                    <a:cubicBezTo>
                      <a:pt x="8736" y="19074"/>
                      <a:pt x="8162" y="19670"/>
                      <a:pt x="7439" y="19670"/>
                    </a:cubicBezTo>
                    <a:close/>
                    <a:moveTo>
                      <a:pt x="20447" y="14417"/>
                    </a:moveTo>
                    <a:lnTo>
                      <a:pt x="4128" y="14417"/>
                    </a:lnTo>
                    <a:cubicBezTo>
                      <a:pt x="3169" y="14417"/>
                      <a:pt x="2354" y="13576"/>
                      <a:pt x="2354" y="12584"/>
                    </a:cubicBezTo>
                    <a:lnTo>
                      <a:pt x="2354" y="1190"/>
                    </a:lnTo>
                    <a:cubicBezTo>
                      <a:pt x="2354" y="496"/>
                      <a:pt x="1824" y="0"/>
                      <a:pt x="1200" y="0"/>
                    </a:cubicBezTo>
                    <a:cubicBezTo>
                      <a:pt x="577" y="0"/>
                      <a:pt x="0" y="496"/>
                      <a:pt x="0" y="1190"/>
                    </a:cubicBezTo>
                    <a:lnTo>
                      <a:pt x="0" y="12584"/>
                    </a:lnTo>
                    <a:cubicBezTo>
                      <a:pt x="0" y="14911"/>
                      <a:pt x="1873" y="16844"/>
                      <a:pt x="4128" y="16844"/>
                    </a:cubicBezTo>
                    <a:lnTo>
                      <a:pt x="4704" y="16844"/>
                    </a:lnTo>
                    <a:cubicBezTo>
                      <a:pt x="4465" y="17292"/>
                      <a:pt x="4320" y="17836"/>
                      <a:pt x="4320" y="18380"/>
                    </a:cubicBezTo>
                    <a:cubicBezTo>
                      <a:pt x="4320" y="20163"/>
                      <a:pt x="5712" y="21600"/>
                      <a:pt x="7439" y="21600"/>
                    </a:cubicBezTo>
                    <a:cubicBezTo>
                      <a:pt x="9169" y="21600"/>
                      <a:pt x="10561" y="20163"/>
                      <a:pt x="10561" y="18380"/>
                    </a:cubicBezTo>
                    <a:cubicBezTo>
                      <a:pt x="10561" y="17836"/>
                      <a:pt x="10415" y="17292"/>
                      <a:pt x="10177" y="16844"/>
                    </a:cubicBezTo>
                    <a:lnTo>
                      <a:pt x="13057" y="16844"/>
                    </a:lnTo>
                    <a:cubicBezTo>
                      <a:pt x="12816" y="17292"/>
                      <a:pt x="12673" y="17836"/>
                      <a:pt x="12673" y="18380"/>
                    </a:cubicBezTo>
                    <a:cubicBezTo>
                      <a:pt x="12673" y="20163"/>
                      <a:pt x="14065" y="21600"/>
                      <a:pt x="15792" y="21600"/>
                    </a:cubicBezTo>
                    <a:cubicBezTo>
                      <a:pt x="17520" y="21600"/>
                      <a:pt x="18912" y="20163"/>
                      <a:pt x="18912" y="18380"/>
                    </a:cubicBezTo>
                    <a:cubicBezTo>
                      <a:pt x="18912" y="17836"/>
                      <a:pt x="18769" y="17292"/>
                      <a:pt x="18527" y="16844"/>
                    </a:cubicBezTo>
                    <a:lnTo>
                      <a:pt x="20257" y="16844"/>
                    </a:lnTo>
                    <a:cubicBezTo>
                      <a:pt x="20928" y="16844"/>
                      <a:pt x="21408" y="16300"/>
                      <a:pt x="21408" y="15656"/>
                    </a:cubicBezTo>
                    <a:cubicBezTo>
                      <a:pt x="21600" y="14962"/>
                      <a:pt x="21073" y="14417"/>
                      <a:pt x="20447" y="14417"/>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1848" name="Group 1848"/>
            <p:cNvGrpSpPr/>
            <p:nvPr/>
          </p:nvGrpSpPr>
          <p:grpSpPr>
            <a:xfrm>
              <a:off x="2979850" y="2215925"/>
              <a:ext cx="430785" cy="432252"/>
              <a:chOff x="0" y="0"/>
              <a:chExt cx="861569" cy="864502"/>
            </a:xfrm>
            <a:solidFill>
              <a:schemeClr val="accent3"/>
            </a:solidFill>
          </p:grpSpPr>
          <p:sp>
            <p:nvSpPr>
              <p:cNvPr id="1842" name="Shape 1842"/>
              <p:cNvSpPr/>
              <p:nvPr/>
            </p:nvSpPr>
            <p:spPr>
              <a:xfrm>
                <a:off x="0" y="0"/>
                <a:ext cx="861570" cy="864503"/>
              </a:xfrm>
              <a:custGeom>
                <a:avLst/>
                <a:gdLst/>
                <a:ahLst/>
                <a:cxnLst>
                  <a:cxn ang="0">
                    <a:pos x="wd2" y="hd2"/>
                  </a:cxn>
                  <a:cxn ang="5400000">
                    <a:pos x="wd2" y="hd2"/>
                  </a:cxn>
                  <a:cxn ang="10800000">
                    <a:pos x="wd2" y="hd2"/>
                  </a:cxn>
                  <a:cxn ang="16200000">
                    <a:pos x="wd2" y="hd2"/>
                  </a:cxn>
                </a:cxnLst>
                <a:rect l="0" t="0" r="r" b="b"/>
                <a:pathLst>
                  <a:path w="21487" h="21444" extrusionOk="0">
                    <a:moveTo>
                      <a:pt x="20094" y="5778"/>
                    </a:moveTo>
                    <a:cubicBezTo>
                      <a:pt x="16677" y="5774"/>
                      <a:pt x="13259" y="5745"/>
                      <a:pt x="9844" y="5648"/>
                    </a:cubicBezTo>
                    <a:cubicBezTo>
                      <a:pt x="9743" y="4236"/>
                      <a:pt x="9691" y="2825"/>
                      <a:pt x="9738" y="1408"/>
                    </a:cubicBezTo>
                    <a:cubicBezTo>
                      <a:pt x="13227" y="1491"/>
                      <a:pt x="16717" y="1574"/>
                      <a:pt x="20209" y="1572"/>
                    </a:cubicBezTo>
                    <a:cubicBezTo>
                      <a:pt x="20166" y="2936"/>
                      <a:pt x="20128" y="4346"/>
                      <a:pt x="20094" y="5778"/>
                    </a:cubicBezTo>
                    <a:close/>
                    <a:moveTo>
                      <a:pt x="19970" y="19989"/>
                    </a:moveTo>
                    <a:cubicBezTo>
                      <a:pt x="13737" y="20115"/>
                      <a:pt x="7501" y="20315"/>
                      <a:pt x="1270" y="20063"/>
                    </a:cubicBezTo>
                    <a:cubicBezTo>
                      <a:pt x="1224" y="15931"/>
                      <a:pt x="1527" y="10785"/>
                      <a:pt x="1565" y="6510"/>
                    </a:cubicBezTo>
                    <a:cubicBezTo>
                      <a:pt x="7722" y="6944"/>
                      <a:pt x="13895" y="7027"/>
                      <a:pt x="20066" y="7034"/>
                    </a:cubicBezTo>
                    <a:cubicBezTo>
                      <a:pt x="19980" y="11131"/>
                      <a:pt x="19938" y="16114"/>
                      <a:pt x="19970" y="19989"/>
                    </a:cubicBezTo>
                    <a:close/>
                    <a:moveTo>
                      <a:pt x="1465" y="1508"/>
                    </a:moveTo>
                    <a:lnTo>
                      <a:pt x="1465" y="1262"/>
                    </a:lnTo>
                    <a:cubicBezTo>
                      <a:pt x="2013" y="1265"/>
                      <a:pt x="2559" y="1273"/>
                      <a:pt x="3107" y="1280"/>
                    </a:cubicBezTo>
                    <a:cubicBezTo>
                      <a:pt x="3106" y="2636"/>
                      <a:pt x="3092" y="3991"/>
                      <a:pt x="2988" y="5345"/>
                    </a:cubicBezTo>
                    <a:cubicBezTo>
                      <a:pt x="2514" y="5315"/>
                      <a:pt x="2040" y="5288"/>
                      <a:pt x="1565" y="5254"/>
                    </a:cubicBezTo>
                    <a:cubicBezTo>
                      <a:pt x="1565" y="5115"/>
                      <a:pt x="1566" y="4975"/>
                      <a:pt x="1565" y="4838"/>
                    </a:cubicBezTo>
                    <a:cubicBezTo>
                      <a:pt x="1570" y="4786"/>
                      <a:pt x="1570" y="4734"/>
                      <a:pt x="1562" y="4682"/>
                    </a:cubicBezTo>
                    <a:cubicBezTo>
                      <a:pt x="1551" y="3697"/>
                      <a:pt x="1521" y="2720"/>
                      <a:pt x="1465" y="1758"/>
                    </a:cubicBezTo>
                    <a:cubicBezTo>
                      <a:pt x="1463" y="1720"/>
                      <a:pt x="1453" y="1687"/>
                      <a:pt x="1445" y="1653"/>
                    </a:cubicBezTo>
                    <a:cubicBezTo>
                      <a:pt x="1457" y="1606"/>
                      <a:pt x="1465" y="1557"/>
                      <a:pt x="1465" y="1508"/>
                    </a:cubicBezTo>
                    <a:close/>
                    <a:moveTo>
                      <a:pt x="4370" y="1298"/>
                    </a:moveTo>
                    <a:cubicBezTo>
                      <a:pt x="4874" y="1307"/>
                      <a:pt x="5378" y="1315"/>
                      <a:pt x="5882" y="1325"/>
                    </a:cubicBezTo>
                    <a:cubicBezTo>
                      <a:pt x="5831" y="2715"/>
                      <a:pt x="5819" y="4106"/>
                      <a:pt x="5765" y="5497"/>
                    </a:cubicBezTo>
                    <a:cubicBezTo>
                      <a:pt x="5258" y="5473"/>
                      <a:pt x="4753" y="5445"/>
                      <a:pt x="4247" y="5418"/>
                    </a:cubicBezTo>
                    <a:cubicBezTo>
                      <a:pt x="4355" y="4046"/>
                      <a:pt x="4369" y="2673"/>
                      <a:pt x="4370" y="1298"/>
                    </a:cubicBezTo>
                    <a:close/>
                    <a:moveTo>
                      <a:pt x="7145" y="1351"/>
                    </a:moveTo>
                    <a:cubicBezTo>
                      <a:pt x="7587" y="1361"/>
                      <a:pt x="8032" y="1369"/>
                      <a:pt x="8474" y="1379"/>
                    </a:cubicBezTo>
                    <a:cubicBezTo>
                      <a:pt x="8428" y="2792"/>
                      <a:pt x="8478" y="4201"/>
                      <a:pt x="8578" y="5611"/>
                    </a:cubicBezTo>
                    <a:cubicBezTo>
                      <a:pt x="8061" y="5594"/>
                      <a:pt x="7543" y="5574"/>
                      <a:pt x="7026" y="5553"/>
                    </a:cubicBezTo>
                    <a:cubicBezTo>
                      <a:pt x="7080" y="4153"/>
                      <a:pt x="7093" y="2752"/>
                      <a:pt x="7145" y="1351"/>
                    </a:cubicBezTo>
                    <a:close/>
                    <a:moveTo>
                      <a:pt x="21487" y="1067"/>
                    </a:moveTo>
                    <a:cubicBezTo>
                      <a:pt x="21489" y="994"/>
                      <a:pt x="21478" y="929"/>
                      <a:pt x="21461" y="868"/>
                    </a:cubicBezTo>
                    <a:cubicBezTo>
                      <a:pt x="21433" y="579"/>
                      <a:pt x="21233" y="311"/>
                      <a:pt x="20856" y="314"/>
                    </a:cubicBezTo>
                    <a:cubicBezTo>
                      <a:pt x="14217" y="359"/>
                      <a:pt x="7596" y="15"/>
                      <a:pt x="959" y="0"/>
                    </a:cubicBezTo>
                    <a:cubicBezTo>
                      <a:pt x="934" y="0"/>
                      <a:pt x="912" y="3"/>
                      <a:pt x="889" y="6"/>
                    </a:cubicBezTo>
                    <a:cubicBezTo>
                      <a:pt x="870" y="3"/>
                      <a:pt x="852" y="0"/>
                      <a:pt x="833" y="0"/>
                    </a:cubicBezTo>
                    <a:cubicBezTo>
                      <a:pt x="489" y="0"/>
                      <a:pt x="202" y="286"/>
                      <a:pt x="202" y="628"/>
                    </a:cubicBezTo>
                    <a:lnTo>
                      <a:pt x="202" y="1508"/>
                    </a:lnTo>
                    <a:cubicBezTo>
                      <a:pt x="202" y="1541"/>
                      <a:pt x="206" y="1573"/>
                      <a:pt x="212" y="1604"/>
                    </a:cubicBezTo>
                    <a:cubicBezTo>
                      <a:pt x="203" y="1653"/>
                      <a:pt x="198" y="1703"/>
                      <a:pt x="202" y="1759"/>
                    </a:cubicBezTo>
                    <a:cubicBezTo>
                      <a:pt x="551" y="7602"/>
                      <a:pt x="-92" y="14697"/>
                      <a:pt x="12" y="20542"/>
                    </a:cubicBezTo>
                    <a:cubicBezTo>
                      <a:pt x="13" y="20607"/>
                      <a:pt x="25" y="20665"/>
                      <a:pt x="40" y="20719"/>
                    </a:cubicBezTo>
                    <a:cubicBezTo>
                      <a:pt x="72" y="21006"/>
                      <a:pt x="272" y="21280"/>
                      <a:pt x="643" y="21297"/>
                    </a:cubicBezTo>
                    <a:cubicBezTo>
                      <a:pt x="7274" y="21600"/>
                      <a:pt x="13909" y="21362"/>
                      <a:pt x="20540" y="21235"/>
                    </a:cubicBezTo>
                    <a:cubicBezTo>
                      <a:pt x="20862" y="21227"/>
                      <a:pt x="21055" y="21026"/>
                      <a:pt x="21122" y="20788"/>
                    </a:cubicBezTo>
                    <a:cubicBezTo>
                      <a:pt x="21194" y="20692"/>
                      <a:pt x="21237" y="20569"/>
                      <a:pt x="21235" y="20417"/>
                    </a:cubicBezTo>
                    <a:cubicBezTo>
                      <a:pt x="21195" y="16326"/>
                      <a:pt x="21240" y="11124"/>
                      <a:pt x="21334" y="6812"/>
                    </a:cubicBezTo>
                    <a:cubicBezTo>
                      <a:pt x="21502" y="6591"/>
                      <a:pt x="21508" y="6258"/>
                      <a:pt x="21352" y="6029"/>
                    </a:cubicBezTo>
                    <a:cubicBezTo>
                      <a:pt x="21391" y="4341"/>
                      <a:pt x="21437" y="2676"/>
                      <a:pt x="21487" y="1067"/>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3" name="Shape 1843"/>
              <p:cNvSpPr/>
              <p:nvPr/>
            </p:nvSpPr>
            <p:spPr>
              <a:xfrm>
                <a:off x="566437" y="82893"/>
                <a:ext cx="136873" cy="126634"/>
              </a:xfrm>
              <a:custGeom>
                <a:avLst/>
                <a:gdLst/>
                <a:ahLst/>
                <a:cxnLst>
                  <a:cxn ang="0">
                    <a:pos x="wd2" y="hd2"/>
                  </a:cxn>
                  <a:cxn ang="5400000">
                    <a:pos x="wd2" y="hd2"/>
                  </a:cxn>
                  <a:cxn ang="10800000">
                    <a:pos x="wd2" y="hd2"/>
                  </a:cxn>
                  <a:cxn ang="16200000">
                    <a:pos x="wd2" y="hd2"/>
                  </a:cxn>
                </a:cxnLst>
                <a:rect l="0" t="0" r="r" b="b"/>
                <a:pathLst>
                  <a:path w="21437" h="21600" extrusionOk="0">
                    <a:moveTo>
                      <a:pt x="13117" y="8639"/>
                    </a:moveTo>
                    <a:cubicBezTo>
                      <a:pt x="13132" y="10073"/>
                      <a:pt x="13163" y="11516"/>
                      <a:pt x="13233" y="12959"/>
                    </a:cubicBezTo>
                    <a:lnTo>
                      <a:pt x="8236" y="12959"/>
                    </a:lnTo>
                    <a:cubicBezTo>
                      <a:pt x="8173" y="11516"/>
                      <a:pt x="8096" y="10073"/>
                      <a:pt x="8034" y="8639"/>
                    </a:cubicBezTo>
                    <a:cubicBezTo>
                      <a:pt x="8034" y="8639"/>
                      <a:pt x="13117" y="8639"/>
                      <a:pt x="13117" y="8639"/>
                    </a:cubicBezTo>
                    <a:close/>
                    <a:moveTo>
                      <a:pt x="1038" y="18325"/>
                    </a:moveTo>
                    <a:cubicBezTo>
                      <a:pt x="1387" y="20081"/>
                      <a:pt x="2619" y="21600"/>
                      <a:pt x="4757" y="21600"/>
                    </a:cubicBezTo>
                    <a:lnTo>
                      <a:pt x="16656" y="21600"/>
                    </a:lnTo>
                    <a:cubicBezTo>
                      <a:pt x="17633" y="21600"/>
                      <a:pt x="18415" y="21278"/>
                      <a:pt x="19020" y="20772"/>
                    </a:cubicBezTo>
                    <a:cubicBezTo>
                      <a:pt x="20438" y="20088"/>
                      <a:pt x="21584" y="18569"/>
                      <a:pt x="21421" y="16841"/>
                    </a:cubicBezTo>
                    <a:cubicBezTo>
                      <a:pt x="21049" y="12968"/>
                      <a:pt x="21026" y="9076"/>
                      <a:pt x="21026" y="5178"/>
                    </a:cubicBezTo>
                    <a:cubicBezTo>
                      <a:pt x="21026" y="4741"/>
                      <a:pt x="20956" y="4354"/>
                      <a:pt x="20863" y="3981"/>
                    </a:cubicBezTo>
                    <a:cubicBezTo>
                      <a:pt x="20740" y="1940"/>
                      <a:pt x="19477" y="0"/>
                      <a:pt x="17060" y="0"/>
                    </a:cubicBezTo>
                    <a:lnTo>
                      <a:pt x="5554" y="0"/>
                    </a:lnTo>
                    <a:cubicBezTo>
                      <a:pt x="4098" y="0"/>
                      <a:pt x="3068" y="709"/>
                      <a:pt x="2440" y="1712"/>
                    </a:cubicBezTo>
                    <a:cubicBezTo>
                      <a:pt x="1069" y="2244"/>
                      <a:pt x="-16" y="3544"/>
                      <a:pt x="0" y="5611"/>
                    </a:cubicBezTo>
                    <a:cubicBezTo>
                      <a:pt x="30" y="9069"/>
                      <a:pt x="364" y="12519"/>
                      <a:pt x="395" y="15980"/>
                    </a:cubicBezTo>
                    <a:cubicBezTo>
                      <a:pt x="402" y="16924"/>
                      <a:pt x="651" y="17702"/>
                      <a:pt x="1038" y="18325"/>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4" name="Shape 1844"/>
              <p:cNvSpPr/>
              <p:nvPr/>
            </p:nvSpPr>
            <p:spPr>
              <a:xfrm>
                <a:off x="718408" y="82893"/>
                <a:ext cx="50656" cy="119879"/>
              </a:xfrm>
              <a:custGeom>
                <a:avLst/>
                <a:gdLst/>
                <a:ahLst/>
                <a:cxnLst>
                  <a:cxn ang="0">
                    <a:pos x="wd2" y="hd2"/>
                  </a:cxn>
                  <a:cxn ang="5400000">
                    <a:pos x="wd2" y="hd2"/>
                  </a:cxn>
                  <a:cxn ang="10800000">
                    <a:pos x="wd2" y="hd2"/>
                  </a:cxn>
                  <a:cxn ang="16200000">
                    <a:pos x="wd2" y="hd2"/>
                  </a:cxn>
                </a:cxnLst>
                <a:rect l="0" t="0" r="r" b="b"/>
                <a:pathLst>
                  <a:path w="21600" h="19010" extrusionOk="0">
                    <a:moveTo>
                      <a:pt x="21600" y="15127"/>
                    </a:moveTo>
                    <a:lnTo>
                      <a:pt x="21600" y="3888"/>
                    </a:lnTo>
                    <a:cubicBezTo>
                      <a:pt x="21600" y="-1296"/>
                      <a:pt x="0" y="-1296"/>
                      <a:pt x="0" y="3888"/>
                    </a:cubicBezTo>
                    <a:lnTo>
                      <a:pt x="0" y="15127"/>
                    </a:lnTo>
                    <a:cubicBezTo>
                      <a:pt x="0" y="20304"/>
                      <a:pt x="21600" y="20304"/>
                      <a:pt x="21600" y="15127"/>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5" name="Shape 1845"/>
              <p:cNvSpPr/>
              <p:nvPr/>
            </p:nvSpPr>
            <p:spPr>
              <a:xfrm>
                <a:off x="165786" y="303942"/>
                <a:ext cx="512954" cy="484668"/>
              </a:xfrm>
              <a:custGeom>
                <a:avLst/>
                <a:gdLst/>
                <a:ahLst/>
                <a:cxnLst>
                  <a:cxn ang="0">
                    <a:pos x="wd2" y="hd2"/>
                  </a:cxn>
                  <a:cxn ang="5400000">
                    <a:pos x="wd2" y="hd2"/>
                  </a:cxn>
                  <a:cxn ang="10800000">
                    <a:pos x="wd2" y="hd2"/>
                  </a:cxn>
                  <a:cxn ang="16200000">
                    <a:pos x="wd2" y="hd2"/>
                  </a:cxn>
                </a:cxnLst>
                <a:rect l="0" t="0" r="r" b="b"/>
                <a:pathLst>
                  <a:path w="20205" h="21212" extrusionOk="0">
                    <a:moveTo>
                      <a:pt x="17952" y="13145"/>
                    </a:moveTo>
                    <a:cubicBezTo>
                      <a:pt x="17128" y="16639"/>
                      <a:pt x="13741" y="18594"/>
                      <a:pt x="10731" y="18953"/>
                    </a:cubicBezTo>
                    <a:cubicBezTo>
                      <a:pt x="7403" y="19352"/>
                      <a:pt x="4177" y="17804"/>
                      <a:pt x="2633" y="14427"/>
                    </a:cubicBezTo>
                    <a:cubicBezTo>
                      <a:pt x="-48" y="8567"/>
                      <a:pt x="5158" y="1232"/>
                      <a:pt x="10844" y="2405"/>
                    </a:cubicBezTo>
                    <a:cubicBezTo>
                      <a:pt x="11037" y="2446"/>
                      <a:pt x="11210" y="2425"/>
                      <a:pt x="11366" y="2366"/>
                    </a:cubicBezTo>
                    <a:cubicBezTo>
                      <a:pt x="15807" y="3340"/>
                      <a:pt x="19185" y="7917"/>
                      <a:pt x="17952" y="13145"/>
                    </a:cubicBezTo>
                    <a:close/>
                    <a:moveTo>
                      <a:pt x="10510" y="6"/>
                    </a:moveTo>
                    <a:cubicBezTo>
                      <a:pt x="10310" y="-15"/>
                      <a:pt x="10144" y="24"/>
                      <a:pt x="10008" y="99"/>
                    </a:cubicBezTo>
                    <a:cubicBezTo>
                      <a:pt x="3859" y="-163"/>
                      <a:pt x="-983" y="6440"/>
                      <a:pt x="171" y="13268"/>
                    </a:cubicBezTo>
                    <a:cubicBezTo>
                      <a:pt x="1069" y="18586"/>
                      <a:pt x="5866" y="21437"/>
                      <a:pt x="10398" y="21198"/>
                    </a:cubicBezTo>
                    <a:cubicBezTo>
                      <a:pt x="14634" y="20976"/>
                      <a:pt x="18848" y="18098"/>
                      <a:pt x="19960" y="13379"/>
                    </a:cubicBezTo>
                    <a:cubicBezTo>
                      <a:pt x="20617" y="10593"/>
                      <a:pt x="19873" y="7581"/>
                      <a:pt x="18630" y="5144"/>
                    </a:cubicBezTo>
                    <a:cubicBezTo>
                      <a:pt x="16948" y="1842"/>
                      <a:pt x="13761" y="368"/>
                      <a:pt x="10510" y="6"/>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6" name="Shape 1846"/>
              <p:cNvSpPr/>
              <p:nvPr/>
            </p:nvSpPr>
            <p:spPr>
              <a:xfrm>
                <a:off x="262495" y="400651"/>
                <a:ext cx="315463" cy="299744"/>
              </a:xfrm>
              <a:custGeom>
                <a:avLst/>
                <a:gdLst/>
                <a:ahLst/>
                <a:cxnLst>
                  <a:cxn ang="0">
                    <a:pos x="wd2" y="hd2"/>
                  </a:cxn>
                  <a:cxn ang="5400000">
                    <a:pos x="wd2" y="hd2"/>
                  </a:cxn>
                  <a:cxn ang="10800000">
                    <a:pos x="wd2" y="hd2"/>
                  </a:cxn>
                  <a:cxn ang="16200000">
                    <a:pos x="wd2" y="hd2"/>
                  </a:cxn>
                </a:cxnLst>
                <a:rect l="0" t="0" r="r" b="b"/>
                <a:pathLst>
                  <a:path w="20653" h="21581" extrusionOk="0">
                    <a:moveTo>
                      <a:pt x="16614" y="12835"/>
                    </a:moveTo>
                    <a:cubicBezTo>
                      <a:pt x="15969" y="15545"/>
                      <a:pt x="13230" y="17047"/>
                      <a:pt x="10797" y="17332"/>
                    </a:cubicBezTo>
                    <a:cubicBezTo>
                      <a:pt x="10522" y="17367"/>
                      <a:pt x="10240" y="17383"/>
                      <a:pt x="9965" y="17383"/>
                    </a:cubicBezTo>
                    <a:cubicBezTo>
                      <a:pt x="7465" y="17383"/>
                      <a:pt x="5354" y="16039"/>
                      <a:pt x="4314" y="13788"/>
                    </a:cubicBezTo>
                    <a:cubicBezTo>
                      <a:pt x="3446" y="11912"/>
                      <a:pt x="3582" y="9697"/>
                      <a:pt x="4690" y="7709"/>
                    </a:cubicBezTo>
                    <a:cubicBezTo>
                      <a:pt x="5872" y="5590"/>
                      <a:pt x="7864" y="4273"/>
                      <a:pt x="9884" y="4273"/>
                    </a:cubicBezTo>
                    <a:cubicBezTo>
                      <a:pt x="10199" y="4273"/>
                      <a:pt x="10516" y="4304"/>
                      <a:pt x="10827" y="4368"/>
                    </a:cubicBezTo>
                    <a:cubicBezTo>
                      <a:pt x="11066" y="4418"/>
                      <a:pt x="11283" y="4418"/>
                      <a:pt x="11503" y="4379"/>
                    </a:cubicBezTo>
                    <a:cubicBezTo>
                      <a:pt x="13359" y="4842"/>
                      <a:pt x="14962" y="6056"/>
                      <a:pt x="15920" y="7738"/>
                    </a:cubicBezTo>
                    <a:cubicBezTo>
                      <a:pt x="16801" y="9283"/>
                      <a:pt x="17041" y="11046"/>
                      <a:pt x="16614" y="12835"/>
                    </a:cubicBezTo>
                    <a:close/>
                    <a:moveTo>
                      <a:pt x="10801" y="12"/>
                    </a:moveTo>
                    <a:cubicBezTo>
                      <a:pt x="10535" y="-19"/>
                      <a:pt x="10299" y="9"/>
                      <a:pt x="10069" y="88"/>
                    </a:cubicBezTo>
                    <a:cubicBezTo>
                      <a:pt x="7128" y="28"/>
                      <a:pt x="4353" y="1484"/>
                      <a:pt x="2416" y="4051"/>
                    </a:cubicBezTo>
                    <a:cubicBezTo>
                      <a:pt x="425" y="6690"/>
                      <a:pt x="-391" y="10109"/>
                      <a:pt x="176" y="13429"/>
                    </a:cubicBezTo>
                    <a:cubicBezTo>
                      <a:pt x="846" y="17353"/>
                      <a:pt x="4240" y="21581"/>
                      <a:pt x="10111" y="21581"/>
                    </a:cubicBezTo>
                    <a:cubicBezTo>
                      <a:pt x="10289" y="21581"/>
                      <a:pt x="10467" y="21577"/>
                      <a:pt x="10645" y="21567"/>
                    </a:cubicBezTo>
                    <a:cubicBezTo>
                      <a:pt x="15325" y="21325"/>
                      <a:pt x="19334" y="18051"/>
                      <a:pt x="20393" y="13604"/>
                    </a:cubicBezTo>
                    <a:cubicBezTo>
                      <a:pt x="21209" y="10167"/>
                      <a:pt x="19914" y="6901"/>
                      <a:pt x="19068" y="5259"/>
                    </a:cubicBezTo>
                    <a:cubicBezTo>
                      <a:pt x="17540" y="2292"/>
                      <a:pt x="14606" y="430"/>
                      <a:pt x="10801" y="12"/>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47" name="Shape 1847"/>
              <p:cNvSpPr/>
              <p:nvPr/>
            </p:nvSpPr>
            <p:spPr>
              <a:xfrm>
                <a:off x="400650" y="469729"/>
                <a:ext cx="88526" cy="102606"/>
              </a:xfrm>
              <a:custGeom>
                <a:avLst/>
                <a:gdLst/>
                <a:ahLst/>
                <a:cxnLst>
                  <a:cxn ang="0">
                    <a:pos x="wd2" y="hd2"/>
                  </a:cxn>
                  <a:cxn ang="5400000">
                    <a:pos x="wd2" y="hd2"/>
                  </a:cxn>
                  <a:cxn ang="10800000">
                    <a:pos x="wd2" y="hd2"/>
                  </a:cxn>
                  <a:cxn ang="16200000">
                    <a:pos x="wd2" y="hd2"/>
                  </a:cxn>
                </a:cxnLst>
                <a:rect l="0" t="0" r="r" b="b"/>
                <a:pathLst>
                  <a:path w="20639" h="19505" extrusionOk="0">
                    <a:moveTo>
                      <a:pt x="8850" y="588"/>
                    </a:moveTo>
                    <a:cubicBezTo>
                      <a:pt x="5943" y="-533"/>
                      <a:pt x="2505" y="-100"/>
                      <a:pt x="775" y="2319"/>
                    </a:cubicBezTo>
                    <a:cubicBezTo>
                      <a:pt x="-747" y="4422"/>
                      <a:pt x="-20" y="7782"/>
                      <a:pt x="2899" y="8900"/>
                    </a:cubicBezTo>
                    <a:cubicBezTo>
                      <a:pt x="4836" y="9651"/>
                      <a:pt x="6058" y="10329"/>
                      <a:pt x="7475" y="11634"/>
                    </a:cubicBezTo>
                    <a:cubicBezTo>
                      <a:pt x="8340" y="12434"/>
                      <a:pt x="8790" y="13901"/>
                      <a:pt x="8825" y="14850"/>
                    </a:cubicBezTo>
                    <a:cubicBezTo>
                      <a:pt x="9045" y="21046"/>
                      <a:pt x="20853" y="21067"/>
                      <a:pt x="20636" y="14850"/>
                    </a:cubicBezTo>
                    <a:cubicBezTo>
                      <a:pt x="20416" y="8608"/>
                      <a:pt x="15745" y="3229"/>
                      <a:pt x="8850" y="588"/>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1849" name="Shape 1849"/>
            <p:cNvSpPr/>
            <p:nvPr/>
          </p:nvSpPr>
          <p:spPr>
            <a:xfrm>
              <a:off x="3973011" y="2187290"/>
              <a:ext cx="443859" cy="489521"/>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5"/>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chemeClr val="accent4"/>
            </a:solidFill>
            <a:ln w="12700">
              <a:miter lim="400000"/>
            </a:ln>
          </p:spPr>
          <p:txBody>
            <a:bodyPr lIns="19051" tIns="19051" rIns="19051" bIns="19051" anchor="ct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nvGrpSpPr>
            <p:cNvPr id="1852" name="Group 1852"/>
            <p:cNvGrpSpPr/>
            <p:nvPr/>
          </p:nvGrpSpPr>
          <p:grpSpPr>
            <a:xfrm>
              <a:off x="4969453" y="2242950"/>
              <a:ext cx="450369" cy="378201"/>
              <a:chOff x="0" y="0"/>
              <a:chExt cx="900736" cy="756401"/>
            </a:xfrm>
          </p:grpSpPr>
          <p:sp>
            <p:nvSpPr>
              <p:cNvPr id="1850" name="Shape 1850"/>
              <p:cNvSpPr/>
              <p:nvPr/>
            </p:nvSpPr>
            <p:spPr>
              <a:xfrm>
                <a:off x="0" y="0"/>
                <a:ext cx="900737" cy="637849"/>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51" name="Shape 1851"/>
              <p:cNvSpPr/>
              <p:nvPr/>
            </p:nvSpPr>
            <p:spPr>
              <a:xfrm>
                <a:off x="165786" y="676962"/>
                <a:ext cx="585395" cy="794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1855" name="Group 1855"/>
            <p:cNvGrpSpPr/>
            <p:nvPr/>
          </p:nvGrpSpPr>
          <p:grpSpPr>
            <a:xfrm>
              <a:off x="6949386" y="2263174"/>
              <a:ext cx="489293" cy="337753"/>
              <a:chOff x="0" y="0"/>
              <a:chExt cx="978585" cy="675504"/>
            </a:xfrm>
            <a:solidFill>
              <a:schemeClr val="accent6"/>
            </a:solidFill>
          </p:grpSpPr>
          <p:sp>
            <p:nvSpPr>
              <p:cNvPr id="1853" name="Shape 1853"/>
              <p:cNvSpPr/>
              <p:nvPr/>
            </p:nvSpPr>
            <p:spPr>
              <a:xfrm>
                <a:off x="0" y="0"/>
                <a:ext cx="773414" cy="567774"/>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54" name="Shape 1854"/>
              <p:cNvSpPr/>
              <p:nvPr/>
            </p:nvSpPr>
            <p:spPr>
              <a:xfrm>
                <a:off x="13815" y="221048"/>
                <a:ext cx="964771" cy="454457"/>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1859" name="Group 1859"/>
            <p:cNvGrpSpPr/>
            <p:nvPr/>
          </p:nvGrpSpPr>
          <p:grpSpPr>
            <a:xfrm>
              <a:off x="6019154" y="2187283"/>
              <a:ext cx="350361" cy="489535"/>
              <a:chOff x="0" y="0"/>
              <a:chExt cx="700720" cy="979069"/>
            </a:xfrm>
            <a:solidFill>
              <a:schemeClr val="accent1"/>
            </a:solidFill>
          </p:grpSpPr>
          <p:sp>
            <p:nvSpPr>
              <p:cNvPr id="1856" name="Shape 1856"/>
              <p:cNvSpPr/>
              <p:nvPr/>
            </p:nvSpPr>
            <p:spPr>
              <a:xfrm>
                <a:off x="0" y="0"/>
                <a:ext cx="700721" cy="979070"/>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57" name="Shape 1857"/>
              <p:cNvSpPr/>
              <p:nvPr/>
            </p:nvSpPr>
            <p:spPr>
              <a:xfrm>
                <a:off x="110524" y="759855"/>
                <a:ext cx="477529" cy="663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1858" name="Shape 1858"/>
              <p:cNvSpPr/>
              <p:nvPr/>
            </p:nvSpPr>
            <p:spPr>
              <a:xfrm>
                <a:off x="221048" y="856564"/>
                <a:ext cx="248195" cy="457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sp>
        <p:nvSpPr>
          <p:cNvPr id="1860" name="Shape 1860"/>
          <p:cNvSpPr/>
          <p:nvPr/>
        </p:nvSpPr>
        <p:spPr>
          <a:xfrm>
            <a:off x="1828304" y="881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Our Product/Service</a:t>
            </a:r>
          </a:p>
        </p:txBody>
      </p:sp>
      <p:sp>
        <p:nvSpPr>
          <p:cNvPr id="1861" name="Shape 1861"/>
          <p:cNvSpPr/>
          <p:nvPr/>
        </p:nvSpPr>
        <p:spPr>
          <a:xfrm>
            <a:off x="1912674" y="1421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sp>
        <p:nvSpPr>
          <p:cNvPr id="1862" name="Shape 1862"/>
          <p:cNvSpPr/>
          <p:nvPr/>
        </p:nvSpPr>
        <p:spPr>
          <a:xfrm>
            <a:off x="1691019" y="5829371"/>
            <a:ext cx="8809964" cy="44753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1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simply dummy text of the printing and typesetting industry. Lorem Ipsum has been the industry's standard dummy.</a:t>
            </a:r>
          </a:p>
        </p:txBody>
      </p:sp>
      <p:sp>
        <p:nvSpPr>
          <p:cNvPr id="1864" name="Shape 1864"/>
          <p:cNvSpPr/>
          <p:nvPr/>
        </p:nvSpPr>
        <p:spPr>
          <a:xfrm>
            <a:off x="1845851" y="3429529"/>
            <a:ext cx="2650992" cy="186303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10000"/>
          </a:bodyPr>
          <a:lstStyle/>
          <a:p>
            <a:pPr>
              <a:lnSpc>
                <a:spcPct val="130000"/>
              </a:lnSpc>
              <a:spcBef>
                <a:spcPts val="1000"/>
              </a:spcBef>
              <a:defRPr sz="1800"/>
            </a:pPr>
            <a:r>
              <a:rPr sz="1067" dirty="0">
                <a:solidFill>
                  <a:schemeClr val="accent5">
                    <a:lumMod val="5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a:t>
            </a:r>
          </a:p>
          <a:p>
            <a:pPr>
              <a:lnSpc>
                <a:spcPct val="130000"/>
              </a:lnSpc>
              <a:spcBef>
                <a:spcPts val="1000"/>
              </a:spcBef>
              <a:defRPr sz="1800"/>
            </a:pPr>
            <a:r>
              <a:rPr sz="1067" dirty="0">
                <a:solidFill>
                  <a:schemeClr val="accent5">
                    <a:lumMod val="50000"/>
                  </a:schemeClr>
                </a:solidFill>
                <a:latin typeface="Arimo"/>
                <a:ea typeface="Arimo"/>
                <a:cs typeface="Arimo"/>
                <a:sym typeface="Arimo"/>
              </a:rPr>
              <a:t>Lorem Ipsum is simply dummy text of the printing and typesetting industry. Lorem Ipsum is simply dummy text of the printing.</a:t>
            </a:r>
          </a:p>
        </p:txBody>
      </p:sp>
      <p:sp>
        <p:nvSpPr>
          <p:cNvPr id="1865" name="Shape 1865"/>
          <p:cNvSpPr/>
          <p:nvPr/>
        </p:nvSpPr>
        <p:spPr>
          <a:xfrm>
            <a:off x="5240983" y="3429529"/>
            <a:ext cx="2650992" cy="155449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algn="l">
              <a:lnSpc>
                <a:spcPct val="130000"/>
              </a:lnSpc>
              <a:spcBef>
                <a:spcPts val="2000"/>
              </a:spcBef>
              <a:defRPr sz="2000">
                <a:solidFill>
                  <a:srgbClr val="FFC000"/>
                </a:solidFill>
                <a:latin typeface="Arimo"/>
                <a:ea typeface="Arimo"/>
                <a:cs typeface="Arimo"/>
                <a:sym typeface="Arimo"/>
              </a:defRPr>
            </a:lvl1pPr>
          </a:lstStyle>
          <a:p>
            <a:pPr lvl="0">
              <a:defRPr sz="1800">
                <a:solidFill>
                  <a:srgbClr val="000000"/>
                </a:solidFill>
              </a:defRPr>
            </a:pPr>
            <a:r>
              <a:rPr sz="1067" dirty="0" err="1">
                <a:solidFill>
                  <a:schemeClr val="accent5">
                    <a:lumMod val="50000"/>
                  </a:schemeClr>
                </a:solidFill>
              </a:rPr>
              <a:t>Lorem</a:t>
            </a:r>
            <a:r>
              <a:rPr sz="1067" dirty="0">
                <a:solidFill>
                  <a:schemeClr val="accent5">
                    <a:lumMod val="50000"/>
                  </a:schemeClr>
                </a:solidFill>
              </a:rPr>
              <a:t> </a:t>
            </a:r>
            <a:r>
              <a:rPr sz="1067" dirty="0" err="1">
                <a:solidFill>
                  <a:schemeClr val="accent5">
                    <a:lumMod val="50000"/>
                  </a:schemeClr>
                </a:solidFill>
              </a:rPr>
              <a:t>Ipsum</a:t>
            </a:r>
            <a:r>
              <a:rPr sz="1067" dirty="0">
                <a:solidFill>
                  <a:schemeClr val="accent5">
                    <a:lumMod val="50000"/>
                  </a:schemeClr>
                </a:solidFill>
              </a:rPr>
              <a:t> is simply dummy text of the printing and typesetting industry. </a:t>
            </a:r>
            <a:r>
              <a:rPr sz="1067" dirty="0" err="1">
                <a:solidFill>
                  <a:schemeClr val="accent5">
                    <a:lumMod val="50000"/>
                  </a:schemeClr>
                </a:solidFill>
              </a:rPr>
              <a:t>Lorem</a:t>
            </a:r>
            <a:r>
              <a:rPr sz="1067" dirty="0">
                <a:solidFill>
                  <a:schemeClr val="accent5">
                    <a:lumMod val="50000"/>
                  </a:schemeClr>
                </a:solidFill>
              </a:rPr>
              <a:t> </a:t>
            </a:r>
            <a:r>
              <a:rPr sz="1067" dirty="0" err="1">
                <a:solidFill>
                  <a:schemeClr val="accent5">
                    <a:lumMod val="50000"/>
                  </a:schemeClr>
                </a:solidFill>
              </a:rPr>
              <a:t>Ipsum</a:t>
            </a:r>
            <a:r>
              <a:rPr sz="1067" dirty="0">
                <a:solidFill>
                  <a:schemeClr val="accent5">
                    <a:lumMod val="50000"/>
                  </a:schemeClr>
                </a:solidFill>
              </a:rPr>
              <a:t> has been the industry's standard dummy text ever since the 1500s, when an unknown printer took a galley of type and scrambled it to make a type specimen book. </a:t>
            </a:r>
            <a:r>
              <a:rPr sz="1067" dirty="0" err="1">
                <a:solidFill>
                  <a:schemeClr val="accent5">
                    <a:lumMod val="50000"/>
                  </a:schemeClr>
                </a:solidFill>
              </a:rPr>
              <a:t>Lorem</a:t>
            </a:r>
            <a:r>
              <a:rPr sz="1067" dirty="0">
                <a:solidFill>
                  <a:schemeClr val="accent5">
                    <a:lumMod val="50000"/>
                  </a:schemeClr>
                </a:solidFill>
              </a:rPr>
              <a:t> </a:t>
            </a:r>
            <a:r>
              <a:rPr sz="1067" dirty="0" err="1">
                <a:solidFill>
                  <a:schemeClr val="accent5">
                    <a:lumMod val="50000"/>
                  </a:schemeClr>
                </a:solidFill>
              </a:rPr>
              <a:t>Ipsum</a:t>
            </a:r>
            <a:r>
              <a:rPr sz="1067" dirty="0">
                <a:solidFill>
                  <a:schemeClr val="accent5">
                    <a:lumMod val="50000"/>
                  </a:schemeClr>
                </a:solidFill>
              </a:rPr>
              <a:t> is simply dummy text of the printing and typesetting industry.</a:t>
            </a:r>
          </a:p>
        </p:txBody>
      </p:sp>
      <p:sp>
        <p:nvSpPr>
          <p:cNvPr id="2" name="Slide Number Placeholder 1"/>
          <p:cNvSpPr>
            <a:spLocks noGrp="1"/>
          </p:cNvSpPr>
          <p:nvPr>
            <p:ph type="sldNum" sz="quarter" idx="4"/>
          </p:nvPr>
        </p:nvSpPr>
        <p:spPr>
          <a:xfrm>
            <a:off x="11453083" y="148756"/>
            <a:ext cx="275439" cy="130528"/>
          </a:xfrm>
          <a:prstGeom prst="rect">
            <a:avLst/>
          </a:prstGeom>
        </p:spPr>
        <p:txBody>
          <a:bodyPr vert="horz" lIns="45720" tIns="22860" rIns="45720" bIns="22860" rtlCol="0" anchor="ctr"/>
          <a:lstStyle/>
          <a:p>
            <a:pPr lvl="0"/>
            <a:fld id="{86CB4B4D-7CA3-9044-876B-883B54F8677D}" type="slidenum">
              <a:rPr lang="en-US" smtClean="0">
                <a:solidFill>
                  <a:sysClr val="windowText" lastClr="000000"/>
                </a:solidFill>
              </a:rPr>
              <a:t>2</a:t>
            </a:fld>
            <a:endParaRPr lang="en-US">
              <a:solidFill>
                <a:sysClr val="windowText" lastClr="000000"/>
              </a:solidFill>
            </a:endParaRPr>
          </a:p>
        </p:txBody>
      </p:sp>
    </p:spTree>
    <p:extLst>
      <p:ext uri="{BB962C8B-B14F-4D97-AF65-F5344CB8AC3E}">
        <p14:creationId xmlns:p14="http://schemas.microsoft.com/office/powerpoint/2010/main" val="3798889789"/>
      </p:ext>
    </p:extLst>
  </p:cSld>
  <p:clrMapOvr>
    <a:masterClrMapping/>
  </p:clrMapOvr>
  <p:transition spd="slow">
    <p:dissolv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860"/>
                                        </p:tgtEl>
                                        <p:attrNameLst>
                                          <p:attrName>style.visibility</p:attrName>
                                        </p:attrNameLst>
                                      </p:cBhvr>
                                      <p:to>
                                        <p:strVal val="visible"/>
                                      </p:to>
                                    </p:set>
                                    <p:anim calcmode="lin" valueType="num">
                                      <p:cBhvr additive="base">
                                        <p:cTn id="7" dur="500" fill="hold"/>
                                        <p:tgtEl>
                                          <p:spTgt spid="1860"/>
                                        </p:tgtEl>
                                        <p:attrNameLst>
                                          <p:attrName>ppt_x</p:attrName>
                                        </p:attrNameLst>
                                      </p:cBhvr>
                                      <p:tavLst>
                                        <p:tav tm="0">
                                          <p:val>
                                            <p:strVal val="0-#ppt_w/2"/>
                                          </p:val>
                                        </p:tav>
                                        <p:tav tm="100000">
                                          <p:val>
                                            <p:strVal val="#ppt_x"/>
                                          </p:val>
                                        </p:tav>
                                      </p:tavLst>
                                    </p:anim>
                                    <p:anim calcmode="lin" valueType="num">
                                      <p:cBhvr additive="base">
                                        <p:cTn id="8" dur="500" fill="hold"/>
                                        <p:tgtEl>
                                          <p:spTgt spid="186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861"/>
                                        </p:tgtEl>
                                        <p:attrNameLst>
                                          <p:attrName>style.visibility</p:attrName>
                                        </p:attrNameLst>
                                      </p:cBhvr>
                                      <p:to>
                                        <p:strVal val="visible"/>
                                      </p:to>
                                    </p:set>
                                    <p:anim calcmode="lin" valueType="num">
                                      <p:cBhvr additive="base">
                                        <p:cTn id="12" dur="500" fill="hold"/>
                                        <p:tgtEl>
                                          <p:spTgt spid="1861"/>
                                        </p:tgtEl>
                                        <p:attrNameLst>
                                          <p:attrName>ppt_x</p:attrName>
                                        </p:attrNameLst>
                                      </p:cBhvr>
                                      <p:tavLst>
                                        <p:tav tm="0">
                                          <p:val>
                                            <p:strVal val="0-#ppt_w/2"/>
                                          </p:val>
                                        </p:tav>
                                        <p:tav tm="100000">
                                          <p:val>
                                            <p:strVal val="#ppt_x"/>
                                          </p:val>
                                        </p:tav>
                                      </p:tavLst>
                                    </p:anim>
                                    <p:anim calcmode="lin" valueType="num">
                                      <p:cBhvr additive="base">
                                        <p:cTn id="13" dur="500" fill="hold"/>
                                        <p:tgtEl>
                                          <p:spTgt spid="186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par>
                          <p:cTn id="23" fill="hold">
                            <p:stCondLst>
                              <p:cond delay="2000"/>
                            </p:stCondLst>
                            <p:childTnLst>
                              <p:par>
                                <p:cTn id="24" presetID="22" presetClass="entr" presetSubtype="2" fill="hold" nodeType="afterEffect">
                                  <p:stCondLst>
                                    <p:cond delay="0"/>
                                  </p:stCondLst>
                                  <p:childTnLst>
                                    <p:set>
                                      <p:cBhvr>
                                        <p:cTn id="25" dur="1" fill="hold">
                                          <p:stCondLst>
                                            <p:cond delay="0"/>
                                          </p:stCondLst>
                                        </p:cTn>
                                        <p:tgtEl>
                                          <p:spTgt spid="1832"/>
                                        </p:tgtEl>
                                        <p:attrNameLst>
                                          <p:attrName>style.visibility</p:attrName>
                                        </p:attrNameLst>
                                      </p:cBhvr>
                                      <p:to>
                                        <p:strVal val="visible"/>
                                      </p:to>
                                    </p:set>
                                    <p:animEffect transition="in" filter="wipe(right)">
                                      <p:cBhvr>
                                        <p:cTn id="26" dur="500"/>
                                        <p:tgtEl>
                                          <p:spTgt spid="1832"/>
                                        </p:tgtEl>
                                      </p:cBhvr>
                                    </p:animEffect>
                                  </p:childTnLst>
                                </p:cTn>
                              </p:par>
                            </p:childTnLst>
                          </p:cTn>
                        </p:par>
                        <p:par>
                          <p:cTn id="27" fill="hold">
                            <p:stCondLst>
                              <p:cond delay="2500"/>
                            </p:stCondLst>
                            <p:childTnLst>
                              <p:par>
                                <p:cTn id="28" presetID="2" presetClass="entr" presetSubtype="4" decel="100000" fill="hold" grpId="0" nodeType="afterEffect">
                                  <p:stCondLst>
                                    <p:cond delay="0"/>
                                  </p:stCondLst>
                                  <p:childTnLst>
                                    <p:set>
                                      <p:cBhvr>
                                        <p:cTn id="29" dur="1" fill="hold">
                                          <p:stCondLst>
                                            <p:cond delay="0"/>
                                          </p:stCondLst>
                                        </p:cTn>
                                        <p:tgtEl>
                                          <p:spTgt spid="1834"/>
                                        </p:tgtEl>
                                        <p:attrNameLst>
                                          <p:attrName>style.visibility</p:attrName>
                                        </p:attrNameLst>
                                      </p:cBhvr>
                                      <p:to>
                                        <p:strVal val="visible"/>
                                      </p:to>
                                    </p:set>
                                    <p:anim calcmode="lin" valueType="num">
                                      <p:cBhvr additive="base">
                                        <p:cTn id="30" dur="500" fill="hold"/>
                                        <p:tgtEl>
                                          <p:spTgt spid="1834"/>
                                        </p:tgtEl>
                                        <p:attrNameLst>
                                          <p:attrName>ppt_x</p:attrName>
                                        </p:attrNameLst>
                                      </p:cBhvr>
                                      <p:tavLst>
                                        <p:tav tm="0">
                                          <p:val>
                                            <p:strVal val="#ppt_x"/>
                                          </p:val>
                                        </p:tav>
                                        <p:tav tm="100000">
                                          <p:val>
                                            <p:strVal val="#ppt_x"/>
                                          </p:val>
                                        </p:tav>
                                      </p:tavLst>
                                    </p:anim>
                                    <p:anim calcmode="lin" valueType="num">
                                      <p:cBhvr additive="base">
                                        <p:cTn id="31" dur="500" fill="hold"/>
                                        <p:tgtEl>
                                          <p:spTgt spid="1834"/>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18" presetClass="entr" presetSubtype="6" fill="hold" grpId="0" nodeType="afterEffect">
                                  <p:stCondLst>
                                    <p:cond delay="0"/>
                                  </p:stCondLst>
                                  <p:childTnLst>
                                    <p:set>
                                      <p:cBhvr>
                                        <p:cTn id="34" dur="1" fill="hold">
                                          <p:stCondLst>
                                            <p:cond delay="0"/>
                                          </p:stCondLst>
                                        </p:cTn>
                                        <p:tgtEl>
                                          <p:spTgt spid="1864"/>
                                        </p:tgtEl>
                                        <p:attrNameLst>
                                          <p:attrName>style.visibility</p:attrName>
                                        </p:attrNameLst>
                                      </p:cBhvr>
                                      <p:to>
                                        <p:strVal val="visible"/>
                                      </p:to>
                                    </p:set>
                                    <p:animEffect transition="in" filter="strips(downRight)">
                                      <p:cBhvr>
                                        <p:cTn id="35" dur="500"/>
                                        <p:tgtEl>
                                          <p:spTgt spid="1864"/>
                                        </p:tgtEl>
                                      </p:cBhvr>
                                    </p:animEffect>
                                  </p:childTnLst>
                                </p:cTn>
                              </p:par>
                            </p:childTnLst>
                          </p:cTn>
                        </p:par>
                        <p:par>
                          <p:cTn id="36" fill="hold">
                            <p:stCondLst>
                              <p:cond delay="3500"/>
                            </p:stCondLst>
                            <p:childTnLst>
                              <p:par>
                                <p:cTn id="37" presetID="18" presetClass="entr" presetSubtype="6" fill="hold" grpId="0" nodeType="afterEffect">
                                  <p:stCondLst>
                                    <p:cond delay="0"/>
                                  </p:stCondLst>
                                  <p:childTnLst>
                                    <p:set>
                                      <p:cBhvr>
                                        <p:cTn id="38" dur="1" fill="hold">
                                          <p:stCondLst>
                                            <p:cond delay="0"/>
                                          </p:stCondLst>
                                        </p:cTn>
                                        <p:tgtEl>
                                          <p:spTgt spid="1865"/>
                                        </p:tgtEl>
                                        <p:attrNameLst>
                                          <p:attrName>style.visibility</p:attrName>
                                        </p:attrNameLst>
                                      </p:cBhvr>
                                      <p:to>
                                        <p:strVal val="visible"/>
                                      </p:to>
                                    </p:set>
                                    <p:animEffect transition="in" filter="strips(downRight)">
                                      <p:cBhvr>
                                        <p:cTn id="39" dur="500"/>
                                        <p:tgtEl>
                                          <p:spTgt spid="1865"/>
                                        </p:tgtEl>
                                      </p:cBhvr>
                                    </p:animEffect>
                                  </p:childTnLst>
                                </p:cTn>
                              </p:par>
                            </p:childTnLst>
                          </p:cTn>
                        </p:par>
                        <p:par>
                          <p:cTn id="40" fill="hold">
                            <p:stCondLst>
                              <p:cond delay="4000"/>
                            </p:stCondLst>
                            <p:childTnLst>
                              <p:par>
                                <p:cTn id="41" presetID="18" presetClass="entr" presetSubtype="6" fill="hold" grpId="0" nodeType="afterEffect">
                                  <p:stCondLst>
                                    <p:cond delay="0"/>
                                  </p:stCondLst>
                                  <p:childTnLst>
                                    <p:set>
                                      <p:cBhvr>
                                        <p:cTn id="42" dur="1" fill="hold">
                                          <p:stCondLst>
                                            <p:cond delay="0"/>
                                          </p:stCondLst>
                                        </p:cTn>
                                        <p:tgtEl>
                                          <p:spTgt spid="1862"/>
                                        </p:tgtEl>
                                        <p:attrNameLst>
                                          <p:attrName>style.visibility</p:attrName>
                                        </p:attrNameLst>
                                      </p:cBhvr>
                                      <p:to>
                                        <p:strVal val="visible"/>
                                      </p:to>
                                    </p:set>
                                    <p:animEffect transition="in" filter="strips(downRight)">
                                      <p:cBhvr>
                                        <p:cTn id="43" dur="500"/>
                                        <p:tgtEl>
                                          <p:spTgt spid="1862"/>
                                        </p:tgtEl>
                                      </p:cBhvr>
                                    </p:animEffect>
                                  </p:childTnLst>
                                </p:cTn>
                              </p:par>
                            </p:childTnLst>
                          </p:cTn>
                        </p:par>
                        <p:par>
                          <p:cTn id="44" fill="hold">
                            <p:stCondLst>
                              <p:cond delay="4500"/>
                            </p:stCondLst>
                            <p:childTnLst>
                              <p:par>
                                <p:cTn id="45" presetID="2" presetClass="entr" presetSubtype="2" decel="10000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1+#ppt_w/2"/>
                                          </p:val>
                                        </p:tav>
                                        <p:tav tm="100000">
                                          <p:val>
                                            <p:strVal val="#ppt_x"/>
                                          </p:val>
                                        </p:tav>
                                      </p:tavLst>
                                    </p:anim>
                                    <p:anim calcmode="lin" valueType="num">
                                      <p:cBhvr additive="base">
                                        <p:cTn id="4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34" grpId="0" animBg="1"/>
      <p:bldP spid="1860" grpId="0" animBg="1"/>
      <p:bldP spid="1861" grpId="0" animBg="1"/>
      <p:bldP spid="1862" grpId="0" animBg="1"/>
      <p:bldP spid="1864" grpId="0" animBg="1"/>
      <p:bldP spid="1865"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238427-F451-7E4B-A823-B18A4D94C43F}"/>
              </a:ext>
            </a:extLst>
          </p:cNvPr>
          <p:cNvSpPr/>
          <p:nvPr/>
        </p:nvSpPr>
        <p:spPr>
          <a:xfrm>
            <a:off x="0" y="0"/>
            <a:ext cx="12192000" cy="690005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F5DA132-B2E5-4CF9-99B5-584EC00B9187}"/>
              </a:ext>
            </a:extLst>
          </p:cNvPr>
          <p:cNvGrpSpPr/>
          <p:nvPr/>
        </p:nvGrpSpPr>
        <p:grpSpPr>
          <a:xfrm>
            <a:off x="2598115" y="3813503"/>
            <a:ext cx="6745424" cy="3574148"/>
            <a:chOff x="2598115" y="3813503"/>
            <a:chExt cx="6745424" cy="3574148"/>
          </a:xfrm>
        </p:grpSpPr>
        <p:grpSp>
          <p:nvGrpSpPr>
            <p:cNvPr id="2449" name="Group 2449"/>
            <p:cNvGrpSpPr/>
            <p:nvPr/>
          </p:nvGrpSpPr>
          <p:grpSpPr>
            <a:xfrm rot="1851451">
              <a:off x="6415837" y="3813503"/>
              <a:ext cx="2652528" cy="2656383"/>
              <a:chOff x="0" y="0"/>
              <a:chExt cx="5305054" cy="5312763"/>
            </a:xfrm>
          </p:grpSpPr>
          <p:sp>
            <p:nvSpPr>
              <p:cNvPr id="2447" name="Shape 2447"/>
              <p:cNvSpPr/>
              <p:nvPr/>
            </p:nvSpPr>
            <p:spPr>
              <a:xfrm>
                <a:off x="0" y="0"/>
                <a:ext cx="5305055" cy="3349544"/>
              </a:xfrm>
              <a:custGeom>
                <a:avLst/>
                <a:gdLst/>
                <a:ahLst/>
                <a:cxnLst>
                  <a:cxn ang="0">
                    <a:pos x="wd2" y="hd2"/>
                  </a:cxn>
                  <a:cxn ang="5400000">
                    <a:pos x="wd2" y="hd2"/>
                  </a:cxn>
                  <a:cxn ang="10800000">
                    <a:pos x="wd2" y="hd2"/>
                  </a:cxn>
                  <a:cxn ang="16200000">
                    <a:pos x="wd2" y="hd2"/>
                  </a:cxn>
                </a:cxnLst>
                <a:rect l="0" t="0" r="r" b="b"/>
                <a:pathLst>
                  <a:path w="21600" h="21600" extrusionOk="0">
                    <a:moveTo>
                      <a:pt x="13204" y="5495"/>
                    </a:moveTo>
                    <a:lnTo>
                      <a:pt x="8396" y="5495"/>
                    </a:lnTo>
                    <a:lnTo>
                      <a:pt x="8396" y="4790"/>
                    </a:lnTo>
                    <a:cubicBezTo>
                      <a:pt x="8396" y="3904"/>
                      <a:pt x="8852" y="3183"/>
                      <a:pt x="9411" y="3183"/>
                    </a:cubicBezTo>
                    <a:lnTo>
                      <a:pt x="12188" y="3183"/>
                    </a:lnTo>
                    <a:cubicBezTo>
                      <a:pt x="12748" y="3183"/>
                      <a:pt x="13204" y="3904"/>
                      <a:pt x="13204" y="4790"/>
                    </a:cubicBezTo>
                    <a:cubicBezTo>
                      <a:pt x="13204" y="4790"/>
                      <a:pt x="13204" y="5495"/>
                      <a:pt x="13204" y="5495"/>
                    </a:cubicBezTo>
                    <a:close/>
                    <a:moveTo>
                      <a:pt x="18748" y="5495"/>
                    </a:moveTo>
                    <a:lnTo>
                      <a:pt x="15213" y="5495"/>
                    </a:lnTo>
                    <a:lnTo>
                      <a:pt x="15213" y="4790"/>
                    </a:lnTo>
                    <a:cubicBezTo>
                      <a:pt x="15213" y="2149"/>
                      <a:pt x="13856" y="0"/>
                      <a:pt x="12188" y="0"/>
                    </a:cubicBezTo>
                    <a:lnTo>
                      <a:pt x="9411" y="0"/>
                    </a:lnTo>
                    <a:cubicBezTo>
                      <a:pt x="7744" y="0"/>
                      <a:pt x="6386" y="2149"/>
                      <a:pt x="6386" y="4790"/>
                    </a:cubicBezTo>
                    <a:lnTo>
                      <a:pt x="6386" y="5495"/>
                    </a:lnTo>
                    <a:lnTo>
                      <a:pt x="2852" y="5495"/>
                    </a:lnTo>
                    <a:cubicBezTo>
                      <a:pt x="1277" y="5495"/>
                      <a:pt x="0" y="7517"/>
                      <a:pt x="0" y="10012"/>
                    </a:cubicBezTo>
                    <a:lnTo>
                      <a:pt x="0" y="17082"/>
                    </a:lnTo>
                    <a:cubicBezTo>
                      <a:pt x="0" y="19577"/>
                      <a:pt x="1277" y="21600"/>
                      <a:pt x="2852" y="21600"/>
                    </a:cubicBezTo>
                    <a:lnTo>
                      <a:pt x="18748" y="21600"/>
                    </a:lnTo>
                    <a:cubicBezTo>
                      <a:pt x="20324" y="21600"/>
                      <a:pt x="21600" y="19577"/>
                      <a:pt x="21600" y="17082"/>
                    </a:cubicBezTo>
                    <a:lnTo>
                      <a:pt x="21600" y="10012"/>
                    </a:lnTo>
                    <a:cubicBezTo>
                      <a:pt x="21600" y="7517"/>
                      <a:pt x="20323" y="5495"/>
                      <a:pt x="18748" y="5495"/>
                    </a:cubicBezTo>
                    <a:close/>
                  </a:path>
                </a:pathLst>
              </a:custGeom>
              <a:solidFill>
                <a:srgbClr val="FFFFFF">
                  <a:alpha val="7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48" name="Shape 2448"/>
              <p:cNvSpPr/>
              <p:nvPr/>
            </p:nvSpPr>
            <p:spPr>
              <a:xfrm>
                <a:off x="325481" y="3580303"/>
                <a:ext cx="4737528" cy="1732461"/>
              </a:xfrm>
              <a:custGeom>
                <a:avLst/>
                <a:gdLst/>
                <a:ahLst/>
                <a:cxnLst>
                  <a:cxn ang="0">
                    <a:pos x="wd2" y="hd2"/>
                  </a:cxn>
                  <a:cxn ang="5400000">
                    <a:pos x="wd2" y="hd2"/>
                  </a:cxn>
                  <a:cxn ang="10800000">
                    <a:pos x="wd2" y="hd2"/>
                  </a:cxn>
                  <a:cxn ang="16200000">
                    <a:pos x="wd2" y="hd2"/>
                  </a:cxn>
                </a:cxnLst>
                <a:rect l="0" t="0" r="r" b="b"/>
                <a:pathLst>
                  <a:path w="21600" h="21600" extrusionOk="0">
                    <a:moveTo>
                      <a:pt x="18562" y="1050"/>
                    </a:moveTo>
                    <a:lnTo>
                      <a:pt x="18562" y="2515"/>
                    </a:lnTo>
                    <a:cubicBezTo>
                      <a:pt x="18562" y="5447"/>
                      <a:pt x="17693" y="7822"/>
                      <a:pt x="16622" y="7822"/>
                    </a:cubicBezTo>
                    <a:cubicBezTo>
                      <a:pt x="15550" y="7822"/>
                      <a:pt x="14681" y="5447"/>
                      <a:pt x="14681" y="2515"/>
                    </a:cubicBezTo>
                    <a:lnTo>
                      <a:pt x="14681" y="1050"/>
                    </a:lnTo>
                    <a:lnTo>
                      <a:pt x="6918" y="1050"/>
                    </a:lnTo>
                    <a:lnTo>
                      <a:pt x="6918" y="2515"/>
                    </a:lnTo>
                    <a:cubicBezTo>
                      <a:pt x="6918" y="5447"/>
                      <a:pt x="6050" y="7822"/>
                      <a:pt x="4978" y="7822"/>
                    </a:cubicBezTo>
                    <a:cubicBezTo>
                      <a:pt x="3906" y="7822"/>
                      <a:pt x="3036" y="5447"/>
                      <a:pt x="3036" y="2515"/>
                    </a:cubicBezTo>
                    <a:lnTo>
                      <a:pt x="3036" y="1050"/>
                    </a:lnTo>
                    <a:lnTo>
                      <a:pt x="1898" y="1050"/>
                    </a:lnTo>
                    <a:cubicBezTo>
                      <a:pt x="1226" y="1050"/>
                      <a:pt x="584" y="677"/>
                      <a:pt x="0" y="0"/>
                    </a:cubicBezTo>
                    <a:lnTo>
                      <a:pt x="0" y="12371"/>
                    </a:lnTo>
                    <a:cubicBezTo>
                      <a:pt x="0" y="17469"/>
                      <a:pt x="1510" y="21600"/>
                      <a:pt x="3375" y="21600"/>
                    </a:cubicBezTo>
                    <a:lnTo>
                      <a:pt x="18225" y="21600"/>
                    </a:lnTo>
                    <a:cubicBezTo>
                      <a:pt x="20088" y="21600"/>
                      <a:pt x="21600" y="17469"/>
                      <a:pt x="21600" y="12371"/>
                    </a:cubicBezTo>
                    <a:lnTo>
                      <a:pt x="21600" y="0"/>
                    </a:lnTo>
                    <a:cubicBezTo>
                      <a:pt x="21015" y="677"/>
                      <a:pt x="20374" y="1050"/>
                      <a:pt x="19700" y="1050"/>
                    </a:cubicBezTo>
                    <a:cubicBezTo>
                      <a:pt x="19700" y="1050"/>
                      <a:pt x="18562" y="1050"/>
                      <a:pt x="18562" y="1050"/>
                    </a:cubicBezTo>
                    <a:close/>
                  </a:path>
                </a:pathLst>
              </a:custGeom>
              <a:solidFill>
                <a:srgbClr val="FFFFFF">
                  <a:alpha val="7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450" name="Shape 2450"/>
            <p:cNvSpPr/>
            <p:nvPr/>
          </p:nvSpPr>
          <p:spPr>
            <a:xfrm>
              <a:off x="3816315" y="4471382"/>
              <a:ext cx="2644240" cy="2916269"/>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5"/>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rgbClr val="FFFFFF">
                <a:alpha val="10000"/>
              </a:srgbClr>
            </a:solidFill>
            <a:ln w="12700">
              <a:miter lim="400000"/>
            </a:ln>
          </p:spPr>
          <p:txBody>
            <a:bodyPr lIns="19051" tIns="19051" rIns="19051" bIns="19051" anchor="ct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nvGrpSpPr>
            <p:cNvPr id="2454" name="Group 2454"/>
            <p:cNvGrpSpPr/>
            <p:nvPr/>
          </p:nvGrpSpPr>
          <p:grpSpPr>
            <a:xfrm rot="1466860">
              <a:off x="2598115" y="5497518"/>
              <a:ext cx="1769707" cy="1497013"/>
              <a:chOff x="0" y="0"/>
              <a:chExt cx="3539411" cy="2994025"/>
            </a:xfrm>
          </p:grpSpPr>
          <p:sp>
            <p:nvSpPr>
              <p:cNvPr id="2451" name="Shape 2451"/>
              <p:cNvSpPr/>
              <p:nvPr/>
            </p:nvSpPr>
            <p:spPr>
              <a:xfrm>
                <a:off x="0" y="0"/>
                <a:ext cx="3537948" cy="2553538"/>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52" name="Shape 2452"/>
              <p:cNvSpPr/>
              <p:nvPr/>
            </p:nvSpPr>
            <p:spPr>
              <a:xfrm>
                <a:off x="1848599" y="1049207"/>
                <a:ext cx="1105322" cy="1056231"/>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53" name="Shape 2453"/>
              <p:cNvSpPr/>
              <p:nvPr/>
            </p:nvSpPr>
            <p:spPr>
              <a:xfrm>
                <a:off x="0" y="2747921"/>
                <a:ext cx="3539412" cy="24610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57" name="Group 2457"/>
            <p:cNvGrpSpPr/>
            <p:nvPr/>
          </p:nvGrpSpPr>
          <p:grpSpPr>
            <a:xfrm rot="20661013">
              <a:off x="6177260" y="5604192"/>
              <a:ext cx="1581117" cy="1542755"/>
              <a:chOff x="0" y="0"/>
              <a:chExt cx="3162232" cy="3085509"/>
            </a:xfrm>
          </p:grpSpPr>
          <p:sp>
            <p:nvSpPr>
              <p:cNvPr id="2455" name="Shape 2455"/>
              <p:cNvSpPr/>
              <p:nvPr/>
            </p:nvSpPr>
            <p:spPr>
              <a:xfrm>
                <a:off x="535465" y="133867"/>
                <a:ext cx="2448552" cy="1769242"/>
              </a:xfrm>
              <a:custGeom>
                <a:avLst/>
                <a:gdLst/>
                <a:ahLst/>
                <a:cxnLst>
                  <a:cxn ang="0">
                    <a:pos x="wd2" y="hd2"/>
                  </a:cxn>
                  <a:cxn ang="5400000">
                    <a:pos x="wd2" y="hd2"/>
                  </a:cxn>
                  <a:cxn ang="10800000">
                    <a:pos x="wd2" y="hd2"/>
                  </a:cxn>
                  <a:cxn ang="16200000">
                    <a:pos x="wd2" y="hd2"/>
                  </a:cxn>
                </a:cxnLst>
                <a:rect l="0" t="0" r="r" b="b"/>
                <a:pathLst>
                  <a:path w="21600" h="21600" extrusionOk="0">
                    <a:moveTo>
                      <a:pt x="2184" y="14517"/>
                    </a:moveTo>
                    <a:cubicBezTo>
                      <a:pt x="2810" y="11922"/>
                      <a:pt x="4057" y="9851"/>
                      <a:pt x="5742" y="8467"/>
                    </a:cubicBezTo>
                    <a:cubicBezTo>
                      <a:pt x="6182" y="8121"/>
                      <a:pt x="6742" y="8294"/>
                      <a:pt x="6993" y="8902"/>
                    </a:cubicBezTo>
                    <a:cubicBezTo>
                      <a:pt x="7118" y="9160"/>
                      <a:pt x="7178" y="9590"/>
                      <a:pt x="7053" y="9851"/>
                    </a:cubicBezTo>
                    <a:cubicBezTo>
                      <a:pt x="6993" y="10197"/>
                      <a:pt x="6803" y="10453"/>
                      <a:pt x="6617" y="10628"/>
                    </a:cubicBezTo>
                    <a:cubicBezTo>
                      <a:pt x="5368" y="11664"/>
                      <a:pt x="4371" y="13222"/>
                      <a:pt x="3932" y="15208"/>
                    </a:cubicBezTo>
                    <a:cubicBezTo>
                      <a:pt x="3871" y="15551"/>
                      <a:pt x="3682" y="15811"/>
                      <a:pt x="3432" y="15985"/>
                    </a:cubicBezTo>
                    <a:cubicBezTo>
                      <a:pt x="3185" y="16158"/>
                      <a:pt x="2935" y="16158"/>
                      <a:pt x="2685" y="16070"/>
                    </a:cubicBezTo>
                    <a:cubicBezTo>
                      <a:pt x="2246" y="15811"/>
                      <a:pt x="1996" y="15121"/>
                      <a:pt x="2184" y="14517"/>
                    </a:cubicBezTo>
                    <a:close/>
                    <a:moveTo>
                      <a:pt x="10863" y="2506"/>
                    </a:moveTo>
                    <a:cubicBezTo>
                      <a:pt x="11425" y="2506"/>
                      <a:pt x="11925" y="3198"/>
                      <a:pt x="11925" y="3974"/>
                    </a:cubicBezTo>
                    <a:cubicBezTo>
                      <a:pt x="11925" y="4148"/>
                      <a:pt x="11925" y="4320"/>
                      <a:pt x="11860" y="4493"/>
                    </a:cubicBezTo>
                    <a:cubicBezTo>
                      <a:pt x="11549" y="4493"/>
                      <a:pt x="11236" y="4409"/>
                      <a:pt x="10863" y="4409"/>
                    </a:cubicBezTo>
                    <a:cubicBezTo>
                      <a:pt x="10550" y="4409"/>
                      <a:pt x="10175" y="4409"/>
                      <a:pt x="9864" y="4493"/>
                    </a:cubicBezTo>
                    <a:cubicBezTo>
                      <a:pt x="9800" y="4320"/>
                      <a:pt x="9800" y="4148"/>
                      <a:pt x="9800" y="3974"/>
                    </a:cubicBezTo>
                    <a:cubicBezTo>
                      <a:pt x="9800" y="3198"/>
                      <a:pt x="10238" y="2506"/>
                      <a:pt x="10863" y="2506"/>
                    </a:cubicBezTo>
                    <a:close/>
                    <a:moveTo>
                      <a:pt x="1624" y="21600"/>
                    </a:moveTo>
                    <a:lnTo>
                      <a:pt x="20039" y="21600"/>
                    </a:lnTo>
                    <a:cubicBezTo>
                      <a:pt x="20914" y="21600"/>
                      <a:pt x="21600" y="20650"/>
                      <a:pt x="21600" y="19440"/>
                    </a:cubicBezTo>
                    <a:cubicBezTo>
                      <a:pt x="21600" y="12529"/>
                      <a:pt x="18229" y="6742"/>
                      <a:pt x="13610" y="5012"/>
                    </a:cubicBezTo>
                    <a:cubicBezTo>
                      <a:pt x="13671" y="4667"/>
                      <a:pt x="13671" y="4320"/>
                      <a:pt x="13671" y="3974"/>
                    </a:cubicBezTo>
                    <a:cubicBezTo>
                      <a:pt x="13671" y="1730"/>
                      <a:pt x="12361" y="0"/>
                      <a:pt x="10800" y="0"/>
                    </a:cubicBezTo>
                    <a:cubicBezTo>
                      <a:pt x="9240" y="0"/>
                      <a:pt x="7928" y="1814"/>
                      <a:pt x="7928" y="3974"/>
                    </a:cubicBezTo>
                    <a:cubicBezTo>
                      <a:pt x="7928" y="4320"/>
                      <a:pt x="7928" y="4667"/>
                      <a:pt x="7992" y="5012"/>
                    </a:cubicBezTo>
                    <a:cubicBezTo>
                      <a:pt x="3371" y="6742"/>
                      <a:pt x="0" y="12529"/>
                      <a:pt x="0" y="19440"/>
                    </a:cubicBezTo>
                    <a:cubicBezTo>
                      <a:pt x="63" y="20650"/>
                      <a:pt x="750" y="21600"/>
                      <a:pt x="1624" y="21600"/>
                    </a:cubicBezTo>
                    <a:close/>
                  </a:path>
                </a:pathLst>
              </a:custGeom>
              <a:solidFill>
                <a:srgbClr val="FFFFFF">
                  <a:alpha val="3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56" name="Shape 2456"/>
              <p:cNvSpPr/>
              <p:nvPr/>
            </p:nvSpPr>
            <p:spPr>
              <a:xfrm>
                <a:off x="0" y="0"/>
                <a:ext cx="3162233" cy="3085510"/>
              </a:xfrm>
              <a:custGeom>
                <a:avLst/>
                <a:gdLst/>
                <a:ahLst/>
                <a:cxnLst>
                  <a:cxn ang="0">
                    <a:pos x="wd2" y="hd2"/>
                  </a:cxn>
                  <a:cxn ang="5400000">
                    <a:pos x="wd2" y="hd2"/>
                  </a:cxn>
                  <a:cxn ang="10800000">
                    <a:pos x="wd2" y="hd2"/>
                  </a:cxn>
                  <a:cxn ang="16200000">
                    <a:pos x="wd2" y="hd2"/>
                  </a:cxn>
                </a:cxnLst>
                <a:rect l="0" t="0" r="r" b="b"/>
                <a:pathLst>
                  <a:path w="21448" h="21600" extrusionOk="0">
                    <a:moveTo>
                      <a:pt x="15889" y="19670"/>
                    </a:moveTo>
                    <a:cubicBezTo>
                      <a:pt x="15169" y="19670"/>
                      <a:pt x="14639" y="19074"/>
                      <a:pt x="14639" y="18380"/>
                    </a:cubicBezTo>
                    <a:cubicBezTo>
                      <a:pt x="14639" y="17637"/>
                      <a:pt x="15216" y="17093"/>
                      <a:pt x="15889" y="17093"/>
                    </a:cubicBezTo>
                    <a:cubicBezTo>
                      <a:pt x="16561" y="17093"/>
                      <a:pt x="17135" y="17686"/>
                      <a:pt x="17135" y="18380"/>
                    </a:cubicBezTo>
                    <a:cubicBezTo>
                      <a:pt x="17185" y="19074"/>
                      <a:pt x="16608" y="19670"/>
                      <a:pt x="15889" y="19670"/>
                    </a:cubicBezTo>
                    <a:close/>
                    <a:moveTo>
                      <a:pt x="7439" y="19670"/>
                    </a:moveTo>
                    <a:cubicBezTo>
                      <a:pt x="6769" y="19670"/>
                      <a:pt x="6192" y="19074"/>
                      <a:pt x="6192" y="18380"/>
                    </a:cubicBezTo>
                    <a:cubicBezTo>
                      <a:pt x="6192" y="17637"/>
                      <a:pt x="6769" y="17093"/>
                      <a:pt x="7439" y="17093"/>
                    </a:cubicBezTo>
                    <a:cubicBezTo>
                      <a:pt x="8112" y="17093"/>
                      <a:pt x="8688" y="17686"/>
                      <a:pt x="8688" y="18380"/>
                    </a:cubicBezTo>
                    <a:cubicBezTo>
                      <a:pt x="8736" y="19074"/>
                      <a:pt x="8162" y="19670"/>
                      <a:pt x="7439" y="19670"/>
                    </a:cubicBezTo>
                    <a:close/>
                    <a:moveTo>
                      <a:pt x="20447" y="14417"/>
                    </a:moveTo>
                    <a:lnTo>
                      <a:pt x="4128" y="14417"/>
                    </a:lnTo>
                    <a:cubicBezTo>
                      <a:pt x="3169" y="14417"/>
                      <a:pt x="2354" y="13576"/>
                      <a:pt x="2354" y="12584"/>
                    </a:cubicBezTo>
                    <a:lnTo>
                      <a:pt x="2354" y="1190"/>
                    </a:lnTo>
                    <a:cubicBezTo>
                      <a:pt x="2354" y="496"/>
                      <a:pt x="1824" y="0"/>
                      <a:pt x="1200" y="0"/>
                    </a:cubicBezTo>
                    <a:cubicBezTo>
                      <a:pt x="577" y="0"/>
                      <a:pt x="0" y="496"/>
                      <a:pt x="0" y="1190"/>
                    </a:cubicBezTo>
                    <a:lnTo>
                      <a:pt x="0" y="12584"/>
                    </a:lnTo>
                    <a:cubicBezTo>
                      <a:pt x="0" y="14911"/>
                      <a:pt x="1873" y="16844"/>
                      <a:pt x="4128" y="16844"/>
                    </a:cubicBezTo>
                    <a:lnTo>
                      <a:pt x="4704" y="16844"/>
                    </a:lnTo>
                    <a:cubicBezTo>
                      <a:pt x="4465" y="17292"/>
                      <a:pt x="4320" y="17836"/>
                      <a:pt x="4320" y="18380"/>
                    </a:cubicBezTo>
                    <a:cubicBezTo>
                      <a:pt x="4320" y="20163"/>
                      <a:pt x="5712" y="21600"/>
                      <a:pt x="7439" y="21600"/>
                    </a:cubicBezTo>
                    <a:cubicBezTo>
                      <a:pt x="9169" y="21600"/>
                      <a:pt x="10561" y="20163"/>
                      <a:pt x="10561" y="18380"/>
                    </a:cubicBezTo>
                    <a:cubicBezTo>
                      <a:pt x="10561" y="17836"/>
                      <a:pt x="10415" y="17292"/>
                      <a:pt x="10177" y="16844"/>
                    </a:cubicBezTo>
                    <a:lnTo>
                      <a:pt x="13057" y="16844"/>
                    </a:lnTo>
                    <a:cubicBezTo>
                      <a:pt x="12816" y="17292"/>
                      <a:pt x="12673" y="17836"/>
                      <a:pt x="12673" y="18380"/>
                    </a:cubicBezTo>
                    <a:cubicBezTo>
                      <a:pt x="12673" y="20163"/>
                      <a:pt x="14065" y="21600"/>
                      <a:pt x="15792" y="21600"/>
                    </a:cubicBezTo>
                    <a:cubicBezTo>
                      <a:pt x="17520" y="21600"/>
                      <a:pt x="18912" y="20163"/>
                      <a:pt x="18912" y="18380"/>
                    </a:cubicBezTo>
                    <a:cubicBezTo>
                      <a:pt x="18912" y="17836"/>
                      <a:pt x="18769" y="17292"/>
                      <a:pt x="18527" y="16844"/>
                    </a:cubicBezTo>
                    <a:lnTo>
                      <a:pt x="20257" y="16844"/>
                    </a:lnTo>
                    <a:cubicBezTo>
                      <a:pt x="20928" y="16844"/>
                      <a:pt x="21408" y="16300"/>
                      <a:pt x="21408" y="15656"/>
                    </a:cubicBezTo>
                    <a:cubicBezTo>
                      <a:pt x="21600" y="14962"/>
                      <a:pt x="21073" y="14417"/>
                      <a:pt x="20447" y="14417"/>
                    </a:cubicBezTo>
                    <a:close/>
                  </a:path>
                </a:pathLst>
              </a:custGeom>
              <a:solidFill>
                <a:srgbClr val="FFFFFF">
                  <a:alpha val="3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64" name="Group 2464"/>
            <p:cNvGrpSpPr/>
            <p:nvPr/>
          </p:nvGrpSpPr>
          <p:grpSpPr>
            <a:xfrm rot="19780554">
              <a:off x="4055086" y="6136361"/>
              <a:ext cx="913661" cy="916772"/>
              <a:chOff x="0" y="0"/>
              <a:chExt cx="1827320" cy="1833542"/>
            </a:xfrm>
          </p:grpSpPr>
          <p:sp>
            <p:nvSpPr>
              <p:cNvPr id="2458" name="Shape 2458"/>
              <p:cNvSpPr/>
              <p:nvPr/>
            </p:nvSpPr>
            <p:spPr>
              <a:xfrm>
                <a:off x="0" y="0"/>
                <a:ext cx="1827321" cy="1833543"/>
              </a:xfrm>
              <a:custGeom>
                <a:avLst/>
                <a:gdLst/>
                <a:ahLst/>
                <a:cxnLst>
                  <a:cxn ang="0">
                    <a:pos x="wd2" y="hd2"/>
                  </a:cxn>
                  <a:cxn ang="5400000">
                    <a:pos x="wd2" y="hd2"/>
                  </a:cxn>
                  <a:cxn ang="10800000">
                    <a:pos x="wd2" y="hd2"/>
                  </a:cxn>
                  <a:cxn ang="16200000">
                    <a:pos x="wd2" y="hd2"/>
                  </a:cxn>
                </a:cxnLst>
                <a:rect l="0" t="0" r="r" b="b"/>
                <a:pathLst>
                  <a:path w="21487" h="21444" extrusionOk="0">
                    <a:moveTo>
                      <a:pt x="20094" y="5778"/>
                    </a:moveTo>
                    <a:cubicBezTo>
                      <a:pt x="16677" y="5774"/>
                      <a:pt x="13259" y="5745"/>
                      <a:pt x="9844" y="5648"/>
                    </a:cubicBezTo>
                    <a:cubicBezTo>
                      <a:pt x="9743" y="4236"/>
                      <a:pt x="9691" y="2825"/>
                      <a:pt x="9738" y="1408"/>
                    </a:cubicBezTo>
                    <a:cubicBezTo>
                      <a:pt x="13227" y="1491"/>
                      <a:pt x="16717" y="1574"/>
                      <a:pt x="20209" y="1572"/>
                    </a:cubicBezTo>
                    <a:cubicBezTo>
                      <a:pt x="20166" y="2936"/>
                      <a:pt x="20128" y="4346"/>
                      <a:pt x="20094" y="5778"/>
                    </a:cubicBezTo>
                    <a:close/>
                    <a:moveTo>
                      <a:pt x="19970" y="19989"/>
                    </a:moveTo>
                    <a:cubicBezTo>
                      <a:pt x="13737" y="20115"/>
                      <a:pt x="7501" y="20315"/>
                      <a:pt x="1270" y="20063"/>
                    </a:cubicBezTo>
                    <a:cubicBezTo>
                      <a:pt x="1224" y="15931"/>
                      <a:pt x="1527" y="10785"/>
                      <a:pt x="1565" y="6510"/>
                    </a:cubicBezTo>
                    <a:cubicBezTo>
                      <a:pt x="7722" y="6944"/>
                      <a:pt x="13895" y="7027"/>
                      <a:pt x="20066" y="7034"/>
                    </a:cubicBezTo>
                    <a:cubicBezTo>
                      <a:pt x="19980" y="11131"/>
                      <a:pt x="19938" y="16114"/>
                      <a:pt x="19970" y="19989"/>
                    </a:cubicBezTo>
                    <a:close/>
                    <a:moveTo>
                      <a:pt x="1465" y="1508"/>
                    </a:moveTo>
                    <a:lnTo>
                      <a:pt x="1465" y="1262"/>
                    </a:lnTo>
                    <a:cubicBezTo>
                      <a:pt x="2013" y="1265"/>
                      <a:pt x="2559" y="1273"/>
                      <a:pt x="3107" y="1280"/>
                    </a:cubicBezTo>
                    <a:cubicBezTo>
                      <a:pt x="3106" y="2636"/>
                      <a:pt x="3092" y="3991"/>
                      <a:pt x="2988" y="5345"/>
                    </a:cubicBezTo>
                    <a:cubicBezTo>
                      <a:pt x="2514" y="5315"/>
                      <a:pt x="2040" y="5288"/>
                      <a:pt x="1565" y="5254"/>
                    </a:cubicBezTo>
                    <a:cubicBezTo>
                      <a:pt x="1565" y="5115"/>
                      <a:pt x="1566" y="4975"/>
                      <a:pt x="1565" y="4838"/>
                    </a:cubicBezTo>
                    <a:cubicBezTo>
                      <a:pt x="1570" y="4786"/>
                      <a:pt x="1570" y="4734"/>
                      <a:pt x="1562" y="4682"/>
                    </a:cubicBezTo>
                    <a:cubicBezTo>
                      <a:pt x="1551" y="3697"/>
                      <a:pt x="1521" y="2720"/>
                      <a:pt x="1465" y="1758"/>
                    </a:cubicBezTo>
                    <a:cubicBezTo>
                      <a:pt x="1463" y="1720"/>
                      <a:pt x="1453" y="1687"/>
                      <a:pt x="1445" y="1653"/>
                    </a:cubicBezTo>
                    <a:cubicBezTo>
                      <a:pt x="1457" y="1606"/>
                      <a:pt x="1465" y="1557"/>
                      <a:pt x="1465" y="1508"/>
                    </a:cubicBezTo>
                    <a:close/>
                    <a:moveTo>
                      <a:pt x="4370" y="1298"/>
                    </a:moveTo>
                    <a:cubicBezTo>
                      <a:pt x="4874" y="1307"/>
                      <a:pt x="5378" y="1315"/>
                      <a:pt x="5882" y="1325"/>
                    </a:cubicBezTo>
                    <a:cubicBezTo>
                      <a:pt x="5831" y="2715"/>
                      <a:pt x="5819" y="4106"/>
                      <a:pt x="5765" y="5497"/>
                    </a:cubicBezTo>
                    <a:cubicBezTo>
                      <a:pt x="5258" y="5473"/>
                      <a:pt x="4753" y="5445"/>
                      <a:pt x="4247" y="5418"/>
                    </a:cubicBezTo>
                    <a:cubicBezTo>
                      <a:pt x="4355" y="4046"/>
                      <a:pt x="4369" y="2673"/>
                      <a:pt x="4370" y="1298"/>
                    </a:cubicBezTo>
                    <a:close/>
                    <a:moveTo>
                      <a:pt x="7145" y="1351"/>
                    </a:moveTo>
                    <a:cubicBezTo>
                      <a:pt x="7587" y="1361"/>
                      <a:pt x="8032" y="1369"/>
                      <a:pt x="8474" y="1379"/>
                    </a:cubicBezTo>
                    <a:cubicBezTo>
                      <a:pt x="8428" y="2792"/>
                      <a:pt x="8478" y="4201"/>
                      <a:pt x="8578" y="5611"/>
                    </a:cubicBezTo>
                    <a:cubicBezTo>
                      <a:pt x="8061" y="5594"/>
                      <a:pt x="7543" y="5574"/>
                      <a:pt x="7026" y="5553"/>
                    </a:cubicBezTo>
                    <a:cubicBezTo>
                      <a:pt x="7080" y="4153"/>
                      <a:pt x="7093" y="2752"/>
                      <a:pt x="7145" y="1351"/>
                    </a:cubicBezTo>
                    <a:close/>
                    <a:moveTo>
                      <a:pt x="21487" y="1067"/>
                    </a:moveTo>
                    <a:cubicBezTo>
                      <a:pt x="21489" y="994"/>
                      <a:pt x="21478" y="929"/>
                      <a:pt x="21461" y="868"/>
                    </a:cubicBezTo>
                    <a:cubicBezTo>
                      <a:pt x="21433" y="579"/>
                      <a:pt x="21233" y="311"/>
                      <a:pt x="20856" y="314"/>
                    </a:cubicBezTo>
                    <a:cubicBezTo>
                      <a:pt x="14217" y="359"/>
                      <a:pt x="7596" y="15"/>
                      <a:pt x="959" y="0"/>
                    </a:cubicBezTo>
                    <a:cubicBezTo>
                      <a:pt x="934" y="0"/>
                      <a:pt x="912" y="3"/>
                      <a:pt x="889" y="6"/>
                    </a:cubicBezTo>
                    <a:cubicBezTo>
                      <a:pt x="870" y="3"/>
                      <a:pt x="852" y="0"/>
                      <a:pt x="833" y="0"/>
                    </a:cubicBezTo>
                    <a:cubicBezTo>
                      <a:pt x="489" y="0"/>
                      <a:pt x="202" y="286"/>
                      <a:pt x="202" y="628"/>
                    </a:cubicBezTo>
                    <a:lnTo>
                      <a:pt x="202" y="1508"/>
                    </a:lnTo>
                    <a:cubicBezTo>
                      <a:pt x="202" y="1541"/>
                      <a:pt x="206" y="1573"/>
                      <a:pt x="212" y="1604"/>
                    </a:cubicBezTo>
                    <a:cubicBezTo>
                      <a:pt x="203" y="1653"/>
                      <a:pt x="198" y="1703"/>
                      <a:pt x="202" y="1759"/>
                    </a:cubicBezTo>
                    <a:cubicBezTo>
                      <a:pt x="551" y="7602"/>
                      <a:pt x="-92" y="14697"/>
                      <a:pt x="12" y="20542"/>
                    </a:cubicBezTo>
                    <a:cubicBezTo>
                      <a:pt x="13" y="20607"/>
                      <a:pt x="25" y="20665"/>
                      <a:pt x="40" y="20719"/>
                    </a:cubicBezTo>
                    <a:cubicBezTo>
                      <a:pt x="72" y="21006"/>
                      <a:pt x="272" y="21280"/>
                      <a:pt x="643" y="21297"/>
                    </a:cubicBezTo>
                    <a:cubicBezTo>
                      <a:pt x="7274" y="21600"/>
                      <a:pt x="13909" y="21362"/>
                      <a:pt x="20540" y="21235"/>
                    </a:cubicBezTo>
                    <a:cubicBezTo>
                      <a:pt x="20862" y="21227"/>
                      <a:pt x="21055" y="21026"/>
                      <a:pt x="21122" y="20788"/>
                    </a:cubicBezTo>
                    <a:cubicBezTo>
                      <a:pt x="21194" y="20692"/>
                      <a:pt x="21237" y="20569"/>
                      <a:pt x="21235" y="20417"/>
                    </a:cubicBezTo>
                    <a:cubicBezTo>
                      <a:pt x="21195" y="16326"/>
                      <a:pt x="21240" y="11124"/>
                      <a:pt x="21334" y="6812"/>
                    </a:cubicBezTo>
                    <a:cubicBezTo>
                      <a:pt x="21502" y="6591"/>
                      <a:pt x="21508" y="6258"/>
                      <a:pt x="21352" y="6029"/>
                    </a:cubicBezTo>
                    <a:cubicBezTo>
                      <a:pt x="21391" y="4341"/>
                      <a:pt x="21437" y="2676"/>
                      <a:pt x="21487" y="1067"/>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59" name="Shape 2459"/>
              <p:cNvSpPr/>
              <p:nvPr/>
            </p:nvSpPr>
            <p:spPr>
              <a:xfrm>
                <a:off x="1201369" y="175810"/>
                <a:ext cx="290296" cy="268580"/>
              </a:xfrm>
              <a:custGeom>
                <a:avLst/>
                <a:gdLst/>
                <a:ahLst/>
                <a:cxnLst>
                  <a:cxn ang="0">
                    <a:pos x="wd2" y="hd2"/>
                  </a:cxn>
                  <a:cxn ang="5400000">
                    <a:pos x="wd2" y="hd2"/>
                  </a:cxn>
                  <a:cxn ang="10800000">
                    <a:pos x="wd2" y="hd2"/>
                  </a:cxn>
                  <a:cxn ang="16200000">
                    <a:pos x="wd2" y="hd2"/>
                  </a:cxn>
                </a:cxnLst>
                <a:rect l="0" t="0" r="r" b="b"/>
                <a:pathLst>
                  <a:path w="21437" h="21600" extrusionOk="0">
                    <a:moveTo>
                      <a:pt x="13117" y="8639"/>
                    </a:moveTo>
                    <a:cubicBezTo>
                      <a:pt x="13132" y="10073"/>
                      <a:pt x="13163" y="11516"/>
                      <a:pt x="13233" y="12959"/>
                    </a:cubicBezTo>
                    <a:lnTo>
                      <a:pt x="8236" y="12959"/>
                    </a:lnTo>
                    <a:cubicBezTo>
                      <a:pt x="8173" y="11516"/>
                      <a:pt x="8096" y="10073"/>
                      <a:pt x="8034" y="8639"/>
                    </a:cubicBezTo>
                    <a:cubicBezTo>
                      <a:pt x="8034" y="8639"/>
                      <a:pt x="13117" y="8639"/>
                      <a:pt x="13117" y="8639"/>
                    </a:cubicBezTo>
                    <a:close/>
                    <a:moveTo>
                      <a:pt x="1038" y="18325"/>
                    </a:moveTo>
                    <a:cubicBezTo>
                      <a:pt x="1387" y="20081"/>
                      <a:pt x="2619" y="21600"/>
                      <a:pt x="4757" y="21600"/>
                    </a:cubicBezTo>
                    <a:lnTo>
                      <a:pt x="16656" y="21600"/>
                    </a:lnTo>
                    <a:cubicBezTo>
                      <a:pt x="17633" y="21600"/>
                      <a:pt x="18415" y="21278"/>
                      <a:pt x="19020" y="20772"/>
                    </a:cubicBezTo>
                    <a:cubicBezTo>
                      <a:pt x="20438" y="20088"/>
                      <a:pt x="21584" y="18569"/>
                      <a:pt x="21421" y="16841"/>
                    </a:cubicBezTo>
                    <a:cubicBezTo>
                      <a:pt x="21049" y="12968"/>
                      <a:pt x="21026" y="9076"/>
                      <a:pt x="21026" y="5178"/>
                    </a:cubicBezTo>
                    <a:cubicBezTo>
                      <a:pt x="21026" y="4741"/>
                      <a:pt x="20956" y="4354"/>
                      <a:pt x="20863" y="3981"/>
                    </a:cubicBezTo>
                    <a:cubicBezTo>
                      <a:pt x="20740" y="1940"/>
                      <a:pt x="19477" y="0"/>
                      <a:pt x="17060" y="0"/>
                    </a:cubicBezTo>
                    <a:lnTo>
                      <a:pt x="5554" y="0"/>
                    </a:lnTo>
                    <a:cubicBezTo>
                      <a:pt x="4098" y="0"/>
                      <a:pt x="3068" y="709"/>
                      <a:pt x="2440" y="1712"/>
                    </a:cubicBezTo>
                    <a:cubicBezTo>
                      <a:pt x="1069" y="2244"/>
                      <a:pt x="-16" y="3544"/>
                      <a:pt x="0" y="5611"/>
                    </a:cubicBezTo>
                    <a:cubicBezTo>
                      <a:pt x="30" y="9069"/>
                      <a:pt x="364" y="12519"/>
                      <a:pt x="395" y="15980"/>
                    </a:cubicBezTo>
                    <a:cubicBezTo>
                      <a:pt x="402" y="16924"/>
                      <a:pt x="651" y="17702"/>
                      <a:pt x="1038" y="18325"/>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0" name="Shape 2460"/>
              <p:cNvSpPr/>
              <p:nvPr/>
            </p:nvSpPr>
            <p:spPr>
              <a:xfrm>
                <a:off x="1523688" y="175810"/>
                <a:ext cx="107436" cy="254252"/>
              </a:xfrm>
              <a:custGeom>
                <a:avLst/>
                <a:gdLst/>
                <a:ahLst/>
                <a:cxnLst>
                  <a:cxn ang="0">
                    <a:pos x="wd2" y="hd2"/>
                  </a:cxn>
                  <a:cxn ang="5400000">
                    <a:pos x="wd2" y="hd2"/>
                  </a:cxn>
                  <a:cxn ang="10800000">
                    <a:pos x="wd2" y="hd2"/>
                  </a:cxn>
                  <a:cxn ang="16200000">
                    <a:pos x="wd2" y="hd2"/>
                  </a:cxn>
                </a:cxnLst>
                <a:rect l="0" t="0" r="r" b="b"/>
                <a:pathLst>
                  <a:path w="21600" h="19010" extrusionOk="0">
                    <a:moveTo>
                      <a:pt x="21600" y="15127"/>
                    </a:moveTo>
                    <a:lnTo>
                      <a:pt x="21600" y="3888"/>
                    </a:lnTo>
                    <a:cubicBezTo>
                      <a:pt x="21600" y="-1296"/>
                      <a:pt x="0" y="-1296"/>
                      <a:pt x="0" y="3888"/>
                    </a:cubicBezTo>
                    <a:lnTo>
                      <a:pt x="0" y="15127"/>
                    </a:lnTo>
                    <a:cubicBezTo>
                      <a:pt x="0" y="20304"/>
                      <a:pt x="21600" y="20304"/>
                      <a:pt x="21600" y="15127"/>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1" name="Shape 2461"/>
              <p:cNvSpPr/>
              <p:nvPr/>
            </p:nvSpPr>
            <p:spPr>
              <a:xfrm>
                <a:off x="351620" y="644638"/>
                <a:ext cx="1087934" cy="1027941"/>
              </a:xfrm>
              <a:custGeom>
                <a:avLst/>
                <a:gdLst/>
                <a:ahLst/>
                <a:cxnLst>
                  <a:cxn ang="0">
                    <a:pos x="wd2" y="hd2"/>
                  </a:cxn>
                  <a:cxn ang="5400000">
                    <a:pos x="wd2" y="hd2"/>
                  </a:cxn>
                  <a:cxn ang="10800000">
                    <a:pos x="wd2" y="hd2"/>
                  </a:cxn>
                  <a:cxn ang="16200000">
                    <a:pos x="wd2" y="hd2"/>
                  </a:cxn>
                </a:cxnLst>
                <a:rect l="0" t="0" r="r" b="b"/>
                <a:pathLst>
                  <a:path w="20205" h="21212" extrusionOk="0">
                    <a:moveTo>
                      <a:pt x="17952" y="13145"/>
                    </a:moveTo>
                    <a:cubicBezTo>
                      <a:pt x="17128" y="16639"/>
                      <a:pt x="13741" y="18594"/>
                      <a:pt x="10731" y="18953"/>
                    </a:cubicBezTo>
                    <a:cubicBezTo>
                      <a:pt x="7403" y="19352"/>
                      <a:pt x="4177" y="17804"/>
                      <a:pt x="2633" y="14427"/>
                    </a:cubicBezTo>
                    <a:cubicBezTo>
                      <a:pt x="-48" y="8567"/>
                      <a:pt x="5158" y="1232"/>
                      <a:pt x="10844" y="2405"/>
                    </a:cubicBezTo>
                    <a:cubicBezTo>
                      <a:pt x="11037" y="2446"/>
                      <a:pt x="11210" y="2425"/>
                      <a:pt x="11366" y="2366"/>
                    </a:cubicBezTo>
                    <a:cubicBezTo>
                      <a:pt x="15807" y="3340"/>
                      <a:pt x="19185" y="7917"/>
                      <a:pt x="17952" y="13145"/>
                    </a:cubicBezTo>
                    <a:close/>
                    <a:moveTo>
                      <a:pt x="10510" y="6"/>
                    </a:moveTo>
                    <a:cubicBezTo>
                      <a:pt x="10310" y="-15"/>
                      <a:pt x="10144" y="24"/>
                      <a:pt x="10008" y="99"/>
                    </a:cubicBezTo>
                    <a:cubicBezTo>
                      <a:pt x="3859" y="-163"/>
                      <a:pt x="-983" y="6440"/>
                      <a:pt x="171" y="13268"/>
                    </a:cubicBezTo>
                    <a:cubicBezTo>
                      <a:pt x="1069" y="18586"/>
                      <a:pt x="5866" y="21437"/>
                      <a:pt x="10398" y="21198"/>
                    </a:cubicBezTo>
                    <a:cubicBezTo>
                      <a:pt x="14634" y="20976"/>
                      <a:pt x="18848" y="18098"/>
                      <a:pt x="19960" y="13379"/>
                    </a:cubicBezTo>
                    <a:cubicBezTo>
                      <a:pt x="20617" y="10593"/>
                      <a:pt x="19873" y="7581"/>
                      <a:pt x="18630" y="5144"/>
                    </a:cubicBezTo>
                    <a:cubicBezTo>
                      <a:pt x="16948" y="1842"/>
                      <a:pt x="13761" y="368"/>
                      <a:pt x="10510" y="6"/>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2" name="Shape 2462"/>
              <p:cNvSpPr/>
              <p:nvPr/>
            </p:nvSpPr>
            <p:spPr>
              <a:xfrm>
                <a:off x="556732" y="849750"/>
                <a:ext cx="669071" cy="635732"/>
              </a:xfrm>
              <a:custGeom>
                <a:avLst/>
                <a:gdLst/>
                <a:ahLst/>
                <a:cxnLst>
                  <a:cxn ang="0">
                    <a:pos x="wd2" y="hd2"/>
                  </a:cxn>
                  <a:cxn ang="5400000">
                    <a:pos x="wd2" y="hd2"/>
                  </a:cxn>
                  <a:cxn ang="10800000">
                    <a:pos x="wd2" y="hd2"/>
                  </a:cxn>
                  <a:cxn ang="16200000">
                    <a:pos x="wd2" y="hd2"/>
                  </a:cxn>
                </a:cxnLst>
                <a:rect l="0" t="0" r="r" b="b"/>
                <a:pathLst>
                  <a:path w="20653" h="21581" extrusionOk="0">
                    <a:moveTo>
                      <a:pt x="16614" y="12835"/>
                    </a:moveTo>
                    <a:cubicBezTo>
                      <a:pt x="15969" y="15545"/>
                      <a:pt x="13230" y="17047"/>
                      <a:pt x="10797" y="17332"/>
                    </a:cubicBezTo>
                    <a:cubicBezTo>
                      <a:pt x="10522" y="17367"/>
                      <a:pt x="10240" y="17383"/>
                      <a:pt x="9965" y="17383"/>
                    </a:cubicBezTo>
                    <a:cubicBezTo>
                      <a:pt x="7465" y="17383"/>
                      <a:pt x="5354" y="16039"/>
                      <a:pt x="4314" y="13788"/>
                    </a:cubicBezTo>
                    <a:cubicBezTo>
                      <a:pt x="3446" y="11912"/>
                      <a:pt x="3582" y="9697"/>
                      <a:pt x="4690" y="7709"/>
                    </a:cubicBezTo>
                    <a:cubicBezTo>
                      <a:pt x="5872" y="5590"/>
                      <a:pt x="7864" y="4273"/>
                      <a:pt x="9884" y="4273"/>
                    </a:cubicBezTo>
                    <a:cubicBezTo>
                      <a:pt x="10199" y="4273"/>
                      <a:pt x="10516" y="4304"/>
                      <a:pt x="10827" y="4368"/>
                    </a:cubicBezTo>
                    <a:cubicBezTo>
                      <a:pt x="11066" y="4418"/>
                      <a:pt x="11283" y="4418"/>
                      <a:pt x="11503" y="4379"/>
                    </a:cubicBezTo>
                    <a:cubicBezTo>
                      <a:pt x="13359" y="4842"/>
                      <a:pt x="14962" y="6056"/>
                      <a:pt x="15920" y="7738"/>
                    </a:cubicBezTo>
                    <a:cubicBezTo>
                      <a:pt x="16801" y="9283"/>
                      <a:pt x="17041" y="11046"/>
                      <a:pt x="16614" y="12835"/>
                    </a:cubicBezTo>
                    <a:close/>
                    <a:moveTo>
                      <a:pt x="10801" y="12"/>
                    </a:moveTo>
                    <a:cubicBezTo>
                      <a:pt x="10535" y="-19"/>
                      <a:pt x="10299" y="9"/>
                      <a:pt x="10069" y="88"/>
                    </a:cubicBezTo>
                    <a:cubicBezTo>
                      <a:pt x="7128" y="28"/>
                      <a:pt x="4353" y="1484"/>
                      <a:pt x="2416" y="4051"/>
                    </a:cubicBezTo>
                    <a:cubicBezTo>
                      <a:pt x="425" y="6690"/>
                      <a:pt x="-391" y="10109"/>
                      <a:pt x="176" y="13429"/>
                    </a:cubicBezTo>
                    <a:cubicBezTo>
                      <a:pt x="846" y="17353"/>
                      <a:pt x="4240" y="21581"/>
                      <a:pt x="10111" y="21581"/>
                    </a:cubicBezTo>
                    <a:cubicBezTo>
                      <a:pt x="10289" y="21581"/>
                      <a:pt x="10467" y="21577"/>
                      <a:pt x="10645" y="21567"/>
                    </a:cubicBezTo>
                    <a:cubicBezTo>
                      <a:pt x="15325" y="21325"/>
                      <a:pt x="19334" y="18051"/>
                      <a:pt x="20393" y="13604"/>
                    </a:cubicBezTo>
                    <a:cubicBezTo>
                      <a:pt x="21209" y="10167"/>
                      <a:pt x="19914" y="6901"/>
                      <a:pt x="19068" y="5259"/>
                    </a:cubicBezTo>
                    <a:cubicBezTo>
                      <a:pt x="17540" y="2292"/>
                      <a:pt x="14606" y="430"/>
                      <a:pt x="10801" y="12"/>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3" name="Shape 2463"/>
              <p:cNvSpPr/>
              <p:nvPr/>
            </p:nvSpPr>
            <p:spPr>
              <a:xfrm>
                <a:off x="849749" y="996258"/>
                <a:ext cx="187753" cy="217620"/>
              </a:xfrm>
              <a:custGeom>
                <a:avLst/>
                <a:gdLst/>
                <a:ahLst/>
                <a:cxnLst>
                  <a:cxn ang="0">
                    <a:pos x="wd2" y="hd2"/>
                  </a:cxn>
                  <a:cxn ang="5400000">
                    <a:pos x="wd2" y="hd2"/>
                  </a:cxn>
                  <a:cxn ang="10800000">
                    <a:pos x="wd2" y="hd2"/>
                  </a:cxn>
                  <a:cxn ang="16200000">
                    <a:pos x="wd2" y="hd2"/>
                  </a:cxn>
                </a:cxnLst>
                <a:rect l="0" t="0" r="r" b="b"/>
                <a:pathLst>
                  <a:path w="20639" h="19505" extrusionOk="0">
                    <a:moveTo>
                      <a:pt x="8850" y="588"/>
                    </a:moveTo>
                    <a:cubicBezTo>
                      <a:pt x="5943" y="-533"/>
                      <a:pt x="2505" y="-100"/>
                      <a:pt x="775" y="2319"/>
                    </a:cubicBezTo>
                    <a:cubicBezTo>
                      <a:pt x="-747" y="4422"/>
                      <a:pt x="-20" y="7782"/>
                      <a:pt x="2899" y="8900"/>
                    </a:cubicBezTo>
                    <a:cubicBezTo>
                      <a:pt x="4836" y="9651"/>
                      <a:pt x="6058" y="10329"/>
                      <a:pt x="7475" y="11634"/>
                    </a:cubicBezTo>
                    <a:cubicBezTo>
                      <a:pt x="8340" y="12434"/>
                      <a:pt x="8790" y="13901"/>
                      <a:pt x="8825" y="14850"/>
                    </a:cubicBezTo>
                    <a:cubicBezTo>
                      <a:pt x="9045" y="21046"/>
                      <a:pt x="20853" y="21067"/>
                      <a:pt x="20636" y="14850"/>
                    </a:cubicBezTo>
                    <a:cubicBezTo>
                      <a:pt x="20416" y="8608"/>
                      <a:pt x="15745" y="3229"/>
                      <a:pt x="8850" y="588"/>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71" name="Group 2471"/>
            <p:cNvGrpSpPr/>
            <p:nvPr/>
          </p:nvGrpSpPr>
          <p:grpSpPr>
            <a:xfrm>
              <a:off x="4967013" y="5863053"/>
              <a:ext cx="1102017" cy="1184599"/>
              <a:chOff x="0" y="0"/>
              <a:chExt cx="2204034" cy="2369196"/>
            </a:xfrm>
          </p:grpSpPr>
          <p:sp>
            <p:nvSpPr>
              <p:cNvPr id="2465" name="Shape 2465"/>
              <p:cNvSpPr/>
              <p:nvPr/>
            </p:nvSpPr>
            <p:spPr>
              <a:xfrm>
                <a:off x="1579790" y="1613404"/>
                <a:ext cx="624245" cy="701747"/>
              </a:xfrm>
              <a:custGeom>
                <a:avLst/>
                <a:gdLst/>
                <a:ahLst/>
                <a:cxnLst>
                  <a:cxn ang="0">
                    <a:pos x="wd2" y="hd2"/>
                  </a:cxn>
                  <a:cxn ang="5400000">
                    <a:pos x="wd2" y="hd2"/>
                  </a:cxn>
                  <a:cxn ang="10800000">
                    <a:pos x="wd2" y="hd2"/>
                  </a:cxn>
                  <a:cxn ang="16200000">
                    <a:pos x="wd2" y="hd2"/>
                  </a:cxn>
                </a:cxnLst>
                <a:rect l="0" t="0" r="r" b="b"/>
                <a:pathLst>
                  <a:path w="21264" h="21385" extrusionOk="0">
                    <a:moveTo>
                      <a:pt x="11163" y="10608"/>
                    </a:moveTo>
                    <a:cubicBezTo>
                      <a:pt x="10394" y="10715"/>
                      <a:pt x="9672" y="10240"/>
                      <a:pt x="9553" y="9552"/>
                    </a:cubicBezTo>
                    <a:cubicBezTo>
                      <a:pt x="9509" y="9282"/>
                      <a:pt x="9561" y="9024"/>
                      <a:pt x="9691" y="8792"/>
                    </a:cubicBezTo>
                    <a:cubicBezTo>
                      <a:pt x="9887" y="8439"/>
                      <a:pt x="10274" y="8171"/>
                      <a:pt x="10745" y="8110"/>
                    </a:cubicBezTo>
                    <a:cubicBezTo>
                      <a:pt x="11267" y="8039"/>
                      <a:pt x="11772" y="8232"/>
                      <a:pt x="12072" y="8585"/>
                    </a:cubicBezTo>
                    <a:cubicBezTo>
                      <a:pt x="12216" y="8753"/>
                      <a:pt x="12320" y="8954"/>
                      <a:pt x="12355" y="9174"/>
                    </a:cubicBezTo>
                    <a:cubicBezTo>
                      <a:pt x="12467" y="9858"/>
                      <a:pt x="11944" y="10501"/>
                      <a:pt x="11163" y="10608"/>
                    </a:cubicBezTo>
                    <a:close/>
                    <a:moveTo>
                      <a:pt x="20271" y="5781"/>
                    </a:moveTo>
                    <a:lnTo>
                      <a:pt x="11258" y="5781"/>
                    </a:lnTo>
                    <a:lnTo>
                      <a:pt x="2896" y="316"/>
                    </a:lnTo>
                    <a:cubicBezTo>
                      <a:pt x="2082" y="-215"/>
                      <a:pt x="943" y="-61"/>
                      <a:pt x="353" y="666"/>
                    </a:cubicBezTo>
                    <a:cubicBezTo>
                      <a:pt x="-241" y="1397"/>
                      <a:pt x="-70" y="2414"/>
                      <a:pt x="746" y="2945"/>
                    </a:cubicBezTo>
                    <a:lnTo>
                      <a:pt x="5062" y="5781"/>
                    </a:lnTo>
                    <a:lnTo>
                      <a:pt x="2186" y="5781"/>
                    </a:lnTo>
                    <a:cubicBezTo>
                      <a:pt x="1568" y="5781"/>
                      <a:pt x="1090" y="6285"/>
                      <a:pt x="1198" y="6830"/>
                    </a:cubicBezTo>
                    <a:lnTo>
                      <a:pt x="3857" y="20640"/>
                    </a:lnTo>
                    <a:cubicBezTo>
                      <a:pt x="3941" y="21071"/>
                      <a:pt x="4352" y="21385"/>
                      <a:pt x="4842" y="21385"/>
                    </a:cubicBezTo>
                    <a:lnTo>
                      <a:pt x="17692" y="21385"/>
                    </a:lnTo>
                    <a:cubicBezTo>
                      <a:pt x="18181" y="21385"/>
                      <a:pt x="18599" y="21071"/>
                      <a:pt x="18677" y="20635"/>
                    </a:cubicBezTo>
                    <a:lnTo>
                      <a:pt x="21247" y="6823"/>
                    </a:lnTo>
                    <a:cubicBezTo>
                      <a:pt x="21359" y="6277"/>
                      <a:pt x="20888" y="5781"/>
                      <a:pt x="20271" y="5781"/>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6" name="Shape 2466"/>
              <p:cNvSpPr/>
              <p:nvPr/>
            </p:nvSpPr>
            <p:spPr>
              <a:xfrm>
                <a:off x="739476" y="0"/>
                <a:ext cx="636289" cy="559367"/>
              </a:xfrm>
              <a:custGeom>
                <a:avLst/>
                <a:gdLst/>
                <a:ahLst/>
                <a:cxnLst>
                  <a:cxn ang="0">
                    <a:pos x="wd2" y="hd2"/>
                  </a:cxn>
                  <a:cxn ang="5400000">
                    <a:pos x="wd2" y="hd2"/>
                  </a:cxn>
                  <a:cxn ang="10800000">
                    <a:pos x="wd2" y="hd2"/>
                  </a:cxn>
                  <a:cxn ang="16200000">
                    <a:pos x="wd2" y="hd2"/>
                  </a:cxn>
                </a:cxnLst>
                <a:rect l="0" t="0" r="r" b="b"/>
                <a:pathLst>
                  <a:path w="21495" h="21600" extrusionOk="0">
                    <a:moveTo>
                      <a:pt x="3092" y="21600"/>
                    </a:moveTo>
                    <a:cubicBezTo>
                      <a:pt x="5141" y="21600"/>
                      <a:pt x="7391" y="20297"/>
                      <a:pt x="7391" y="20297"/>
                    </a:cubicBezTo>
                    <a:cubicBezTo>
                      <a:pt x="6331" y="19587"/>
                      <a:pt x="5785" y="18181"/>
                      <a:pt x="5523" y="16763"/>
                    </a:cubicBezTo>
                    <a:cubicBezTo>
                      <a:pt x="6636" y="18870"/>
                      <a:pt x="8565" y="20256"/>
                      <a:pt x="10749" y="20256"/>
                    </a:cubicBezTo>
                    <a:cubicBezTo>
                      <a:pt x="12931" y="20256"/>
                      <a:pt x="14860" y="18870"/>
                      <a:pt x="15973" y="16763"/>
                    </a:cubicBezTo>
                    <a:cubicBezTo>
                      <a:pt x="15711" y="18190"/>
                      <a:pt x="15165" y="19587"/>
                      <a:pt x="14103" y="20297"/>
                    </a:cubicBezTo>
                    <a:cubicBezTo>
                      <a:pt x="14103" y="20297"/>
                      <a:pt x="16356" y="21600"/>
                      <a:pt x="18404" y="21600"/>
                    </a:cubicBezTo>
                    <a:cubicBezTo>
                      <a:pt x="19729" y="21600"/>
                      <a:pt x="20978" y="21055"/>
                      <a:pt x="21469" y="19240"/>
                    </a:cubicBezTo>
                    <a:cubicBezTo>
                      <a:pt x="21548" y="18966"/>
                      <a:pt x="21445" y="18675"/>
                      <a:pt x="21224" y="18548"/>
                    </a:cubicBezTo>
                    <a:cubicBezTo>
                      <a:pt x="20485" y="18091"/>
                      <a:pt x="18863" y="16781"/>
                      <a:pt x="18863" y="14081"/>
                    </a:cubicBezTo>
                    <a:cubicBezTo>
                      <a:pt x="18863" y="10585"/>
                      <a:pt x="19626" y="0"/>
                      <a:pt x="10749" y="0"/>
                    </a:cubicBezTo>
                    <a:cubicBezTo>
                      <a:pt x="1870" y="0"/>
                      <a:pt x="2634" y="10585"/>
                      <a:pt x="2634" y="14081"/>
                    </a:cubicBezTo>
                    <a:cubicBezTo>
                      <a:pt x="2634" y="16781"/>
                      <a:pt x="1011" y="18091"/>
                      <a:pt x="272" y="18548"/>
                    </a:cubicBezTo>
                    <a:cubicBezTo>
                      <a:pt x="51" y="18686"/>
                      <a:pt x="-52" y="18976"/>
                      <a:pt x="27" y="19240"/>
                    </a:cubicBezTo>
                    <a:cubicBezTo>
                      <a:pt x="518" y="21045"/>
                      <a:pt x="1768" y="21600"/>
                      <a:pt x="3092" y="21600"/>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7" name="Shape 2467"/>
              <p:cNvSpPr/>
              <p:nvPr/>
            </p:nvSpPr>
            <p:spPr>
              <a:xfrm>
                <a:off x="336125" y="605027"/>
                <a:ext cx="1363773" cy="1748301"/>
              </a:xfrm>
              <a:custGeom>
                <a:avLst/>
                <a:gdLst/>
                <a:ahLst/>
                <a:cxnLst>
                  <a:cxn ang="0">
                    <a:pos x="wd2" y="hd2"/>
                  </a:cxn>
                  <a:cxn ang="5400000">
                    <a:pos x="wd2" y="hd2"/>
                  </a:cxn>
                  <a:cxn ang="10800000">
                    <a:pos x="wd2" y="hd2"/>
                  </a:cxn>
                  <a:cxn ang="16200000">
                    <a:pos x="wd2" y="hd2"/>
                  </a:cxn>
                </a:cxnLst>
                <a:rect l="0" t="0" r="r" b="b"/>
                <a:pathLst>
                  <a:path w="21420" h="21267" extrusionOk="0">
                    <a:moveTo>
                      <a:pt x="20870" y="9402"/>
                    </a:moveTo>
                    <a:cubicBezTo>
                      <a:pt x="21473" y="9054"/>
                      <a:pt x="21600" y="8389"/>
                      <a:pt x="21150" y="7921"/>
                    </a:cubicBezTo>
                    <a:lnTo>
                      <a:pt x="14604" y="1105"/>
                    </a:lnTo>
                    <a:cubicBezTo>
                      <a:pt x="13210" y="-333"/>
                      <a:pt x="10433" y="-269"/>
                      <a:pt x="8698" y="732"/>
                    </a:cubicBezTo>
                    <a:cubicBezTo>
                      <a:pt x="8695" y="735"/>
                      <a:pt x="3275" y="3858"/>
                      <a:pt x="3275" y="3858"/>
                    </a:cubicBezTo>
                    <a:lnTo>
                      <a:pt x="0" y="2454"/>
                    </a:lnTo>
                    <a:lnTo>
                      <a:pt x="0" y="4874"/>
                    </a:lnTo>
                    <a:lnTo>
                      <a:pt x="2723" y="6043"/>
                    </a:lnTo>
                    <a:cubicBezTo>
                      <a:pt x="2927" y="6132"/>
                      <a:pt x="3157" y="6174"/>
                      <a:pt x="3385" y="6174"/>
                    </a:cubicBezTo>
                    <a:cubicBezTo>
                      <a:pt x="3674" y="6174"/>
                      <a:pt x="3962" y="6104"/>
                      <a:pt x="4203" y="5966"/>
                    </a:cubicBezTo>
                    <a:lnTo>
                      <a:pt x="7292" y="4186"/>
                    </a:lnTo>
                    <a:lnTo>
                      <a:pt x="7292" y="6813"/>
                    </a:lnTo>
                    <a:lnTo>
                      <a:pt x="4021" y="13881"/>
                    </a:lnTo>
                    <a:cubicBezTo>
                      <a:pt x="3907" y="14117"/>
                      <a:pt x="4137" y="14370"/>
                      <a:pt x="4461" y="14370"/>
                    </a:cubicBezTo>
                    <a:lnTo>
                      <a:pt x="7292" y="14370"/>
                    </a:lnTo>
                    <a:lnTo>
                      <a:pt x="7292" y="19844"/>
                    </a:lnTo>
                    <a:cubicBezTo>
                      <a:pt x="7292" y="20631"/>
                      <a:pt x="8114" y="21267"/>
                      <a:pt x="9129" y="21267"/>
                    </a:cubicBezTo>
                    <a:cubicBezTo>
                      <a:pt x="10145" y="21267"/>
                      <a:pt x="10967" y="20631"/>
                      <a:pt x="10967" y="19844"/>
                    </a:cubicBezTo>
                    <a:lnTo>
                      <a:pt x="10967" y="14365"/>
                    </a:lnTo>
                    <a:lnTo>
                      <a:pt x="11851" y="14365"/>
                    </a:lnTo>
                    <a:lnTo>
                      <a:pt x="11851" y="19838"/>
                    </a:lnTo>
                    <a:cubicBezTo>
                      <a:pt x="11851" y="20623"/>
                      <a:pt x="12673" y="21260"/>
                      <a:pt x="13688" y="21260"/>
                    </a:cubicBezTo>
                    <a:cubicBezTo>
                      <a:pt x="14703" y="21260"/>
                      <a:pt x="15525" y="20623"/>
                      <a:pt x="15525" y="19838"/>
                    </a:cubicBezTo>
                    <a:lnTo>
                      <a:pt x="15525" y="14365"/>
                    </a:lnTo>
                    <a:lnTo>
                      <a:pt x="18357" y="14365"/>
                    </a:lnTo>
                    <a:cubicBezTo>
                      <a:pt x="18684" y="14365"/>
                      <a:pt x="18910" y="14113"/>
                      <a:pt x="18796" y="13875"/>
                    </a:cubicBezTo>
                    <a:lnTo>
                      <a:pt x="15525" y="6808"/>
                    </a:lnTo>
                    <a:lnTo>
                      <a:pt x="15525" y="5599"/>
                    </a:lnTo>
                    <a:lnTo>
                      <a:pt x="18966" y="9181"/>
                    </a:lnTo>
                    <a:cubicBezTo>
                      <a:pt x="19234" y="9460"/>
                      <a:pt x="19646" y="9607"/>
                      <a:pt x="20063" y="9607"/>
                    </a:cubicBezTo>
                    <a:cubicBezTo>
                      <a:pt x="20341" y="9610"/>
                      <a:pt x="20624" y="9543"/>
                      <a:pt x="20870" y="9402"/>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8" name="Shape 2468"/>
              <p:cNvSpPr/>
              <p:nvPr/>
            </p:nvSpPr>
            <p:spPr>
              <a:xfrm>
                <a:off x="168062" y="100837"/>
                <a:ext cx="100577" cy="16469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660"/>
                    </a:lnTo>
                    <a:cubicBezTo>
                      <a:pt x="21600" y="298"/>
                      <a:pt x="16743" y="0"/>
                      <a:pt x="10793" y="0"/>
                    </a:cubicBezTo>
                    <a:cubicBezTo>
                      <a:pt x="4850" y="0"/>
                      <a:pt x="0" y="298"/>
                      <a:pt x="0" y="660"/>
                    </a:cubicBezTo>
                    <a:lnTo>
                      <a:pt x="0" y="21524"/>
                    </a:lnTo>
                    <a:cubicBezTo>
                      <a:pt x="2693" y="21491"/>
                      <a:pt x="5506" y="21474"/>
                      <a:pt x="8248" y="21474"/>
                    </a:cubicBezTo>
                    <a:cubicBezTo>
                      <a:pt x="12795" y="21474"/>
                      <a:pt x="17328" y="21517"/>
                      <a:pt x="21600" y="21600"/>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69" name="Shape 2469"/>
              <p:cNvSpPr/>
              <p:nvPr/>
            </p:nvSpPr>
            <p:spPr>
              <a:xfrm>
                <a:off x="0" y="1882305"/>
                <a:ext cx="604430" cy="486892"/>
              </a:xfrm>
              <a:custGeom>
                <a:avLst/>
                <a:gdLst/>
                <a:ahLst/>
                <a:cxnLst>
                  <a:cxn ang="0">
                    <a:pos x="wd2" y="hd2"/>
                  </a:cxn>
                  <a:cxn ang="5400000">
                    <a:pos x="wd2" y="hd2"/>
                  </a:cxn>
                  <a:cxn ang="10800000">
                    <a:pos x="wd2" y="hd2"/>
                  </a:cxn>
                  <a:cxn ang="16200000">
                    <a:pos x="wd2" y="hd2"/>
                  </a:cxn>
                </a:cxnLst>
                <a:rect l="0" t="0" r="r" b="b"/>
                <a:pathLst>
                  <a:path w="21198" h="21600" extrusionOk="0">
                    <a:moveTo>
                      <a:pt x="20786" y="18868"/>
                    </a:moveTo>
                    <a:cubicBezTo>
                      <a:pt x="17876" y="17025"/>
                      <a:pt x="15502" y="13445"/>
                      <a:pt x="15502" y="8637"/>
                    </a:cubicBezTo>
                    <a:cubicBezTo>
                      <a:pt x="15502" y="3828"/>
                      <a:pt x="13270" y="1740"/>
                      <a:pt x="12387" y="1105"/>
                    </a:cubicBezTo>
                    <a:cubicBezTo>
                      <a:pt x="11323" y="581"/>
                      <a:pt x="10076" y="213"/>
                      <a:pt x="8736" y="68"/>
                    </a:cubicBezTo>
                    <a:cubicBezTo>
                      <a:pt x="8339" y="22"/>
                      <a:pt x="7925" y="0"/>
                      <a:pt x="7509" y="0"/>
                    </a:cubicBezTo>
                    <a:cubicBezTo>
                      <a:pt x="7333" y="0"/>
                      <a:pt x="7148" y="0"/>
                      <a:pt x="6971" y="10"/>
                    </a:cubicBezTo>
                    <a:cubicBezTo>
                      <a:pt x="5050" y="100"/>
                      <a:pt x="3276" y="645"/>
                      <a:pt x="1900" y="1507"/>
                    </a:cubicBezTo>
                    <a:cubicBezTo>
                      <a:pt x="-181" y="3258"/>
                      <a:pt x="4" y="7020"/>
                      <a:pt x="4" y="7020"/>
                    </a:cubicBezTo>
                    <a:cubicBezTo>
                      <a:pt x="4" y="18947"/>
                      <a:pt x="7087" y="21600"/>
                      <a:pt x="13393" y="21600"/>
                    </a:cubicBezTo>
                    <a:cubicBezTo>
                      <a:pt x="16172" y="21600"/>
                      <a:pt x="18802" y="21090"/>
                      <a:pt x="20602" y="20619"/>
                    </a:cubicBezTo>
                    <a:cubicBezTo>
                      <a:pt x="21296" y="20453"/>
                      <a:pt x="21419" y="19267"/>
                      <a:pt x="20786" y="18868"/>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70" name="Shape 2470"/>
              <p:cNvSpPr/>
              <p:nvPr/>
            </p:nvSpPr>
            <p:spPr>
              <a:xfrm>
                <a:off x="100837" y="1781467"/>
                <a:ext cx="230365" cy="70379"/>
              </a:xfrm>
              <a:custGeom>
                <a:avLst/>
                <a:gdLst/>
                <a:ahLst/>
                <a:cxnLst>
                  <a:cxn ang="0">
                    <a:pos x="wd2" y="hd2"/>
                  </a:cxn>
                  <a:cxn ang="5400000">
                    <a:pos x="wd2" y="hd2"/>
                  </a:cxn>
                  <a:cxn ang="10800000">
                    <a:pos x="wd2" y="hd2"/>
                  </a:cxn>
                  <a:cxn ang="16200000">
                    <a:pos x="wd2" y="hd2"/>
                  </a:cxn>
                </a:cxnLst>
                <a:rect l="0" t="0" r="r" b="b"/>
                <a:pathLst>
                  <a:path w="21600" h="21600" extrusionOk="0">
                    <a:moveTo>
                      <a:pt x="6269" y="17973"/>
                    </a:moveTo>
                    <a:cubicBezTo>
                      <a:pt x="7236" y="17671"/>
                      <a:pt x="8224" y="17429"/>
                      <a:pt x="9221" y="17359"/>
                    </a:cubicBezTo>
                    <a:cubicBezTo>
                      <a:pt x="9738" y="17288"/>
                      <a:pt x="10252" y="17288"/>
                      <a:pt x="10769" y="17288"/>
                    </a:cubicBezTo>
                    <a:cubicBezTo>
                      <a:pt x="11997" y="17288"/>
                      <a:pt x="13204" y="17429"/>
                      <a:pt x="14379" y="17751"/>
                    </a:cubicBezTo>
                    <a:cubicBezTo>
                      <a:pt x="15371" y="17973"/>
                      <a:pt x="16365" y="18366"/>
                      <a:pt x="17331" y="18829"/>
                    </a:cubicBezTo>
                    <a:cubicBezTo>
                      <a:pt x="18156" y="19222"/>
                      <a:pt x="18956" y="19666"/>
                      <a:pt x="19759" y="20230"/>
                    </a:cubicBezTo>
                    <a:lnTo>
                      <a:pt x="21600" y="21600"/>
                    </a:lnTo>
                    <a:cubicBezTo>
                      <a:pt x="21265" y="19303"/>
                      <a:pt x="20911" y="17137"/>
                      <a:pt x="20514" y="15203"/>
                    </a:cubicBezTo>
                    <a:cubicBezTo>
                      <a:pt x="19969" y="12573"/>
                      <a:pt x="19384" y="10256"/>
                      <a:pt x="18768" y="8412"/>
                    </a:cubicBezTo>
                    <a:cubicBezTo>
                      <a:pt x="18298" y="7012"/>
                      <a:pt x="17805" y="5863"/>
                      <a:pt x="17279" y="4997"/>
                    </a:cubicBezTo>
                    <a:cubicBezTo>
                      <a:pt x="17069" y="4634"/>
                      <a:pt x="16839" y="4312"/>
                      <a:pt x="16620" y="4000"/>
                    </a:cubicBezTo>
                    <a:cubicBezTo>
                      <a:pt x="14786" y="1400"/>
                      <a:pt x="12801" y="0"/>
                      <a:pt x="10794" y="0"/>
                    </a:cubicBezTo>
                    <a:cubicBezTo>
                      <a:pt x="9572" y="0"/>
                      <a:pt x="8365" y="544"/>
                      <a:pt x="7190" y="1551"/>
                    </a:cubicBezTo>
                    <a:cubicBezTo>
                      <a:pt x="6433" y="2156"/>
                      <a:pt x="5675" y="2992"/>
                      <a:pt x="4949" y="4090"/>
                    </a:cubicBezTo>
                    <a:lnTo>
                      <a:pt x="4315" y="4997"/>
                    </a:lnTo>
                    <a:cubicBezTo>
                      <a:pt x="3789" y="5863"/>
                      <a:pt x="3272" y="7093"/>
                      <a:pt x="2779" y="8563"/>
                    </a:cubicBezTo>
                    <a:cubicBezTo>
                      <a:pt x="1693" y="11787"/>
                      <a:pt x="726" y="16361"/>
                      <a:pt x="0" y="21600"/>
                    </a:cubicBezTo>
                    <a:cubicBezTo>
                      <a:pt x="1219" y="20593"/>
                      <a:pt x="2493" y="19666"/>
                      <a:pt x="3820" y="18981"/>
                    </a:cubicBezTo>
                    <a:cubicBezTo>
                      <a:pt x="4620" y="18588"/>
                      <a:pt x="5423" y="18215"/>
                      <a:pt x="6269" y="17973"/>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74" name="Group 2474"/>
            <p:cNvGrpSpPr/>
            <p:nvPr/>
          </p:nvGrpSpPr>
          <p:grpSpPr>
            <a:xfrm>
              <a:off x="5118803" y="5098587"/>
              <a:ext cx="798435" cy="670492"/>
              <a:chOff x="0" y="0"/>
              <a:chExt cx="1596868" cy="1340984"/>
            </a:xfrm>
            <a:solidFill>
              <a:srgbClr val="FFFFFF">
                <a:alpha val="31000"/>
              </a:srgbClr>
            </a:solidFill>
          </p:grpSpPr>
          <p:sp>
            <p:nvSpPr>
              <p:cNvPr id="2472" name="Shape 2472"/>
              <p:cNvSpPr/>
              <p:nvPr/>
            </p:nvSpPr>
            <p:spPr>
              <a:xfrm>
                <a:off x="0" y="0"/>
                <a:ext cx="1596869" cy="1130809"/>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73" name="Shape 2473"/>
              <p:cNvSpPr/>
              <p:nvPr/>
            </p:nvSpPr>
            <p:spPr>
              <a:xfrm>
                <a:off x="293914" y="1200150"/>
                <a:ext cx="1037814" cy="14083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77" name="Group 2477"/>
            <p:cNvGrpSpPr/>
            <p:nvPr/>
          </p:nvGrpSpPr>
          <p:grpSpPr>
            <a:xfrm>
              <a:off x="7927587" y="6045778"/>
              <a:ext cx="1415952" cy="977412"/>
              <a:chOff x="0" y="0"/>
              <a:chExt cx="2831903" cy="1954824"/>
            </a:xfrm>
          </p:grpSpPr>
          <p:sp>
            <p:nvSpPr>
              <p:cNvPr id="2475" name="Shape 2475"/>
              <p:cNvSpPr/>
              <p:nvPr/>
            </p:nvSpPr>
            <p:spPr>
              <a:xfrm>
                <a:off x="0" y="0"/>
                <a:ext cx="2238162" cy="1643065"/>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solidFill>
                <a:srgbClr val="FFFFFF">
                  <a:alpha val="1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76" name="Shape 2476"/>
              <p:cNvSpPr/>
              <p:nvPr/>
            </p:nvSpPr>
            <p:spPr>
              <a:xfrm>
                <a:off x="39980" y="639687"/>
                <a:ext cx="2791924" cy="1315138"/>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solidFill>
                <a:srgbClr val="FFFFFF">
                  <a:alpha val="1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81" name="Group 2481"/>
            <p:cNvGrpSpPr/>
            <p:nvPr/>
          </p:nvGrpSpPr>
          <p:grpSpPr>
            <a:xfrm rot="894935">
              <a:off x="8017951" y="4671601"/>
              <a:ext cx="892968" cy="1247684"/>
              <a:chOff x="0" y="0"/>
              <a:chExt cx="1785935" cy="2495366"/>
            </a:xfrm>
          </p:grpSpPr>
          <p:sp>
            <p:nvSpPr>
              <p:cNvPr id="2478" name="Shape 2478"/>
              <p:cNvSpPr/>
              <p:nvPr/>
            </p:nvSpPr>
            <p:spPr>
              <a:xfrm>
                <a:off x="0" y="0"/>
                <a:ext cx="1785936" cy="2495367"/>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79" name="Shape 2479"/>
              <p:cNvSpPr/>
              <p:nvPr/>
            </p:nvSpPr>
            <p:spPr>
              <a:xfrm>
                <a:off x="281694" y="1936653"/>
                <a:ext cx="1217082" cy="1691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80" name="Shape 2480"/>
              <p:cNvSpPr/>
              <p:nvPr/>
            </p:nvSpPr>
            <p:spPr>
              <a:xfrm>
                <a:off x="563389" y="2183137"/>
                <a:ext cx="632576" cy="11650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485" name="Group 2485"/>
            <p:cNvGrpSpPr/>
            <p:nvPr/>
          </p:nvGrpSpPr>
          <p:grpSpPr>
            <a:xfrm>
              <a:off x="7001845" y="4881710"/>
              <a:ext cx="756012" cy="910215"/>
              <a:chOff x="0" y="0"/>
              <a:chExt cx="1512023" cy="1820427"/>
            </a:xfrm>
          </p:grpSpPr>
          <p:sp>
            <p:nvSpPr>
              <p:cNvPr id="2482" name="Shape 2482"/>
              <p:cNvSpPr/>
              <p:nvPr/>
            </p:nvSpPr>
            <p:spPr>
              <a:xfrm>
                <a:off x="0" y="421692"/>
                <a:ext cx="1512024" cy="1398736"/>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83" name="Shape 2483"/>
              <p:cNvSpPr/>
              <p:nvPr/>
            </p:nvSpPr>
            <p:spPr>
              <a:xfrm>
                <a:off x="759045" y="168677"/>
                <a:ext cx="193301" cy="294418"/>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484" name="Shape 2484"/>
              <p:cNvSpPr/>
              <p:nvPr/>
            </p:nvSpPr>
            <p:spPr>
              <a:xfrm>
                <a:off x="365466" y="0"/>
                <a:ext cx="414201" cy="365747"/>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nvGrpSpPr>
          <p:cNvPr id="2" name="Group 1">
            <a:extLst>
              <a:ext uri="{FF2B5EF4-FFF2-40B4-BE49-F238E27FC236}">
                <a16:creationId xmlns:a16="http://schemas.microsoft.com/office/drawing/2014/main" id="{B617C360-266C-4889-846E-EF2C5C59CC43}"/>
              </a:ext>
            </a:extLst>
          </p:cNvPr>
          <p:cNvGrpSpPr/>
          <p:nvPr/>
        </p:nvGrpSpPr>
        <p:grpSpPr>
          <a:xfrm>
            <a:off x="2700498" y="881145"/>
            <a:ext cx="7663198" cy="1115188"/>
            <a:chOff x="2700498" y="881145"/>
            <a:chExt cx="7663198" cy="1115188"/>
          </a:xfrm>
        </p:grpSpPr>
        <p:sp>
          <p:nvSpPr>
            <p:cNvPr id="2486" name="Shape 2486"/>
            <p:cNvSpPr/>
            <p:nvPr/>
          </p:nvSpPr>
          <p:spPr>
            <a:xfrm>
              <a:off x="2700498" y="881145"/>
              <a:ext cx="7663198"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A5AAAF"/>
                  </a:solidFill>
                  <a:latin typeface="Arimo"/>
                  <a:ea typeface="Arimo"/>
                  <a:cs typeface="Arimo"/>
                  <a:sym typeface="Arimo"/>
                </a:defRPr>
              </a:lvl1pPr>
            </a:lstStyle>
            <a:p>
              <a:pPr lvl="0">
                <a:defRPr sz="1800" b="0" spc="0">
                  <a:solidFill>
                    <a:srgbClr val="000000"/>
                  </a:solidFill>
                </a:defRPr>
              </a:pPr>
              <a:r>
                <a:rPr lang="en-US" sz="3067" dirty="0">
                  <a:solidFill>
                    <a:schemeClr val="bg1"/>
                  </a:solidFill>
                  <a:latin typeface="Arial" panose="020B0604020202020204" pitchFamily="34" charset="0"/>
                  <a:cs typeface="Arial" panose="020B0604020202020204" pitchFamily="34" charset="0"/>
                </a:rPr>
                <a:t>OUR SERVICE</a:t>
              </a:r>
              <a:endParaRPr sz="3067" dirty="0">
                <a:solidFill>
                  <a:schemeClr val="bg1"/>
                </a:solidFill>
                <a:latin typeface="Arial" panose="020B0604020202020204" pitchFamily="34" charset="0"/>
                <a:cs typeface="Arial" panose="020B0604020202020204" pitchFamily="34" charset="0"/>
              </a:endParaRPr>
            </a:p>
          </p:txBody>
        </p:sp>
        <p:sp>
          <p:nvSpPr>
            <p:cNvPr id="2487" name="Shape 2487"/>
            <p:cNvSpPr/>
            <p:nvPr/>
          </p:nvSpPr>
          <p:spPr>
            <a:xfrm>
              <a:off x="2700498" y="1484693"/>
              <a:ext cx="7578831"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FFFFFF"/>
                  </a:solidFill>
                  <a:latin typeface="Arimo"/>
                  <a:ea typeface="Arimo"/>
                  <a:cs typeface="Arimo"/>
                  <a:sym typeface="Arimo"/>
                </a:defRPr>
              </a:lvl1pPr>
            </a:lstStyle>
            <a:p>
              <a:pPr lvl="0">
                <a:defRPr sz="1800">
                  <a:solidFill>
                    <a:srgbClr val="000000"/>
                  </a:solidFill>
                </a:defRPr>
              </a:pP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has been the industry's standard dummy.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has been the industry's standard dummy.</a:t>
              </a:r>
            </a:p>
          </p:txBody>
        </p:sp>
      </p:grpSp>
      <p:sp>
        <p:nvSpPr>
          <p:cNvPr id="2488" name="Shape 2488"/>
          <p:cNvSpPr/>
          <p:nvPr/>
        </p:nvSpPr>
        <p:spPr>
          <a:xfrm>
            <a:off x="2753195" y="3452554"/>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b="1">
                <a:solidFill>
                  <a:srgbClr val="FFFFFF"/>
                </a:solidFill>
                <a:latin typeface="Arimo"/>
                <a:ea typeface="Arimo"/>
                <a:cs typeface="Arimo"/>
                <a:sym typeface="Arimo"/>
              </a:defRPr>
            </a:lvl1pPr>
          </a:lstStyle>
          <a:p>
            <a:pPr lvl="0">
              <a:defRPr sz="1800" b="0">
                <a:solidFill>
                  <a:srgbClr val="000000"/>
                </a:solidFill>
              </a:defRPr>
            </a:pPr>
            <a:r>
              <a:rPr sz="1467" dirty="0">
                <a:solidFill>
                  <a:schemeClr val="bg1"/>
                </a:solidFill>
              </a:rPr>
              <a:t>Product or Service Title Goes Here with Short Detailed</a:t>
            </a:r>
          </a:p>
        </p:txBody>
      </p:sp>
      <p:grpSp>
        <p:nvGrpSpPr>
          <p:cNvPr id="2501" name="Group 2501"/>
          <p:cNvGrpSpPr/>
          <p:nvPr/>
        </p:nvGrpSpPr>
        <p:grpSpPr>
          <a:xfrm>
            <a:off x="2700500" y="2729077"/>
            <a:ext cx="2856600" cy="666959"/>
            <a:chOff x="0" y="0"/>
            <a:chExt cx="5713198" cy="1333916"/>
          </a:xfrm>
        </p:grpSpPr>
        <p:grpSp>
          <p:nvGrpSpPr>
            <p:cNvPr id="2495" name="Group 2495"/>
            <p:cNvGrpSpPr/>
            <p:nvPr/>
          </p:nvGrpSpPr>
          <p:grpSpPr>
            <a:xfrm>
              <a:off x="-1" y="-1"/>
              <a:ext cx="5713200" cy="1333918"/>
              <a:chOff x="-59266" y="-29633"/>
              <a:chExt cx="5713198" cy="1333916"/>
            </a:xfrm>
          </p:grpSpPr>
          <p:sp>
            <p:nvSpPr>
              <p:cNvPr id="2489" name="Shape 2489"/>
              <p:cNvSpPr/>
              <p:nvPr/>
            </p:nvSpPr>
            <p:spPr>
              <a:xfrm>
                <a:off x="578021" y="355766"/>
                <a:ext cx="5075912" cy="625353"/>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490" name="Shape 2490"/>
              <p:cNvSpPr/>
              <p:nvPr/>
            </p:nvSpPr>
            <p:spPr>
              <a:xfrm>
                <a:off x="-59267" y="-29634"/>
                <a:ext cx="1333917" cy="13339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494" name="Group 2494"/>
              <p:cNvGrpSpPr/>
              <p:nvPr/>
            </p:nvGrpSpPr>
            <p:grpSpPr>
              <a:xfrm>
                <a:off x="129796" y="105605"/>
                <a:ext cx="989657" cy="1038039"/>
                <a:chOff x="0" y="0"/>
                <a:chExt cx="989655" cy="1038038"/>
              </a:xfrm>
            </p:grpSpPr>
            <p:sp>
              <p:nvSpPr>
                <p:cNvPr id="2491" name="Shape 2491"/>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5">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492" name="Shape 2492"/>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978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493" name="Shape 2493"/>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5"/>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2499" name="Group 2499"/>
            <p:cNvGrpSpPr/>
            <p:nvPr/>
          </p:nvGrpSpPr>
          <p:grpSpPr>
            <a:xfrm>
              <a:off x="403549" y="364787"/>
              <a:ext cx="514562" cy="435273"/>
              <a:chOff x="0" y="0"/>
              <a:chExt cx="514561" cy="435272"/>
            </a:xfrm>
          </p:grpSpPr>
          <p:sp>
            <p:nvSpPr>
              <p:cNvPr id="2496" name="Shape 2496"/>
              <p:cNvSpPr/>
              <p:nvPr/>
            </p:nvSpPr>
            <p:spPr>
              <a:xfrm>
                <a:off x="0" y="0"/>
                <a:ext cx="514349" cy="371235"/>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497" name="Shape 2497"/>
              <p:cNvSpPr/>
              <p:nvPr/>
            </p:nvSpPr>
            <p:spPr>
              <a:xfrm>
                <a:off x="268750" y="152534"/>
                <a:ext cx="160693" cy="153556"/>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498" name="Shape 2498"/>
              <p:cNvSpPr/>
              <p:nvPr/>
            </p:nvSpPr>
            <p:spPr>
              <a:xfrm>
                <a:off x="0" y="399494"/>
                <a:ext cx="514562" cy="3577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2500" name="Shape 2500"/>
            <p:cNvSpPr/>
            <p:nvPr/>
          </p:nvSpPr>
          <p:spPr>
            <a:xfrm>
              <a:off x="1542299" y="479350"/>
              <a:ext cx="3733272" cy="4006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Loren Epsom is simply dummy</a:t>
              </a:r>
            </a:p>
          </p:txBody>
        </p:sp>
      </p:grpSp>
      <p:sp>
        <p:nvSpPr>
          <p:cNvPr id="2502" name="Shape 2502"/>
          <p:cNvSpPr/>
          <p:nvPr/>
        </p:nvSpPr>
        <p:spPr>
          <a:xfrm>
            <a:off x="2756878" y="4061593"/>
            <a:ext cx="2837733" cy="9092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lvl1pPr algn="l">
              <a:lnSpc>
                <a:spcPct val="150000"/>
              </a:lnSpc>
              <a:spcBef>
                <a:spcPts val="500"/>
              </a:spcBef>
              <a:defRPr sz="2000">
                <a:latin typeface="Arimo"/>
                <a:ea typeface="Arimo"/>
                <a:cs typeface="Arimo"/>
                <a:sym typeface="Arimo"/>
              </a:defRPr>
            </a:lvl1pPr>
          </a:lstStyle>
          <a:p>
            <a:pPr lvl="0">
              <a:defRPr sz="1800"/>
            </a:pPr>
            <a:r>
              <a:rPr sz="1067" dirty="0">
                <a:solidFill>
                  <a:schemeClr val="bg1"/>
                </a:solidFill>
              </a:rPr>
              <a:t>Lorem Ipsum is simply dummy text of the printing and typesetting industry  has been the industry's standard dummy. Lorem Ipsum is simply dummy text of the printing.</a:t>
            </a:r>
          </a:p>
        </p:txBody>
      </p:sp>
      <p:sp>
        <p:nvSpPr>
          <p:cNvPr id="2503" name="Shape 2503"/>
          <p:cNvSpPr/>
          <p:nvPr/>
        </p:nvSpPr>
        <p:spPr>
          <a:xfrm>
            <a:off x="6247918" y="3452554"/>
            <a:ext cx="2789892"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spcBef>
                <a:spcPts val="500"/>
              </a:spcBef>
              <a:defRPr sz="3000" b="1">
                <a:solidFill>
                  <a:srgbClr val="FFFFFF"/>
                </a:solidFill>
                <a:latin typeface="Arimo"/>
                <a:ea typeface="Arimo"/>
                <a:cs typeface="Arimo"/>
                <a:sym typeface="Arimo"/>
              </a:defRPr>
            </a:lvl1pPr>
          </a:lstStyle>
          <a:p>
            <a:pPr lvl="0">
              <a:defRPr sz="1800" b="0">
                <a:solidFill>
                  <a:srgbClr val="000000"/>
                </a:solidFill>
              </a:defRPr>
            </a:pPr>
            <a:r>
              <a:rPr sz="1467" dirty="0">
                <a:solidFill>
                  <a:schemeClr val="bg1"/>
                </a:solidFill>
              </a:rPr>
              <a:t>Service Title Goes Here with Short Detailed</a:t>
            </a:r>
          </a:p>
        </p:txBody>
      </p:sp>
      <p:sp>
        <p:nvSpPr>
          <p:cNvPr id="2504" name="Shape 2504"/>
          <p:cNvSpPr/>
          <p:nvPr/>
        </p:nvSpPr>
        <p:spPr>
          <a:xfrm>
            <a:off x="6251600" y="4061593"/>
            <a:ext cx="2837733" cy="90927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lnSpcReduction="10000"/>
          </a:bodyPr>
          <a:lstStyle>
            <a:lvl1pPr algn="l">
              <a:lnSpc>
                <a:spcPct val="150000"/>
              </a:lnSpc>
              <a:spcBef>
                <a:spcPts val="500"/>
              </a:spcBef>
              <a:defRPr sz="2000">
                <a:latin typeface="Arimo"/>
                <a:ea typeface="Arimo"/>
                <a:cs typeface="Arimo"/>
                <a:sym typeface="Arimo"/>
              </a:defRPr>
            </a:lvl1pPr>
          </a:lstStyle>
          <a:p>
            <a:pPr lvl="0">
              <a:defRPr sz="1800"/>
            </a:pPr>
            <a:r>
              <a:rPr sz="1067">
                <a:solidFill>
                  <a:schemeClr val="bg1"/>
                </a:solidFill>
              </a:rPr>
              <a:t>Lorem Ipsum is simply dummy text of the printing and typesetting industry  has been the industry's standard dummy. Lorem Ipsum is simply dummy text of the printing.</a:t>
            </a:r>
          </a:p>
        </p:txBody>
      </p:sp>
      <p:grpSp>
        <p:nvGrpSpPr>
          <p:cNvPr id="2516" name="Group 2516"/>
          <p:cNvGrpSpPr/>
          <p:nvPr/>
        </p:nvGrpSpPr>
        <p:grpSpPr>
          <a:xfrm>
            <a:off x="6195223" y="2729077"/>
            <a:ext cx="2856600" cy="666959"/>
            <a:chOff x="0" y="0"/>
            <a:chExt cx="5713198" cy="1333916"/>
          </a:xfrm>
        </p:grpSpPr>
        <p:grpSp>
          <p:nvGrpSpPr>
            <p:cNvPr id="2511" name="Group 2511"/>
            <p:cNvGrpSpPr/>
            <p:nvPr/>
          </p:nvGrpSpPr>
          <p:grpSpPr>
            <a:xfrm>
              <a:off x="-1" y="-1"/>
              <a:ext cx="5713200" cy="1333918"/>
              <a:chOff x="-59266" y="-29633"/>
              <a:chExt cx="5713198" cy="1333916"/>
            </a:xfrm>
          </p:grpSpPr>
          <p:sp>
            <p:nvSpPr>
              <p:cNvPr id="2505" name="Shape 2505"/>
              <p:cNvSpPr/>
              <p:nvPr/>
            </p:nvSpPr>
            <p:spPr>
              <a:xfrm>
                <a:off x="578021" y="355766"/>
                <a:ext cx="5075912" cy="625353"/>
              </a:xfrm>
              <a:prstGeom prst="roundRect">
                <a:avLst>
                  <a:gd name="adj" fmla="val 50000"/>
                </a:avLst>
              </a:pr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506" name="Shape 2506"/>
              <p:cNvSpPr/>
              <p:nvPr/>
            </p:nvSpPr>
            <p:spPr>
              <a:xfrm>
                <a:off x="-59267" y="-29634"/>
                <a:ext cx="1333917" cy="13339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nvGrpSpPr>
              <p:cNvPr id="2510" name="Group 2510"/>
              <p:cNvGrpSpPr/>
              <p:nvPr/>
            </p:nvGrpSpPr>
            <p:grpSpPr>
              <a:xfrm>
                <a:off x="129796" y="105605"/>
                <a:ext cx="989657" cy="1038039"/>
                <a:chOff x="0" y="0"/>
                <a:chExt cx="989655" cy="1038038"/>
              </a:xfrm>
            </p:grpSpPr>
            <p:sp>
              <p:nvSpPr>
                <p:cNvPr id="2507" name="Shape 2507"/>
                <p:cNvSpPr/>
                <p:nvPr/>
              </p:nvSpPr>
              <p:spPr>
                <a:xfrm>
                  <a:off x="0" y="0"/>
                  <a:ext cx="989656" cy="103803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508" name="Shape 2508"/>
                <p:cNvSpPr/>
                <p:nvPr/>
              </p:nvSpPr>
              <p:spPr>
                <a:xfrm>
                  <a:off x="37152" y="291134"/>
                  <a:ext cx="920026" cy="666988"/>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509" name="Shape 2509"/>
                <p:cNvSpPr/>
                <p:nvPr/>
              </p:nvSpPr>
              <p:spPr>
                <a:xfrm>
                  <a:off x="0" y="0"/>
                  <a:ext cx="950354" cy="9507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2512" name="Shape 2512"/>
            <p:cNvSpPr/>
            <p:nvPr/>
          </p:nvSpPr>
          <p:spPr>
            <a:xfrm>
              <a:off x="1542299" y="479350"/>
              <a:ext cx="3733272" cy="4006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3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Epsom is simply dummy</a:t>
              </a:r>
            </a:p>
          </p:txBody>
        </p:sp>
        <p:grpSp>
          <p:nvGrpSpPr>
            <p:cNvPr id="2515" name="Group 2515"/>
            <p:cNvGrpSpPr/>
            <p:nvPr/>
          </p:nvGrpSpPr>
          <p:grpSpPr>
            <a:xfrm>
              <a:off x="415716" y="412805"/>
              <a:ext cx="514563" cy="432108"/>
              <a:chOff x="0" y="0"/>
              <a:chExt cx="514561" cy="432107"/>
            </a:xfrm>
          </p:grpSpPr>
          <p:sp>
            <p:nvSpPr>
              <p:cNvPr id="2513" name="Shape 2513"/>
              <p:cNvSpPr/>
              <p:nvPr/>
            </p:nvSpPr>
            <p:spPr>
              <a:xfrm>
                <a:off x="0" y="0"/>
                <a:ext cx="514562" cy="364382"/>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2514" name="Shape 2514"/>
              <p:cNvSpPr/>
              <p:nvPr/>
            </p:nvSpPr>
            <p:spPr>
              <a:xfrm>
                <a:off x="94708" y="386726"/>
                <a:ext cx="334417" cy="4538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sp>
        <p:nvSpPr>
          <p:cNvPr id="75" name="Shape 2488">
            <a:extLst>
              <a:ext uri="{FF2B5EF4-FFF2-40B4-BE49-F238E27FC236}">
                <a16:creationId xmlns:a16="http://schemas.microsoft.com/office/drawing/2014/main" id="{9E15BB02-B507-7D4F-B0E7-CD7FDA647ECA}"/>
              </a:ext>
            </a:extLst>
          </p:cNvPr>
          <p:cNvSpPr/>
          <p:nvPr/>
        </p:nvSpPr>
        <p:spPr>
          <a:xfrm rot="16200000">
            <a:off x="-3197225" y="2665128"/>
            <a:ext cx="9074911"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lvl1pPr algn="l">
              <a:spcBef>
                <a:spcPts val="500"/>
              </a:spcBef>
              <a:defRPr sz="3000" b="1">
                <a:solidFill>
                  <a:srgbClr val="FFFFFF"/>
                </a:solidFill>
                <a:latin typeface="Arimo"/>
                <a:ea typeface="Arimo"/>
                <a:cs typeface="Arimo"/>
                <a:sym typeface="Arimo"/>
              </a:defRPr>
            </a:lvl1pPr>
          </a:lstStyle>
          <a:p>
            <a:pPr lvl="0">
              <a:defRPr sz="1800" b="0">
                <a:solidFill>
                  <a:srgbClr val="000000"/>
                </a:solidFill>
              </a:defRPr>
            </a:pPr>
            <a:r>
              <a:rPr lang="en-US" sz="8000" dirty="0">
                <a:solidFill>
                  <a:schemeClr val="bg1"/>
                </a:solidFill>
                <a:latin typeface="Arial Black" panose="020B0604020202020204" pitchFamily="34" charset="0"/>
                <a:cs typeface="Arial Black" panose="020B0604020202020204" pitchFamily="34" charset="0"/>
              </a:rPr>
              <a:t>OUR SERVICE</a:t>
            </a:r>
            <a:endParaRPr sz="8000"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4179513358"/>
      </p:ext>
    </p:extLst>
  </p:cSld>
  <p:clrMapOvr>
    <a:masterClrMapping/>
  </p:clrMapOvr>
  <p:transition spd="slow">
    <p:dissolv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fill="hold"/>
                                        <p:tgtEl>
                                          <p:spTgt spid="75"/>
                                        </p:tgtEl>
                                        <p:attrNameLst>
                                          <p:attrName>ppt_x</p:attrName>
                                        </p:attrNameLst>
                                      </p:cBhvr>
                                      <p:tavLst>
                                        <p:tav tm="0">
                                          <p:val>
                                            <p:strVal val="#ppt_x"/>
                                          </p:val>
                                        </p:tav>
                                        <p:tav tm="100000">
                                          <p:val>
                                            <p:strVal val="#ppt_x"/>
                                          </p:val>
                                        </p:tav>
                                      </p:tavLst>
                                    </p:anim>
                                    <p:anim calcmode="lin" valueType="num">
                                      <p:cBhvr additive="base">
                                        <p:cTn id="8" dur="500" fill="hold"/>
                                        <p:tgtEl>
                                          <p:spTgt spid="7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Right)">
                                      <p:cBhvr>
                                        <p:cTn id="12" dur="500"/>
                                        <p:tgtEl>
                                          <p:spTgt spid="2"/>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2501"/>
                                        </p:tgtEl>
                                        <p:attrNameLst>
                                          <p:attrName>style.visibility</p:attrName>
                                        </p:attrNameLst>
                                      </p:cBhvr>
                                      <p:to>
                                        <p:strVal val="visible"/>
                                      </p:to>
                                    </p:set>
                                    <p:animEffect transition="in" filter="wipe(left)">
                                      <p:cBhvr>
                                        <p:cTn id="16" dur="500"/>
                                        <p:tgtEl>
                                          <p:spTgt spid="2501"/>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2516"/>
                                        </p:tgtEl>
                                        <p:attrNameLst>
                                          <p:attrName>style.visibility</p:attrName>
                                        </p:attrNameLst>
                                      </p:cBhvr>
                                      <p:to>
                                        <p:strVal val="visible"/>
                                      </p:to>
                                    </p:set>
                                    <p:animEffect transition="in" filter="wipe(left)">
                                      <p:cBhvr>
                                        <p:cTn id="20" dur="500"/>
                                        <p:tgtEl>
                                          <p:spTgt spid="2516"/>
                                        </p:tgtEl>
                                      </p:cBhvr>
                                    </p:animEffect>
                                  </p:childTnLst>
                                </p:cTn>
                              </p:par>
                            </p:childTnLst>
                          </p:cTn>
                        </p:par>
                        <p:par>
                          <p:cTn id="21" fill="hold">
                            <p:stCondLst>
                              <p:cond delay="2000"/>
                            </p:stCondLst>
                            <p:childTnLst>
                              <p:par>
                                <p:cTn id="22" presetID="2" presetClass="entr" presetSubtype="4" decel="100000" fill="hold" grpId="0" nodeType="afterEffect">
                                  <p:stCondLst>
                                    <p:cond delay="0"/>
                                  </p:stCondLst>
                                  <p:childTnLst>
                                    <p:set>
                                      <p:cBhvr>
                                        <p:cTn id="23" dur="1" fill="hold">
                                          <p:stCondLst>
                                            <p:cond delay="0"/>
                                          </p:stCondLst>
                                        </p:cTn>
                                        <p:tgtEl>
                                          <p:spTgt spid="2488"/>
                                        </p:tgtEl>
                                        <p:attrNameLst>
                                          <p:attrName>style.visibility</p:attrName>
                                        </p:attrNameLst>
                                      </p:cBhvr>
                                      <p:to>
                                        <p:strVal val="visible"/>
                                      </p:to>
                                    </p:set>
                                    <p:anim calcmode="lin" valueType="num">
                                      <p:cBhvr additive="base">
                                        <p:cTn id="24" dur="500" fill="hold"/>
                                        <p:tgtEl>
                                          <p:spTgt spid="2488"/>
                                        </p:tgtEl>
                                        <p:attrNameLst>
                                          <p:attrName>ppt_x</p:attrName>
                                        </p:attrNameLst>
                                      </p:cBhvr>
                                      <p:tavLst>
                                        <p:tav tm="0">
                                          <p:val>
                                            <p:strVal val="#ppt_x"/>
                                          </p:val>
                                        </p:tav>
                                        <p:tav tm="100000">
                                          <p:val>
                                            <p:strVal val="#ppt_x"/>
                                          </p:val>
                                        </p:tav>
                                      </p:tavLst>
                                    </p:anim>
                                    <p:anim calcmode="lin" valueType="num">
                                      <p:cBhvr additive="base">
                                        <p:cTn id="25" dur="500" fill="hold"/>
                                        <p:tgtEl>
                                          <p:spTgt spid="248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decel="100000" fill="hold" grpId="0" nodeType="afterEffect">
                                  <p:stCondLst>
                                    <p:cond delay="0"/>
                                  </p:stCondLst>
                                  <p:childTnLst>
                                    <p:set>
                                      <p:cBhvr>
                                        <p:cTn id="28" dur="1" fill="hold">
                                          <p:stCondLst>
                                            <p:cond delay="0"/>
                                          </p:stCondLst>
                                        </p:cTn>
                                        <p:tgtEl>
                                          <p:spTgt spid="2503"/>
                                        </p:tgtEl>
                                        <p:attrNameLst>
                                          <p:attrName>style.visibility</p:attrName>
                                        </p:attrNameLst>
                                      </p:cBhvr>
                                      <p:to>
                                        <p:strVal val="visible"/>
                                      </p:to>
                                    </p:set>
                                    <p:anim calcmode="lin" valueType="num">
                                      <p:cBhvr additive="base">
                                        <p:cTn id="29" dur="500" fill="hold"/>
                                        <p:tgtEl>
                                          <p:spTgt spid="2503"/>
                                        </p:tgtEl>
                                        <p:attrNameLst>
                                          <p:attrName>ppt_x</p:attrName>
                                        </p:attrNameLst>
                                      </p:cBhvr>
                                      <p:tavLst>
                                        <p:tav tm="0">
                                          <p:val>
                                            <p:strVal val="#ppt_x"/>
                                          </p:val>
                                        </p:tav>
                                        <p:tav tm="100000">
                                          <p:val>
                                            <p:strVal val="#ppt_x"/>
                                          </p:val>
                                        </p:tav>
                                      </p:tavLst>
                                    </p:anim>
                                    <p:anim calcmode="lin" valueType="num">
                                      <p:cBhvr additive="base">
                                        <p:cTn id="30" dur="500" fill="hold"/>
                                        <p:tgtEl>
                                          <p:spTgt spid="2503"/>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18" presetClass="entr" presetSubtype="6" fill="hold" grpId="0" nodeType="afterEffect">
                                  <p:stCondLst>
                                    <p:cond delay="0"/>
                                  </p:stCondLst>
                                  <p:childTnLst>
                                    <p:set>
                                      <p:cBhvr>
                                        <p:cTn id="33" dur="1" fill="hold">
                                          <p:stCondLst>
                                            <p:cond delay="0"/>
                                          </p:stCondLst>
                                        </p:cTn>
                                        <p:tgtEl>
                                          <p:spTgt spid="2502"/>
                                        </p:tgtEl>
                                        <p:attrNameLst>
                                          <p:attrName>style.visibility</p:attrName>
                                        </p:attrNameLst>
                                      </p:cBhvr>
                                      <p:to>
                                        <p:strVal val="visible"/>
                                      </p:to>
                                    </p:set>
                                    <p:animEffect transition="in" filter="strips(downRight)">
                                      <p:cBhvr>
                                        <p:cTn id="34" dur="500"/>
                                        <p:tgtEl>
                                          <p:spTgt spid="2502"/>
                                        </p:tgtEl>
                                      </p:cBhvr>
                                    </p:animEffect>
                                  </p:childTnLst>
                                </p:cTn>
                              </p:par>
                            </p:childTnLst>
                          </p:cTn>
                        </p:par>
                        <p:par>
                          <p:cTn id="35" fill="hold">
                            <p:stCondLst>
                              <p:cond delay="3500"/>
                            </p:stCondLst>
                            <p:childTnLst>
                              <p:par>
                                <p:cTn id="36" presetID="18" presetClass="entr" presetSubtype="6" fill="hold" grpId="0" nodeType="afterEffect">
                                  <p:stCondLst>
                                    <p:cond delay="0"/>
                                  </p:stCondLst>
                                  <p:childTnLst>
                                    <p:set>
                                      <p:cBhvr>
                                        <p:cTn id="37" dur="1" fill="hold">
                                          <p:stCondLst>
                                            <p:cond delay="0"/>
                                          </p:stCondLst>
                                        </p:cTn>
                                        <p:tgtEl>
                                          <p:spTgt spid="2504"/>
                                        </p:tgtEl>
                                        <p:attrNameLst>
                                          <p:attrName>style.visibility</p:attrName>
                                        </p:attrNameLst>
                                      </p:cBhvr>
                                      <p:to>
                                        <p:strVal val="visible"/>
                                      </p:to>
                                    </p:set>
                                    <p:animEffect transition="in" filter="strips(downRight)">
                                      <p:cBhvr>
                                        <p:cTn id="38" dur="500"/>
                                        <p:tgtEl>
                                          <p:spTgt spid="2504"/>
                                        </p:tgtEl>
                                      </p:cBhvr>
                                    </p:animEffect>
                                  </p:childTnLst>
                                </p:cTn>
                              </p:par>
                            </p:childTnLst>
                          </p:cTn>
                        </p:par>
                        <p:par>
                          <p:cTn id="39" fill="hold">
                            <p:stCondLst>
                              <p:cond delay="4000"/>
                            </p:stCondLst>
                            <p:childTnLst>
                              <p:par>
                                <p:cTn id="40" presetID="2" presetClass="entr" presetSubtype="4" decel="10000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ppt_x"/>
                                          </p:val>
                                        </p:tav>
                                        <p:tav tm="100000">
                                          <p:val>
                                            <p:strVal val="#ppt_x"/>
                                          </p:val>
                                        </p:tav>
                                      </p:tavLst>
                                    </p:anim>
                                    <p:anim calcmode="lin" valueType="num">
                                      <p:cBhvr additive="base">
                                        <p:cTn id="4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 grpId="0" animBg="1"/>
      <p:bldP spid="2502" grpId="0" animBg="1"/>
      <p:bldP spid="2503" grpId="0" animBg="1"/>
      <p:bldP spid="2504" grpId="0" animBg="1"/>
      <p:bldP spid="7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05086BC-5CA7-4E0D-8927-4FBFDB7EC331}"/>
              </a:ext>
            </a:extLst>
          </p:cNvPr>
          <p:cNvGrpSpPr/>
          <p:nvPr/>
        </p:nvGrpSpPr>
        <p:grpSpPr>
          <a:xfrm>
            <a:off x="5370201" y="4416450"/>
            <a:ext cx="1933713" cy="1933713"/>
            <a:chOff x="5370201" y="4416450"/>
            <a:chExt cx="1933713" cy="1933713"/>
          </a:xfrm>
        </p:grpSpPr>
        <p:sp>
          <p:nvSpPr>
            <p:cNvPr id="2302" name="Shape 2302"/>
            <p:cNvSpPr/>
            <p:nvPr/>
          </p:nvSpPr>
          <p:spPr>
            <a:xfrm>
              <a:off x="5657344" y="4697930"/>
              <a:ext cx="1359424" cy="135942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6"/>
            </a:solidFill>
            <a:ln w="12700">
              <a:miter lim="400000"/>
            </a:ln>
          </p:spPr>
          <p:txBody>
            <a:bodyPr lIns="0" tIns="0" rIns="0" bIns="0" anchor="ctr"/>
            <a:lstStyle/>
            <a:p>
              <a:pPr lvl="0">
                <a:defRPr sz="3200"/>
              </a:pPr>
              <a:endParaRPr sz="4267"/>
            </a:p>
          </p:txBody>
        </p:sp>
        <p:grpSp>
          <p:nvGrpSpPr>
            <p:cNvPr id="2312" name="Group 2312"/>
            <p:cNvGrpSpPr/>
            <p:nvPr/>
          </p:nvGrpSpPr>
          <p:grpSpPr>
            <a:xfrm>
              <a:off x="5903721" y="4917691"/>
              <a:ext cx="878752" cy="826129"/>
              <a:chOff x="0" y="0"/>
              <a:chExt cx="1757503" cy="1652256"/>
            </a:xfrm>
          </p:grpSpPr>
          <p:grpSp>
            <p:nvGrpSpPr>
              <p:cNvPr id="2310" name="Group 2310"/>
              <p:cNvGrpSpPr/>
              <p:nvPr/>
            </p:nvGrpSpPr>
            <p:grpSpPr>
              <a:xfrm>
                <a:off x="578175" y="0"/>
                <a:ext cx="651952" cy="784929"/>
                <a:chOff x="0" y="0"/>
                <a:chExt cx="651951" cy="784928"/>
              </a:xfrm>
            </p:grpSpPr>
            <p:sp>
              <p:nvSpPr>
                <p:cNvPr id="2307" name="Shape 2307"/>
                <p:cNvSpPr/>
                <p:nvPr/>
              </p:nvSpPr>
              <p:spPr>
                <a:xfrm>
                  <a:off x="0" y="181824"/>
                  <a:ext cx="651952" cy="603105"/>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308" name="Shape 2308"/>
                <p:cNvSpPr/>
                <p:nvPr/>
              </p:nvSpPr>
              <p:spPr>
                <a:xfrm>
                  <a:off x="327283" y="72730"/>
                  <a:ext cx="83348" cy="126947"/>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309" name="Shape 2309"/>
                <p:cNvSpPr/>
                <p:nvPr/>
              </p:nvSpPr>
              <p:spPr>
                <a:xfrm>
                  <a:off x="157580" y="0"/>
                  <a:ext cx="178596" cy="157702"/>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311" name="Shape 2311"/>
              <p:cNvSpPr/>
              <p:nvPr/>
            </p:nvSpPr>
            <p:spPr>
              <a:xfrm>
                <a:off x="0" y="661882"/>
                <a:ext cx="1757504" cy="99037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1200" b="1">
                    <a:solidFill>
                      <a:srgbClr val="FFFFFF"/>
                    </a:solidFill>
                    <a:latin typeface="Arimo"/>
                    <a:ea typeface="Arimo"/>
                    <a:cs typeface="Arimo"/>
                    <a:sym typeface="Arimo"/>
                  </a:rPr>
                  <a:t>NAME OF</a:t>
                </a:r>
              </a:p>
              <a:p>
                <a:pPr>
                  <a:lnSpc>
                    <a:spcPct val="70000"/>
                  </a:lnSpc>
                  <a:spcBef>
                    <a:spcPts val="251"/>
                  </a:spcBef>
                  <a:defRPr sz="1800"/>
                </a:pPr>
                <a:r>
                  <a:rPr sz="1200" b="1">
                    <a:solidFill>
                      <a:srgbClr val="FFFFFF"/>
                    </a:solidFill>
                    <a:latin typeface="Arimo"/>
                    <a:ea typeface="Arimo"/>
                    <a:cs typeface="Arimo"/>
                    <a:sym typeface="Arimo"/>
                  </a:rPr>
                  <a:t>SERVICE</a:t>
                </a:r>
              </a:p>
            </p:txBody>
          </p:sp>
        </p:grpSp>
        <p:sp>
          <p:nvSpPr>
            <p:cNvPr id="2313" name="Shape 2313"/>
            <p:cNvSpPr/>
            <p:nvPr/>
          </p:nvSpPr>
          <p:spPr>
            <a:xfrm>
              <a:off x="5370201" y="4416450"/>
              <a:ext cx="1933713" cy="19337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chemeClr val="accent6">
                  <a:lumMod val="75000"/>
                </a:schemeClr>
              </a:solidFill>
              <a:prstDash val="sysDot"/>
              <a:miter lim="400000"/>
            </a:ln>
          </p:spPr>
          <p:txBody>
            <a:bodyPr lIns="0" tIns="0" rIns="0" bIns="0" anchor="ctr"/>
            <a:lstStyle/>
            <a:p>
              <a:pPr lvl="0">
                <a:defRPr sz="3200"/>
              </a:pPr>
              <a:endParaRPr sz="4267"/>
            </a:p>
          </p:txBody>
        </p:sp>
      </p:grpSp>
      <p:sp>
        <p:nvSpPr>
          <p:cNvPr id="2251" name="Shape 2251"/>
          <p:cNvSpPr/>
          <p:nvPr/>
        </p:nvSpPr>
        <p:spPr>
          <a:xfrm>
            <a:off x="3229254" y="706024"/>
            <a:ext cx="2283583" cy="228358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lumMod val="20000"/>
              <a:lumOff val="80000"/>
            </a:schemeClr>
          </a:solidFill>
          <a:ln w="12700">
            <a:miter lim="400000"/>
          </a:ln>
        </p:spPr>
        <p:txBody>
          <a:bodyPr lIns="0" tIns="0" rIns="0" bIns="0" anchor="ctr"/>
          <a:lstStyle/>
          <a:p>
            <a:pPr lvl="0" algn="r">
              <a:defRPr sz="3200"/>
            </a:pPr>
            <a:endParaRPr sz="4267"/>
          </a:p>
        </p:txBody>
      </p:sp>
      <p:grpSp>
        <p:nvGrpSpPr>
          <p:cNvPr id="11" name="Group 10">
            <a:extLst>
              <a:ext uri="{FF2B5EF4-FFF2-40B4-BE49-F238E27FC236}">
                <a16:creationId xmlns:a16="http://schemas.microsoft.com/office/drawing/2014/main" id="{C8F70D65-4A72-4A15-8F7D-831146B7FF9A}"/>
              </a:ext>
            </a:extLst>
          </p:cNvPr>
          <p:cNvGrpSpPr/>
          <p:nvPr/>
        </p:nvGrpSpPr>
        <p:grpSpPr>
          <a:xfrm>
            <a:off x="3025725" y="2507143"/>
            <a:ext cx="2383447" cy="2383445"/>
            <a:chOff x="3025725" y="2507143"/>
            <a:chExt cx="2383447" cy="2383445"/>
          </a:xfrm>
        </p:grpSpPr>
        <p:sp>
          <p:nvSpPr>
            <p:cNvPr id="2260" name="Shape 2260"/>
            <p:cNvSpPr/>
            <p:nvPr/>
          </p:nvSpPr>
          <p:spPr>
            <a:xfrm>
              <a:off x="3025725" y="2507143"/>
              <a:ext cx="2383447" cy="238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190500" dist="190500" dir="2811566" rotWithShape="0">
                <a:srgbClr val="000000">
                  <a:alpha val="10000"/>
                </a:srgbClr>
              </a:outerShdw>
            </a:effectLst>
          </p:spPr>
          <p:txBody>
            <a:bodyPr lIns="0" tIns="0" rIns="0" bIns="0" anchor="ctr"/>
            <a:lstStyle/>
            <a:p>
              <a:pPr lvl="0">
                <a:defRPr sz="3200"/>
              </a:pPr>
              <a:endParaRPr sz="4267"/>
            </a:p>
          </p:txBody>
        </p:sp>
        <p:sp>
          <p:nvSpPr>
            <p:cNvPr id="2261" name="Shape 2261"/>
            <p:cNvSpPr/>
            <p:nvPr/>
          </p:nvSpPr>
          <p:spPr>
            <a:xfrm>
              <a:off x="3300617" y="2782036"/>
              <a:ext cx="1833659" cy="18336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a:miter lim="400000"/>
            </a:ln>
          </p:spPr>
          <p:txBody>
            <a:bodyPr lIns="0" tIns="0" rIns="0" bIns="0" anchor="ctr"/>
            <a:lstStyle/>
            <a:p>
              <a:pPr lvl="0">
                <a:defRPr sz="3200"/>
              </a:pPr>
              <a:endParaRPr sz="4267"/>
            </a:p>
          </p:txBody>
        </p:sp>
        <p:grpSp>
          <p:nvGrpSpPr>
            <p:cNvPr id="2290" name="Group 2290"/>
            <p:cNvGrpSpPr/>
            <p:nvPr/>
          </p:nvGrpSpPr>
          <p:grpSpPr>
            <a:xfrm>
              <a:off x="3722435" y="3183851"/>
              <a:ext cx="982608" cy="961887"/>
              <a:chOff x="0" y="0"/>
              <a:chExt cx="1965215" cy="1923770"/>
            </a:xfrm>
          </p:grpSpPr>
          <p:grpSp>
            <p:nvGrpSpPr>
              <p:cNvPr id="2288" name="Group 2288"/>
              <p:cNvGrpSpPr/>
              <p:nvPr/>
            </p:nvGrpSpPr>
            <p:grpSpPr>
              <a:xfrm>
                <a:off x="540006" y="0"/>
                <a:ext cx="1137106" cy="784929"/>
                <a:chOff x="0" y="0"/>
                <a:chExt cx="1137105" cy="784928"/>
              </a:xfrm>
            </p:grpSpPr>
            <p:sp>
              <p:nvSpPr>
                <p:cNvPr id="2286" name="Shape 2286"/>
                <p:cNvSpPr/>
                <p:nvPr/>
              </p:nvSpPr>
              <p:spPr>
                <a:xfrm>
                  <a:off x="0" y="0"/>
                  <a:ext cx="898698" cy="659747"/>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87" name="Shape 2287"/>
                <p:cNvSpPr/>
                <p:nvPr/>
              </p:nvSpPr>
              <p:spPr>
                <a:xfrm>
                  <a:off x="16053" y="256856"/>
                  <a:ext cx="1121053" cy="528073"/>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289" name="Shape 2289"/>
              <p:cNvSpPr/>
              <p:nvPr/>
            </p:nvSpPr>
            <p:spPr>
              <a:xfrm>
                <a:off x="0" y="816347"/>
                <a:ext cx="1965216" cy="11074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1467" b="1" dirty="0">
                    <a:solidFill>
                      <a:srgbClr val="FFFFFF"/>
                    </a:solidFill>
                    <a:latin typeface="Arimo"/>
                    <a:ea typeface="Arimo"/>
                    <a:cs typeface="Arimo"/>
                    <a:sym typeface="Arimo"/>
                  </a:rPr>
                  <a:t>NAME OF</a:t>
                </a:r>
              </a:p>
              <a:p>
                <a:pPr>
                  <a:lnSpc>
                    <a:spcPct val="70000"/>
                  </a:lnSpc>
                  <a:spcBef>
                    <a:spcPts val="251"/>
                  </a:spcBef>
                  <a:defRPr sz="1800"/>
                </a:pPr>
                <a:r>
                  <a:rPr sz="1467" b="1" dirty="0">
                    <a:solidFill>
                      <a:srgbClr val="FFFFFF"/>
                    </a:solidFill>
                    <a:latin typeface="Arimo"/>
                    <a:ea typeface="Arimo"/>
                    <a:cs typeface="Arimo"/>
                    <a:sym typeface="Arimo"/>
                  </a:rPr>
                  <a:t>SERVICE</a:t>
                </a:r>
              </a:p>
            </p:txBody>
          </p:sp>
        </p:grpSp>
        <p:sp>
          <p:nvSpPr>
            <p:cNvPr id="2300" name="Shape 2300"/>
            <p:cNvSpPr/>
            <p:nvPr/>
          </p:nvSpPr>
          <p:spPr>
            <a:xfrm>
              <a:off x="3465317" y="2939383"/>
              <a:ext cx="1518967" cy="151896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FFFFFF"/>
              </a:solidFill>
              <a:prstDash val="sysDot"/>
              <a:miter lim="400000"/>
            </a:ln>
          </p:spPr>
          <p:txBody>
            <a:bodyPr lIns="0" tIns="0" rIns="0" bIns="0" anchor="ctr"/>
            <a:lstStyle/>
            <a:p>
              <a:pPr lvl="0">
                <a:defRPr sz="3200"/>
              </a:pPr>
              <a:endParaRPr sz="4267"/>
            </a:p>
          </p:txBody>
        </p:sp>
      </p:grpSp>
      <p:grpSp>
        <p:nvGrpSpPr>
          <p:cNvPr id="9" name="Group 8">
            <a:extLst>
              <a:ext uri="{FF2B5EF4-FFF2-40B4-BE49-F238E27FC236}">
                <a16:creationId xmlns:a16="http://schemas.microsoft.com/office/drawing/2014/main" id="{2B0AAC3C-D86B-4109-847F-D9E97033CEC9}"/>
              </a:ext>
            </a:extLst>
          </p:cNvPr>
          <p:cNvGrpSpPr/>
          <p:nvPr/>
        </p:nvGrpSpPr>
        <p:grpSpPr>
          <a:xfrm>
            <a:off x="6375463" y="2962867"/>
            <a:ext cx="2383445" cy="2383445"/>
            <a:chOff x="6375463" y="2962867"/>
            <a:chExt cx="2383445" cy="2383445"/>
          </a:xfrm>
        </p:grpSpPr>
        <p:sp>
          <p:nvSpPr>
            <p:cNvPr id="2255" name="Shape 2255"/>
            <p:cNvSpPr/>
            <p:nvPr/>
          </p:nvSpPr>
          <p:spPr>
            <a:xfrm>
              <a:off x="6375463" y="2962867"/>
              <a:ext cx="2383445" cy="238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482600" dist="190500" dir="2811566" rotWithShape="0">
                <a:srgbClr val="000000">
                  <a:alpha val="7891"/>
                </a:srgbClr>
              </a:outerShdw>
            </a:effectLst>
          </p:spPr>
          <p:txBody>
            <a:bodyPr lIns="0" tIns="0" rIns="0" bIns="0" anchor="ctr"/>
            <a:lstStyle/>
            <a:p>
              <a:pPr lvl="0">
                <a:defRPr sz="3200"/>
              </a:pPr>
              <a:endParaRPr sz="4267"/>
            </a:p>
          </p:txBody>
        </p:sp>
        <p:sp>
          <p:nvSpPr>
            <p:cNvPr id="2256" name="Shape 2256"/>
            <p:cNvSpPr/>
            <p:nvPr/>
          </p:nvSpPr>
          <p:spPr>
            <a:xfrm>
              <a:off x="6650358" y="3237762"/>
              <a:ext cx="1833657" cy="183365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0" tIns="0" rIns="0" bIns="0" anchor="ctr"/>
            <a:lstStyle/>
            <a:p>
              <a:pPr lvl="0">
                <a:defRPr sz="3200"/>
              </a:pPr>
              <a:endParaRPr sz="4267"/>
            </a:p>
          </p:txBody>
        </p:sp>
        <p:grpSp>
          <p:nvGrpSpPr>
            <p:cNvPr id="2285" name="Group 2285"/>
            <p:cNvGrpSpPr/>
            <p:nvPr/>
          </p:nvGrpSpPr>
          <p:grpSpPr>
            <a:xfrm>
              <a:off x="7138204" y="3607363"/>
              <a:ext cx="982608" cy="1056295"/>
              <a:chOff x="0" y="0"/>
              <a:chExt cx="1965215" cy="2112587"/>
            </a:xfrm>
          </p:grpSpPr>
          <p:sp>
            <p:nvSpPr>
              <p:cNvPr id="2283" name="Shape 2283"/>
              <p:cNvSpPr/>
              <p:nvPr/>
            </p:nvSpPr>
            <p:spPr>
              <a:xfrm>
                <a:off x="518645" y="0"/>
                <a:ext cx="1004124" cy="1107424"/>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5"/>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84" name="Shape 2284"/>
              <p:cNvSpPr/>
              <p:nvPr/>
            </p:nvSpPr>
            <p:spPr>
              <a:xfrm>
                <a:off x="0" y="1005164"/>
                <a:ext cx="1965216" cy="11074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1467" b="1">
                    <a:solidFill>
                      <a:srgbClr val="FFFFFF"/>
                    </a:solidFill>
                    <a:latin typeface="Arimo"/>
                    <a:ea typeface="Arimo"/>
                    <a:cs typeface="Arimo"/>
                    <a:sym typeface="Arimo"/>
                  </a:rPr>
                  <a:t>NAME OF</a:t>
                </a:r>
              </a:p>
              <a:p>
                <a:pPr>
                  <a:lnSpc>
                    <a:spcPct val="70000"/>
                  </a:lnSpc>
                  <a:spcBef>
                    <a:spcPts val="251"/>
                  </a:spcBef>
                  <a:defRPr sz="1800"/>
                </a:pPr>
                <a:r>
                  <a:rPr sz="1467" b="1">
                    <a:solidFill>
                      <a:srgbClr val="FFFFFF"/>
                    </a:solidFill>
                    <a:latin typeface="Arimo"/>
                    <a:ea typeface="Arimo"/>
                    <a:cs typeface="Arimo"/>
                    <a:sym typeface="Arimo"/>
                  </a:rPr>
                  <a:t>SERVICE</a:t>
                </a:r>
              </a:p>
            </p:txBody>
          </p:sp>
        </p:grpSp>
      </p:grpSp>
      <p:grpSp>
        <p:nvGrpSpPr>
          <p:cNvPr id="2" name="Group 1">
            <a:extLst>
              <a:ext uri="{FF2B5EF4-FFF2-40B4-BE49-F238E27FC236}">
                <a16:creationId xmlns:a16="http://schemas.microsoft.com/office/drawing/2014/main" id="{85B8A299-E4AE-4951-A19B-C6836124702E}"/>
              </a:ext>
            </a:extLst>
          </p:cNvPr>
          <p:cNvGrpSpPr/>
          <p:nvPr/>
        </p:nvGrpSpPr>
        <p:grpSpPr>
          <a:xfrm>
            <a:off x="5821106" y="0"/>
            <a:ext cx="2383445" cy="2383445"/>
            <a:chOff x="5821106" y="0"/>
            <a:chExt cx="2383445" cy="2383445"/>
          </a:xfrm>
        </p:grpSpPr>
        <p:sp>
          <p:nvSpPr>
            <p:cNvPr id="2252" name="Shape 2252"/>
            <p:cNvSpPr/>
            <p:nvPr/>
          </p:nvSpPr>
          <p:spPr>
            <a:xfrm>
              <a:off x="5821106" y="0"/>
              <a:ext cx="2383445" cy="238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1143000" dist="635000" dir="2811566" rotWithShape="0">
                <a:srgbClr val="000000">
                  <a:alpha val="9385"/>
                </a:srgbClr>
              </a:outerShdw>
            </a:effectLst>
          </p:spPr>
          <p:txBody>
            <a:bodyPr lIns="0" tIns="0" rIns="0" bIns="0" anchor="ctr"/>
            <a:lstStyle/>
            <a:p>
              <a:pPr lvl="0">
                <a:defRPr sz="3200"/>
              </a:pPr>
              <a:endParaRPr sz="4267"/>
            </a:p>
          </p:txBody>
        </p:sp>
        <p:sp>
          <p:nvSpPr>
            <p:cNvPr id="2253" name="Shape 2253"/>
            <p:cNvSpPr/>
            <p:nvPr/>
          </p:nvSpPr>
          <p:spPr>
            <a:xfrm>
              <a:off x="6096000" y="274893"/>
              <a:ext cx="1833657" cy="18336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a:miter lim="400000"/>
            </a:ln>
          </p:spPr>
          <p:txBody>
            <a:bodyPr lIns="0" tIns="0" rIns="0" bIns="0" anchor="ctr"/>
            <a:lstStyle/>
            <a:p>
              <a:pPr lvl="0">
                <a:defRPr sz="3200"/>
              </a:pPr>
              <a:endParaRPr sz="4267"/>
            </a:p>
          </p:txBody>
        </p:sp>
        <p:grpSp>
          <p:nvGrpSpPr>
            <p:cNvPr id="2276" name="Group 2276"/>
            <p:cNvGrpSpPr/>
            <p:nvPr/>
          </p:nvGrpSpPr>
          <p:grpSpPr>
            <a:xfrm>
              <a:off x="6547563" y="801820"/>
              <a:ext cx="878752" cy="841491"/>
              <a:chOff x="0" y="0"/>
              <a:chExt cx="1757503" cy="1682979"/>
            </a:xfrm>
          </p:grpSpPr>
          <p:grpSp>
            <p:nvGrpSpPr>
              <p:cNvPr id="2274" name="Group 2274"/>
              <p:cNvGrpSpPr/>
              <p:nvPr/>
            </p:nvGrpSpPr>
            <p:grpSpPr>
              <a:xfrm>
                <a:off x="513233" y="0"/>
                <a:ext cx="783791" cy="784929"/>
                <a:chOff x="0" y="0"/>
                <a:chExt cx="783789" cy="784928"/>
              </a:xfrm>
            </p:grpSpPr>
            <p:sp>
              <p:nvSpPr>
                <p:cNvPr id="2272" name="Shape 2272"/>
                <p:cNvSpPr/>
                <p:nvPr/>
              </p:nvSpPr>
              <p:spPr>
                <a:xfrm>
                  <a:off x="0" y="0"/>
                  <a:ext cx="783790" cy="494875"/>
                </a:xfrm>
                <a:custGeom>
                  <a:avLst/>
                  <a:gdLst/>
                  <a:ahLst/>
                  <a:cxnLst>
                    <a:cxn ang="0">
                      <a:pos x="wd2" y="hd2"/>
                    </a:cxn>
                    <a:cxn ang="5400000">
                      <a:pos x="wd2" y="hd2"/>
                    </a:cxn>
                    <a:cxn ang="10800000">
                      <a:pos x="wd2" y="hd2"/>
                    </a:cxn>
                    <a:cxn ang="16200000">
                      <a:pos x="wd2" y="hd2"/>
                    </a:cxn>
                  </a:cxnLst>
                  <a:rect l="0" t="0" r="r" b="b"/>
                  <a:pathLst>
                    <a:path w="21600" h="21600" extrusionOk="0">
                      <a:moveTo>
                        <a:pt x="13204" y="5495"/>
                      </a:moveTo>
                      <a:lnTo>
                        <a:pt x="8396" y="5495"/>
                      </a:lnTo>
                      <a:lnTo>
                        <a:pt x="8396" y="4790"/>
                      </a:lnTo>
                      <a:cubicBezTo>
                        <a:pt x="8396" y="3904"/>
                        <a:pt x="8852" y="3183"/>
                        <a:pt x="9411" y="3183"/>
                      </a:cubicBezTo>
                      <a:lnTo>
                        <a:pt x="12188" y="3183"/>
                      </a:lnTo>
                      <a:cubicBezTo>
                        <a:pt x="12748" y="3183"/>
                        <a:pt x="13204" y="3904"/>
                        <a:pt x="13204" y="4790"/>
                      </a:cubicBezTo>
                      <a:cubicBezTo>
                        <a:pt x="13204" y="4790"/>
                        <a:pt x="13204" y="5495"/>
                        <a:pt x="13204" y="5495"/>
                      </a:cubicBezTo>
                      <a:close/>
                      <a:moveTo>
                        <a:pt x="18748" y="5495"/>
                      </a:moveTo>
                      <a:lnTo>
                        <a:pt x="15213" y="5495"/>
                      </a:lnTo>
                      <a:lnTo>
                        <a:pt x="15213" y="4790"/>
                      </a:lnTo>
                      <a:cubicBezTo>
                        <a:pt x="15213" y="2149"/>
                        <a:pt x="13856" y="0"/>
                        <a:pt x="12188" y="0"/>
                      </a:cubicBezTo>
                      <a:lnTo>
                        <a:pt x="9411" y="0"/>
                      </a:lnTo>
                      <a:cubicBezTo>
                        <a:pt x="7744" y="0"/>
                        <a:pt x="6386" y="2149"/>
                        <a:pt x="6386" y="4790"/>
                      </a:cubicBezTo>
                      <a:lnTo>
                        <a:pt x="6386" y="5495"/>
                      </a:lnTo>
                      <a:lnTo>
                        <a:pt x="2852" y="5495"/>
                      </a:lnTo>
                      <a:cubicBezTo>
                        <a:pt x="1277" y="5495"/>
                        <a:pt x="0" y="7517"/>
                        <a:pt x="0" y="10012"/>
                      </a:cubicBezTo>
                      <a:lnTo>
                        <a:pt x="0" y="17082"/>
                      </a:lnTo>
                      <a:cubicBezTo>
                        <a:pt x="0" y="19577"/>
                        <a:pt x="1277" y="21600"/>
                        <a:pt x="2852" y="21600"/>
                      </a:cubicBezTo>
                      <a:lnTo>
                        <a:pt x="18748" y="21600"/>
                      </a:lnTo>
                      <a:cubicBezTo>
                        <a:pt x="20324" y="21600"/>
                        <a:pt x="21600" y="19577"/>
                        <a:pt x="21600" y="17082"/>
                      </a:cubicBezTo>
                      <a:lnTo>
                        <a:pt x="21600" y="10012"/>
                      </a:lnTo>
                      <a:cubicBezTo>
                        <a:pt x="21600" y="7517"/>
                        <a:pt x="20323" y="5495"/>
                        <a:pt x="18748" y="549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73" name="Shape 2273"/>
                <p:cNvSpPr/>
                <p:nvPr/>
              </p:nvSpPr>
              <p:spPr>
                <a:xfrm>
                  <a:off x="48087" y="528968"/>
                  <a:ext cx="699942" cy="255961"/>
                </a:xfrm>
                <a:custGeom>
                  <a:avLst/>
                  <a:gdLst/>
                  <a:ahLst/>
                  <a:cxnLst>
                    <a:cxn ang="0">
                      <a:pos x="wd2" y="hd2"/>
                    </a:cxn>
                    <a:cxn ang="5400000">
                      <a:pos x="wd2" y="hd2"/>
                    </a:cxn>
                    <a:cxn ang="10800000">
                      <a:pos x="wd2" y="hd2"/>
                    </a:cxn>
                    <a:cxn ang="16200000">
                      <a:pos x="wd2" y="hd2"/>
                    </a:cxn>
                  </a:cxnLst>
                  <a:rect l="0" t="0" r="r" b="b"/>
                  <a:pathLst>
                    <a:path w="21600" h="21600" extrusionOk="0">
                      <a:moveTo>
                        <a:pt x="18562" y="1050"/>
                      </a:moveTo>
                      <a:lnTo>
                        <a:pt x="18562" y="2515"/>
                      </a:lnTo>
                      <a:cubicBezTo>
                        <a:pt x="18562" y="5447"/>
                        <a:pt x="17693" y="7822"/>
                        <a:pt x="16622" y="7822"/>
                      </a:cubicBezTo>
                      <a:cubicBezTo>
                        <a:pt x="15550" y="7822"/>
                        <a:pt x="14681" y="5447"/>
                        <a:pt x="14681" y="2515"/>
                      </a:cubicBezTo>
                      <a:lnTo>
                        <a:pt x="14681" y="1050"/>
                      </a:lnTo>
                      <a:lnTo>
                        <a:pt x="6918" y="1050"/>
                      </a:lnTo>
                      <a:lnTo>
                        <a:pt x="6918" y="2515"/>
                      </a:lnTo>
                      <a:cubicBezTo>
                        <a:pt x="6918" y="5447"/>
                        <a:pt x="6050" y="7822"/>
                        <a:pt x="4978" y="7822"/>
                      </a:cubicBezTo>
                      <a:cubicBezTo>
                        <a:pt x="3906" y="7822"/>
                        <a:pt x="3036" y="5447"/>
                        <a:pt x="3036" y="2515"/>
                      </a:cubicBezTo>
                      <a:lnTo>
                        <a:pt x="3036" y="1050"/>
                      </a:lnTo>
                      <a:lnTo>
                        <a:pt x="1898" y="1050"/>
                      </a:lnTo>
                      <a:cubicBezTo>
                        <a:pt x="1226" y="1050"/>
                        <a:pt x="584" y="677"/>
                        <a:pt x="0" y="0"/>
                      </a:cubicBezTo>
                      <a:lnTo>
                        <a:pt x="0" y="12371"/>
                      </a:lnTo>
                      <a:cubicBezTo>
                        <a:pt x="0" y="17469"/>
                        <a:pt x="1510" y="21600"/>
                        <a:pt x="3375" y="21600"/>
                      </a:cubicBezTo>
                      <a:lnTo>
                        <a:pt x="18225" y="21600"/>
                      </a:lnTo>
                      <a:cubicBezTo>
                        <a:pt x="20088" y="21600"/>
                        <a:pt x="21600" y="17469"/>
                        <a:pt x="21600" y="12371"/>
                      </a:cubicBezTo>
                      <a:lnTo>
                        <a:pt x="21600" y="0"/>
                      </a:lnTo>
                      <a:cubicBezTo>
                        <a:pt x="21015" y="677"/>
                        <a:pt x="20374" y="1050"/>
                        <a:pt x="19700" y="1050"/>
                      </a:cubicBezTo>
                      <a:cubicBezTo>
                        <a:pt x="19700" y="1050"/>
                        <a:pt x="18562" y="1050"/>
                        <a:pt x="18562" y="105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275" name="Shape 2275"/>
              <p:cNvSpPr/>
              <p:nvPr/>
            </p:nvSpPr>
            <p:spPr>
              <a:xfrm>
                <a:off x="0" y="692604"/>
                <a:ext cx="1757504" cy="99037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1200" b="1">
                    <a:solidFill>
                      <a:srgbClr val="FFFFFF"/>
                    </a:solidFill>
                    <a:latin typeface="Arimo"/>
                    <a:ea typeface="Arimo"/>
                    <a:cs typeface="Arimo"/>
                    <a:sym typeface="Arimo"/>
                  </a:rPr>
                  <a:t>NAME OF</a:t>
                </a:r>
              </a:p>
              <a:p>
                <a:pPr>
                  <a:lnSpc>
                    <a:spcPct val="70000"/>
                  </a:lnSpc>
                  <a:spcBef>
                    <a:spcPts val="251"/>
                  </a:spcBef>
                  <a:defRPr sz="1800"/>
                </a:pPr>
                <a:r>
                  <a:rPr sz="1200" b="1">
                    <a:solidFill>
                      <a:srgbClr val="FFFFFF"/>
                    </a:solidFill>
                    <a:latin typeface="Arimo"/>
                    <a:ea typeface="Arimo"/>
                    <a:cs typeface="Arimo"/>
                    <a:sym typeface="Arimo"/>
                  </a:rPr>
                  <a:t>SERVICE</a:t>
                </a:r>
              </a:p>
            </p:txBody>
          </p:sp>
        </p:grpSp>
        <p:sp>
          <p:nvSpPr>
            <p:cNvPr id="2301" name="Shape 2301"/>
            <p:cNvSpPr/>
            <p:nvPr/>
          </p:nvSpPr>
          <p:spPr>
            <a:xfrm>
              <a:off x="6308899" y="504600"/>
              <a:ext cx="1394179" cy="13941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FFFFFF"/>
              </a:solidFill>
              <a:prstDash val="sysDot"/>
              <a:miter lim="400000"/>
            </a:ln>
          </p:spPr>
          <p:txBody>
            <a:bodyPr lIns="0" tIns="0" rIns="0" bIns="0" anchor="ctr"/>
            <a:lstStyle/>
            <a:p>
              <a:pPr lvl="0">
                <a:defRPr sz="3200"/>
              </a:pPr>
              <a:endParaRPr sz="4267"/>
            </a:p>
          </p:txBody>
        </p:sp>
      </p:grpSp>
      <p:sp>
        <p:nvSpPr>
          <p:cNvPr id="2259" name="Shape 2259"/>
          <p:cNvSpPr/>
          <p:nvPr/>
        </p:nvSpPr>
        <p:spPr>
          <a:xfrm>
            <a:off x="8086516" y="4480184"/>
            <a:ext cx="982608" cy="9826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p:spPr>
        <p:txBody>
          <a:bodyPr lIns="0" tIns="0" rIns="0" bIns="0" anchor="ctr"/>
          <a:lstStyle/>
          <a:p>
            <a:pPr lvl="0">
              <a:defRPr sz="3200"/>
            </a:pPr>
            <a:endParaRPr sz="4267"/>
          </a:p>
        </p:txBody>
      </p:sp>
      <p:grpSp>
        <p:nvGrpSpPr>
          <p:cNvPr id="2265" name="Group 2265"/>
          <p:cNvGrpSpPr/>
          <p:nvPr/>
        </p:nvGrpSpPr>
        <p:grpSpPr>
          <a:xfrm>
            <a:off x="8272925" y="4670433"/>
            <a:ext cx="609791" cy="609789"/>
            <a:chOff x="0" y="0"/>
            <a:chExt cx="1219578" cy="1219578"/>
          </a:xfrm>
        </p:grpSpPr>
        <p:sp>
          <p:nvSpPr>
            <p:cNvPr id="2263" name="Shape 2263"/>
            <p:cNvSpPr/>
            <p:nvPr/>
          </p:nvSpPr>
          <p:spPr>
            <a:xfrm>
              <a:off x="0" y="0"/>
              <a:ext cx="1219579" cy="12195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264" name="Shape 2264"/>
            <p:cNvSpPr/>
            <p:nvPr/>
          </p:nvSpPr>
          <p:spPr>
            <a:xfrm>
              <a:off x="265290" y="174835"/>
              <a:ext cx="689000" cy="69549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a:solidFill>
                    <a:srgbClr val="FFFFFF"/>
                  </a:solidFill>
                  <a:latin typeface="Arimo"/>
                  <a:ea typeface="Arimo"/>
                  <a:cs typeface="Arimo"/>
                  <a:sym typeface="Arimo"/>
                </a:defRPr>
              </a:lvl1pPr>
            </a:lstStyle>
            <a:p>
              <a:pPr lvl="0" algn="ctr">
                <a:defRPr sz="1800">
                  <a:solidFill>
                    <a:srgbClr val="000000"/>
                  </a:solidFill>
                </a:defRPr>
              </a:pPr>
              <a:r>
                <a:rPr sz="2000" dirty="0">
                  <a:solidFill>
                    <a:schemeClr val="bg1"/>
                  </a:solidFill>
                </a:rPr>
                <a:t>4</a:t>
              </a:r>
            </a:p>
          </p:txBody>
        </p:sp>
      </p:grpSp>
      <p:grpSp>
        <p:nvGrpSpPr>
          <p:cNvPr id="4" name="Group 3">
            <a:extLst>
              <a:ext uri="{FF2B5EF4-FFF2-40B4-BE49-F238E27FC236}">
                <a16:creationId xmlns:a16="http://schemas.microsoft.com/office/drawing/2014/main" id="{6E8D7B4F-9FB7-454B-BF22-BFBC717EFB28}"/>
              </a:ext>
            </a:extLst>
          </p:cNvPr>
          <p:cNvGrpSpPr/>
          <p:nvPr/>
        </p:nvGrpSpPr>
        <p:grpSpPr>
          <a:xfrm>
            <a:off x="7643031" y="568132"/>
            <a:ext cx="982608" cy="982608"/>
            <a:chOff x="7643031" y="568132"/>
            <a:chExt cx="982608" cy="982608"/>
          </a:xfrm>
        </p:grpSpPr>
        <p:sp>
          <p:nvSpPr>
            <p:cNvPr id="2254" name="Shape 2254"/>
            <p:cNvSpPr/>
            <p:nvPr/>
          </p:nvSpPr>
          <p:spPr>
            <a:xfrm>
              <a:off x="7643031" y="568132"/>
              <a:ext cx="982608" cy="9826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adFill>
              <a:gsLst>
                <a:gs pos="0">
                  <a:srgbClr val="FFFFFF"/>
                </a:gs>
                <a:gs pos="100000">
                  <a:srgbClr val="C8CDD2"/>
                </a:gs>
              </a:gsLst>
              <a:path>
                <a:fillToRect l="40927" t="36868" r="59072" b="63131"/>
              </a:path>
            </a:gradFill>
            <a:ln w="12700">
              <a:miter lim="400000"/>
            </a:ln>
            <a:effectLst>
              <a:outerShdw blurRad="190500" dist="509536" dir="9358386" rotWithShape="0">
                <a:srgbClr val="000000">
                  <a:alpha val="30000"/>
                </a:srgbClr>
              </a:outerShdw>
            </a:effectLst>
          </p:spPr>
          <p:txBody>
            <a:bodyPr lIns="0" tIns="0" rIns="0" bIns="0" anchor="ctr"/>
            <a:lstStyle/>
            <a:p>
              <a:pPr lvl="0">
                <a:defRPr sz="3200"/>
              </a:pPr>
              <a:endParaRPr sz="4267"/>
            </a:p>
          </p:txBody>
        </p:sp>
        <p:grpSp>
          <p:nvGrpSpPr>
            <p:cNvPr id="2268" name="Group 2268"/>
            <p:cNvGrpSpPr/>
            <p:nvPr/>
          </p:nvGrpSpPr>
          <p:grpSpPr>
            <a:xfrm>
              <a:off x="7829439" y="754541"/>
              <a:ext cx="609791" cy="609789"/>
              <a:chOff x="0" y="0"/>
              <a:chExt cx="1219578" cy="1219578"/>
            </a:xfrm>
          </p:grpSpPr>
          <p:sp>
            <p:nvSpPr>
              <p:cNvPr id="2266" name="Shape 2266"/>
              <p:cNvSpPr/>
              <p:nvPr/>
            </p:nvSpPr>
            <p:spPr>
              <a:xfrm>
                <a:off x="0" y="0"/>
                <a:ext cx="1219579" cy="12195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267" name="Shape 2267"/>
              <p:cNvSpPr/>
              <p:nvPr/>
            </p:nvSpPr>
            <p:spPr>
              <a:xfrm>
                <a:off x="277990" y="231680"/>
                <a:ext cx="689000" cy="6954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a:solidFill>
                      <a:srgbClr val="FFFFFF"/>
                    </a:solidFill>
                    <a:latin typeface="Arimo"/>
                    <a:ea typeface="Arimo"/>
                    <a:cs typeface="Arimo"/>
                    <a:sym typeface="Arimo"/>
                  </a:defRPr>
                </a:lvl1pPr>
              </a:lstStyle>
              <a:p>
                <a:pPr lvl="0" algn="ctr">
                  <a:defRPr sz="1800">
                    <a:solidFill>
                      <a:srgbClr val="000000"/>
                    </a:solidFill>
                  </a:defRPr>
                </a:pPr>
                <a:r>
                  <a:rPr sz="2000" dirty="0">
                    <a:solidFill>
                      <a:schemeClr val="bg1"/>
                    </a:solidFill>
                  </a:rPr>
                  <a:t>1</a:t>
                </a:r>
              </a:p>
            </p:txBody>
          </p:sp>
        </p:grpSp>
      </p:grpSp>
      <p:grpSp>
        <p:nvGrpSpPr>
          <p:cNvPr id="7" name="Group 6">
            <a:extLst>
              <a:ext uri="{FF2B5EF4-FFF2-40B4-BE49-F238E27FC236}">
                <a16:creationId xmlns:a16="http://schemas.microsoft.com/office/drawing/2014/main" id="{F78AE6F9-D084-4DBC-A536-3C860DAD6491}"/>
              </a:ext>
            </a:extLst>
          </p:cNvPr>
          <p:cNvGrpSpPr/>
          <p:nvPr/>
        </p:nvGrpSpPr>
        <p:grpSpPr>
          <a:xfrm>
            <a:off x="2991383" y="4109138"/>
            <a:ext cx="982608" cy="982608"/>
            <a:chOff x="2991383" y="4109138"/>
            <a:chExt cx="982608" cy="982608"/>
          </a:xfrm>
        </p:grpSpPr>
        <p:sp>
          <p:nvSpPr>
            <p:cNvPr id="2262" name="Shape 2262"/>
            <p:cNvSpPr/>
            <p:nvPr/>
          </p:nvSpPr>
          <p:spPr>
            <a:xfrm>
              <a:off x="2991383" y="4109138"/>
              <a:ext cx="982608" cy="9826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190500" dist="570611" dir="20239014" rotWithShape="0">
                <a:srgbClr val="000000">
                  <a:alpha val="15000"/>
                </a:srgbClr>
              </a:outerShdw>
            </a:effectLst>
          </p:spPr>
          <p:txBody>
            <a:bodyPr lIns="0" tIns="0" rIns="0" bIns="0" anchor="ctr"/>
            <a:lstStyle/>
            <a:p>
              <a:pPr lvl="0">
                <a:defRPr sz="3200"/>
              </a:pPr>
              <a:endParaRPr sz="4267"/>
            </a:p>
          </p:txBody>
        </p:sp>
        <p:grpSp>
          <p:nvGrpSpPr>
            <p:cNvPr id="2271" name="Group 2271"/>
            <p:cNvGrpSpPr/>
            <p:nvPr/>
          </p:nvGrpSpPr>
          <p:grpSpPr>
            <a:xfrm>
              <a:off x="3177793" y="4295548"/>
              <a:ext cx="609791" cy="609791"/>
              <a:chOff x="0" y="0"/>
              <a:chExt cx="1219578" cy="1219578"/>
            </a:xfrm>
          </p:grpSpPr>
          <p:sp>
            <p:nvSpPr>
              <p:cNvPr id="2269" name="Shape 2269"/>
              <p:cNvSpPr/>
              <p:nvPr/>
            </p:nvSpPr>
            <p:spPr>
              <a:xfrm>
                <a:off x="0" y="0"/>
                <a:ext cx="1219579" cy="12195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270" name="Shape 2270"/>
              <p:cNvSpPr/>
              <p:nvPr/>
            </p:nvSpPr>
            <p:spPr>
              <a:xfrm>
                <a:off x="265290" y="240583"/>
                <a:ext cx="688999" cy="69549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a:solidFill>
                      <a:srgbClr val="FFFFFF"/>
                    </a:solidFill>
                    <a:latin typeface="Arimo"/>
                    <a:ea typeface="Arimo"/>
                    <a:cs typeface="Arimo"/>
                    <a:sym typeface="Arimo"/>
                  </a:defRPr>
                </a:lvl1pPr>
              </a:lstStyle>
              <a:p>
                <a:pPr lvl="0" algn="ctr">
                  <a:defRPr sz="1800">
                    <a:solidFill>
                      <a:srgbClr val="000000"/>
                    </a:solidFill>
                  </a:defRPr>
                </a:pPr>
                <a:r>
                  <a:rPr sz="2000" dirty="0">
                    <a:solidFill>
                      <a:schemeClr val="bg1"/>
                    </a:solidFill>
                  </a:rPr>
                  <a:t>3</a:t>
                </a:r>
              </a:p>
            </p:txBody>
          </p:sp>
        </p:grpSp>
      </p:grpSp>
      <p:grpSp>
        <p:nvGrpSpPr>
          <p:cNvPr id="6" name="Group 5">
            <a:extLst>
              <a:ext uri="{FF2B5EF4-FFF2-40B4-BE49-F238E27FC236}">
                <a16:creationId xmlns:a16="http://schemas.microsoft.com/office/drawing/2014/main" id="{AB2F23F1-DCE3-4EF0-A315-A8CE66955EC1}"/>
              </a:ext>
            </a:extLst>
          </p:cNvPr>
          <p:cNvGrpSpPr/>
          <p:nvPr/>
        </p:nvGrpSpPr>
        <p:grpSpPr>
          <a:xfrm>
            <a:off x="4846850" y="1717331"/>
            <a:ext cx="2383447" cy="2383445"/>
            <a:chOff x="4846850" y="1717331"/>
            <a:chExt cx="2383447" cy="2383445"/>
          </a:xfrm>
        </p:grpSpPr>
        <p:sp>
          <p:nvSpPr>
            <p:cNvPr id="2257" name="Shape 2257"/>
            <p:cNvSpPr/>
            <p:nvPr/>
          </p:nvSpPr>
          <p:spPr>
            <a:xfrm>
              <a:off x="4846850" y="1717331"/>
              <a:ext cx="2383447" cy="238344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482600" dist="320899" dir="2811566" rotWithShape="0">
                <a:srgbClr val="000000">
                  <a:alpha val="10000"/>
                </a:srgbClr>
              </a:outerShdw>
            </a:effectLst>
          </p:spPr>
          <p:txBody>
            <a:bodyPr lIns="0" tIns="0" rIns="0" bIns="0" anchor="ctr"/>
            <a:lstStyle/>
            <a:p>
              <a:pPr lvl="0">
                <a:defRPr sz="3200"/>
              </a:pPr>
              <a:endParaRPr sz="4267"/>
            </a:p>
          </p:txBody>
        </p:sp>
        <p:sp>
          <p:nvSpPr>
            <p:cNvPr id="2258" name="Shape 2258"/>
            <p:cNvSpPr/>
            <p:nvPr/>
          </p:nvSpPr>
          <p:spPr>
            <a:xfrm>
              <a:off x="5121743" y="1992224"/>
              <a:ext cx="1833659" cy="18336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solidFill>
            <a:ln w="12700">
              <a:miter lim="400000"/>
            </a:ln>
          </p:spPr>
          <p:txBody>
            <a:bodyPr lIns="0" tIns="0" rIns="0" bIns="0" anchor="ctr"/>
            <a:lstStyle/>
            <a:p>
              <a:pPr lvl="0">
                <a:defRPr sz="3200"/>
              </a:pPr>
              <a:endParaRPr sz="4267"/>
            </a:p>
          </p:txBody>
        </p:sp>
        <p:grpSp>
          <p:nvGrpSpPr>
            <p:cNvPr id="2282" name="Group 2282"/>
            <p:cNvGrpSpPr/>
            <p:nvPr/>
          </p:nvGrpSpPr>
          <p:grpSpPr>
            <a:xfrm>
              <a:off x="5538460" y="2331177"/>
              <a:ext cx="982609" cy="1178898"/>
              <a:chOff x="-1" y="-1"/>
              <a:chExt cx="1965217" cy="2357792"/>
            </a:xfrm>
          </p:grpSpPr>
          <p:grpSp>
            <p:nvGrpSpPr>
              <p:cNvPr id="2280" name="Group 2280"/>
              <p:cNvGrpSpPr/>
              <p:nvPr/>
            </p:nvGrpSpPr>
            <p:grpSpPr>
              <a:xfrm>
                <a:off x="563799" y="-1"/>
                <a:ext cx="872855" cy="1219580"/>
                <a:chOff x="0" y="0"/>
                <a:chExt cx="872853" cy="1219578"/>
              </a:xfrm>
            </p:grpSpPr>
            <p:sp>
              <p:nvSpPr>
                <p:cNvPr id="2277" name="Shape 2277"/>
                <p:cNvSpPr/>
                <p:nvPr/>
              </p:nvSpPr>
              <p:spPr>
                <a:xfrm>
                  <a:off x="0" y="0"/>
                  <a:ext cx="872854" cy="1219579"/>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78" name="Shape 2278"/>
                <p:cNvSpPr/>
                <p:nvPr/>
              </p:nvSpPr>
              <p:spPr>
                <a:xfrm>
                  <a:off x="137674" y="946515"/>
                  <a:ext cx="594834" cy="8266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279" name="Shape 2279"/>
                <p:cNvSpPr/>
                <p:nvPr/>
              </p:nvSpPr>
              <p:spPr>
                <a:xfrm>
                  <a:off x="275349" y="1066980"/>
                  <a:ext cx="309164" cy="569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281" name="Shape 2281"/>
              <p:cNvSpPr/>
              <p:nvPr/>
            </p:nvSpPr>
            <p:spPr>
              <a:xfrm>
                <a:off x="-1" y="1250367"/>
                <a:ext cx="1965217" cy="110742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1467" b="1">
                    <a:solidFill>
                      <a:srgbClr val="FFFFFF"/>
                    </a:solidFill>
                    <a:latin typeface="Arimo"/>
                    <a:ea typeface="Arimo"/>
                    <a:cs typeface="Arimo"/>
                    <a:sym typeface="Arimo"/>
                  </a:rPr>
                  <a:t>NAME OF</a:t>
                </a:r>
              </a:p>
              <a:p>
                <a:pPr>
                  <a:lnSpc>
                    <a:spcPct val="70000"/>
                  </a:lnSpc>
                  <a:spcBef>
                    <a:spcPts val="251"/>
                  </a:spcBef>
                  <a:defRPr sz="1800"/>
                </a:pPr>
                <a:r>
                  <a:rPr sz="1467" b="1">
                    <a:solidFill>
                      <a:srgbClr val="FFFFFF"/>
                    </a:solidFill>
                    <a:latin typeface="Arimo"/>
                    <a:ea typeface="Arimo"/>
                    <a:cs typeface="Arimo"/>
                    <a:sym typeface="Arimo"/>
                  </a:rPr>
                  <a:t>SERVICE</a:t>
                </a:r>
              </a:p>
            </p:txBody>
          </p:sp>
        </p:grpSp>
      </p:grpSp>
      <p:sp>
        <p:nvSpPr>
          <p:cNvPr id="2291" name="Shape 2291"/>
          <p:cNvSpPr/>
          <p:nvPr/>
        </p:nvSpPr>
        <p:spPr>
          <a:xfrm>
            <a:off x="8405213" y="1598233"/>
            <a:ext cx="2192236" cy="8351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2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Lorem Ipsum is simply dummy text of the printing and typesetting industry has industry's standard dummy.</a:t>
            </a:r>
          </a:p>
        </p:txBody>
      </p:sp>
      <p:sp>
        <p:nvSpPr>
          <p:cNvPr id="2292" name="Shape 2292"/>
          <p:cNvSpPr/>
          <p:nvPr/>
        </p:nvSpPr>
        <p:spPr>
          <a:xfrm>
            <a:off x="9014813" y="3562499"/>
            <a:ext cx="2192236" cy="8351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10000"/>
              </a:lnSpc>
              <a:spcBef>
                <a:spcPts val="500"/>
              </a:spcBef>
              <a:defRPr sz="22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industry's standard dummy.</a:t>
            </a:r>
          </a:p>
        </p:txBody>
      </p:sp>
      <p:sp>
        <p:nvSpPr>
          <p:cNvPr id="2293" name="Shape 2293"/>
          <p:cNvSpPr/>
          <p:nvPr/>
        </p:nvSpPr>
        <p:spPr>
          <a:xfrm>
            <a:off x="3180597" y="5327281"/>
            <a:ext cx="2073703" cy="8351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r">
              <a:lnSpc>
                <a:spcPct val="110000"/>
              </a:lnSpc>
              <a:spcBef>
                <a:spcPts val="500"/>
              </a:spcBef>
              <a:defRPr sz="22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Dollar Lorem Ipsum is simply dummy text of the printing and typesetting industry has industry's standard dummy.</a:t>
            </a:r>
          </a:p>
        </p:txBody>
      </p:sp>
      <p:sp>
        <p:nvSpPr>
          <p:cNvPr id="2294" name="Shape 2294"/>
          <p:cNvSpPr/>
          <p:nvPr/>
        </p:nvSpPr>
        <p:spPr>
          <a:xfrm>
            <a:off x="1056770" y="3620961"/>
            <a:ext cx="1720781" cy="10637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r">
              <a:lnSpc>
                <a:spcPct val="110000"/>
              </a:lnSpc>
              <a:spcBef>
                <a:spcPts val="500"/>
              </a:spcBef>
              <a:defRPr sz="2200">
                <a:solidFill>
                  <a:srgbClr val="8F9499"/>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Dollar Lorem Ipsum is simply dummy text of the printing and typesetting industry has industry's standard dummy.</a:t>
            </a:r>
          </a:p>
        </p:txBody>
      </p:sp>
      <p:sp>
        <p:nvSpPr>
          <p:cNvPr id="2295" name="Shape 2295"/>
          <p:cNvSpPr/>
          <p:nvPr/>
        </p:nvSpPr>
        <p:spPr>
          <a:xfrm>
            <a:off x="2323069" y="1286119"/>
            <a:ext cx="2192235" cy="83513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r">
              <a:lnSpc>
                <a:spcPct val="110000"/>
              </a:lnSpc>
              <a:spcBef>
                <a:spcPts val="500"/>
              </a:spcBef>
              <a:defRPr sz="22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Dollar Lorem Ipsum is simply dummy text of the printing and typesetting industry has industry's standard dummy.</a:t>
            </a:r>
          </a:p>
        </p:txBody>
      </p:sp>
      <p:grpSp>
        <p:nvGrpSpPr>
          <p:cNvPr id="5" name="Group 4">
            <a:extLst>
              <a:ext uri="{FF2B5EF4-FFF2-40B4-BE49-F238E27FC236}">
                <a16:creationId xmlns:a16="http://schemas.microsoft.com/office/drawing/2014/main" id="{696A998B-99AA-4BE5-8E12-C2EBF3347ED5}"/>
              </a:ext>
            </a:extLst>
          </p:cNvPr>
          <p:cNvGrpSpPr/>
          <p:nvPr/>
        </p:nvGrpSpPr>
        <p:grpSpPr>
          <a:xfrm>
            <a:off x="4739572" y="1436233"/>
            <a:ext cx="982608" cy="982608"/>
            <a:chOff x="4739572" y="1436233"/>
            <a:chExt cx="982608" cy="982608"/>
          </a:xfrm>
        </p:grpSpPr>
        <p:sp>
          <p:nvSpPr>
            <p:cNvPr id="2296" name="Shape 2296"/>
            <p:cNvSpPr/>
            <p:nvPr/>
          </p:nvSpPr>
          <p:spPr>
            <a:xfrm>
              <a:off x="4739572" y="1436233"/>
              <a:ext cx="982608" cy="9826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190500" dist="357811" dir="2811566" rotWithShape="0">
                <a:srgbClr val="000000">
                  <a:alpha val="40000"/>
                </a:srgbClr>
              </a:outerShdw>
            </a:effectLst>
          </p:spPr>
          <p:txBody>
            <a:bodyPr lIns="0" tIns="0" rIns="0" bIns="0" anchor="ctr"/>
            <a:lstStyle/>
            <a:p>
              <a:pPr lvl="0">
                <a:defRPr sz="3200"/>
              </a:pPr>
              <a:endParaRPr sz="4267"/>
            </a:p>
          </p:txBody>
        </p:sp>
        <p:grpSp>
          <p:nvGrpSpPr>
            <p:cNvPr id="2299" name="Group 2299"/>
            <p:cNvGrpSpPr/>
            <p:nvPr/>
          </p:nvGrpSpPr>
          <p:grpSpPr>
            <a:xfrm>
              <a:off x="4925982" y="1622642"/>
              <a:ext cx="609791" cy="609791"/>
              <a:chOff x="0" y="0"/>
              <a:chExt cx="1219578" cy="1219578"/>
            </a:xfrm>
          </p:grpSpPr>
          <p:sp>
            <p:nvSpPr>
              <p:cNvPr id="2297" name="Shape 2297"/>
              <p:cNvSpPr/>
              <p:nvPr/>
            </p:nvSpPr>
            <p:spPr>
              <a:xfrm>
                <a:off x="0" y="0"/>
                <a:ext cx="1219579" cy="12195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298" name="Shape 2298"/>
              <p:cNvSpPr/>
              <p:nvPr/>
            </p:nvSpPr>
            <p:spPr>
              <a:xfrm>
                <a:off x="220991" y="110689"/>
                <a:ext cx="777596" cy="7849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a:solidFill>
                      <a:srgbClr val="FFFFFF"/>
                    </a:solidFill>
                    <a:latin typeface="Arimo"/>
                    <a:ea typeface="Arimo"/>
                    <a:cs typeface="Arimo"/>
                    <a:sym typeface="Arimo"/>
                  </a:defRPr>
                </a:lvl1pPr>
              </a:lstStyle>
              <a:p>
                <a:pPr lvl="0" algn="ctr">
                  <a:defRPr sz="1800">
                    <a:solidFill>
                      <a:srgbClr val="000000"/>
                    </a:solidFill>
                  </a:defRPr>
                </a:pPr>
                <a:r>
                  <a:rPr sz="2000" dirty="0">
                    <a:solidFill>
                      <a:schemeClr val="bg1"/>
                    </a:solidFill>
                  </a:rPr>
                  <a:t>2</a:t>
                </a:r>
              </a:p>
            </p:txBody>
          </p:sp>
        </p:grpSp>
      </p:grpSp>
      <p:grpSp>
        <p:nvGrpSpPr>
          <p:cNvPr id="8" name="Group 7">
            <a:extLst>
              <a:ext uri="{FF2B5EF4-FFF2-40B4-BE49-F238E27FC236}">
                <a16:creationId xmlns:a16="http://schemas.microsoft.com/office/drawing/2014/main" id="{E2EFB7FD-34C4-4275-86EE-81964ECD396A}"/>
              </a:ext>
            </a:extLst>
          </p:cNvPr>
          <p:cNvGrpSpPr/>
          <p:nvPr/>
        </p:nvGrpSpPr>
        <p:grpSpPr>
          <a:xfrm>
            <a:off x="6671135" y="5597457"/>
            <a:ext cx="982608" cy="982608"/>
            <a:chOff x="6671135" y="5597457"/>
            <a:chExt cx="982608" cy="982608"/>
          </a:xfrm>
        </p:grpSpPr>
        <p:sp>
          <p:nvSpPr>
            <p:cNvPr id="2303" name="Shape 2303"/>
            <p:cNvSpPr/>
            <p:nvPr/>
          </p:nvSpPr>
          <p:spPr>
            <a:xfrm>
              <a:off x="6671135" y="5597457"/>
              <a:ext cx="982608" cy="9826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12700">
              <a:miter lim="400000"/>
            </a:ln>
            <a:effectLst>
              <a:outerShdw blurRad="190500" dist="190500" dir="2811566" rotWithShape="0">
                <a:srgbClr val="000000">
                  <a:alpha val="7000"/>
                </a:srgbClr>
              </a:outerShdw>
            </a:effectLst>
          </p:spPr>
          <p:txBody>
            <a:bodyPr lIns="0" tIns="0" rIns="0" bIns="0" anchor="ctr"/>
            <a:lstStyle/>
            <a:p>
              <a:pPr lvl="0">
                <a:defRPr sz="3200"/>
              </a:pPr>
              <a:endParaRPr sz="4267"/>
            </a:p>
          </p:txBody>
        </p:sp>
        <p:grpSp>
          <p:nvGrpSpPr>
            <p:cNvPr id="2306" name="Group 2306"/>
            <p:cNvGrpSpPr/>
            <p:nvPr/>
          </p:nvGrpSpPr>
          <p:grpSpPr>
            <a:xfrm>
              <a:off x="6857544" y="5783867"/>
              <a:ext cx="609789" cy="609789"/>
              <a:chOff x="0" y="0"/>
              <a:chExt cx="1219578" cy="1219578"/>
            </a:xfrm>
          </p:grpSpPr>
          <p:sp>
            <p:nvSpPr>
              <p:cNvPr id="2304" name="Shape 2304"/>
              <p:cNvSpPr/>
              <p:nvPr/>
            </p:nvSpPr>
            <p:spPr>
              <a:xfrm>
                <a:off x="0" y="0"/>
                <a:ext cx="1219579" cy="12195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305" name="Shape 2305"/>
              <p:cNvSpPr/>
              <p:nvPr/>
            </p:nvSpPr>
            <p:spPr>
              <a:xfrm>
                <a:off x="223620" y="129548"/>
                <a:ext cx="777595" cy="7849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80000"/>
                  </a:lnSpc>
                  <a:spcBef>
                    <a:spcPts val="500"/>
                  </a:spcBef>
                  <a:defRPr sz="4000">
                    <a:solidFill>
                      <a:srgbClr val="FFFFFF"/>
                    </a:solidFill>
                    <a:latin typeface="Arimo"/>
                    <a:ea typeface="Arimo"/>
                    <a:cs typeface="Arimo"/>
                    <a:sym typeface="Arimo"/>
                  </a:defRPr>
                </a:lvl1pPr>
              </a:lstStyle>
              <a:p>
                <a:pPr lvl="0" algn="ctr">
                  <a:defRPr sz="1800">
                    <a:solidFill>
                      <a:srgbClr val="000000"/>
                    </a:solidFill>
                  </a:defRPr>
                </a:pPr>
                <a:r>
                  <a:rPr sz="2000" dirty="0">
                    <a:solidFill>
                      <a:schemeClr val="bg1"/>
                    </a:solidFill>
                  </a:rPr>
                  <a:t>5</a:t>
                </a:r>
              </a:p>
            </p:txBody>
          </p:sp>
        </p:grpSp>
      </p:grpSp>
      <p:sp>
        <p:nvSpPr>
          <p:cNvPr id="66" name="Shape 2295">
            <a:extLst>
              <a:ext uri="{FF2B5EF4-FFF2-40B4-BE49-F238E27FC236}">
                <a16:creationId xmlns:a16="http://schemas.microsoft.com/office/drawing/2014/main" id="{2BD064F4-B1FC-A745-9B0A-CBA00FFB1FD2}"/>
              </a:ext>
            </a:extLst>
          </p:cNvPr>
          <p:cNvSpPr/>
          <p:nvPr/>
        </p:nvSpPr>
        <p:spPr>
          <a:xfrm>
            <a:off x="1115964" y="2751408"/>
            <a:ext cx="2192235" cy="3314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lvl1pPr algn="r">
              <a:lnSpc>
                <a:spcPct val="110000"/>
              </a:lnSpc>
              <a:spcBef>
                <a:spcPts val="500"/>
              </a:spcBef>
              <a:defRPr sz="2200">
                <a:solidFill>
                  <a:srgbClr val="8F9499"/>
                </a:solidFill>
                <a:latin typeface="Arimo"/>
                <a:ea typeface="Arimo"/>
                <a:cs typeface="Arimo"/>
                <a:sym typeface="Arimo"/>
              </a:defRPr>
            </a:lvl1pPr>
          </a:lstStyle>
          <a:p>
            <a:pPr lvl="0" algn="l">
              <a:defRPr sz="1800">
                <a:solidFill>
                  <a:srgbClr val="000000"/>
                </a:solidFill>
              </a:defRPr>
            </a:pPr>
            <a:r>
              <a:rPr lang="en-US" sz="2000" b="1" dirty="0">
                <a:solidFill>
                  <a:schemeClr val="tx2">
                    <a:lumMod val="60000"/>
                    <a:lumOff val="40000"/>
                  </a:schemeClr>
                </a:solidFill>
                <a:latin typeface="Arial" panose="020B0604020202020204" pitchFamily="34" charset="0"/>
                <a:cs typeface="Arial" panose="020B0604020202020204" pitchFamily="34" charset="0"/>
              </a:rPr>
              <a:t>OUR </a:t>
            </a:r>
            <a:r>
              <a:rPr lang="en-US" sz="2000" dirty="0">
                <a:solidFill>
                  <a:schemeClr val="tx2">
                    <a:lumMod val="60000"/>
                    <a:lumOff val="40000"/>
                  </a:schemeClr>
                </a:solidFill>
                <a:latin typeface="Arial" panose="020B0604020202020204" pitchFamily="34" charset="0"/>
                <a:cs typeface="Arial" panose="020B0604020202020204" pitchFamily="34" charset="0"/>
              </a:rPr>
              <a:t>SERVICE</a:t>
            </a:r>
            <a:endParaRPr sz="20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Rounded Rectangle 2">
            <a:extLst>
              <a:ext uri="{FF2B5EF4-FFF2-40B4-BE49-F238E27FC236}">
                <a16:creationId xmlns:a16="http://schemas.microsoft.com/office/drawing/2014/main" id="{B5866285-C682-8046-8BFE-D3BF923A5DBA}"/>
              </a:ext>
            </a:extLst>
          </p:cNvPr>
          <p:cNvSpPr/>
          <p:nvPr/>
        </p:nvSpPr>
        <p:spPr>
          <a:xfrm>
            <a:off x="1115964" y="3183851"/>
            <a:ext cx="1331814" cy="128428"/>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034217"/>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fill="hold"/>
                                        <p:tgtEl>
                                          <p:spTgt spid="66"/>
                                        </p:tgtEl>
                                        <p:attrNameLst>
                                          <p:attrName>ppt_x</p:attrName>
                                        </p:attrNameLst>
                                      </p:cBhvr>
                                      <p:tavLst>
                                        <p:tav tm="0">
                                          <p:val>
                                            <p:strVal val="0-#ppt_w/2"/>
                                          </p:val>
                                        </p:tav>
                                        <p:tav tm="100000">
                                          <p:val>
                                            <p:strVal val="#ppt_x"/>
                                          </p:val>
                                        </p:tav>
                                      </p:tavLst>
                                    </p:anim>
                                    <p:anim calcmode="lin" valueType="num">
                                      <p:cBhvr additive="base">
                                        <p:cTn id="8" dur="500" fill="hold"/>
                                        <p:tgtEl>
                                          <p:spTgt spid="6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par>
                          <p:cTn id="38" fill="hold">
                            <p:stCondLst>
                              <p:cond delay="3000"/>
                            </p:stCondLst>
                            <p:childTnLst>
                              <p:par>
                                <p:cTn id="39" presetID="53" presetClass="entr" presetSubtype="16"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par>
                          <p:cTn id="44" fill="hold">
                            <p:stCondLst>
                              <p:cond delay="3500"/>
                            </p:stCondLst>
                            <p:childTnLst>
                              <p:par>
                                <p:cTn id="45" presetID="53" presetClass="entr" presetSubtype="16"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par>
                          <p:cTn id="50" fill="hold">
                            <p:stCondLst>
                              <p:cond delay="4000"/>
                            </p:stCondLst>
                            <p:childTnLst>
                              <p:par>
                                <p:cTn id="51" presetID="53" presetClass="entr" presetSubtype="16" fill="hold" nodeType="afterEffect">
                                  <p:stCondLst>
                                    <p:cond delay="0"/>
                                  </p:stCondLst>
                                  <p:childTnLst>
                                    <p:set>
                                      <p:cBhvr>
                                        <p:cTn id="52" dur="1" fill="hold">
                                          <p:stCondLst>
                                            <p:cond delay="0"/>
                                          </p:stCondLst>
                                        </p:cTn>
                                        <p:tgtEl>
                                          <p:spTgt spid="2265"/>
                                        </p:tgtEl>
                                        <p:attrNameLst>
                                          <p:attrName>style.visibility</p:attrName>
                                        </p:attrNameLst>
                                      </p:cBhvr>
                                      <p:to>
                                        <p:strVal val="visible"/>
                                      </p:to>
                                    </p:set>
                                    <p:anim calcmode="lin" valueType="num">
                                      <p:cBhvr>
                                        <p:cTn id="53" dur="500" fill="hold"/>
                                        <p:tgtEl>
                                          <p:spTgt spid="2265"/>
                                        </p:tgtEl>
                                        <p:attrNameLst>
                                          <p:attrName>ppt_w</p:attrName>
                                        </p:attrNameLst>
                                      </p:cBhvr>
                                      <p:tavLst>
                                        <p:tav tm="0">
                                          <p:val>
                                            <p:fltVal val="0"/>
                                          </p:val>
                                        </p:tav>
                                        <p:tav tm="100000">
                                          <p:val>
                                            <p:strVal val="#ppt_w"/>
                                          </p:val>
                                        </p:tav>
                                      </p:tavLst>
                                    </p:anim>
                                    <p:anim calcmode="lin" valueType="num">
                                      <p:cBhvr>
                                        <p:cTn id="54" dur="500" fill="hold"/>
                                        <p:tgtEl>
                                          <p:spTgt spid="2265"/>
                                        </p:tgtEl>
                                        <p:attrNameLst>
                                          <p:attrName>ppt_h</p:attrName>
                                        </p:attrNameLst>
                                      </p:cBhvr>
                                      <p:tavLst>
                                        <p:tav tm="0">
                                          <p:val>
                                            <p:fltVal val="0"/>
                                          </p:val>
                                        </p:tav>
                                        <p:tav tm="100000">
                                          <p:val>
                                            <p:strVal val="#ppt_h"/>
                                          </p:val>
                                        </p:tav>
                                      </p:tavLst>
                                    </p:anim>
                                    <p:animEffect transition="in" filter="fade">
                                      <p:cBhvr>
                                        <p:cTn id="55" dur="500"/>
                                        <p:tgtEl>
                                          <p:spTgt spid="2265"/>
                                        </p:tgtEl>
                                      </p:cBhvr>
                                    </p:animEffect>
                                  </p:childTnLst>
                                </p:cTn>
                              </p:par>
                            </p:childTnLst>
                          </p:cTn>
                        </p:par>
                        <p:par>
                          <p:cTn id="56" fill="hold">
                            <p:stCondLst>
                              <p:cond delay="4500"/>
                            </p:stCondLst>
                            <p:childTnLst>
                              <p:par>
                                <p:cTn id="57" presetID="53" presetClass="entr" presetSubtype="16"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p:cTn id="59" dur="500" fill="hold"/>
                                        <p:tgtEl>
                                          <p:spTgt spid="9"/>
                                        </p:tgtEl>
                                        <p:attrNameLst>
                                          <p:attrName>ppt_w</p:attrName>
                                        </p:attrNameLst>
                                      </p:cBhvr>
                                      <p:tavLst>
                                        <p:tav tm="0">
                                          <p:val>
                                            <p:fltVal val="0"/>
                                          </p:val>
                                        </p:tav>
                                        <p:tav tm="100000">
                                          <p:val>
                                            <p:strVal val="#ppt_w"/>
                                          </p:val>
                                        </p:tav>
                                      </p:tavLst>
                                    </p:anim>
                                    <p:anim calcmode="lin" valueType="num">
                                      <p:cBhvr>
                                        <p:cTn id="60" dur="500" fill="hold"/>
                                        <p:tgtEl>
                                          <p:spTgt spid="9"/>
                                        </p:tgtEl>
                                        <p:attrNameLst>
                                          <p:attrName>ppt_h</p:attrName>
                                        </p:attrNameLst>
                                      </p:cBhvr>
                                      <p:tavLst>
                                        <p:tav tm="0">
                                          <p:val>
                                            <p:fltVal val="0"/>
                                          </p:val>
                                        </p:tav>
                                        <p:tav tm="100000">
                                          <p:val>
                                            <p:strVal val="#ppt_h"/>
                                          </p:val>
                                        </p:tav>
                                      </p:tavLst>
                                    </p:anim>
                                    <p:animEffect transition="in" filter="fade">
                                      <p:cBhvr>
                                        <p:cTn id="61" dur="500"/>
                                        <p:tgtEl>
                                          <p:spTgt spid="9"/>
                                        </p:tgtEl>
                                      </p:cBhvr>
                                    </p:animEffect>
                                  </p:childTnLst>
                                </p:cTn>
                              </p:par>
                            </p:childTnLst>
                          </p:cTn>
                        </p:par>
                        <p:par>
                          <p:cTn id="62" fill="hold">
                            <p:stCondLst>
                              <p:cond delay="5000"/>
                            </p:stCondLst>
                            <p:childTnLst>
                              <p:par>
                                <p:cTn id="63" presetID="53" presetClass="entr" presetSubtype="16" fill="hold" nodeType="after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p:cTn id="65" dur="500" fill="hold"/>
                                        <p:tgtEl>
                                          <p:spTgt spid="8"/>
                                        </p:tgtEl>
                                        <p:attrNameLst>
                                          <p:attrName>ppt_w</p:attrName>
                                        </p:attrNameLst>
                                      </p:cBhvr>
                                      <p:tavLst>
                                        <p:tav tm="0">
                                          <p:val>
                                            <p:fltVal val="0"/>
                                          </p:val>
                                        </p:tav>
                                        <p:tav tm="100000">
                                          <p:val>
                                            <p:strVal val="#ppt_w"/>
                                          </p:val>
                                        </p:tav>
                                      </p:tavLst>
                                    </p:anim>
                                    <p:anim calcmode="lin" valueType="num">
                                      <p:cBhvr>
                                        <p:cTn id="66" dur="500" fill="hold"/>
                                        <p:tgtEl>
                                          <p:spTgt spid="8"/>
                                        </p:tgtEl>
                                        <p:attrNameLst>
                                          <p:attrName>ppt_h</p:attrName>
                                        </p:attrNameLst>
                                      </p:cBhvr>
                                      <p:tavLst>
                                        <p:tav tm="0">
                                          <p:val>
                                            <p:fltVal val="0"/>
                                          </p:val>
                                        </p:tav>
                                        <p:tav tm="100000">
                                          <p:val>
                                            <p:strVal val="#ppt_h"/>
                                          </p:val>
                                        </p:tav>
                                      </p:tavLst>
                                    </p:anim>
                                    <p:animEffect transition="in" filter="fade">
                                      <p:cBhvr>
                                        <p:cTn id="67" dur="500"/>
                                        <p:tgtEl>
                                          <p:spTgt spid="8"/>
                                        </p:tgtEl>
                                      </p:cBhvr>
                                    </p:animEffect>
                                  </p:childTnLst>
                                </p:cTn>
                              </p:par>
                            </p:childTnLst>
                          </p:cTn>
                        </p:par>
                        <p:par>
                          <p:cTn id="68" fill="hold">
                            <p:stCondLst>
                              <p:cond delay="5500"/>
                            </p:stCondLst>
                            <p:childTnLst>
                              <p:par>
                                <p:cTn id="69" presetID="53" presetClass="entr" presetSubtype="16" fill="hold" nodeType="after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ppt_w</p:attrName>
                                        </p:attrNameLst>
                                      </p:cBhvr>
                                      <p:tavLst>
                                        <p:tav tm="0">
                                          <p:val>
                                            <p:fltVal val="0"/>
                                          </p:val>
                                        </p:tav>
                                        <p:tav tm="100000">
                                          <p:val>
                                            <p:strVal val="#ppt_w"/>
                                          </p:val>
                                        </p:tav>
                                      </p:tavLst>
                                    </p:anim>
                                    <p:anim calcmode="lin" valueType="num">
                                      <p:cBhvr>
                                        <p:cTn id="72" dur="500" fill="hold"/>
                                        <p:tgtEl>
                                          <p:spTgt spid="12"/>
                                        </p:tgtEl>
                                        <p:attrNameLst>
                                          <p:attrName>ppt_h</p:attrName>
                                        </p:attrNameLst>
                                      </p:cBhvr>
                                      <p:tavLst>
                                        <p:tav tm="0">
                                          <p:val>
                                            <p:fltVal val="0"/>
                                          </p:val>
                                        </p:tav>
                                        <p:tav tm="100000">
                                          <p:val>
                                            <p:strVal val="#ppt_h"/>
                                          </p:val>
                                        </p:tav>
                                      </p:tavLst>
                                    </p:anim>
                                    <p:animEffect transition="in" filter="fade">
                                      <p:cBhvr>
                                        <p:cTn id="73" dur="500"/>
                                        <p:tgtEl>
                                          <p:spTgt spid="12"/>
                                        </p:tgtEl>
                                      </p:cBhvr>
                                    </p:animEffect>
                                  </p:childTnLst>
                                </p:cTn>
                              </p:par>
                            </p:childTnLst>
                          </p:cTn>
                        </p:par>
                        <p:par>
                          <p:cTn id="74" fill="hold">
                            <p:stCondLst>
                              <p:cond delay="6000"/>
                            </p:stCondLst>
                            <p:childTnLst>
                              <p:par>
                                <p:cTn id="75" presetID="2" presetClass="entr" presetSubtype="2" decel="100000" fill="hold" grpId="0" nodeType="afterEffect">
                                  <p:stCondLst>
                                    <p:cond delay="0"/>
                                  </p:stCondLst>
                                  <p:childTnLst>
                                    <p:set>
                                      <p:cBhvr>
                                        <p:cTn id="76" dur="1" fill="hold">
                                          <p:stCondLst>
                                            <p:cond delay="0"/>
                                          </p:stCondLst>
                                        </p:cTn>
                                        <p:tgtEl>
                                          <p:spTgt spid="2291"/>
                                        </p:tgtEl>
                                        <p:attrNameLst>
                                          <p:attrName>style.visibility</p:attrName>
                                        </p:attrNameLst>
                                      </p:cBhvr>
                                      <p:to>
                                        <p:strVal val="visible"/>
                                      </p:to>
                                    </p:set>
                                    <p:anim calcmode="lin" valueType="num">
                                      <p:cBhvr additive="base">
                                        <p:cTn id="77" dur="500" fill="hold"/>
                                        <p:tgtEl>
                                          <p:spTgt spid="2291"/>
                                        </p:tgtEl>
                                        <p:attrNameLst>
                                          <p:attrName>ppt_x</p:attrName>
                                        </p:attrNameLst>
                                      </p:cBhvr>
                                      <p:tavLst>
                                        <p:tav tm="0">
                                          <p:val>
                                            <p:strVal val="1+#ppt_w/2"/>
                                          </p:val>
                                        </p:tav>
                                        <p:tav tm="100000">
                                          <p:val>
                                            <p:strVal val="#ppt_x"/>
                                          </p:val>
                                        </p:tav>
                                      </p:tavLst>
                                    </p:anim>
                                    <p:anim calcmode="lin" valueType="num">
                                      <p:cBhvr additive="base">
                                        <p:cTn id="78" dur="500" fill="hold"/>
                                        <p:tgtEl>
                                          <p:spTgt spid="2291"/>
                                        </p:tgtEl>
                                        <p:attrNameLst>
                                          <p:attrName>ppt_y</p:attrName>
                                        </p:attrNameLst>
                                      </p:cBhvr>
                                      <p:tavLst>
                                        <p:tav tm="0">
                                          <p:val>
                                            <p:strVal val="#ppt_y"/>
                                          </p:val>
                                        </p:tav>
                                        <p:tav tm="100000">
                                          <p:val>
                                            <p:strVal val="#ppt_y"/>
                                          </p:val>
                                        </p:tav>
                                      </p:tavLst>
                                    </p:anim>
                                  </p:childTnLst>
                                </p:cTn>
                              </p:par>
                            </p:childTnLst>
                          </p:cTn>
                        </p:par>
                        <p:par>
                          <p:cTn id="79" fill="hold">
                            <p:stCondLst>
                              <p:cond delay="6500"/>
                            </p:stCondLst>
                            <p:childTnLst>
                              <p:par>
                                <p:cTn id="80" presetID="2" presetClass="entr" presetSubtype="8" decel="100000" fill="hold" grpId="0" nodeType="afterEffect">
                                  <p:stCondLst>
                                    <p:cond delay="0"/>
                                  </p:stCondLst>
                                  <p:childTnLst>
                                    <p:set>
                                      <p:cBhvr>
                                        <p:cTn id="81" dur="1" fill="hold">
                                          <p:stCondLst>
                                            <p:cond delay="0"/>
                                          </p:stCondLst>
                                        </p:cTn>
                                        <p:tgtEl>
                                          <p:spTgt spid="2295"/>
                                        </p:tgtEl>
                                        <p:attrNameLst>
                                          <p:attrName>style.visibility</p:attrName>
                                        </p:attrNameLst>
                                      </p:cBhvr>
                                      <p:to>
                                        <p:strVal val="visible"/>
                                      </p:to>
                                    </p:set>
                                    <p:anim calcmode="lin" valueType="num">
                                      <p:cBhvr additive="base">
                                        <p:cTn id="82" dur="500" fill="hold"/>
                                        <p:tgtEl>
                                          <p:spTgt spid="2295"/>
                                        </p:tgtEl>
                                        <p:attrNameLst>
                                          <p:attrName>ppt_x</p:attrName>
                                        </p:attrNameLst>
                                      </p:cBhvr>
                                      <p:tavLst>
                                        <p:tav tm="0">
                                          <p:val>
                                            <p:strVal val="0-#ppt_w/2"/>
                                          </p:val>
                                        </p:tav>
                                        <p:tav tm="100000">
                                          <p:val>
                                            <p:strVal val="#ppt_x"/>
                                          </p:val>
                                        </p:tav>
                                      </p:tavLst>
                                    </p:anim>
                                    <p:anim calcmode="lin" valueType="num">
                                      <p:cBhvr additive="base">
                                        <p:cTn id="83" dur="500" fill="hold"/>
                                        <p:tgtEl>
                                          <p:spTgt spid="2295"/>
                                        </p:tgtEl>
                                        <p:attrNameLst>
                                          <p:attrName>ppt_y</p:attrName>
                                        </p:attrNameLst>
                                      </p:cBhvr>
                                      <p:tavLst>
                                        <p:tav tm="0">
                                          <p:val>
                                            <p:strVal val="#ppt_y"/>
                                          </p:val>
                                        </p:tav>
                                        <p:tav tm="100000">
                                          <p:val>
                                            <p:strVal val="#ppt_y"/>
                                          </p:val>
                                        </p:tav>
                                      </p:tavLst>
                                    </p:anim>
                                  </p:childTnLst>
                                </p:cTn>
                              </p:par>
                            </p:childTnLst>
                          </p:cTn>
                        </p:par>
                        <p:par>
                          <p:cTn id="84" fill="hold">
                            <p:stCondLst>
                              <p:cond delay="7000"/>
                            </p:stCondLst>
                            <p:childTnLst>
                              <p:par>
                                <p:cTn id="85" presetID="2" presetClass="entr" presetSubtype="8" decel="100000" fill="hold" grpId="0" nodeType="afterEffect">
                                  <p:stCondLst>
                                    <p:cond delay="0"/>
                                  </p:stCondLst>
                                  <p:childTnLst>
                                    <p:set>
                                      <p:cBhvr>
                                        <p:cTn id="86" dur="1" fill="hold">
                                          <p:stCondLst>
                                            <p:cond delay="0"/>
                                          </p:stCondLst>
                                        </p:cTn>
                                        <p:tgtEl>
                                          <p:spTgt spid="2294"/>
                                        </p:tgtEl>
                                        <p:attrNameLst>
                                          <p:attrName>style.visibility</p:attrName>
                                        </p:attrNameLst>
                                      </p:cBhvr>
                                      <p:to>
                                        <p:strVal val="visible"/>
                                      </p:to>
                                    </p:set>
                                    <p:anim calcmode="lin" valueType="num">
                                      <p:cBhvr additive="base">
                                        <p:cTn id="87" dur="500" fill="hold"/>
                                        <p:tgtEl>
                                          <p:spTgt spid="2294"/>
                                        </p:tgtEl>
                                        <p:attrNameLst>
                                          <p:attrName>ppt_x</p:attrName>
                                        </p:attrNameLst>
                                      </p:cBhvr>
                                      <p:tavLst>
                                        <p:tav tm="0">
                                          <p:val>
                                            <p:strVal val="0-#ppt_w/2"/>
                                          </p:val>
                                        </p:tav>
                                        <p:tav tm="100000">
                                          <p:val>
                                            <p:strVal val="#ppt_x"/>
                                          </p:val>
                                        </p:tav>
                                      </p:tavLst>
                                    </p:anim>
                                    <p:anim calcmode="lin" valueType="num">
                                      <p:cBhvr additive="base">
                                        <p:cTn id="88" dur="500" fill="hold"/>
                                        <p:tgtEl>
                                          <p:spTgt spid="2294"/>
                                        </p:tgtEl>
                                        <p:attrNameLst>
                                          <p:attrName>ppt_y</p:attrName>
                                        </p:attrNameLst>
                                      </p:cBhvr>
                                      <p:tavLst>
                                        <p:tav tm="0">
                                          <p:val>
                                            <p:strVal val="#ppt_y"/>
                                          </p:val>
                                        </p:tav>
                                        <p:tav tm="100000">
                                          <p:val>
                                            <p:strVal val="#ppt_y"/>
                                          </p:val>
                                        </p:tav>
                                      </p:tavLst>
                                    </p:anim>
                                  </p:childTnLst>
                                </p:cTn>
                              </p:par>
                            </p:childTnLst>
                          </p:cTn>
                        </p:par>
                        <p:par>
                          <p:cTn id="89" fill="hold">
                            <p:stCondLst>
                              <p:cond delay="7500"/>
                            </p:stCondLst>
                            <p:childTnLst>
                              <p:par>
                                <p:cTn id="90" presetID="2" presetClass="entr" presetSubtype="2" decel="100000" fill="hold" grpId="0" nodeType="afterEffect">
                                  <p:stCondLst>
                                    <p:cond delay="0"/>
                                  </p:stCondLst>
                                  <p:childTnLst>
                                    <p:set>
                                      <p:cBhvr>
                                        <p:cTn id="91" dur="1" fill="hold">
                                          <p:stCondLst>
                                            <p:cond delay="0"/>
                                          </p:stCondLst>
                                        </p:cTn>
                                        <p:tgtEl>
                                          <p:spTgt spid="2292"/>
                                        </p:tgtEl>
                                        <p:attrNameLst>
                                          <p:attrName>style.visibility</p:attrName>
                                        </p:attrNameLst>
                                      </p:cBhvr>
                                      <p:to>
                                        <p:strVal val="visible"/>
                                      </p:to>
                                    </p:set>
                                    <p:anim calcmode="lin" valueType="num">
                                      <p:cBhvr additive="base">
                                        <p:cTn id="92" dur="500" fill="hold"/>
                                        <p:tgtEl>
                                          <p:spTgt spid="2292"/>
                                        </p:tgtEl>
                                        <p:attrNameLst>
                                          <p:attrName>ppt_x</p:attrName>
                                        </p:attrNameLst>
                                      </p:cBhvr>
                                      <p:tavLst>
                                        <p:tav tm="0">
                                          <p:val>
                                            <p:strVal val="1+#ppt_w/2"/>
                                          </p:val>
                                        </p:tav>
                                        <p:tav tm="100000">
                                          <p:val>
                                            <p:strVal val="#ppt_x"/>
                                          </p:val>
                                        </p:tav>
                                      </p:tavLst>
                                    </p:anim>
                                    <p:anim calcmode="lin" valueType="num">
                                      <p:cBhvr additive="base">
                                        <p:cTn id="93" dur="500" fill="hold"/>
                                        <p:tgtEl>
                                          <p:spTgt spid="2292"/>
                                        </p:tgtEl>
                                        <p:attrNameLst>
                                          <p:attrName>ppt_y</p:attrName>
                                        </p:attrNameLst>
                                      </p:cBhvr>
                                      <p:tavLst>
                                        <p:tav tm="0">
                                          <p:val>
                                            <p:strVal val="#ppt_y"/>
                                          </p:val>
                                        </p:tav>
                                        <p:tav tm="100000">
                                          <p:val>
                                            <p:strVal val="#ppt_y"/>
                                          </p:val>
                                        </p:tav>
                                      </p:tavLst>
                                    </p:anim>
                                  </p:childTnLst>
                                </p:cTn>
                              </p:par>
                            </p:childTnLst>
                          </p:cTn>
                        </p:par>
                        <p:par>
                          <p:cTn id="94" fill="hold">
                            <p:stCondLst>
                              <p:cond delay="8000"/>
                            </p:stCondLst>
                            <p:childTnLst>
                              <p:par>
                                <p:cTn id="95" presetID="2" presetClass="entr" presetSubtype="8" decel="100000" fill="hold" grpId="0" nodeType="afterEffect">
                                  <p:stCondLst>
                                    <p:cond delay="0"/>
                                  </p:stCondLst>
                                  <p:childTnLst>
                                    <p:set>
                                      <p:cBhvr>
                                        <p:cTn id="96" dur="1" fill="hold">
                                          <p:stCondLst>
                                            <p:cond delay="0"/>
                                          </p:stCondLst>
                                        </p:cTn>
                                        <p:tgtEl>
                                          <p:spTgt spid="2293"/>
                                        </p:tgtEl>
                                        <p:attrNameLst>
                                          <p:attrName>style.visibility</p:attrName>
                                        </p:attrNameLst>
                                      </p:cBhvr>
                                      <p:to>
                                        <p:strVal val="visible"/>
                                      </p:to>
                                    </p:set>
                                    <p:anim calcmode="lin" valueType="num">
                                      <p:cBhvr additive="base">
                                        <p:cTn id="97" dur="500" fill="hold"/>
                                        <p:tgtEl>
                                          <p:spTgt spid="2293"/>
                                        </p:tgtEl>
                                        <p:attrNameLst>
                                          <p:attrName>ppt_x</p:attrName>
                                        </p:attrNameLst>
                                      </p:cBhvr>
                                      <p:tavLst>
                                        <p:tav tm="0">
                                          <p:val>
                                            <p:strVal val="0-#ppt_w/2"/>
                                          </p:val>
                                        </p:tav>
                                        <p:tav tm="100000">
                                          <p:val>
                                            <p:strVal val="#ppt_x"/>
                                          </p:val>
                                        </p:tav>
                                      </p:tavLst>
                                    </p:anim>
                                    <p:anim calcmode="lin" valueType="num">
                                      <p:cBhvr additive="base">
                                        <p:cTn id="98" dur="500" fill="hold"/>
                                        <p:tgtEl>
                                          <p:spTgt spid="2293"/>
                                        </p:tgtEl>
                                        <p:attrNameLst>
                                          <p:attrName>ppt_y</p:attrName>
                                        </p:attrNameLst>
                                      </p:cBhvr>
                                      <p:tavLst>
                                        <p:tav tm="0">
                                          <p:val>
                                            <p:strVal val="#ppt_y"/>
                                          </p:val>
                                        </p:tav>
                                        <p:tav tm="100000">
                                          <p:val>
                                            <p:strVal val="#ppt_y"/>
                                          </p:val>
                                        </p:tav>
                                      </p:tavLst>
                                    </p:anim>
                                  </p:childTnLst>
                                </p:cTn>
                              </p:par>
                            </p:childTnLst>
                          </p:cTn>
                        </p:par>
                        <p:par>
                          <p:cTn id="99" fill="hold">
                            <p:stCondLst>
                              <p:cond delay="8500"/>
                            </p:stCondLst>
                            <p:childTnLst>
                              <p:par>
                                <p:cTn id="100" presetID="53" presetClass="entr" presetSubtype="16" fill="hold" grpId="0" nodeType="afterEffect">
                                  <p:stCondLst>
                                    <p:cond delay="0"/>
                                  </p:stCondLst>
                                  <p:childTnLst>
                                    <p:set>
                                      <p:cBhvr>
                                        <p:cTn id="101" dur="1" fill="hold">
                                          <p:stCondLst>
                                            <p:cond delay="0"/>
                                          </p:stCondLst>
                                        </p:cTn>
                                        <p:tgtEl>
                                          <p:spTgt spid="2251"/>
                                        </p:tgtEl>
                                        <p:attrNameLst>
                                          <p:attrName>style.visibility</p:attrName>
                                        </p:attrNameLst>
                                      </p:cBhvr>
                                      <p:to>
                                        <p:strVal val="visible"/>
                                      </p:to>
                                    </p:set>
                                    <p:anim calcmode="lin" valueType="num">
                                      <p:cBhvr>
                                        <p:cTn id="102" dur="500" fill="hold"/>
                                        <p:tgtEl>
                                          <p:spTgt spid="2251"/>
                                        </p:tgtEl>
                                        <p:attrNameLst>
                                          <p:attrName>ppt_w</p:attrName>
                                        </p:attrNameLst>
                                      </p:cBhvr>
                                      <p:tavLst>
                                        <p:tav tm="0">
                                          <p:val>
                                            <p:fltVal val="0"/>
                                          </p:val>
                                        </p:tav>
                                        <p:tav tm="100000">
                                          <p:val>
                                            <p:strVal val="#ppt_w"/>
                                          </p:val>
                                        </p:tav>
                                      </p:tavLst>
                                    </p:anim>
                                    <p:anim calcmode="lin" valueType="num">
                                      <p:cBhvr>
                                        <p:cTn id="103" dur="500" fill="hold"/>
                                        <p:tgtEl>
                                          <p:spTgt spid="2251"/>
                                        </p:tgtEl>
                                        <p:attrNameLst>
                                          <p:attrName>ppt_h</p:attrName>
                                        </p:attrNameLst>
                                      </p:cBhvr>
                                      <p:tavLst>
                                        <p:tav tm="0">
                                          <p:val>
                                            <p:fltVal val="0"/>
                                          </p:val>
                                        </p:tav>
                                        <p:tav tm="100000">
                                          <p:val>
                                            <p:strVal val="#ppt_h"/>
                                          </p:val>
                                        </p:tav>
                                      </p:tavLst>
                                    </p:anim>
                                    <p:animEffect transition="in" filter="fade">
                                      <p:cBhvr>
                                        <p:cTn id="104" dur="500"/>
                                        <p:tgtEl>
                                          <p:spTgt spid="2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1" grpId="0" animBg="1"/>
      <p:bldP spid="2291" grpId="0" animBg="1"/>
      <p:bldP spid="2292" grpId="0" animBg="1"/>
      <p:bldP spid="2293" grpId="0" animBg="1"/>
      <p:bldP spid="2294" grpId="0" animBg="1"/>
      <p:bldP spid="2295" grpId="0" animBg="1"/>
      <p:bldP spid="66"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itle 1">
            <a:extLst>
              <a:ext uri="{FF2B5EF4-FFF2-40B4-BE49-F238E27FC236}">
                <a16:creationId xmlns:a16="http://schemas.microsoft.com/office/drawing/2014/main" id="{685DC699-0C48-BE4D-8F31-772CC5C02008}"/>
              </a:ext>
            </a:extLst>
          </p:cNvPr>
          <p:cNvSpPr txBox="1">
            <a:spLocks/>
          </p:cNvSpPr>
          <p:nvPr/>
        </p:nvSpPr>
        <p:spPr bwMode="auto">
          <a:xfrm>
            <a:off x="1049338" y="1163638"/>
            <a:ext cx="47958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OUR </a:t>
            </a:r>
            <a:r>
              <a:rPr lang="en-US" altLang="en-US" sz="320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SERVICE</a:t>
            </a:r>
          </a:p>
        </p:txBody>
      </p:sp>
      <p:sp>
        <p:nvSpPr>
          <p:cNvPr id="13" name="TextBox 12">
            <a:extLst>
              <a:ext uri="{FF2B5EF4-FFF2-40B4-BE49-F238E27FC236}">
                <a16:creationId xmlns:a16="http://schemas.microsoft.com/office/drawing/2014/main" id="{A3A2CAEF-F0AD-AF4D-A312-902CB3EECDA4}"/>
              </a:ext>
            </a:extLst>
          </p:cNvPr>
          <p:cNvSpPr txBox="1"/>
          <p:nvPr/>
        </p:nvSpPr>
        <p:spPr>
          <a:xfrm>
            <a:off x="1130970" y="1764844"/>
            <a:ext cx="1704313" cy="253916"/>
          </a:xfrm>
          <a:prstGeom prst="rect">
            <a:avLst/>
          </a:prstGeom>
          <a:noFill/>
        </p:spPr>
        <p:txBody>
          <a:bodyPr wrap="none">
            <a:spAutoFit/>
          </a:bodyPr>
          <a:lstStyle/>
          <a:p>
            <a:pPr fontAlgn="auto">
              <a:spcBef>
                <a:spcPts val="0"/>
              </a:spcBef>
              <a:spcAft>
                <a:spcPts val="0"/>
              </a:spcAft>
              <a:defRPr/>
            </a:pPr>
            <a:r>
              <a:rPr lang="en-US" sz="1050" spc="300" dirty="0">
                <a:solidFill>
                  <a:schemeClr val="tx2">
                    <a:lumMod val="60000"/>
                    <a:lumOff val="40000"/>
                  </a:schemeClr>
                </a:solidFill>
                <a:latin typeface="Source Sans Pro" charset="0"/>
                <a:ea typeface="Source Sans Pro" charset="0"/>
                <a:cs typeface="Source Sans Pro" charset="0"/>
              </a:rPr>
              <a:t>SMART SLIDE 2.0</a:t>
            </a:r>
          </a:p>
        </p:txBody>
      </p:sp>
      <p:grpSp>
        <p:nvGrpSpPr>
          <p:cNvPr id="8" name="Group 13">
            <a:extLst>
              <a:ext uri="{FF2B5EF4-FFF2-40B4-BE49-F238E27FC236}">
                <a16:creationId xmlns:a16="http://schemas.microsoft.com/office/drawing/2014/main" id="{607D96FE-D0D5-5D48-8199-E6C26384CECA}"/>
              </a:ext>
            </a:extLst>
          </p:cNvPr>
          <p:cNvGrpSpPr>
            <a:grpSpLocks/>
          </p:cNvGrpSpPr>
          <p:nvPr/>
        </p:nvGrpSpPr>
        <p:grpSpPr bwMode="auto">
          <a:xfrm>
            <a:off x="1049338" y="2670175"/>
            <a:ext cx="3698875" cy="827088"/>
            <a:chOff x="4629297" y="3219084"/>
            <a:chExt cx="3698203" cy="826334"/>
          </a:xfrm>
        </p:grpSpPr>
        <p:sp>
          <p:nvSpPr>
            <p:cNvPr id="15" name="TextBox 14">
              <a:extLst>
                <a:ext uri="{FF2B5EF4-FFF2-40B4-BE49-F238E27FC236}">
                  <a16:creationId xmlns:a16="http://schemas.microsoft.com/office/drawing/2014/main" id="{1BCFC956-2EBF-1E45-B077-8C620B16F3EC}"/>
                </a:ext>
              </a:extLst>
            </p:cNvPr>
            <p:cNvSpPr txBox="1"/>
            <p:nvPr/>
          </p:nvSpPr>
          <p:spPr>
            <a:xfrm>
              <a:off x="5224334" y="3509887"/>
              <a:ext cx="310316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0916" name="Title 1">
              <a:extLst>
                <a:ext uri="{FF2B5EF4-FFF2-40B4-BE49-F238E27FC236}">
                  <a16:creationId xmlns:a16="http://schemas.microsoft.com/office/drawing/2014/main" id="{62EF5D78-90E0-894E-93E0-F125D97E6F9D}"/>
                </a:ext>
              </a:extLst>
            </p:cNvPr>
            <p:cNvSpPr txBox="1">
              <a:spLocks/>
            </p:cNvSpPr>
            <p:nvPr/>
          </p:nvSpPr>
          <p:spPr bwMode="auto">
            <a:xfrm>
              <a:off x="5224333" y="3219084"/>
              <a:ext cx="3096175"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ONE</a:t>
              </a:r>
            </a:p>
          </p:txBody>
        </p:sp>
        <p:sp>
          <p:nvSpPr>
            <p:cNvPr id="80917" name="TextBox 16">
              <a:extLst>
                <a:ext uri="{FF2B5EF4-FFF2-40B4-BE49-F238E27FC236}">
                  <a16:creationId xmlns:a16="http://schemas.microsoft.com/office/drawing/2014/main" id="{D6E866C5-D218-5341-8CB6-A2AF13459992}"/>
                </a:ext>
              </a:extLst>
            </p:cNvPr>
            <p:cNvSpPr txBox="1">
              <a:spLocks noChangeArrowheads="1"/>
            </p:cNvSpPr>
            <p:nvPr/>
          </p:nvSpPr>
          <p:spPr bwMode="auto">
            <a:xfrm>
              <a:off x="4629297" y="3271289"/>
              <a:ext cx="392985" cy="58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accent1"/>
                  </a:solidFill>
                  <a:latin typeface="linea-basic-10"/>
                </a:rPr>
                <a:t>I.</a:t>
              </a:r>
              <a:endParaRPr lang="en-US" altLang="en-US" sz="3200" dirty="0">
                <a:solidFill>
                  <a:schemeClr val="accent1"/>
                </a:solidFill>
              </a:endParaRPr>
            </a:p>
          </p:txBody>
        </p:sp>
      </p:grpSp>
      <p:grpSp>
        <p:nvGrpSpPr>
          <p:cNvPr id="9" name="Group 17">
            <a:extLst>
              <a:ext uri="{FF2B5EF4-FFF2-40B4-BE49-F238E27FC236}">
                <a16:creationId xmlns:a16="http://schemas.microsoft.com/office/drawing/2014/main" id="{2EE77F58-0E56-8940-BDE2-A2C3C87F2049}"/>
              </a:ext>
            </a:extLst>
          </p:cNvPr>
          <p:cNvGrpSpPr>
            <a:grpSpLocks/>
          </p:cNvGrpSpPr>
          <p:nvPr/>
        </p:nvGrpSpPr>
        <p:grpSpPr bwMode="auto">
          <a:xfrm>
            <a:off x="1000351" y="3829050"/>
            <a:ext cx="3739924" cy="825500"/>
            <a:chOff x="4580307" y="3219084"/>
            <a:chExt cx="3740201" cy="826334"/>
          </a:xfrm>
        </p:grpSpPr>
        <p:sp>
          <p:nvSpPr>
            <p:cNvPr id="19" name="TextBox 18">
              <a:extLst>
                <a:ext uri="{FF2B5EF4-FFF2-40B4-BE49-F238E27FC236}">
                  <a16:creationId xmlns:a16="http://schemas.microsoft.com/office/drawing/2014/main" id="{C1B2D33A-34F5-104E-95DA-2C3403D73A12}"/>
                </a:ext>
              </a:extLst>
            </p:cNvPr>
            <p:cNvSpPr txBox="1"/>
            <p:nvPr/>
          </p:nvSpPr>
          <p:spPr>
            <a:xfrm>
              <a:off x="5224334" y="3509887"/>
              <a:ext cx="309617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0913" name="Title 1">
              <a:extLst>
                <a:ext uri="{FF2B5EF4-FFF2-40B4-BE49-F238E27FC236}">
                  <a16:creationId xmlns:a16="http://schemas.microsoft.com/office/drawing/2014/main" id="{AFFAA219-31E9-9B4A-9317-3DA185BE7DFF}"/>
                </a:ext>
              </a:extLst>
            </p:cNvPr>
            <p:cNvSpPr txBox="1">
              <a:spLocks/>
            </p:cNvSpPr>
            <p:nvPr/>
          </p:nvSpPr>
          <p:spPr bwMode="auto">
            <a:xfrm>
              <a:off x="5224333" y="3219084"/>
              <a:ext cx="3089199"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TWO</a:t>
              </a:r>
            </a:p>
          </p:txBody>
        </p:sp>
        <p:sp>
          <p:nvSpPr>
            <p:cNvPr id="80914" name="TextBox 20">
              <a:extLst>
                <a:ext uri="{FF2B5EF4-FFF2-40B4-BE49-F238E27FC236}">
                  <a16:creationId xmlns:a16="http://schemas.microsoft.com/office/drawing/2014/main" id="{FB023714-4F33-4F40-8C5C-544A32E520FB}"/>
                </a:ext>
              </a:extLst>
            </p:cNvPr>
            <p:cNvSpPr txBox="1">
              <a:spLocks noChangeArrowheads="1"/>
            </p:cNvSpPr>
            <p:nvPr/>
          </p:nvSpPr>
          <p:spPr bwMode="auto">
            <a:xfrm>
              <a:off x="4580307" y="3271289"/>
              <a:ext cx="497289" cy="585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accent4"/>
                  </a:solidFill>
                  <a:latin typeface="linea-basic-10"/>
                </a:rPr>
                <a:t>II.</a:t>
              </a:r>
              <a:endParaRPr lang="en-US" altLang="en-US" sz="3200" dirty="0">
                <a:solidFill>
                  <a:schemeClr val="accent4"/>
                </a:solidFill>
              </a:endParaRPr>
            </a:p>
          </p:txBody>
        </p:sp>
      </p:grpSp>
      <p:grpSp>
        <p:nvGrpSpPr>
          <p:cNvPr id="10" name="Group 21">
            <a:extLst>
              <a:ext uri="{FF2B5EF4-FFF2-40B4-BE49-F238E27FC236}">
                <a16:creationId xmlns:a16="http://schemas.microsoft.com/office/drawing/2014/main" id="{B7707689-B9D6-1F45-A2BC-B477353BA5C6}"/>
              </a:ext>
            </a:extLst>
          </p:cNvPr>
          <p:cNvGrpSpPr>
            <a:grpSpLocks/>
          </p:cNvGrpSpPr>
          <p:nvPr/>
        </p:nvGrpSpPr>
        <p:grpSpPr bwMode="auto">
          <a:xfrm>
            <a:off x="967693" y="4987925"/>
            <a:ext cx="3786870" cy="825500"/>
            <a:chOff x="4547652" y="3219084"/>
            <a:chExt cx="3786856" cy="826334"/>
          </a:xfrm>
        </p:grpSpPr>
        <p:sp>
          <p:nvSpPr>
            <p:cNvPr id="23" name="TextBox 22">
              <a:extLst>
                <a:ext uri="{FF2B5EF4-FFF2-40B4-BE49-F238E27FC236}">
                  <a16:creationId xmlns:a16="http://schemas.microsoft.com/office/drawing/2014/main" id="{6560461E-5331-4245-8A50-5C8351B4FA71}"/>
                </a:ext>
              </a:extLst>
            </p:cNvPr>
            <p:cNvSpPr txBox="1"/>
            <p:nvPr/>
          </p:nvSpPr>
          <p:spPr>
            <a:xfrm>
              <a:off x="5224334" y="3509887"/>
              <a:ext cx="311017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0910" name="Title 1">
              <a:extLst>
                <a:ext uri="{FF2B5EF4-FFF2-40B4-BE49-F238E27FC236}">
                  <a16:creationId xmlns:a16="http://schemas.microsoft.com/office/drawing/2014/main" id="{4C349287-46AA-2747-8369-C70B97A58C4B}"/>
                </a:ext>
              </a:extLst>
            </p:cNvPr>
            <p:cNvSpPr txBox="1">
              <a:spLocks/>
            </p:cNvSpPr>
            <p:nvPr/>
          </p:nvSpPr>
          <p:spPr bwMode="auto">
            <a:xfrm>
              <a:off x="5224333" y="3219084"/>
              <a:ext cx="3103167"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THREE</a:t>
              </a:r>
            </a:p>
          </p:txBody>
        </p:sp>
        <p:sp>
          <p:nvSpPr>
            <p:cNvPr id="80911" name="TextBox 24">
              <a:extLst>
                <a:ext uri="{FF2B5EF4-FFF2-40B4-BE49-F238E27FC236}">
                  <a16:creationId xmlns:a16="http://schemas.microsoft.com/office/drawing/2014/main" id="{361A6B09-BC29-6C4E-8C2B-36121ECBBA51}"/>
                </a:ext>
              </a:extLst>
            </p:cNvPr>
            <p:cNvSpPr txBox="1">
              <a:spLocks noChangeArrowheads="1"/>
            </p:cNvSpPr>
            <p:nvPr/>
          </p:nvSpPr>
          <p:spPr bwMode="auto">
            <a:xfrm>
              <a:off x="4547652" y="3271289"/>
              <a:ext cx="601445" cy="585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accent3"/>
                  </a:solidFill>
                  <a:latin typeface="linea-basic-10"/>
                </a:rPr>
                <a:t>III.</a:t>
              </a:r>
              <a:endParaRPr lang="en-US" altLang="en-US" sz="3200" dirty="0">
                <a:solidFill>
                  <a:schemeClr val="accent3"/>
                </a:solidFill>
              </a:endParaRPr>
            </a:p>
          </p:txBody>
        </p:sp>
      </p:grpSp>
      <p:pic>
        <p:nvPicPr>
          <p:cNvPr id="11" name="Picture Placeholder 10">
            <a:extLst>
              <a:ext uri="{FF2B5EF4-FFF2-40B4-BE49-F238E27FC236}">
                <a16:creationId xmlns:a16="http://schemas.microsoft.com/office/drawing/2014/main" id="{0B3C048F-E3EC-CE44-AA8D-BE5DFA6B1D2B}"/>
              </a:ext>
            </a:extLst>
          </p:cNvPr>
          <p:cNvPicPr>
            <a:picLocks noGrp="1" noChangeAspect="1"/>
          </p:cNvPicPr>
          <p:nvPr>
            <p:ph type="pic" sz="quarter" idx="12"/>
          </p:nvPr>
        </p:nvPicPr>
        <p:blipFill>
          <a:blip r:embed="rId2" cstate="hqprint">
            <a:extLst>
              <a:ext uri="{28A0092B-C50C-407E-A947-70E740481C1C}">
                <a14:useLocalDpi xmlns:a14="http://schemas.microsoft.com/office/drawing/2010/main"/>
              </a:ext>
            </a:extLst>
          </a:blip>
          <a:srcRect l="19307" r="19307"/>
          <a:stretch>
            <a:fillRect/>
          </a:stretch>
        </p:blipFill>
        <p:spPr bwMode="auto">
          <a:xfrm>
            <a:off x="4824413" y="798513"/>
            <a:ext cx="3878262" cy="42132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7" name="Picture Placeholder 26">
            <a:extLst>
              <a:ext uri="{FF2B5EF4-FFF2-40B4-BE49-F238E27FC236}">
                <a16:creationId xmlns:a16="http://schemas.microsoft.com/office/drawing/2014/main" id="{F5773732-28B0-FF45-A4F8-A80EDA7D486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22783" r="22783"/>
          <a:stretch>
            <a:fillRect/>
          </a:stretch>
        </p:blipFill>
        <p:spPr bwMode="auto">
          <a:xfrm>
            <a:off x="9177338" y="2427288"/>
            <a:ext cx="1754187" cy="19335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9" name="Picture Placeholder 28">
            <a:extLst>
              <a:ext uri="{FF2B5EF4-FFF2-40B4-BE49-F238E27FC236}">
                <a16:creationId xmlns:a16="http://schemas.microsoft.com/office/drawing/2014/main" id="{7CD2729D-BF42-A541-BF32-8F95243EF9AE}"/>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9784" r="19784"/>
          <a:stretch>
            <a:fillRect/>
          </a:stretch>
        </p:blipFill>
        <p:spPr bwMode="auto">
          <a:xfrm>
            <a:off x="9177338" y="4538663"/>
            <a:ext cx="1754187" cy="1935162"/>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8" name="Picture Placeholder 17">
            <a:extLst>
              <a:ext uri="{FF2B5EF4-FFF2-40B4-BE49-F238E27FC236}">
                <a16:creationId xmlns:a16="http://schemas.microsoft.com/office/drawing/2014/main" id="{F9506782-135C-C647-9C2D-B74C12E62AB2}"/>
              </a:ext>
            </a:extLst>
          </p:cNvPr>
          <p:cNvPicPr>
            <a:picLocks noGrp="1" noChangeAspect="1"/>
          </p:cNvPicPr>
          <p:nvPr>
            <p:ph type="pic" sz="quarter" idx="10"/>
          </p:nvPr>
        </p:nvPicPr>
        <p:blipFill>
          <a:blip r:embed="rId6" cstate="hqprint">
            <a:extLst>
              <a:ext uri="{28A0092B-C50C-407E-A947-70E740481C1C}">
                <a14:useLocalDpi xmlns:a14="http://schemas.microsoft.com/office/drawing/2010/main"/>
              </a:ext>
            </a:extLst>
          </a:blip>
          <a:srcRect l="26091" r="26091"/>
          <a:stretch>
            <a:fillRect/>
          </a:stretch>
        </p:blipFill>
        <p:spPr/>
      </p:pic>
      <p:pic>
        <p:nvPicPr>
          <p:cNvPr id="25" name="Picture Placeholder 24">
            <a:extLst>
              <a:ext uri="{FF2B5EF4-FFF2-40B4-BE49-F238E27FC236}">
                <a16:creationId xmlns:a16="http://schemas.microsoft.com/office/drawing/2014/main" id="{C106941A-3068-9D4B-B211-1C144FE18C85}"/>
              </a:ext>
            </a:extLst>
          </p:cNvPr>
          <p:cNvPicPr>
            <a:picLocks noGrp="1" noChangeAspect="1"/>
          </p:cNvPicPr>
          <p:nvPr>
            <p:ph type="pic" sz="quarter" idx="13"/>
          </p:nvPr>
        </p:nvPicPr>
        <p:blipFill>
          <a:blip r:embed="rId7" cstate="hqprint">
            <a:extLst>
              <a:ext uri="{28A0092B-C50C-407E-A947-70E740481C1C}">
                <a14:useLocalDpi xmlns:a14="http://schemas.microsoft.com/office/drawing/2010/main"/>
              </a:ext>
            </a:extLst>
          </a:blip>
          <a:srcRect l="4639" r="4639"/>
          <a:stretch>
            <a:fillRect/>
          </a:stretch>
        </p:blipFill>
        <p:spPr/>
      </p:pic>
      <p:sp>
        <p:nvSpPr>
          <p:cNvPr id="2" name="Donut 1">
            <a:extLst>
              <a:ext uri="{FF2B5EF4-FFF2-40B4-BE49-F238E27FC236}">
                <a16:creationId xmlns:a16="http://schemas.microsoft.com/office/drawing/2014/main" id="{C98843AD-EECF-A74A-81E7-91EF4535EFB5}"/>
              </a:ext>
            </a:extLst>
          </p:cNvPr>
          <p:cNvSpPr/>
          <p:nvPr/>
        </p:nvSpPr>
        <p:spPr>
          <a:xfrm>
            <a:off x="8514122" y="457071"/>
            <a:ext cx="2417403" cy="2395704"/>
          </a:xfrm>
          <a:prstGeom prst="donut">
            <a:avLst/>
          </a:prstGeom>
          <a:gradFill>
            <a:gsLst>
              <a:gs pos="0">
                <a:schemeClr val="accent2"/>
              </a:gs>
              <a:gs pos="78000">
                <a:schemeClr val="accent1"/>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0195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additive="base">
                                        <p:cTn id="7" dur="500" fill="hold"/>
                                        <p:tgtEl>
                                          <p:spTgt spid="80899"/>
                                        </p:tgtEl>
                                        <p:attrNameLst>
                                          <p:attrName>ppt_x</p:attrName>
                                        </p:attrNameLst>
                                      </p:cBhvr>
                                      <p:tavLst>
                                        <p:tav tm="0">
                                          <p:val>
                                            <p:strVal val="0-#ppt_w/2"/>
                                          </p:val>
                                        </p:tav>
                                        <p:tav tm="100000">
                                          <p:val>
                                            <p:strVal val="#ppt_x"/>
                                          </p:val>
                                        </p:tav>
                                      </p:tavLst>
                                    </p:anim>
                                    <p:anim calcmode="lin" valueType="num">
                                      <p:cBhvr additive="base">
                                        <p:cTn id="8" dur="500" fill="hold"/>
                                        <p:tgtEl>
                                          <p:spTgt spid="8089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10000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fill="hold"/>
                                        <p:tgtEl>
                                          <p:spTgt spid="27"/>
                                        </p:tgtEl>
                                        <p:attrNameLst>
                                          <p:attrName>ppt_x</p:attrName>
                                        </p:attrNameLst>
                                      </p:cBhvr>
                                      <p:tavLst>
                                        <p:tav tm="0">
                                          <p:val>
                                            <p:strVal val="#ppt_x"/>
                                          </p:val>
                                        </p:tav>
                                        <p:tav tm="100000">
                                          <p:val>
                                            <p:strVal val="#ppt_x"/>
                                          </p:val>
                                        </p:tav>
                                      </p:tavLst>
                                    </p:anim>
                                    <p:anim calcmode="lin" valueType="num">
                                      <p:cBhvr additive="base">
                                        <p:cTn id="43" dur="500" fill="hold"/>
                                        <p:tgtEl>
                                          <p:spTgt spid="27"/>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100000"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100000" fill="hold" nodeType="after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ppt_x"/>
                                          </p:val>
                                        </p:tav>
                                        <p:tav tm="100000">
                                          <p:val>
                                            <p:strVal val="#ppt_x"/>
                                          </p:val>
                                        </p:tav>
                                      </p:tavLst>
                                    </p:anim>
                                    <p:anim calcmode="lin" valueType="num">
                                      <p:cBhvr additive="base">
                                        <p:cTn id="53" dur="500" fill="hold"/>
                                        <p:tgtEl>
                                          <p:spTgt spid="29"/>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53" presetClass="entr" presetSubtype="16" fill="hold" grpId="0" nodeType="after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
                                          </p:val>
                                        </p:tav>
                                        <p:tav tm="100000">
                                          <p:val>
                                            <p:strVal val="#ppt_w"/>
                                          </p:val>
                                        </p:tav>
                                      </p:tavLst>
                                    </p:anim>
                                    <p:anim calcmode="lin" valueType="num">
                                      <p:cBhvr>
                                        <p:cTn id="58" dur="500" fill="hold"/>
                                        <p:tgtEl>
                                          <p:spTgt spid="2"/>
                                        </p:tgtEl>
                                        <p:attrNameLst>
                                          <p:attrName>ppt_h</p:attrName>
                                        </p:attrNameLst>
                                      </p:cBhvr>
                                      <p:tavLst>
                                        <p:tav tm="0">
                                          <p:val>
                                            <p:fltVal val="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p:bldP spid="13"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5F85E664-5128-8143-A4E3-39AE93AFB4B7}"/>
              </a:ext>
            </a:extLst>
          </p:cNvPr>
          <p:cNvSpPr/>
          <p:nvPr/>
        </p:nvSpPr>
        <p:spPr>
          <a:xfrm>
            <a:off x="0" y="0"/>
            <a:ext cx="12192000" cy="690005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61" name="Group 2661"/>
          <p:cNvGrpSpPr/>
          <p:nvPr/>
        </p:nvGrpSpPr>
        <p:grpSpPr>
          <a:xfrm>
            <a:off x="797727" y="1663377"/>
            <a:ext cx="10207079" cy="5769363"/>
            <a:chOff x="0" y="0"/>
            <a:chExt cx="20414154" cy="11538723"/>
          </a:xfrm>
        </p:grpSpPr>
        <p:grpSp>
          <p:nvGrpSpPr>
            <p:cNvPr id="2624" name="Group 2624"/>
            <p:cNvGrpSpPr/>
            <p:nvPr/>
          </p:nvGrpSpPr>
          <p:grpSpPr>
            <a:xfrm rot="1851451">
              <a:off x="11487028" y="1396762"/>
              <a:ext cx="7526785" cy="7537722"/>
              <a:chOff x="0" y="0"/>
              <a:chExt cx="7526783" cy="7537721"/>
            </a:xfrm>
          </p:grpSpPr>
          <p:sp>
            <p:nvSpPr>
              <p:cNvPr id="2622" name="Shape 2622"/>
              <p:cNvSpPr/>
              <p:nvPr/>
            </p:nvSpPr>
            <p:spPr>
              <a:xfrm>
                <a:off x="0" y="0"/>
                <a:ext cx="7526784" cy="4752315"/>
              </a:xfrm>
              <a:custGeom>
                <a:avLst/>
                <a:gdLst/>
                <a:ahLst/>
                <a:cxnLst>
                  <a:cxn ang="0">
                    <a:pos x="wd2" y="hd2"/>
                  </a:cxn>
                  <a:cxn ang="5400000">
                    <a:pos x="wd2" y="hd2"/>
                  </a:cxn>
                  <a:cxn ang="10800000">
                    <a:pos x="wd2" y="hd2"/>
                  </a:cxn>
                  <a:cxn ang="16200000">
                    <a:pos x="wd2" y="hd2"/>
                  </a:cxn>
                </a:cxnLst>
                <a:rect l="0" t="0" r="r" b="b"/>
                <a:pathLst>
                  <a:path w="21600" h="21600" extrusionOk="0">
                    <a:moveTo>
                      <a:pt x="13204" y="5495"/>
                    </a:moveTo>
                    <a:lnTo>
                      <a:pt x="8396" y="5495"/>
                    </a:lnTo>
                    <a:lnTo>
                      <a:pt x="8396" y="4790"/>
                    </a:lnTo>
                    <a:cubicBezTo>
                      <a:pt x="8396" y="3904"/>
                      <a:pt x="8852" y="3183"/>
                      <a:pt x="9411" y="3183"/>
                    </a:cubicBezTo>
                    <a:lnTo>
                      <a:pt x="12188" y="3183"/>
                    </a:lnTo>
                    <a:cubicBezTo>
                      <a:pt x="12748" y="3183"/>
                      <a:pt x="13204" y="3904"/>
                      <a:pt x="13204" y="4790"/>
                    </a:cubicBezTo>
                    <a:cubicBezTo>
                      <a:pt x="13204" y="4790"/>
                      <a:pt x="13204" y="5495"/>
                      <a:pt x="13204" y="5495"/>
                    </a:cubicBezTo>
                    <a:close/>
                    <a:moveTo>
                      <a:pt x="18748" y="5495"/>
                    </a:moveTo>
                    <a:lnTo>
                      <a:pt x="15213" y="5495"/>
                    </a:lnTo>
                    <a:lnTo>
                      <a:pt x="15213" y="4790"/>
                    </a:lnTo>
                    <a:cubicBezTo>
                      <a:pt x="15213" y="2149"/>
                      <a:pt x="13856" y="0"/>
                      <a:pt x="12188" y="0"/>
                    </a:cubicBezTo>
                    <a:lnTo>
                      <a:pt x="9411" y="0"/>
                    </a:lnTo>
                    <a:cubicBezTo>
                      <a:pt x="7744" y="0"/>
                      <a:pt x="6386" y="2149"/>
                      <a:pt x="6386" y="4790"/>
                    </a:cubicBezTo>
                    <a:lnTo>
                      <a:pt x="6386" y="5495"/>
                    </a:lnTo>
                    <a:lnTo>
                      <a:pt x="2852" y="5495"/>
                    </a:lnTo>
                    <a:cubicBezTo>
                      <a:pt x="1277" y="5495"/>
                      <a:pt x="0" y="7517"/>
                      <a:pt x="0" y="10012"/>
                    </a:cubicBezTo>
                    <a:lnTo>
                      <a:pt x="0" y="17082"/>
                    </a:lnTo>
                    <a:cubicBezTo>
                      <a:pt x="0" y="19577"/>
                      <a:pt x="1277" y="21600"/>
                      <a:pt x="2852" y="21600"/>
                    </a:cubicBezTo>
                    <a:lnTo>
                      <a:pt x="18748" y="21600"/>
                    </a:lnTo>
                    <a:cubicBezTo>
                      <a:pt x="20324" y="21600"/>
                      <a:pt x="21600" y="19577"/>
                      <a:pt x="21600" y="17082"/>
                    </a:cubicBezTo>
                    <a:lnTo>
                      <a:pt x="21600" y="10012"/>
                    </a:lnTo>
                    <a:cubicBezTo>
                      <a:pt x="21600" y="7517"/>
                      <a:pt x="20323" y="5495"/>
                      <a:pt x="18748" y="5495"/>
                    </a:cubicBezTo>
                    <a:close/>
                  </a:path>
                </a:pathLst>
              </a:custGeom>
              <a:solidFill>
                <a:srgbClr val="FFFFFF">
                  <a:alpha val="7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23" name="Shape 2623"/>
              <p:cNvSpPr/>
              <p:nvPr/>
            </p:nvSpPr>
            <p:spPr>
              <a:xfrm>
                <a:off x="461792" y="5079717"/>
                <a:ext cx="6721580" cy="2458005"/>
              </a:xfrm>
              <a:custGeom>
                <a:avLst/>
                <a:gdLst/>
                <a:ahLst/>
                <a:cxnLst>
                  <a:cxn ang="0">
                    <a:pos x="wd2" y="hd2"/>
                  </a:cxn>
                  <a:cxn ang="5400000">
                    <a:pos x="wd2" y="hd2"/>
                  </a:cxn>
                  <a:cxn ang="10800000">
                    <a:pos x="wd2" y="hd2"/>
                  </a:cxn>
                  <a:cxn ang="16200000">
                    <a:pos x="wd2" y="hd2"/>
                  </a:cxn>
                </a:cxnLst>
                <a:rect l="0" t="0" r="r" b="b"/>
                <a:pathLst>
                  <a:path w="21600" h="21600" extrusionOk="0">
                    <a:moveTo>
                      <a:pt x="18562" y="1050"/>
                    </a:moveTo>
                    <a:lnTo>
                      <a:pt x="18562" y="2515"/>
                    </a:lnTo>
                    <a:cubicBezTo>
                      <a:pt x="18562" y="5447"/>
                      <a:pt x="17693" y="7822"/>
                      <a:pt x="16622" y="7822"/>
                    </a:cubicBezTo>
                    <a:cubicBezTo>
                      <a:pt x="15550" y="7822"/>
                      <a:pt x="14681" y="5447"/>
                      <a:pt x="14681" y="2515"/>
                    </a:cubicBezTo>
                    <a:lnTo>
                      <a:pt x="14681" y="1050"/>
                    </a:lnTo>
                    <a:lnTo>
                      <a:pt x="6918" y="1050"/>
                    </a:lnTo>
                    <a:lnTo>
                      <a:pt x="6918" y="2515"/>
                    </a:lnTo>
                    <a:cubicBezTo>
                      <a:pt x="6918" y="5447"/>
                      <a:pt x="6050" y="7822"/>
                      <a:pt x="4978" y="7822"/>
                    </a:cubicBezTo>
                    <a:cubicBezTo>
                      <a:pt x="3906" y="7822"/>
                      <a:pt x="3036" y="5447"/>
                      <a:pt x="3036" y="2515"/>
                    </a:cubicBezTo>
                    <a:lnTo>
                      <a:pt x="3036" y="1050"/>
                    </a:lnTo>
                    <a:lnTo>
                      <a:pt x="1898" y="1050"/>
                    </a:lnTo>
                    <a:cubicBezTo>
                      <a:pt x="1226" y="1050"/>
                      <a:pt x="584" y="677"/>
                      <a:pt x="0" y="0"/>
                    </a:cubicBezTo>
                    <a:lnTo>
                      <a:pt x="0" y="12371"/>
                    </a:lnTo>
                    <a:cubicBezTo>
                      <a:pt x="0" y="17469"/>
                      <a:pt x="1510" y="21600"/>
                      <a:pt x="3375" y="21600"/>
                    </a:cubicBezTo>
                    <a:lnTo>
                      <a:pt x="18225" y="21600"/>
                    </a:lnTo>
                    <a:cubicBezTo>
                      <a:pt x="20088" y="21600"/>
                      <a:pt x="21600" y="17469"/>
                      <a:pt x="21600" y="12371"/>
                    </a:cubicBezTo>
                    <a:lnTo>
                      <a:pt x="21600" y="0"/>
                    </a:lnTo>
                    <a:cubicBezTo>
                      <a:pt x="21015" y="677"/>
                      <a:pt x="20374" y="1050"/>
                      <a:pt x="19700" y="1050"/>
                    </a:cubicBezTo>
                    <a:cubicBezTo>
                      <a:pt x="19700" y="1050"/>
                      <a:pt x="18562" y="1050"/>
                      <a:pt x="18562" y="1050"/>
                    </a:cubicBezTo>
                    <a:close/>
                  </a:path>
                </a:pathLst>
              </a:custGeom>
              <a:solidFill>
                <a:srgbClr val="FFFFFF">
                  <a:alpha val="7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625" name="Shape 2625"/>
            <p:cNvSpPr/>
            <p:nvPr/>
          </p:nvSpPr>
          <p:spPr>
            <a:xfrm>
              <a:off x="4110649" y="3263550"/>
              <a:ext cx="7503269" cy="8275174"/>
            </a:xfrm>
            <a:custGeom>
              <a:avLst/>
              <a:gdLst/>
              <a:ahLst/>
              <a:cxnLst>
                <a:cxn ang="0">
                  <a:pos x="wd2" y="hd2"/>
                </a:cxn>
                <a:cxn ang="5400000">
                  <a:pos x="wd2" y="hd2"/>
                </a:cxn>
                <a:cxn ang="10800000">
                  <a:pos x="wd2" y="hd2"/>
                </a:cxn>
                <a:cxn ang="16200000">
                  <a:pos x="wd2" y="hd2"/>
                </a:cxn>
              </a:cxnLst>
              <a:rect l="0" t="0" r="r" b="b"/>
              <a:pathLst>
                <a:path w="21600" h="21600" extrusionOk="0">
                  <a:moveTo>
                    <a:pt x="14625" y="20066"/>
                  </a:moveTo>
                  <a:cubicBezTo>
                    <a:pt x="12259" y="20066"/>
                    <a:pt x="10250" y="18649"/>
                    <a:pt x="9580" y="16702"/>
                  </a:cubicBezTo>
                  <a:cubicBezTo>
                    <a:pt x="9580" y="16698"/>
                    <a:pt x="9579" y="16697"/>
                    <a:pt x="9579" y="16695"/>
                  </a:cubicBezTo>
                  <a:cubicBezTo>
                    <a:pt x="9541" y="16589"/>
                    <a:pt x="9514" y="16479"/>
                    <a:pt x="9485" y="16370"/>
                  </a:cubicBezTo>
                  <a:cubicBezTo>
                    <a:pt x="9468" y="16298"/>
                    <a:pt x="9448" y="16228"/>
                    <a:pt x="9435" y="16155"/>
                  </a:cubicBezTo>
                  <a:cubicBezTo>
                    <a:pt x="9431" y="16139"/>
                    <a:pt x="9429" y="16121"/>
                    <a:pt x="9426" y="16103"/>
                  </a:cubicBezTo>
                  <a:cubicBezTo>
                    <a:pt x="9354" y="15714"/>
                    <a:pt x="9354" y="14897"/>
                    <a:pt x="9354" y="14897"/>
                  </a:cubicBezTo>
                  <a:cubicBezTo>
                    <a:pt x="9352" y="14726"/>
                    <a:pt x="9293" y="14559"/>
                    <a:pt x="9176" y="14423"/>
                  </a:cubicBezTo>
                  <a:lnTo>
                    <a:pt x="6804" y="11698"/>
                  </a:lnTo>
                  <a:lnTo>
                    <a:pt x="10279" y="12039"/>
                  </a:lnTo>
                  <a:cubicBezTo>
                    <a:pt x="10529" y="12064"/>
                    <a:pt x="10777" y="11987"/>
                    <a:pt x="10957" y="11829"/>
                  </a:cubicBezTo>
                  <a:cubicBezTo>
                    <a:pt x="11948" y="10962"/>
                    <a:pt x="13250" y="10484"/>
                    <a:pt x="14625" y="10484"/>
                  </a:cubicBezTo>
                  <a:cubicBezTo>
                    <a:pt x="17539" y="10484"/>
                    <a:pt x="19910" y="12633"/>
                    <a:pt x="19910" y="15275"/>
                  </a:cubicBezTo>
                  <a:cubicBezTo>
                    <a:pt x="19910" y="17917"/>
                    <a:pt x="17539" y="20066"/>
                    <a:pt x="14625" y="20066"/>
                  </a:cubicBezTo>
                  <a:close/>
                  <a:moveTo>
                    <a:pt x="1449" y="15625"/>
                  </a:moveTo>
                  <a:lnTo>
                    <a:pt x="1449" y="6158"/>
                  </a:lnTo>
                  <a:lnTo>
                    <a:pt x="15873" y="6158"/>
                  </a:lnTo>
                  <a:lnTo>
                    <a:pt x="15873" y="9054"/>
                  </a:lnTo>
                  <a:cubicBezTo>
                    <a:pt x="15467" y="8987"/>
                    <a:pt x="15051" y="8950"/>
                    <a:pt x="14625" y="8950"/>
                  </a:cubicBezTo>
                  <a:cubicBezTo>
                    <a:pt x="12945" y="8950"/>
                    <a:pt x="11347" y="9490"/>
                    <a:pt x="10082" y="10478"/>
                  </a:cubicBezTo>
                  <a:lnTo>
                    <a:pt x="4985" y="9978"/>
                  </a:lnTo>
                  <a:cubicBezTo>
                    <a:pt x="4648" y="9945"/>
                    <a:pt x="4318" y="10098"/>
                    <a:pt x="4154" y="10368"/>
                  </a:cubicBezTo>
                  <a:cubicBezTo>
                    <a:pt x="3988" y="10638"/>
                    <a:pt x="4018" y="10972"/>
                    <a:pt x="4230" y="11214"/>
                  </a:cubicBezTo>
                  <a:lnTo>
                    <a:pt x="7652" y="15149"/>
                  </a:lnTo>
                  <a:cubicBezTo>
                    <a:pt x="7651" y="15190"/>
                    <a:pt x="7651" y="15232"/>
                    <a:pt x="7651" y="15275"/>
                  </a:cubicBezTo>
                  <a:cubicBezTo>
                    <a:pt x="7651" y="15392"/>
                    <a:pt x="7655" y="15510"/>
                    <a:pt x="7662" y="15625"/>
                  </a:cubicBezTo>
                  <a:cubicBezTo>
                    <a:pt x="7662" y="15625"/>
                    <a:pt x="1449" y="15625"/>
                    <a:pt x="1449" y="15625"/>
                  </a:cubicBezTo>
                  <a:close/>
                  <a:moveTo>
                    <a:pt x="3554" y="1207"/>
                  </a:moveTo>
                  <a:lnTo>
                    <a:pt x="5436" y="1207"/>
                  </a:lnTo>
                  <a:lnTo>
                    <a:pt x="5436" y="3556"/>
                  </a:lnTo>
                  <a:lnTo>
                    <a:pt x="3554" y="3556"/>
                  </a:lnTo>
                  <a:cubicBezTo>
                    <a:pt x="3554" y="3556"/>
                    <a:pt x="3554" y="1207"/>
                    <a:pt x="3554" y="1207"/>
                  </a:cubicBezTo>
                  <a:close/>
                  <a:moveTo>
                    <a:pt x="11983" y="1207"/>
                  </a:moveTo>
                  <a:lnTo>
                    <a:pt x="13864" y="1207"/>
                  </a:lnTo>
                  <a:lnTo>
                    <a:pt x="13864" y="3556"/>
                  </a:lnTo>
                  <a:lnTo>
                    <a:pt x="11983" y="3556"/>
                  </a:lnTo>
                  <a:cubicBezTo>
                    <a:pt x="11983" y="3556"/>
                    <a:pt x="11983" y="1207"/>
                    <a:pt x="11983" y="1207"/>
                  </a:cubicBezTo>
                  <a:close/>
                  <a:moveTo>
                    <a:pt x="17322" y="9443"/>
                  </a:moveTo>
                  <a:lnTo>
                    <a:pt x="17322" y="1288"/>
                  </a:lnTo>
                  <a:lnTo>
                    <a:pt x="15196" y="1288"/>
                  </a:lnTo>
                  <a:lnTo>
                    <a:pt x="15196" y="0"/>
                  </a:lnTo>
                  <a:lnTo>
                    <a:pt x="10652" y="0"/>
                  </a:lnTo>
                  <a:lnTo>
                    <a:pt x="10652" y="1288"/>
                  </a:lnTo>
                  <a:lnTo>
                    <a:pt x="6768" y="1288"/>
                  </a:lnTo>
                  <a:lnTo>
                    <a:pt x="6768" y="0"/>
                  </a:lnTo>
                  <a:lnTo>
                    <a:pt x="2222" y="0"/>
                  </a:lnTo>
                  <a:lnTo>
                    <a:pt x="2222" y="1288"/>
                  </a:lnTo>
                  <a:lnTo>
                    <a:pt x="0" y="1288"/>
                  </a:lnTo>
                  <a:lnTo>
                    <a:pt x="0" y="16938"/>
                  </a:lnTo>
                  <a:lnTo>
                    <a:pt x="7897" y="16938"/>
                  </a:lnTo>
                  <a:cubicBezTo>
                    <a:pt x="8704" y="19621"/>
                    <a:pt x="11414" y="21600"/>
                    <a:pt x="14625" y="21600"/>
                  </a:cubicBezTo>
                  <a:cubicBezTo>
                    <a:pt x="18471" y="21600"/>
                    <a:pt x="21600" y="18763"/>
                    <a:pt x="21600" y="15275"/>
                  </a:cubicBezTo>
                  <a:cubicBezTo>
                    <a:pt x="21600" y="12654"/>
                    <a:pt x="19833" y="10400"/>
                    <a:pt x="17322" y="9443"/>
                  </a:cubicBezTo>
                  <a:close/>
                </a:path>
              </a:pathLst>
            </a:custGeom>
            <a:solidFill>
              <a:srgbClr val="FFFFFF">
                <a:alpha val="1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nvGrpSpPr>
            <p:cNvPr id="2629" name="Group 2629"/>
            <p:cNvGrpSpPr/>
            <p:nvPr/>
          </p:nvGrpSpPr>
          <p:grpSpPr>
            <a:xfrm rot="1466860">
              <a:off x="653899" y="6175301"/>
              <a:ext cx="5021700" cy="4247909"/>
              <a:chOff x="0" y="0"/>
              <a:chExt cx="5021698" cy="4247908"/>
            </a:xfrm>
          </p:grpSpPr>
          <p:sp>
            <p:nvSpPr>
              <p:cNvPr id="2626" name="Shape 2626"/>
              <p:cNvSpPr/>
              <p:nvPr/>
            </p:nvSpPr>
            <p:spPr>
              <a:xfrm>
                <a:off x="0" y="0"/>
                <a:ext cx="5019621" cy="3622946"/>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27" name="Shape 2627"/>
              <p:cNvSpPr/>
              <p:nvPr/>
            </p:nvSpPr>
            <p:spPr>
              <a:xfrm>
                <a:off x="2622783" y="1488610"/>
                <a:ext cx="1568224" cy="1498575"/>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28" name="Shape 2628"/>
              <p:cNvSpPr/>
              <p:nvPr/>
            </p:nvSpPr>
            <p:spPr>
              <a:xfrm>
                <a:off x="0" y="3898737"/>
                <a:ext cx="5021699" cy="34917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alpha val="2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32" name="Group 2632"/>
            <p:cNvGrpSpPr/>
            <p:nvPr/>
          </p:nvGrpSpPr>
          <p:grpSpPr>
            <a:xfrm rot="20661013">
              <a:off x="10810048" y="6478001"/>
              <a:ext cx="4486561" cy="4377706"/>
              <a:chOff x="0" y="0"/>
              <a:chExt cx="4486559" cy="4377704"/>
            </a:xfrm>
          </p:grpSpPr>
          <p:sp>
            <p:nvSpPr>
              <p:cNvPr id="2630" name="Shape 2630"/>
              <p:cNvSpPr/>
              <p:nvPr/>
            </p:nvSpPr>
            <p:spPr>
              <a:xfrm>
                <a:off x="759715" y="189930"/>
                <a:ext cx="3473993" cy="2510191"/>
              </a:xfrm>
              <a:custGeom>
                <a:avLst/>
                <a:gdLst/>
                <a:ahLst/>
                <a:cxnLst>
                  <a:cxn ang="0">
                    <a:pos x="wd2" y="hd2"/>
                  </a:cxn>
                  <a:cxn ang="5400000">
                    <a:pos x="wd2" y="hd2"/>
                  </a:cxn>
                  <a:cxn ang="10800000">
                    <a:pos x="wd2" y="hd2"/>
                  </a:cxn>
                  <a:cxn ang="16200000">
                    <a:pos x="wd2" y="hd2"/>
                  </a:cxn>
                </a:cxnLst>
                <a:rect l="0" t="0" r="r" b="b"/>
                <a:pathLst>
                  <a:path w="21600" h="21600" extrusionOk="0">
                    <a:moveTo>
                      <a:pt x="2184" y="14517"/>
                    </a:moveTo>
                    <a:cubicBezTo>
                      <a:pt x="2810" y="11922"/>
                      <a:pt x="4057" y="9851"/>
                      <a:pt x="5742" y="8467"/>
                    </a:cubicBezTo>
                    <a:cubicBezTo>
                      <a:pt x="6182" y="8121"/>
                      <a:pt x="6742" y="8294"/>
                      <a:pt x="6993" y="8902"/>
                    </a:cubicBezTo>
                    <a:cubicBezTo>
                      <a:pt x="7118" y="9160"/>
                      <a:pt x="7178" y="9590"/>
                      <a:pt x="7053" y="9851"/>
                    </a:cubicBezTo>
                    <a:cubicBezTo>
                      <a:pt x="6993" y="10197"/>
                      <a:pt x="6803" y="10453"/>
                      <a:pt x="6617" y="10628"/>
                    </a:cubicBezTo>
                    <a:cubicBezTo>
                      <a:pt x="5368" y="11664"/>
                      <a:pt x="4371" y="13222"/>
                      <a:pt x="3932" y="15208"/>
                    </a:cubicBezTo>
                    <a:cubicBezTo>
                      <a:pt x="3871" y="15551"/>
                      <a:pt x="3682" y="15811"/>
                      <a:pt x="3432" y="15985"/>
                    </a:cubicBezTo>
                    <a:cubicBezTo>
                      <a:pt x="3185" y="16158"/>
                      <a:pt x="2935" y="16158"/>
                      <a:pt x="2685" y="16070"/>
                    </a:cubicBezTo>
                    <a:cubicBezTo>
                      <a:pt x="2246" y="15811"/>
                      <a:pt x="1996" y="15121"/>
                      <a:pt x="2184" y="14517"/>
                    </a:cubicBezTo>
                    <a:close/>
                    <a:moveTo>
                      <a:pt x="10863" y="2506"/>
                    </a:moveTo>
                    <a:cubicBezTo>
                      <a:pt x="11425" y="2506"/>
                      <a:pt x="11925" y="3198"/>
                      <a:pt x="11925" y="3974"/>
                    </a:cubicBezTo>
                    <a:cubicBezTo>
                      <a:pt x="11925" y="4148"/>
                      <a:pt x="11925" y="4320"/>
                      <a:pt x="11860" y="4493"/>
                    </a:cubicBezTo>
                    <a:cubicBezTo>
                      <a:pt x="11549" y="4493"/>
                      <a:pt x="11236" y="4409"/>
                      <a:pt x="10863" y="4409"/>
                    </a:cubicBezTo>
                    <a:cubicBezTo>
                      <a:pt x="10550" y="4409"/>
                      <a:pt x="10175" y="4409"/>
                      <a:pt x="9864" y="4493"/>
                    </a:cubicBezTo>
                    <a:cubicBezTo>
                      <a:pt x="9800" y="4320"/>
                      <a:pt x="9800" y="4148"/>
                      <a:pt x="9800" y="3974"/>
                    </a:cubicBezTo>
                    <a:cubicBezTo>
                      <a:pt x="9800" y="3198"/>
                      <a:pt x="10238" y="2506"/>
                      <a:pt x="10863" y="2506"/>
                    </a:cubicBezTo>
                    <a:close/>
                    <a:moveTo>
                      <a:pt x="1624" y="21600"/>
                    </a:moveTo>
                    <a:lnTo>
                      <a:pt x="20039" y="21600"/>
                    </a:lnTo>
                    <a:cubicBezTo>
                      <a:pt x="20914" y="21600"/>
                      <a:pt x="21600" y="20650"/>
                      <a:pt x="21600" y="19440"/>
                    </a:cubicBezTo>
                    <a:cubicBezTo>
                      <a:pt x="21600" y="12529"/>
                      <a:pt x="18229" y="6742"/>
                      <a:pt x="13610" y="5012"/>
                    </a:cubicBezTo>
                    <a:cubicBezTo>
                      <a:pt x="13671" y="4667"/>
                      <a:pt x="13671" y="4320"/>
                      <a:pt x="13671" y="3974"/>
                    </a:cubicBezTo>
                    <a:cubicBezTo>
                      <a:pt x="13671" y="1730"/>
                      <a:pt x="12361" y="0"/>
                      <a:pt x="10800" y="0"/>
                    </a:cubicBezTo>
                    <a:cubicBezTo>
                      <a:pt x="9240" y="0"/>
                      <a:pt x="7928" y="1814"/>
                      <a:pt x="7928" y="3974"/>
                    </a:cubicBezTo>
                    <a:cubicBezTo>
                      <a:pt x="7928" y="4320"/>
                      <a:pt x="7928" y="4667"/>
                      <a:pt x="7992" y="5012"/>
                    </a:cubicBezTo>
                    <a:cubicBezTo>
                      <a:pt x="3371" y="6742"/>
                      <a:pt x="0" y="12529"/>
                      <a:pt x="0" y="19440"/>
                    </a:cubicBezTo>
                    <a:cubicBezTo>
                      <a:pt x="63" y="20650"/>
                      <a:pt x="750" y="21600"/>
                      <a:pt x="1624" y="21600"/>
                    </a:cubicBezTo>
                    <a:close/>
                  </a:path>
                </a:pathLst>
              </a:custGeom>
              <a:solidFill>
                <a:srgbClr val="FFFFFF">
                  <a:alpha val="3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1" name="Shape 2631"/>
              <p:cNvSpPr/>
              <p:nvPr/>
            </p:nvSpPr>
            <p:spPr>
              <a:xfrm>
                <a:off x="0" y="0"/>
                <a:ext cx="4486560" cy="4377705"/>
              </a:xfrm>
              <a:custGeom>
                <a:avLst/>
                <a:gdLst/>
                <a:ahLst/>
                <a:cxnLst>
                  <a:cxn ang="0">
                    <a:pos x="wd2" y="hd2"/>
                  </a:cxn>
                  <a:cxn ang="5400000">
                    <a:pos x="wd2" y="hd2"/>
                  </a:cxn>
                  <a:cxn ang="10800000">
                    <a:pos x="wd2" y="hd2"/>
                  </a:cxn>
                  <a:cxn ang="16200000">
                    <a:pos x="wd2" y="hd2"/>
                  </a:cxn>
                </a:cxnLst>
                <a:rect l="0" t="0" r="r" b="b"/>
                <a:pathLst>
                  <a:path w="21448" h="21600" extrusionOk="0">
                    <a:moveTo>
                      <a:pt x="15889" y="19670"/>
                    </a:moveTo>
                    <a:cubicBezTo>
                      <a:pt x="15169" y="19670"/>
                      <a:pt x="14639" y="19074"/>
                      <a:pt x="14639" y="18380"/>
                    </a:cubicBezTo>
                    <a:cubicBezTo>
                      <a:pt x="14639" y="17637"/>
                      <a:pt x="15216" y="17093"/>
                      <a:pt x="15889" y="17093"/>
                    </a:cubicBezTo>
                    <a:cubicBezTo>
                      <a:pt x="16561" y="17093"/>
                      <a:pt x="17135" y="17686"/>
                      <a:pt x="17135" y="18380"/>
                    </a:cubicBezTo>
                    <a:cubicBezTo>
                      <a:pt x="17185" y="19074"/>
                      <a:pt x="16608" y="19670"/>
                      <a:pt x="15889" y="19670"/>
                    </a:cubicBezTo>
                    <a:close/>
                    <a:moveTo>
                      <a:pt x="7439" y="19670"/>
                    </a:moveTo>
                    <a:cubicBezTo>
                      <a:pt x="6769" y="19670"/>
                      <a:pt x="6192" y="19074"/>
                      <a:pt x="6192" y="18380"/>
                    </a:cubicBezTo>
                    <a:cubicBezTo>
                      <a:pt x="6192" y="17637"/>
                      <a:pt x="6769" y="17093"/>
                      <a:pt x="7439" y="17093"/>
                    </a:cubicBezTo>
                    <a:cubicBezTo>
                      <a:pt x="8112" y="17093"/>
                      <a:pt x="8688" y="17686"/>
                      <a:pt x="8688" y="18380"/>
                    </a:cubicBezTo>
                    <a:cubicBezTo>
                      <a:pt x="8736" y="19074"/>
                      <a:pt x="8162" y="19670"/>
                      <a:pt x="7439" y="19670"/>
                    </a:cubicBezTo>
                    <a:close/>
                    <a:moveTo>
                      <a:pt x="20447" y="14417"/>
                    </a:moveTo>
                    <a:lnTo>
                      <a:pt x="4128" y="14417"/>
                    </a:lnTo>
                    <a:cubicBezTo>
                      <a:pt x="3169" y="14417"/>
                      <a:pt x="2354" y="13576"/>
                      <a:pt x="2354" y="12584"/>
                    </a:cubicBezTo>
                    <a:lnTo>
                      <a:pt x="2354" y="1190"/>
                    </a:lnTo>
                    <a:cubicBezTo>
                      <a:pt x="2354" y="496"/>
                      <a:pt x="1824" y="0"/>
                      <a:pt x="1200" y="0"/>
                    </a:cubicBezTo>
                    <a:cubicBezTo>
                      <a:pt x="577" y="0"/>
                      <a:pt x="0" y="496"/>
                      <a:pt x="0" y="1190"/>
                    </a:cubicBezTo>
                    <a:lnTo>
                      <a:pt x="0" y="12584"/>
                    </a:lnTo>
                    <a:cubicBezTo>
                      <a:pt x="0" y="14911"/>
                      <a:pt x="1873" y="16844"/>
                      <a:pt x="4128" y="16844"/>
                    </a:cubicBezTo>
                    <a:lnTo>
                      <a:pt x="4704" y="16844"/>
                    </a:lnTo>
                    <a:cubicBezTo>
                      <a:pt x="4465" y="17292"/>
                      <a:pt x="4320" y="17836"/>
                      <a:pt x="4320" y="18380"/>
                    </a:cubicBezTo>
                    <a:cubicBezTo>
                      <a:pt x="4320" y="20163"/>
                      <a:pt x="5712" y="21600"/>
                      <a:pt x="7439" y="21600"/>
                    </a:cubicBezTo>
                    <a:cubicBezTo>
                      <a:pt x="9169" y="21600"/>
                      <a:pt x="10561" y="20163"/>
                      <a:pt x="10561" y="18380"/>
                    </a:cubicBezTo>
                    <a:cubicBezTo>
                      <a:pt x="10561" y="17836"/>
                      <a:pt x="10415" y="17292"/>
                      <a:pt x="10177" y="16844"/>
                    </a:cubicBezTo>
                    <a:lnTo>
                      <a:pt x="13057" y="16844"/>
                    </a:lnTo>
                    <a:cubicBezTo>
                      <a:pt x="12816" y="17292"/>
                      <a:pt x="12673" y="17836"/>
                      <a:pt x="12673" y="18380"/>
                    </a:cubicBezTo>
                    <a:cubicBezTo>
                      <a:pt x="12673" y="20163"/>
                      <a:pt x="14065" y="21600"/>
                      <a:pt x="15792" y="21600"/>
                    </a:cubicBezTo>
                    <a:cubicBezTo>
                      <a:pt x="17520" y="21600"/>
                      <a:pt x="18912" y="20163"/>
                      <a:pt x="18912" y="18380"/>
                    </a:cubicBezTo>
                    <a:cubicBezTo>
                      <a:pt x="18912" y="17836"/>
                      <a:pt x="18769" y="17292"/>
                      <a:pt x="18527" y="16844"/>
                    </a:cubicBezTo>
                    <a:lnTo>
                      <a:pt x="20257" y="16844"/>
                    </a:lnTo>
                    <a:cubicBezTo>
                      <a:pt x="20928" y="16844"/>
                      <a:pt x="21408" y="16300"/>
                      <a:pt x="21408" y="15656"/>
                    </a:cubicBezTo>
                    <a:cubicBezTo>
                      <a:pt x="21600" y="14962"/>
                      <a:pt x="21073" y="14417"/>
                      <a:pt x="20447" y="14417"/>
                    </a:cubicBezTo>
                    <a:close/>
                  </a:path>
                </a:pathLst>
              </a:custGeom>
              <a:solidFill>
                <a:srgbClr val="FFFFFF">
                  <a:alpha val="3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39" name="Group 2639"/>
            <p:cNvGrpSpPr/>
            <p:nvPr/>
          </p:nvGrpSpPr>
          <p:grpSpPr>
            <a:xfrm rot="19780554">
              <a:off x="4788187" y="7988075"/>
              <a:ext cx="2592594" cy="2601422"/>
              <a:chOff x="0" y="0"/>
              <a:chExt cx="2592592" cy="2601420"/>
            </a:xfrm>
          </p:grpSpPr>
          <p:sp>
            <p:nvSpPr>
              <p:cNvPr id="2633" name="Shape 2633"/>
              <p:cNvSpPr/>
              <p:nvPr/>
            </p:nvSpPr>
            <p:spPr>
              <a:xfrm>
                <a:off x="0" y="0"/>
                <a:ext cx="2592594" cy="2601421"/>
              </a:xfrm>
              <a:custGeom>
                <a:avLst/>
                <a:gdLst/>
                <a:ahLst/>
                <a:cxnLst>
                  <a:cxn ang="0">
                    <a:pos x="wd2" y="hd2"/>
                  </a:cxn>
                  <a:cxn ang="5400000">
                    <a:pos x="wd2" y="hd2"/>
                  </a:cxn>
                  <a:cxn ang="10800000">
                    <a:pos x="wd2" y="hd2"/>
                  </a:cxn>
                  <a:cxn ang="16200000">
                    <a:pos x="wd2" y="hd2"/>
                  </a:cxn>
                </a:cxnLst>
                <a:rect l="0" t="0" r="r" b="b"/>
                <a:pathLst>
                  <a:path w="21487" h="21444" extrusionOk="0">
                    <a:moveTo>
                      <a:pt x="20094" y="5778"/>
                    </a:moveTo>
                    <a:cubicBezTo>
                      <a:pt x="16677" y="5774"/>
                      <a:pt x="13259" y="5745"/>
                      <a:pt x="9844" y="5648"/>
                    </a:cubicBezTo>
                    <a:cubicBezTo>
                      <a:pt x="9743" y="4236"/>
                      <a:pt x="9691" y="2825"/>
                      <a:pt x="9738" y="1408"/>
                    </a:cubicBezTo>
                    <a:cubicBezTo>
                      <a:pt x="13227" y="1491"/>
                      <a:pt x="16717" y="1574"/>
                      <a:pt x="20209" y="1572"/>
                    </a:cubicBezTo>
                    <a:cubicBezTo>
                      <a:pt x="20166" y="2936"/>
                      <a:pt x="20128" y="4346"/>
                      <a:pt x="20094" y="5778"/>
                    </a:cubicBezTo>
                    <a:close/>
                    <a:moveTo>
                      <a:pt x="19970" y="19989"/>
                    </a:moveTo>
                    <a:cubicBezTo>
                      <a:pt x="13737" y="20115"/>
                      <a:pt x="7501" y="20315"/>
                      <a:pt x="1270" y="20063"/>
                    </a:cubicBezTo>
                    <a:cubicBezTo>
                      <a:pt x="1224" y="15931"/>
                      <a:pt x="1527" y="10785"/>
                      <a:pt x="1565" y="6510"/>
                    </a:cubicBezTo>
                    <a:cubicBezTo>
                      <a:pt x="7722" y="6944"/>
                      <a:pt x="13895" y="7027"/>
                      <a:pt x="20066" y="7034"/>
                    </a:cubicBezTo>
                    <a:cubicBezTo>
                      <a:pt x="19980" y="11131"/>
                      <a:pt x="19938" y="16114"/>
                      <a:pt x="19970" y="19989"/>
                    </a:cubicBezTo>
                    <a:close/>
                    <a:moveTo>
                      <a:pt x="1465" y="1508"/>
                    </a:moveTo>
                    <a:lnTo>
                      <a:pt x="1465" y="1262"/>
                    </a:lnTo>
                    <a:cubicBezTo>
                      <a:pt x="2013" y="1265"/>
                      <a:pt x="2559" y="1273"/>
                      <a:pt x="3107" y="1280"/>
                    </a:cubicBezTo>
                    <a:cubicBezTo>
                      <a:pt x="3106" y="2636"/>
                      <a:pt x="3092" y="3991"/>
                      <a:pt x="2988" y="5345"/>
                    </a:cubicBezTo>
                    <a:cubicBezTo>
                      <a:pt x="2514" y="5315"/>
                      <a:pt x="2040" y="5288"/>
                      <a:pt x="1565" y="5254"/>
                    </a:cubicBezTo>
                    <a:cubicBezTo>
                      <a:pt x="1565" y="5115"/>
                      <a:pt x="1566" y="4975"/>
                      <a:pt x="1565" y="4838"/>
                    </a:cubicBezTo>
                    <a:cubicBezTo>
                      <a:pt x="1570" y="4786"/>
                      <a:pt x="1570" y="4734"/>
                      <a:pt x="1562" y="4682"/>
                    </a:cubicBezTo>
                    <a:cubicBezTo>
                      <a:pt x="1551" y="3697"/>
                      <a:pt x="1521" y="2720"/>
                      <a:pt x="1465" y="1758"/>
                    </a:cubicBezTo>
                    <a:cubicBezTo>
                      <a:pt x="1463" y="1720"/>
                      <a:pt x="1453" y="1687"/>
                      <a:pt x="1445" y="1653"/>
                    </a:cubicBezTo>
                    <a:cubicBezTo>
                      <a:pt x="1457" y="1606"/>
                      <a:pt x="1465" y="1557"/>
                      <a:pt x="1465" y="1508"/>
                    </a:cubicBezTo>
                    <a:close/>
                    <a:moveTo>
                      <a:pt x="4370" y="1298"/>
                    </a:moveTo>
                    <a:cubicBezTo>
                      <a:pt x="4874" y="1307"/>
                      <a:pt x="5378" y="1315"/>
                      <a:pt x="5882" y="1325"/>
                    </a:cubicBezTo>
                    <a:cubicBezTo>
                      <a:pt x="5831" y="2715"/>
                      <a:pt x="5819" y="4106"/>
                      <a:pt x="5765" y="5497"/>
                    </a:cubicBezTo>
                    <a:cubicBezTo>
                      <a:pt x="5258" y="5473"/>
                      <a:pt x="4753" y="5445"/>
                      <a:pt x="4247" y="5418"/>
                    </a:cubicBezTo>
                    <a:cubicBezTo>
                      <a:pt x="4355" y="4046"/>
                      <a:pt x="4369" y="2673"/>
                      <a:pt x="4370" y="1298"/>
                    </a:cubicBezTo>
                    <a:close/>
                    <a:moveTo>
                      <a:pt x="7145" y="1351"/>
                    </a:moveTo>
                    <a:cubicBezTo>
                      <a:pt x="7587" y="1361"/>
                      <a:pt x="8032" y="1369"/>
                      <a:pt x="8474" y="1379"/>
                    </a:cubicBezTo>
                    <a:cubicBezTo>
                      <a:pt x="8428" y="2792"/>
                      <a:pt x="8478" y="4201"/>
                      <a:pt x="8578" y="5611"/>
                    </a:cubicBezTo>
                    <a:cubicBezTo>
                      <a:pt x="8061" y="5594"/>
                      <a:pt x="7543" y="5574"/>
                      <a:pt x="7026" y="5553"/>
                    </a:cubicBezTo>
                    <a:cubicBezTo>
                      <a:pt x="7080" y="4153"/>
                      <a:pt x="7093" y="2752"/>
                      <a:pt x="7145" y="1351"/>
                    </a:cubicBezTo>
                    <a:close/>
                    <a:moveTo>
                      <a:pt x="21487" y="1067"/>
                    </a:moveTo>
                    <a:cubicBezTo>
                      <a:pt x="21489" y="994"/>
                      <a:pt x="21478" y="929"/>
                      <a:pt x="21461" y="868"/>
                    </a:cubicBezTo>
                    <a:cubicBezTo>
                      <a:pt x="21433" y="579"/>
                      <a:pt x="21233" y="311"/>
                      <a:pt x="20856" y="314"/>
                    </a:cubicBezTo>
                    <a:cubicBezTo>
                      <a:pt x="14217" y="359"/>
                      <a:pt x="7596" y="15"/>
                      <a:pt x="959" y="0"/>
                    </a:cubicBezTo>
                    <a:cubicBezTo>
                      <a:pt x="934" y="0"/>
                      <a:pt x="912" y="3"/>
                      <a:pt x="889" y="6"/>
                    </a:cubicBezTo>
                    <a:cubicBezTo>
                      <a:pt x="870" y="3"/>
                      <a:pt x="852" y="0"/>
                      <a:pt x="833" y="0"/>
                    </a:cubicBezTo>
                    <a:cubicBezTo>
                      <a:pt x="489" y="0"/>
                      <a:pt x="202" y="286"/>
                      <a:pt x="202" y="628"/>
                    </a:cubicBezTo>
                    <a:lnTo>
                      <a:pt x="202" y="1508"/>
                    </a:lnTo>
                    <a:cubicBezTo>
                      <a:pt x="202" y="1541"/>
                      <a:pt x="206" y="1573"/>
                      <a:pt x="212" y="1604"/>
                    </a:cubicBezTo>
                    <a:cubicBezTo>
                      <a:pt x="203" y="1653"/>
                      <a:pt x="198" y="1703"/>
                      <a:pt x="202" y="1759"/>
                    </a:cubicBezTo>
                    <a:cubicBezTo>
                      <a:pt x="551" y="7602"/>
                      <a:pt x="-92" y="14697"/>
                      <a:pt x="12" y="20542"/>
                    </a:cubicBezTo>
                    <a:cubicBezTo>
                      <a:pt x="13" y="20607"/>
                      <a:pt x="25" y="20665"/>
                      <a:pt x="40" y="20719"/>
                    </a:cubicBezTo>
                    <a:cubicBezTo>
                      <a:pt x="72" y="21006"/>
                      <a:pt x="272" y="21280"/>
                      <a:pt x="643" y="21297"/>
                    </a:cubicBezTo>
                    <a:cubicBezTo>
                      <a:pt x="7274" y="21600"/>
                      <a:pt x="13909" y="21362"/>
                      <a:pt x="20540" y="21235"/>
                    </a:cubicBezTo>
                    <a:cubicBezTo>
                      <a:pt x="20862" y="21227"/>
                      <a:pt x="21055" y="21026"/>
                      <a:pt x="21122" y="20788"/>
                    </a:cubicBezTo>
                    <a:cubicBezTo>
                      <a:pt x="21194" y="20692"/>
                      <a:pt x="21237" y="20569"/>
                      <a:pt x="21235" y="20417"/>
                    </a:cubicBezTo>
                    <a:cubicBezTo>
                      <a:pt x="21195" y="16326"/>
                      <a:pt x="21240" y="11124"/>
                      <a:pt x="21334" y="6812"/>
                    </a:cubicBezTo>
                    <a:cubicBezTo>
                      <a:pt x="21502" y="6591"/>
                      <a:pt x="21508" y="6258"/>
                      <a:pt x="21352" y="6029"/>
                    </a:cubicBezTo>
                    <a:cubicBezTo>
                      <a:pt x="21391" y="4341"/>
                      <a:pt x="21437" y="2676"/>
                      <a:pt x="21487" y="1067"/>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4" name="Shape 2634"/>
              <p:cNvSpPr/>
              <p:nvPr/>
            </p:nvSpPr>
            <p:spPr>
              <a:xfrm>
                <a:off x="1704497" y="249438"/>
                <a:ext cx="411870" cy="381060"/>
              </a:xfrm>
              <a:custGeom>
                <a:avLst/>
                <a:gdLst/>
                <a:ahLst/>
                <a:cxnLst>
                  <a:cxn ang="0">
                    <a:pos x="wd2" y="hd2"/>
                  </a:cxn>
                  <a:cxn ang="5400000">
                    <a:pos x="wd2" y="hd2"/>
                  </a:cxn>
                  <a:cxn ang="10800000">
                    <a:pos x="wd2" y="hd2"/>
                  </a:cxn>
                  <a:cxn ang="16200000">
                    <a:pos x="wd2" y="hd2"/>
                  </a:cxn>
                </a:cxnLst>
                <a:rect l="0" t="0" r="r" b="b"/>
                <a:pathLst>
                  <a:path w="21437" h="21600" extrusionOk="0">
                    <a:moveTo>
                      <a:pt x="13117" y="8639"/>
                    </a:moveTo>
                    <a:cubicBezTo>
                      <a:pt x="13132" y="10073"/>
                      <a:pt x="13163" y="11516"/>
                      <a:pt x="13233" y="12959"/>
                    </a:cubicBezTo>
                    <a:lnTo>
                      <a:pt x="8236" y="12959"/>
                    </a:lnTo>
                    <a:cubicBezTo>
                      <a:pt x="8173" y="11516"/>
                      <a:pt x="8096" y="10073"/>
                      <a:pt x="8034" y="8639"/>
                    </a:cubicBezTo>
                    <a:cubicBezTo>
                      <a:pt x="8034" y="8639"/>
                      <a:pt x="13117" y="8639"/>
                      <a:pt x="13117" y="8639"/>
                    </a:cubicBezTo>
                    <a:close/>
                    <a:moveTo>
                      <a:pt x="1038" y="18325"/>
                    </a:moveTo>
                    <a:cubicBezTo>
                      <a:pt x="1387" y="20081"/>
                      <a:pt x="2619" y="21600"/>
                      <a:pt x="4757" y="21600"/>
                    </a:cubicBezTo>
                    <a:lnTo>
                      <a:pt x="16656" y="21600"/>
                    </a:lnTo>
                    <a:cubicBezTo>
                      <a:pt x="17633" y="21600"/>
                      <a:pt x="18415" y="21278"/>
                      <a:pt x="19020" y="20772"/>
                    </a:cubicBezTo>
                    <a:cubicBezTo>
                      <a:pt x="20438" y="20088"/>
                      <a:pt x="21584" y="18569"/>
                      <a:pt x="21421" y="16841"/>
                    </a:cubicBezTo>
                    <a:cubicBezTo>
                      <a:pt x="21049" y="12968"/>
                      <a:pt x="21026" y="9076"/>
                      <a:pt x="21026" y="5178"/>
                    </a:cubicBezTo>
                    <a:cubicBezTo>
                      <a:pt x="21026" y="4741"/>
                      <a:pt x="20956" y="4354"/>
                      <a:pt x="20863" y="3981"/>
                    </a:cubicBezTo>
                    <a:cubicBezTo>
                      <a:pt x="20740" y="1940"/>
                      <a:pt x="19477" y="0"/>
                      <a:pt x="17060" y="0"/>
                    </a:cubicBezTo>
                    <a:lnTo>
                      <a:pt x="5554" y="0"/>
                    </a:lnTo>
                    <a:cubicBezTo>
                      <a:pt x="4098" y="0"/>
                      <a:pt x="3068" y="709"/>
                      <a:pt x="2440" y="1712"/>
                    </a:cubicBezTo>
                    <a:cubicBezTo>
                      <a:pt x="1069" y="2244"/>
                      <a:pt x="-16" y="3544"/>
                      <a:pt x="0" y="5611"/>
                    </a:cubicBezTo>
                    <a:cubicBezTo>
                      <a:pt x="30" y="9069"/>
                      <a:pt x="364" y="12519"/>
                      <a:pt x="395" y="15980"/>
                    </a:cubicBezTo>
                    <a:cubicBezTo>
                      <a:pt x="402" y="16924"/>
                      <a:pt x="651" y="17702"/>
                      <a:pt x="1038" y="18325"/>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5" name="Shape 2635"/>
              <p:cNvSpPr/>
              <p:nvPr/>
            </p:nvSpPr>
            <p:spPr>
              <a:xfrm>
                <a:off x="2161801" y="249438"/>
                <a:ext cx="152428" cy="360732"/>
              </a:xfrm>
              <a:custGeom>
                <a:avLst/>
                <a:gdLst/>
                <a:ahLst/>
                <a:cxnLst>
                  <a:cxn ang="0">
                    <a:pos x="wd2" y="hd2"/>
                  </a:cxn>
                  <a:cxn ang="5400000">
                    <a:pos x="wd2" y="hd2"/>
                  </a:cxn>
                  <a:cxn ang="10800000">
                    <a:pos x="wd2" y="hd2"/>
                  </a:cxn>
                  <a:cxn ang="16200000">
                    <a:pos x="wd2" y="hd2"/>
                  </a:cxn>
                </a:cxnLst>
                <a:rect l="0" t="0" r="r" b="b"/>
                <a:pathLst>
                  <a:path w="21600" h="19010" extrusionOk="0">
                    <a:moveTo>
                      <a:pt x="21600" y="15127"/>
                    </a:moveTo>
                    <a:lnTo>
                      <a:pt x="21600" y="3888"/>
                    </a:lnTo>
                    <a:cubicBezTo>
                      <a:pt x="21600" y="-1296"/>
                      <a:pt x="0" y="-1296"/>
                      <a:pt x="0" y="3888"/>
                    </a:cubicBezTo>
                    <a:lnTo>
                      <a:pt x="0" y="15127"/>
                    </a:lnTo>
                    <a:cubicBezTo>
                      <a:pt x="0" y="20304"/>
                      <a:pt x="21600" y="20304"/>
                      <a:pt x="21600" y="15127"/>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6" name="Shape 2636"/>
              <p:cNvSpPr/>
              <p:nvPr/>
            </p:nvSpPr>
            <p:spPr>
              <a:xfrm>
                <a:off x="498877" y="914609"/>
                <a:ext cx="1543554" cy="1458437"/>
              </a:xfrm>
              <a:custGeom>
                <a:avLst/>
                <a:gdLst/>
                <a:ahLst/>
                <a:cxnLst>
                  <a:cxn ang="0">
                    <a:pos x="wd2" y="hd2"/>
                  </a:cxn>
                  <a:cxn ang="5400000">
                    <a:pos x="wd2" y="hd2"/>
                  </a:cxn>
                  <a:cxn ang="10800000">
                    <a:pos x="wd2" y="hd2"/>
                  </a:cxn>
                  <a:cxn ang="16200000">
                    <a:pos x="wd2" y="hd2"/>
                  </a:cxn>
                </a:cxnLst>
                <a:rect l="0" t="0" r="r" b="b"/>
                <a:pathLst>
                  <a:path w="20205" h="21212" extrusionOk="0">
                    <a:moveTo>
                      <a:pt x="17952" y="13145"/>
                    </a:moveTo>
                    <a:cubicBezTo>
                      <a:pt x="17128" y="16639"/>
                      <a:pt x="13741" y="18594"/>
                      <a:pt x="10731" y="18953"/>
                    </a:cubicBezTo>
                    <a:cubicBezTo>
                      <a:pt x="7403" y="19352"/>
                      <a:pt x="4177" y="17804"/>
                      <a:pt x="2633" y="14427"/>
                    </a:cubicBezTo>
                    <a:cubicBezTo>
                      <a:pt x="-48" y="8567"/>
                      <a:pt x="5158" y="1232"/>
                      <a:pt x="10844" y="2405"/>
                    </a:cubicBezTo>
                    <a:cubicBezTo>
                      <a:pt x="11037" y="2446"/>
                      <a:pt x="11210" y="2425"/>
                      <a:pt x="11366" y="2366"/>
                    </a:cubicBezTo>
                    <a:cubicBezTo>
                      <a:pt x="15807" y="3340"/>
                      <a:pt x="19185" y="7917"/>
                      <a:pt x="17952" y="13145"/>
                    </a:cubicBezTo>
                    <a:close/>
                    <a:moveTo>
                      <a:pt x="10510" y="6"/>
                    </a:moveTo>
                    <a:cubicBezTo>
                      <a:pt x="10310" y="-15"/>
                      <a:pt x="10144" y="24"/>
                      <a:pt x="10008" y="99"/>
                    </a:cubicBezTo>
                    <a:cubicBezTo>
                      <a:pt x="3859" y="-163"/>
                      <a:pt x="-983" y="6440"/>
                      <a:pt x="171" y="13268"/>
                    </a:cubicBezTo>
                    <a:cubicBezTo>
                      <a:pt x="1069" y="18586"/>
                      <a:pt x="5866" y="21437"/>
                      <a:pt x="10398" y="21198"/>
                    </a:cubicBezTo>
                    <a:cubicBezTo>
                      <a:pt x="14634" y="20976"/>
                      <a:pt x="18848" y="18098"/>
                      <a:pt x="19960" y="13379"/>
                    </a:cubicBezTo>
                    <a:cubicBezTo>
                      <a:pt x="20617" y="10593"/>
                      <a:pt x="19873" y="7581"/>
                      <a:pt x="18630" y="5144"/>
                    </a:cubicBezTo>
                    <a:cubicBezTo>
                      <a:pt x="16948" y="1842"/>
                      <a:pt x="13761" y="368"/>
                      <a:pt x="10510" y="6"/>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7" name="Shape 2637"/>
              <p:cNvSpPr/>
              <p:nvPr/>
            </p:nvSpPr>
            <p:spPr>
              <a:xfrm>
                <a:off x="789888" y="1205621"/>
                <a:ext cx="949275" cy="901974"/>
              </a:xfrm>
              <a:custGeom>
                <a:avLst/>
                <a:gdLst/>
                <a:ahLst/>
                <a:cxnLst>
                  <a:cxn ang="0">
                    <a:pos x="wd2" y="hd2"/>
                  </a:cxn>
                  <a:cxn ang="5400000">
                    <a:pos x="wd2" y="hd2"/>
                  </a:cxn>
                  <a:cxn ang="10800000">
                    <a:pos x="wd2" y="hd2"/>
                  </a:cxn>
                  <a:cxn ang="16200000">
                    <a:pos x="wd2" y="hd2"/>
                  </a:cxn>
                </a:cxnLst>
                <a:rect l="0" t="0" r="r" b="b"/>
                <a:pathLst>
                  <a:path w="20653" h="21581" extrusionOk="0">
                    <a:moveTo>
                      <a:pt x="16614" y="12835"/>
                    </a:moveTo>
                    <a:cubicBezTo>
                      <a:pt x="15969" y="15545"/>
                      <a:pt x="13230" y="17047"/>
                      <a:pt x="10797" y="17332"/>
                    </a:cubicBezTo>
                    <a:cubicBezTo>
                      <a:pt x="10522" y="17367"/>
                      <a:pt x="10240" y="17383"/>
                      <a:pt x="9965" y="17383"/>
                    </a:cubicBezTo>
                    <a:cubicBezTo>
                      <a:pt x="7465" y="17383"/>
                      <a:pt x="5354" y="16039"/>
                      <a:pt x="4314" y="13788"/>
                    </a:cubicBezTo>
                    <a:cubicBezTo>
                      <a:pt x="3446" y="11912"/>
                      <a:pt x="3582" y="9697"/>
                      <a:pt x="4690" y="7709"/>
                    </a:cubicBezTo>
                    <a:cubicBezTo>
                      <a:pt x="5872" y="5590"/>
                      <a:pt x="7864" y="4273"/>
                      <a:pt x="9884" y="4273"/>
                    </a:cubicBezTo>
                    <a:cubicBezTo>
                      <a:pt x="10199" y="4273"/>
                      <a:pt x="10516" y="4304"/>
                      <a:pt x="10827" y="4368"/>
                    </a:cubicBezTo>
                    <a:cubicBezTo>
                      <a:pt x="11066" y="4418"/>
                      <a:pt x="11283" y="4418"/>
                      <a:pt x="11503" y="4379"/>
                    </a:cubicBezTo>
                    <a:cubicBezTo>
                      <a:pt x="13359" y="4842"/>
                      <a:pt x="14962" y="6056"/>
                      <a:pt x="15920" y="7738"/>
                    </a:cubicBezTo>
                    <a:cubicBezTo>
                      <a:pt x="16801" y="9283"/>
                      <a:pt x="17041" y="11046"/>
                      <a:pt x="16614" y="12835"/>
                    </a:cubicBezTo>
                    <a:close/>
                    <a:moveTo>
                      <a:pt x="10801" y="12"/>
                    </a:moveTo>
                    <a:cubicBezTo>
                      <a:pt x="10535" y="-19"/>
                      <a:pt x="10299" y="9"/>
                      <a:pt x="10069" y="88"/>
                    </a:cubicBezTo>
                    <a:cubicBezTo>
                      <a:pt x="7128" y="28"/>
                      <a:pt x="4353" y="1484"/>
                      <a:pt x="2416" y="4051"/>
                    </a:cubicBezTo>
                    <a:cubicBezTo>
                      <a:pt x="425" y="6690"/>
                      <a:pt x="-391" y="10109"/>
                      <a:pt x="176" y="13429"/>
                    </a:cubicBezTo>
                    <a:cubicBezTo>
                      <a:pt x="846" y="17353"/>
                      <a:pt x="4240" y="21581"/>
                      <a:pt x="10111" y="21581"/>
                    </a:cubicBezTo>
                    <a:cubicBezTo>
                      <a:pt x="10289" y="21581"/>
                      <a:pt x="10467" y="21577"/>
                      <a:pt x="10645" y="21567"/>
                    </a:cubicBezTo>
                    <a:cubicBezTo>
                      <a:pt x="15325" y="21325"/>
                      <a:pt x="19334" y="18051"/>
                      <a:pt x="20393" y="13604"/>
                    </a:cubicBezTo>
                    <a:cubicBezTo>
                      <a:pt x="21209" y="10167"/>
                      <a:pt x="19914" y="6901"/>
                      <a:pt x="19068" y="5259"/>
                    </a:cubicBezTo>
                    <a:cubicBezTo>
                      <a:pt x="17540" y="2292"/>
                      <a:pt x="14606" y="430"/>
                      <a:pt x="10801" y="12"/>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38" name="Shape 2638"/>
              <p:cNvSpPr/>
              <p:nvPr/>
            </p:nvSpPr>
            <p:spPr>
              <a:xfrm>
                <a:off x="1205619" y="1413486"/>
                <a:ext cx="266384" cy="308757"/>
              </a:xfrm>
              <a:custGeom>
                <a:avLst/>
                <a:gdLst/>
                <a:ahLst/>
                <a:cxnLst>
                  <a:cxn ang="0">
                    <a:pos x="wd2" y="hd2"/>
                  </a:cxn>
                  <a:cxn ang="5400000">
                    <a:pos x="wd2" y="hd2"/>
                  </a:cxn>
                  <a:cxn ang="10800000">
                    <a:pos x="wd2" y="hd2"/>
                  </a:cxn>
                  <a:cxn ang="16200000">
                    <a:pos x="wd2" y="hd2"/>
                  </a:cxn>
                </a:cxnLst>
                <a:rect l="0" t="0" r="r" b="b"/>
                <a:pathLst>
                  <a:path w="20639" h="19505" extrusionOk="0">
                    <a:moveTo>
                      <a:pt x="8850" y="588"/>
                    </a:moveTo>
                    <a:cubicBezTo>
                      <a:pt x="5943" y="-533"/>
                      <a:pt x="2505" y="-100"/>
                      <a:pt x="775" y="2319"/>
                    </a:cubicBezTo>
                    <a:cubicBezTo>
                      <a:pt x="-747" y="4422"/>
                      <a:pt x="-20" y="7782"/>
                      <a:pt x="2899" y="8900"/>
                    </a:cubicBezTo>
                    <a:cubicBezTo>
                      <a:pt x="4836" y="9651"/>
                      <a:pt x="6058" y="10329"/>
                      <a:pt x="7475" y="11634"/>
                    </a:cubicBezTo>
                    <a:cubicBezTo>
                      <a:pt x="8340" y="12434"/>
                      <a:pt x="8790" y="13901"/>
                      <a:pt x="8825" y="14850"/>
                    </a:cubicBezTo>
                    <a:cubicBezTo>
                      <a:pt x="9045" y="21046"/>
                      <a:pt x="20853" y="21067"/>
                      <a:pt x="20636" y="14850"/>
                    </a:cubicBezTo>
                    <a:cubicBezTo>
                      <a:pt x="20416" y="8608"/>
                      <a:pt x="15745" y="3229"/>
                      <a:pt x="8850" y="588"/>
                    </a:cubicBezTo>
                    <a:close/>
                  </a:path>
                </a:pathLst>
              </a:custGeom>
              <a:solidFill>
                <a:srgbClr val="FFFFFF">
                  <a:alpha val="3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46" name="Group 2646"/>
            <p:cNvGrpSpPr/>
            <p:nvPr/>
          </p:nvGrpSpPr>
          <p:grpSpPr>
            <a:xfrm>
              <a:off x="7375857" y="7212540"/>
              <a:ext cx="3127074" cy="3361405"/>
              <a:chOff x="0" y="0"/>
              <a:chExt cx="3127073" cy="3361403"/>
            </a:xfrm>
          </p:grpSpPr>
          <p:sp>
            <p:nvSpPr>
              <p:cNvPr id="2640" name="Shape 2640"/>
              <p:cNvSpPr/>
              <p:nvPr/>
            </p:nvSpPr>
            <p:spPr>
              <a:xfrm>
                <a:off x="2241399" y="2289090"/>
                <a:ext cx="885675" cy="995634"/>
              </a:xfrm>
              <a:custGeom>
                <a:avLst/>
                <a:gdLst/>
                <a:ahLst/>
                <a:cxnLst>
                  <a:cxn ang="0">
                    <a:pos x="wd2" y="hd2"/>
                  </a:cxn>
                  <a:cxn ang="5400000">
                    <a:pos x="wd2" y="hd2"/>
                  </a:cxn>
                  <a:cxn ang="10800000">
                    <a:pos x="wd2" y="hd2"/>
                  </a:cxn>
                  <a:cxn ang="16200000">
                    <a:pos x="wd2" y="hd2"/>
                  </a:cxn>
                </a:cxnLst>
                <a:rect l="0" t="0" r="r" b="b"/>
                <a:pathLst>
                  <a:path w="21264" h="21385" extrusionOk="0">
                    <a:moveTo>
                      <a:pt x="11163" y="10608"/>
                    </a:moveTo>
                    <a:cubicBezTo>
                      <a:pt x="10394" y="10715"/>
                      <a:pt x="9672" y="10240"/>
                      <a:pt x="9553" y="9552"/>
                    </a:cubicBezTo>
                    <a:cubicBezTo>
                      <a:pt x="9509" y="9282"/>
                      <a:pt x="9561" y="9024"/>
                      <a:pt x="9691" y="8792"/>
                    </a:cubicBezTo>
                    <a:cubicBezTo>
                      <a:pt x="9887" y="8439"/>
                      <a:pt x="10274" y="8171"/>
                      <a:pt x="10745" y="8110"/>
                    </a:cubicBezTo>
                    <a:cubicBezTo>
                      <a:pt x="11267" y="8039"/>
                      <a:pt x="11772" y="8232"/>
                      <a:pt x="12072" y="8585"/>
                    </a:cubicBezTo>
                    <a:cubicBezTo>
                      <a:pt x="12216" y="8753"/>
                      <a:pt x="12320" y="8954"/>
                      <a:pt x="12355" y="9174"/>
                    </a:cubicBezTo>
                    <a:cubicBezTo>
                      <a:pt x="12467" y="9858"/>
                      <a:pt x="11944" y="10501"/>
                      <a:pt x="11163" y="10608"/>
                    </a:cubicBezTo>
                    <a:close/>
                    <a:moveTo>
                      <a:pt x="20271" y="5781"/>
                    </a:moveTo>
                    <a:lnTo>
                      <a:pt x="11258" y="5781"/>
                    </a:lnTo>
                    <a:lnTo>
                      <a:pt x="2896" y="316"/>
                    </a:lnTo>
                    <a:cubicBezTo>
                      <a:pt x="2082" y="-215"/>
                      <a:pt x="943" y="-61"/>
                      <a:pt x="353" y="666"/>
                    </a:cubicBezTo>
                    <a:cubicBezTo>
                      <a:pt x="-241" y="1397"/>
                      <a:pt x="-70" y="2414"/>
                      <a:pt x="746" y="2945"/>
                    </a:cubicBezTo>
                    <a:lnTo>
                      <a:pt x="5062" y="5781"/>
                    </a:lnTo>
                    <a:lnTo>
                      <a:pt x="2186" y="5781"/>
                    </a:lnTo>
                    <a:cubicBezTo>
                      <a:pt x="1568" y="5781"/>
                      <a:pt x="1090" y="6285"/>
                      <a:pt x="1198" y="6830"/>
                    </a:cubicBezTo>
                    <a:lnTo>
                      <a:pt x="3857" y="20640"/>
                    </a:lnTo>
                    <a:cubicBezTo>
                      <a:pt x="3941" y="21071"/>
                      <a:pt x="4352" y="21385"/>
                      <a:pt x="4842" y="21385"/>
                    </a:cubicBezTo>
                    <a:lnTo>
                      <a:pt x="17692" y="21385"/>
                    </a:lnTo>
                    <a:cubicBezTo>
                      <a:pt x="18181" y="21385"/>
                      <a:pt x="18599" y="21071"/>
                      <a:pt x="18677" y="20635"/>
                    </a:cubicBezTo>
                    <a:lnTo>
                      <a:pt x="21247" y="6823"/>
                    </a:lnTo>
                    <a:cubicBezTo>
                      <a:pt x="21359" y="6277"/>
                      <a:pt x="20888" y="5781"/>
                      <a:pt x="20271" y="5781"/>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1" name="Shape 2641"/>
              <p:cNvSpPr/>
              <p:nvPr/>
            </p:nvSpPr>
            <p:spPr>
              <a:xfrm>
                <a:off x="1049165" y="0"/>
                <a:ext cx="902763" cy="793628"/>
              </a:xfrm>
              <a:custGeom>
                <a:avLst/>
                <a:gdLst/>
                <a:ahLst/>
                <a:cxnLst>
                  <a:cxn ang="0">
                    <a:pos x="wd2" y="hd2"/>
                  </a:cxn>
                  <a:cxn ang="5400000">
                    <a:pos x="wd2" y="hd2"/>
                  </a:cxn>
                  <a:cxn ang="10800000">
                    <a:pos x="wd2" y="hd2"/>
                  </a:cxn>
                  <a:cxn ang="16200000">
                    <a:pos x="wd2" y="hd2"/>
                  </a:cxn>
                </a:cxnLst>
                <a:rect l="0" t="0" r="r" b="b"/>
                <a:pathLst>
                  <a:path w="21495" h="21600" extrusionOk="0">
                    <a:moveTo>
                      <a:pt x="3092" y="21600"/>
                    </a:moveTo>
                    <a:cubicBezTo>
                      <a:pt x="5141" y="21600"/>
                      <a:pt x="7391" y="20297"/>
                      <a:pt x="7391" y="20297"/>
                    </a:cubicBezTo>
                    <a:cubicBezTo>
                      <a:pt x="6331" y="19587"/>
                      <a:pt x="5785" y="18181"/>
                      <a:pt x="5523" y="16763"/>
                    </a:cubicBezTo>
                    <a:cubicBezTo>
                      <a:pt x="6636" y="18870"/>
                      <a:pt x="8565" y="20256"/>
                      <a:pt x="10749" y="20256"/>
                    </a:cubicBezTo>
                    <a:cubicBezTo>
                      <a:pt x="12931" y="20256"/>
                      <a:pt x="14860" y="18870"/>
                      <a:pt x="15973" y="16763"/>
                    </a:cubicBezTo>
                    <a:cubicBezTo>
                      <a:pt x="15711" y="18190"/>
                      <a:pt x="15165" y="19587"/>
                      <a:pt x="14103" y="20297"/>
                    </a:cubicBezTo>
                    <a:cubicBezTo>
                      <a:pt x="14103" y="20297"/>
                      <a:pt x="16356" y="21600"/>
                      <a:pt x="18404" y="21600"/>
                    </a:cubicBezTo>
                    <a:cubicBezTo>
                      <a:pt x="19729" y="21600"/>
                      <a:pt x="20978" y="21055"/>
                      <a:pt x="21469" y="19240"/>
                    </a:cubicBezTo>
                    <a:cubicBezTo>
                      <a:pt x="21548" y="18966"/>
                      <a:pt x="21445" y="18675"/>
                      <a:pt x="21224" y="18548"/>
                    </a:cubicBezTo>
                    <a:cubicBezTo>
                      <a:pt x="20485" y="18091"/>
                      <a:pt x="18863" y="16781"/>
                      <a:pt x="18863" y="14081"/>
                    </a:cubicBezTo>
                    <a:cubicBezTo>
                      <a:pt x="18863" y="10585"/>
                      <a:pt x="19626" y="0"/>
                      <a:pt x="10749" y="0"/>
                    </a:cubicBezTo>
                    <a:cubicBezTo>
                      <a:pt x="1870" y="0"/>
                      <a:pt x="2634" y="10585"/>
                      <a:pt x="2634" y="14081"/>
                    </a:cubicBezTo>
                    <a:cubicBezTo>
                      <a:pt x="2634" y="16781"/>
                      <a:pt x="1011" y="18091"/>
                      <a:pt x="272" y="18548"/>
                    </a:cubicBezTo>
                    <a:cubicBezTo>
                      <a:pt x="51" y="18686"/>
                      <a:pt x="-52" y="18976"/>
                      <a:pt x="27" y="19240"/>
                    </a:cubicBezTo>
                    <a:cubicBezTo>
                      <a:pt x="518" y="21045"/>
                      <a:pt x="1768" y="21600"/>
                      <a:pt x="3092" y="21600"/>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2" name="Shape 2642"/>
              <p:cNvSpPr/>
              <p:nvPr/>
            </p:nvSpPr>
            <p:spPr>
              <a:xfrm>
                <a:off x="476893" y="858409"/>
                <a:ext cx="1934913" cy="2480481"/>
              </a:xfrm>
              <a:custGeom>
                <a:avLst/>
                <a:gdLst/>
                <a:ahLst/>
                <a:cxnLst>
                  <a:cxn ang="0">
                    <a:pos x="wd2" y="hd2"/>
                  </a:cxn>
                  <a:cxn ang="5400000">
                    <a:pos x="wd2" y="hd2"/>
                  </a:cxn>
                  <a:cxn ang="10800000">
                    <a:pos x="wd2" y="hd2"/>
                  </a:cxn>
                  <a:cxn ang="16200000">
                    <a:pos x="wd2" y="hd2"/>
                  </a:cxn>
                </a:cxnLst>
                <a:rect l="0" t="0" r="r" b="b"/>
                <a:pathLst>
                  <a:path w="21420" h="21267" extrusionOk="0">
                    <a:moveTo>
                      <a:pt x="20870" y="9402"/>
                    </a:moveTo>
                    <a:cubicBezTo>
                      <a:pt x="21473" y="9054"/>
                      <a:pt x="21600" y="8389"/>
                      <a:pt x="21150" y="7921"/>
                    </a:cubicBezTo>
                    <a:lnTo>
                      <a:pt x="14604" y="1105"/>
                    </a:lnTo>
                    <a:cubicBezTo>
                      <a:pt x="13210" y="-333"/>
                      <a:pt x="10433" y="-269"/>
                      <a:pt x="8698" y="732"/>
                    </a:cubicBezTo>
                    <a:cubicBezTo>
                      <a:pt x="8695" y="735"/>
                      <a:pt x="3275" y="3858"/>
                      <a:pt x="3275" y="3858"/>
                    </a:cubicBezTo>
                    <a:lnTo>
                      <a:pt x="0" y="2454"/>
                    </a:lnTo>
                    <a:lnTo>
                      <a:pt x="0" y="4874"/>
                    </a:lnTo>
                    <a:lnTo>
                      <a:pt x="2723" y="6043"/>
                    </a:lnTo>
                    <a:cubicBezTo>
                      <a:pt x="2927" y="6132"/>
                      <a:pt x="3157" y="6174"/>
                      <a:pt x="3385" y="6174"/>
                    </a:cubicBezTo>
                    <a:cubicBezTo>
                      <a:pt x="3674" y="6174"/>
                      <a:pt x="3962" y="6104"/>
                      <a:pt x="4203" y="5966"/>
                    </a:cubicBezTo>
                    <a:lnTo>
                      <a:pt x="7292" y="4186"/>
                    </a:lnTo>
                    <a:lnTo>
                      <a:pt x="7292" y="6813"/>
                    </a:lnTo>
                    <a:lnTo>
                      <a:pt x="4021" y="13881"/>
                    </a:lnTo>
                    <a:cubicBezTo>
                      <a:pt x="3907" y="14117"/>
                      <a:pt x="4137" y="14370"/>
                      <a:pt x="4461" y="14370"/>
                    </a:cubicBezTo>
                    <a:lnTo>
                      <a:pt x="7292" y="14370"/>
                    </a:lnTo>
                    <a:lnTo>
                      <a:pt x="7292" y="19844"/>
                    </a:lnTo>
                    <a:cubicBezTo>
                      <a:pt x="7292" y="20631"/>
                      <a:pt x="8114" y="21267"/>
                      <a:pt x="9129" y="21267"/>
                    </a:cubicBezTo>
                    <a:cubicBezTo>
                      <a:pt x="10145" y="21267"/>
                      <a:pt x="10967" y="20631"/>
                      <a:pt x="10967" y="19844"/>
                    </a:cubicBezTo>
                    <a:lnTo>
                      <a:pt x="10967" y="14365"/>
                    </a:lnTo>
                    <a:lnTo>
                      <a:pt x="11851" y="14365"/>
                    </a:lnTo>
                    <a:lnTo>
                      <a:pt x="11851" y="19838"/>
                    </a:lnTo>
                    <a:cubicBezTo>
                      <a:pt x="11851" y="20623"/>
                      <a:pt x="12673" y="21260"/>
                      <a:pt x="13688" y="21260"/>
                    </a:cubicBezTo>
                    <a:cubicBezTo>
                      <a:pt x="14703" y="21260"/>
                      <a:pt x="15525" y="20623"/>
                      <a:pt x="15525" y="19838"/>
                    </a:cubicBezTo>
                    <a:lnTo>
                      <a:pt x="15525" y="14365"/>
                    </a:lnTo>
                    <a:lnTo>
                      <a:pt x="18357" y="14365"/>
                    </a:lnTo>
                    <a:cubicBezTo>
                      <a:pt x="18684" y="14365"/>
                      <a:pt x="18910" y="14113"/>
                      <a:pt x="18796" y="13875"/>
                    </a:cubicBezTo>
                    <a:lnTo>
                      <a:pt x="15525" y="6808"/>
                    </a:lnTo>
                    <a:lnTo>
                      <a:pt x="15525" y="5599"/>
                    </a:lnTo>
                    <a:lnTo>
                      <a:pt x="18966" y="9181"/>
                    </a:lnTo>
                    <a:cubicBezTo>
                      <a:pt x="19234" y="9460"/>
                      <a:pt x="19646" y="9607"/>
                      <a:pt x="20063" y="9607"/>
                    </a:cubicBezTo>
                    <a:cubicBezTo>
                      <a:pt x="20341" y="9610"/>
                      <a:pt x="20624" y="9543"/>
                      <a:pt x="20870" y="9402"/>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3" name="Shape 2643"/>
              <p:cNvSpPr/>
              <p:nvPr/>
            </p:nvSpPr>
            <p:spPr>
              <a:xfrm>
                <a:off x="238446" y="143068"/>
                <a:ext cx="142697" cy="233664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660"/>
                    </a:lnTo>
                    <a:cubicBezTo>
                      <a:pt x="21600" y="298"/>
                      <a:pt x="16743" y="0"/>
                      <a:pt x="10793" y="0"/>
                    </a:cubicBezTo>
                    <a:cubicBezTo>
                      <a:pt x="4850" y="0"/>
                      <a:pt x="0" y="298"/>
                      <a:pt x="0" y="660"/>
                    </a:cubicBezTo>
                    <a:lnTo>
                      <a:pt x="0" y="21524"/>
                    </a:lnTo>
                    <a:cubicBezTo>
                      <a:pt x="2693" y="21491"/>
                      <a:pt x="5506" y="21474"/>
                      <a:pt x="8248" y="21474"/>
                    </a:cubicBezTo>
                    <a:cubicBezTo>
                      <a:pt x="12795" y="21474"/>
                      <a:pt x="17328" y="21517"/>
                      <a:pt x="21600" y="21600"/>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4" name="Shape 2644"/>
              <p:cNvSpPr/>
              <p:nvPr/>
            </p:nvSpPr>
            <p:spPr>
              <a:xfrm>
                <a:off x="0" y="2670604"/>
                <a:ext cx="857562" cy="690800"/>
              </a:xfrm>
              <a:custGeom>
                <a:avLst/>
                <a:gdLst/>
                <a:ahLst/>
                <a:cxnLst>
                  <a:cxn ang="0">
                    <a:pos x="wd2" y="hd2"/>
                  </a:cxn>
                  <a:cxn ang="5400000">
                    <a:pos x="wd2" y="hd2"/>
                  </a:cxn>
                  <a:cxn ang="10800000">
                    <a:pos x="wd2" y="hd2"/>
                  </a:cxn>
                  <a:cxn ang="16200000">
                    <a:pos x="wd2" y="hd2"/>
                  </a:cxn>
                </a:cxnLst>
                <a:rect l="0" t="0" r="r" b="b"/>
                <a:pathLst>
                  <a:path w="21198" h="21600" extrusionOk="0">
                    <a:moveTo>
                      <a:pt x="20786" y="18868"/>
                    </a:moveTo>
                    <a:cubicBezTo>
                      <a:pt x="17876" y="17025"/>
                      <a:pt x="15502" y="13445"/>
                      <a:pt x="15502" y="8637"/>
                    </a:cubicBezTo>
                    <a:cubicBezTo>
                      <a:pt x="15502" y="3828"/>
                      <a:pt x="13270" y="1740"/>
                      <a:pt x="12387" y="1105"/>
                    </a:cubicBezTo>
                    <a:cubicBezTo>
                      <a:pt x="11323" y="581"/>
                      <a:pt x="10076" y="213"/>
                      <a:pt x="8736" y="68"/>
                    </a:cubicBezTo>
                    <a:cubicBezTo>
                      <a:pt x="8339" y="22"/>
                      <a:pt x="7925" y="0"/>
                      <a:pt x="7509" y="0"/>
                    </a:cubicBezTo>
                    <a:cubicBezTo>
                      <a:pt x="7333" y="0"/>
                      <a:pt x="7148" y="0"/>
                      <a:pt x="6971" y="10"/>
                    </a:cubicBezTo>
                    <a:cubicBezTo>
                      <a:pt x="5050" y="100"/>
                      <a:pt x="3276" y="645"/>
                      <a:pt x="1900" y="1507"/>
                    </a:cubicBezTo>
                    <a:cubicBezTo>
                      <a:pt x="-181" y="3258"/>
                      <a:pt x="4" y="7020"/>
                      <a:pt x="4" y="7020"/>
                    </a:cubicBezTo>
                    <a:cubicBezTo>
                      <a:pt x="4" y="18947"/>
                      <a:pt x="7087" y="21600"/>
                      <a:pt x="13393" y="21600"/>
                    </a:cubicBezTo>
                    <a:cubicBezTo>
                      <a:pt x="16172" y="21600"/>
                      <a:pt x="18802" y="21090"/>
                      <a:pt x="20602" y="20619"/>
                    </a:cubicBezTo>
                    <a:cubicBezTo>
                      <a:pt x="21296" y="20453"/>
                      <a:pt x="21419" y="19267"/>
                      <a:pt x="20786" y="18868"/>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5" name="Shape 2645"/>
              <p:cNvSpPr/>
              <p:nvPr/>
            </p:nvSpPr>
            <p:spPr>
              <a:xfrm>
                <a:off x="143068" y="2527536"/>
                <a:ext cx="326839" cy="99853"/>
              </a:xfrm>
              <a:custGeom>
                <a:avLst/>
                <a:gdLst/>
                <a:ahLst/>
                <a:cxnLst>
                  <a:cxn ang="0">
                    <a:pos x="wd2" y="hd2"/>
                  </a:cxn>
                  <a:cxn ang="5400000">
                    <a:pos x="wd2" y="hd2"/>
                  </a:cxn>
                  <a:cxn ang="10800000">
                    <a:pos x="wd2" y="hd2"/>
                  </a:cxn>
                  <a:cxn ang="16200000">
                    <a:pos x="wd2" y="hd2"/>
                  </a:cxn>
                </a:cxnLst>
                <a:rect l="0" t="0" r="r" b="b"/>
                <a:pathLst>
                  <a:path w="21600" h="21600" extrusionOk="0">
                    <a:moveTo>
                      <a:pt x="6269" y="17973"/>
                    </a:moveTo>
                    <a:cubicBezTo>
                      <a:pt x="7236" y="17671"/>
                      <a:pt x="8224" y="17429"/>
                      <a:pt x="9221" y="17359"/>
                    </a:cubicBezTo>
                    <a:cubicBezTo>
                      <a:pt x="9738" y="17288"/>
                      <a:pt x="10252" y="17288"/>
                      <a:pt x="10769" y="17288"/>
                    </a:cubicBezTo>
                    <a:cubicBezTo>
                      <a:pt x="11997" y="17288"/>
                      <a:pt x="13204" y="17429"/>
                      <a:pt x="14379" y="17751"/>
                    </a:cubicBezTo>
                    <a:cubicBezTo>
                      <a:pt x="15371" y="17973"/>
                      <a:pt x="16365" y="18366"/>
                      <a:pt x="17331" y="18829"/>
                    </a:cubicBezTo>
                    <a:cubicBezTo>
                      <a:pt x="18156" y="19222"/>
                      <a:pt x="18956" y="19666"/>
                      <a:pt x="19759" y="20230"/>
                    </a:cubicBezTo>
                    <a:lnTo>
                      <a:pt x="21600" y="21600"/>
                    </a:lnTo>
                    <a:cubicBezTo>
                      <a:pt x="21265" y="19303"/>
                      <a:pt x="20911" y="17137"/>
                      <a:pt x="20514" y="15203"/>
                    </a:cubicBezTo>
                    <a:cubicBezTo>
                      <a:pt x="19969" y="12573"/>
                      <a:pt x="19384" y="10256"/>
                      <a:pt x="18768" y="8412"/>
                    </a:cubicBezTo>
                    <a:cubicBezTo>
                      <a:pt x="18298" y="7012"/>
                      <a:pt x="17805" y="5863"/>
                      <a:pt x="17279" y="4997"/>
                    </a:cubicBezTo>
                    <a:cubicBezTo>
                      <a:pt x="17069" y="4634"/>
                      <a:pt x="16839" y="4312"/>
                      <a:pt x="16620" y="4000"/>
                    </a:cubicBezTo>
                    <a:cubicBezTo>
                      <a:pt x="14786" y="1400"/>
                      <a:pt x="12801" y="0"/>
                      <a:pt x="10794" y="0"/>
                    </a:cubicBezTo>
                    <a:cubicBezTo>
                      <a:pt x="9572" y="0"/>
                      <a:pt x="8365" y="544"/>
                      <a:pt x="7190" y="1551"/>
                    </a:cubicBezTo>
                    <a:cubicBezTo>
                      <a:pt x="6433" y="2156"/>
                      <a:pt x="5675" y="2992"/>
                      <a:pt x="4949" y="4090"/>
                    </a:cubicBezTo>
                    <a:lnTo>
                      <a:pt x="4315" y="4997"/>
                    </a:lnTo>
                    <a:cubicBezTo>
                      <a:pt x="3789" y="5863"/>
                      <a:pt x="3272" y="7093"/>
                      <a:pt x="2779" y="8563"/>
                    </a:cubicBezTo>
                    <a:cubicBezTo>
                      <a:pt x="1693" y="11787"/>
                      <a:pt x="726" y="16361"/>
                      <a:pt x="0" y="21600"/>
                    </a:cubicBezTo>
                    <a:cubicBezTo>
                      <a:pt x="1219" y="20593"/>
                      <a:pt x="2493" y="19666"/>
                      <a:pt x="3820" y="18981"/>
                    </a:cubicBezTo>
                    <a:cubicBezTo>
                      <a:pt x="4620" y="18588"/>
                      <a:pt x="5423" y="18215"/>
                      <a:pt x="6269" y="17973"/>
                    </a:cubicBezTo>
                    <a:close/>
                  </a:path>
                </a:pathLst>
              </a:custGeom>
              <a:solidFill>
                <a:srgbClr val="FFFFFF">
                  <a:alpha val="4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49" name="Group 2649"/>
            <p:cNvGrpSpPr/>
            <p:nvPr/>
          </p:nvGrpSpPr>
          <p:grpSpPr>
            <a:xfrm>
              <a:off x="7806580" y="5043299"/>
              <a:ext cx="2265629" cy="1902582"/>
              <a:chOff x="0" y="0"/>
              <a:chExt cx="2265628" cy="1902581"/>
            </a:xfrm>
          </p:grpSpPr>
          <p:sp>
            <p:nvSpPr>
              <p:cNvPr id="2647" name="Shape 2647"/>
              <p:cNvSpPr/>
              <p:nvPr/>
            </p:nvSpPr>
            <p:spPr>
              <a:xfrm>
                <a:off x="0" y="0"/>
                <a:ext cx="2265629" cy="1604386"/>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alpha val="4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48" name="Shape 2648"/>
              <p:cNvSpPr/>
              <p:nvPr/>
            </p:nvSpPr>
            <p:spPr>
              <a:xfrm>
                <a:off x="417004" y="1702766"/>
                <a:ext cx="1472445" cy="1998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alpha val="4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52" name="Group 2652"/>
            <p:cNvGrpSpPr/>
            <p:nvPr/>
          </p:nvGrpSpPr>
          <p:grpSpPr>
            <a:xfrm>
              <a:off x="15776753" y="7731038"/>
              <a:ext cx="4017891" cy="2773495"/>
              <a:chOff x="0" y="0"/>
              <a:chExt cx="4017889" cy="2773494"/>
            </a:xfrm>
          </p:grpSpPr>
          <p:sp>
            <p:nvSpPr>
              <p:cNvPr id="2650" name="Shape 2650"/>
              <p:cNvSpPr/>
              <p:nvPr/>
            </p:nvSpPr>
            <p:spPr>
              <a:xfrm>
                <a:off x="0" y="0"/>
                <a:ext cx="3175493" cy="2331172"/>
              </a:xfrm>
              <a:custGeom>
                <a:avLst/>
                <a:gdLst/>
                <a:ahLst/>
                <a:cxnLst>
                  <a:cxn ang="0">
                    <a:pos x="wd2" y="hd2"/>
                  </a:cxn>
                  <a:cxn ang="5400000">
                    <a:pos x="wd2" y="hd2"/>
                  </a:cxn>
                  <a:cxn ang="10800000">
                    <a:pos x="wd2" y="hd2"/>
                  </a:cxn>
                  <a:cxn ang="16200000">
                    <a:pos x="wd2" y="hd2"/>
                  </a:cxn>
                </a:cxnLst>
                <a:rect l="0" t="0" r="r" b="b"/>
                <a:pathLst>
                  <a:path w="21600" h="21600" extrusionOk="0">
                    <a:moveTo>
                      <a:pt x="8451" y="2690"/>
                    </a:moveTo>
                    <a:cubicBezTo>
                      <a:pt x="8451" y="2456"/>
                      <a:pt x="8521" y="2231"/>
                      <a:pt x="8646" y="2059"/>
                    </a:cubicBezTo>
                    <a:cubicBezTo>
                      <a:pt x="8767" y="1887"/>
                      <a:pt x="8938" y="1792"/>
                      <a:pt x="9110" y="1792"/>
                    </a:cubicBezTo>
                    <a:lnTo>
                      <a:pt x="12491" y="1792"/>
                    </a:lnTo>
                    <a:cubicBezTo>
                      <a:pt x="12858" y="1792"/>
                      <a:pt x="13149" y="2199"/>
                      <a:pt x="13149" y="2690"/>
                    </a:cubicBezTo>
                    <a:lnTo>
                      <a:pt x="13149" y="3746"/>
                    </a:lnTo>
                    <a:lnTo>
                      <a:pt x="8451" y="3746"/>
                    </a:lnTo>
                    <a:cubicBezTo>
                      <a:pt x="8451" y="3746"/>
                      <a:pt x="8451" y="2690"/>
                      <a:pt x="8451" y="2690"/>
                    </a:cubicBezTo>
                    <a:close/>
                    <a:moveTo>
                      <a:pt x="7523" y="6743"/>
                    </a:moveTo>
                    <a:lnTo>
                      <a:pt x="21600" y="6743"/>
                    </a:lnTo>
                    <a:lnTo>
                      <a:pt x="21600" y="5538"/>
                    </a:lnTo>
                    <a:cubicBezTo>
                      <a:pt x="21600" y="4549"/>
                      <a:pt x="21004" y="3746"/>
                      <a:pt x="20282" y="3746"/>
                    </a:cubicBezTo>
                    <a:lnTo>
                      <a:pt x="14472" y="3746"/>
                    </a:lnTo>
                    <a:lnTo>
                      <a:pt x="14472" y="2690"/>
                    </a:lnTo>
                    <a:cubicBezTo>
                      <a:pt x="14472" y="1207"/>
                      <a:pt x="13578" y="0"/>
                      <a:pt x="12491" y="0"/>
                    </a:cubicBezTo>
                    <a:lnTo>
                      <a:pt x="9110" y="0"/>
                    </a:lnTo>
                    <a:cubicBezTo>
                      <a:pt x="8583" y="0"/>
                      <a:pt x="8084" y="278"/>
                      <a:pt x="7712" y="794"/>
                    </a:cubicBezTo>
                    <a:cubicBezTo>
                      <a:pt x="7334" y="1302"/>
                      <a:pt x="7133" y="1973"/>
                      <a:pt x="7133" y="2690"/>
                    </a:cubicBezTo>
                    <a:lnTo>
                      <a:pt x="7133" y="3746"/>
                    </a:lnTo>
                    <a:lnTo>
                      <a:pt x="1317" y="3746"/>
                    </a:lnTo>
                    <a:cubicBezTo>
                      <a:pt x="596" y="3746"/>
                      <a:pt x="0" y="4549"/>
                      <a:pt x="0" y="5538"/>
                    </a:cubicBezTo>
                    <a:lnTo>
                      <a:pt x="0" y="21600"/>
                    </a:lnTo>
                    <a:lnTo>
                      <a:pt x="4440" y="9348"/>
                    </a:lnTo>
                    <a:cubicBezTo>
                      <a:pt x="4980" y="7857"/>
                      <a:pt x="6303" y="6743"/>
                      <a:pt x="7523" y="6743"/>
                    </a:cubicBezTo>
                    <a:close/>
                  </a:path>
                </a:pathLst>
              </a:custGeom>
              <a:solidFill>
                <a:srgbClr val="FFFFFF">
                  <a:alpha val="1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51" name="Shape 2651"/>
              <p:cNvSpPr/>
              <p:nvPr/>
            </p:nvSpPr>
            <p:spPr>
              <a:xfrm>
                <a:off x="56723" y="907585"/>
                <a:ext cx="3961167" cy="1865910"/>
              </a:xfrm>
              <a:custGeom>
                <a:avLst/>
                <a:gdLst/>
                <a:ahLst/>
                <a:cxnLst>
                  <a:cxn ang="0">
                    <a:pos x="wd2" y="hd2"/>
                  </a:cxn>
                  <a:cxn ang="5400000">
                    <a:pos x="wd2" y="hd2"/>
                  </a:cxn>
                  <a:cxn ang="10800000">
                    <a:pos x="wd2" y="hd2"/>
                  </a:cxn>
                  <a:cxn ang="16200000">
                    <a:pos x="wd2" y="hd2"/>
                  </a:cxn>
                </a:cxnLst>
                <a:rect l="0" t="0" r="r" b="b"/>
                <a:pathLst>
                  <a:path w="21288" h="21600" extrusionOk="0">
                    <a:moveTo>
                      <a:pt x="20612" y="0"/>
                    </a:moveTo>
                    <a:lnTo>
                      <a:pt x="5629" y="0"/>
                    </a:lnTo>
                    <a:cubicBezTo>
                      <a:pt x="5053" y="0"/>
                      <a:pt x="4379" y="909"/>
                      <a:pt x="4126" y="2010"/>
                    </a:cubicBezTo>
                    <a:lnTo>
                      <a:pt x="96" y="19590"/>
                    </a:lnTo>
                    <a:cubicBezTo>
                      <a:pt x="-156" y="20689"/>
                      <a:pt x="105" y="21600"/>
                      <a:pt x="680" y="21600"/>
                    </a:cubicBezTo>
                    <a:lnTo>
                      <a:pt x="15659" y="21600"/>
                    </a:lnTo>
                    <a:cubicBezTo>
                      <a:pt x="16234" y="21600"/>
                      <a:pt x="16913" y="20700"/>
                      <a:pt x="17162" y="19590"/>
                    </a:cubicBezTo>
                    <a:lnTo>
                      <a:pt x="21191" y="2010"/>
                    </a:lnTo>
                    <a:cubicBezTo>
                      <a:pt x="21444" y="909"/>
                      <a:pt x="21186" y="0"/>
                      <a:pt x="20612" y="0"/>
                    </a:cubicBezTo>
                    <a:close/>
                  </a:path>
                </a:pathLst>
              </a:custGeom>
              <a:solidFill>
                <a:srgbClr val="FFFFFF">
                  <a:alpha val="15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56" name="Group 2656"/>
            <p:cNvGrpSpPr/>
            <p:nvPr/>
          </p:nvGrpSpPr>
          <p:grpSpPr>
            <a:xfrm rot="894935">
              <a:off x="16033173" y="3831690"/>
              <a:ext cx="2533877" cy="3540414"/>
              <a:chOff x="0" y="0"/>
              <a:chExt cx="2533876" cy="3540412"/>
            </a:xfrm>
          </p:grpSpPr>
          <p:sp>
            <p:nvSpPr>
              <p:cNvPr id="2653" name="Shape 2653"/>
              <p:cNvSpPr/>
              <p:nvPr/>
            </p:nvSpPr>
            <p:spPr>
              <a:xfrm>
                <a:off x="0" y="0"/>
                <a:ext cx="2533877" cy="3540413"/>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54" name="Shape 2654"/>
              <p:cNvSpPr/>
              <p:nvPr/>
            </p:nvSpPr>
            <p:spPr>
              <a:xfrm>
                <a:off x="399667" y="2747714"/>
                <a:ext cx="1726789" cy="2399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55" name="Shape 2655"/>
              <p:cNvSpPr/>
              <p:nvPr/>
            </p:nvSpPr>
            <p:spPr>
              <a:xfrm>
                <a:off x="799334" y="3097423"/>
                <a:ext cx="897494" cy="1652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2660" name="Group 2660"/>
            <p:cNvGrpSpPr/>
            <p:nvPr/>
          </p:nvGrpSpPr>
          <p:grpSpPr>
            <a:xfrm>
              <a:off x="13149877" y="4427892"/>
              <a:ext cx="2145253" cy="2582813"/>
              <a:chOff x="0" y="0"/>
              <a:chExt cx="2145251" cy="2582812"/>
            </a:xfrm>
          </p:grpSpPr>
          <p:sp>
            <p:nvSpPr>
              <p:cNvPr id="2657" name="Shape 2657"/>
              <p:cNvSpPr/>
              <p:nvPr/>
            </p:nvSpPr>
            <p:spPr>
              <a:xfrm>
                <a:off x="0" y="598295"/>
                <a:ext cx="2145252" cy="1984518"/>
              </a:xfrm>
              <a:custGeom>
                <a:avLst/>
                <a:gdLst/>
                <a:ahLst/>
                <a:cxnLst>
                  <a:cxn ang="0">
                    <a:pos x="wd2" y="hd2"/>
                  </a:cxn>
                  <a:cxn ang="5400000">
                    <a:pos x="wd2" y="hd2"/>
                  </a:cxn>
                  <a:cxn ang="10800000">
                    <a:pos x="wd2" y="hd2"/>
                  </a:cxn>
                  <a:cxn ang="16200000">
                    <a:pos x="wd2" y="hd2"/>
                  </a:cxn>
                </a:cxnLst>
                <a:rect l="0" t="0" r="r" b="b"/>
                <a:pathLst>
                  <a:path w="21600" h="20153" extrusionOk="0">
                    <a:moveTo>
                      <a:pt x="10800" y="912"/>
                    </a:moveTo>
                    <a:cubicBezTo>
                      <a:pt x="6534" y="-1447"/>
                      <a:pt x="0" y="769"/>
                      <a:pt x="0" y="7561"/>
                    </a:cubicBezTo>
                    <a:cubicBezTo>
                      <a:pt x="0" y="12866"/>
                      <a:pt x="3222" y="20153"/>
                      <a:pt x="7199" y="20153"/>
                    </a:cubicBezTo>
                    <a:cubicBezTo>
                      <a:pt x="8675" y="20153"/>
                      <a:pt x="9854" y="19730"/>
                      <a:pt x="10800" y="19019"/>
                    </a:cubicBezTo>
                    <a:cubicBezTo>
                      <a:pt x="11743" y="19730"/>
                      <a:pt x="12924" y="20153"/>
                      <a:pt x="14399" y="20153"/>
                    </a:cubicBezTo>
                    <a:cubicBezTo>
                      <a:pt x="18377" y="20153"/>
                      <a:pt x="21600" y="12866"/>
                      <a:pt x="21600" y="7561"/>
                    </a:cubicBezTo>
                    <a:cubicBezTo>
                      <a:pt x="21600" y="769"/>
                      <a:pt x="15066" y="-1447"/>
                      <a:pt x="10800" y="912"/>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58" name="Shape 2658"/>
              <p:cNvSpPr/>
              <p:nvPr/>
            </p:nvSpPr>
            <p:spPr>
              <a:xfrm>
                <a:off x="1076929" y="239318"/>
                <a:ext cx="274254" cy="417718"/>
              </a:xfrm>
              <a:custGeom>
                <a:avLst/>
                <a:gdLst/>
                <a:ahLst/>
                <a:cxnLst>
                  <a:cxn ang="0">
                    <a:pos x="wd2" y="hd2"/>
                  </a:cxn>
                  <a:cxn ang="5400000">
                    <a:pos x="wd2" y="hd2"/>
                  </a:cxn>
                  <a:cxn ang="10800000">
                    <a:pos x="wd2" y="hd2"/>
                  </a:cxn>
                  <a:cxn ang="16200000">
                    <a:pos x="wd2" y="hd2"/>
                  </a:cxn>
                </a:cxnLst>
                <a:rect l="0" t="0" r="r" b="b"/>
                <a:pathLst>
                  <a:path w="18350" h="21600" extrusionOk="0">
                    <a:moveTo>
                      <a:pt x="240" y="21600"/>
                    </a:moveTo>
                    <a:lnTo>
                      <a:pt x="8806" y="18796"/>
                    </a:lnTo>
                    <a:cubicBezTo>
                      <a:pt x="8806" y="18685"/>
                      <a:pt x="8923" y="8149"/>
                      <a:pt x="18350" y="6453"/>
                    </a:cubicBezTo>
                    <a:lnTo>
                      <a:pt x="16406" y="0"/>
                    </a:lnTo>
                    <a:cubicBezTo>
                      <a:pt x="-3250" y="4989"/>
                      <a:pt x="240" y="20951"/>
                      <a:pt x="240" y="21600"/>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59" name="Shape 2659"/>
              <p:cNvSpPr/>
              <p:nvPr/>
            </p:nvSpPr>
            <p:spPr>
              <a:xfrm>
                <a:off x="518521" y="0"/>
                <a:ext cx="587666" cy="518919"/>
              </a:xfrm>
              <a:custGeom>
                <a:avLst/>
                <a:gdLst/>
                <a:ahLst/>
                <a:cxnLst>
                  <a:cxn ang="0">
                    <a:pos x="wd2" y="hd2"/>
                  </a:cxn>
                  <a:cxn ang="5400000">
                    <a:pos x="wd2" y="hd2"/>
                  </a:cxn>
                  <a:cxn ang="10800000">
                    <a:pos x="wd2" y="hd2"/>
                  </a:cxn>
                  <a:cxn ang="16200000">
                    <a:pos x="wd2" y="hd2"/>
                  </a:cxn>
                </a:cxnLst>
                <a:rect l="0" t="0" r="r" b="b"/>
                <a:pathLst>
                  <a:path w="14539" h="16312" extrusionOk="0">
                    <a:moveTo>
                      <a:pt x="14270" y="12345"/>
                    </a:moveTo>
                    <a:cubicBezTo>
                      <a:pt x="16772" y="3089"/>
                      <a:pt x="1010" y="3021"/>
                      <a:pt x="1381" y="0"/>
                    </a:cubicBezTo>
                    <a:cubicBezTo>
                      <a:pt x="-4828" y="13502"/>
                      <a:pt x="11772" y="21600"/>
                      <a:pt x="14270" y="12345"/>
                    </a:cubicBezTo>
                    <a:close/>
                  </a:path>
                </a:pathLst>
              </a:custGeom>
              <a:solidFill>
                <a:srgbClr val="FFFFFF">
                  <a:alpha val="20000"/>
                </a:srgb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nvGrpSpPr>
          <p:cNvPr id="2" name="Group 1">
            <a:extLst>
              <a:ext uri="{FF2B5EF4-FFF2-40B4-BE49-F238E27FC236}">
                <a16:creationId xmlns:a16="http://schemas.microsoft.com/office/drawing/2014/main" id="{C91631F5-EA7E-4113-A1C6-120A6FA9A5E2}"/>
              </a:ext>
            </a:extLst>
          </p:cNvPr>
          <p:cNvGrpSpPr/>
          <p:nvPr/>
        </p:nvGrpSpPr>
        <p:grpSpPr>
          <a:xfrm>
            <a:off x="1372583" y="-36148"/>
            <a:ext cx="2755511" cy="3701520"/>
            <a:chOff x="1372583" y="-36148"/>
            <a:chExt cx="2755511" cy="3701520"/>
          </a:xfrm>
        </p:grpSpPr>
        <p:grpSp>
          <p:nvGrpSpPr>
            <p:cNvPr id="2672" name="Group 2672"/>
            <p:cNvGrpSpPr/>
            <p:nvPr/>
          </p:nvGrpSpPr>
          <p:grpSpPr>
            <a:xfrm>
              <a:off x="1372583" y="-36148"/>
              <a:ext cx="2755511" cy="3701520"/>
              <a:chOff x="0" y="0"/>
              <a:chExt cx="5511019" cy="7403038"/>
            </a:xfrm>
          </p:grpSpPr>
          <p:sp>
            <p:nvSpPr>
              <p:cNvPr id="2662" name="Shape 2662"/>
              <p:cNvSpPr/>
              <p:nvPr/>
            </p:nvSpPr>
            <p:spPr>
              <a:xfrm>
                <a:off x="0" y="2092586"/>
                <a:ext cx="5511020" cy="5310453"/>
              </a:xfrm>
              <a:prstGeom prst="roundRect">
                <a:avLst>
                  <a:gd name="adj" fmla="val 5907"/>
                </a:avLst>
              </a:prstGeom>
              <a:solidFill>
                <a:srgbClr val="FFFFFF"/>
              </a:solidFill>
              <a:ln w="12700" cap="flat">
                <a:noFill/>
                <a:miter lim="400000"/>
              </a:ln>
              <a:effectLst>
                <a:outerShdw blurRad="190500" dist="127000" dir="5400000" rotWithShape="0">
                  <a:srgbClr val="000000">
                    <a:alpha val="20000"/>
                  </a:srgbClr>
                </a:outerShdw>
              </a:effectLst>
            </p:spPr>
            <p:txBody>
              <a:bodyPr wrap="square" lIns="0" tIns="0" rIns="0" bIns="0" numCol="1" anchor="ctr">
                <a:noAutofit/>
              </a:bodyPr>
              <a:lstStyle/>
              <a:p>
                <a:pPr lvl="0">
                  <a:defRPr sz="3200"/>
                </a:pPr>
                <a:endParaRPr sz="4267"/>
              </a:p>
            </p:txBody>
          </p:sp>
          <p:grpSp>
            <p:nvGrpSpPr>
              <p:cNvPr id="2671" name="Group 2671"/>
              <p:cNvGrpSpPr/>
              <p:nvPr/>
            </p:nvGrpSpPr>
            <p:grpSpPr>
              <a:xfrm>
                <a:off x="2487684" y="0"/>
                <a:ext cx="780919" cy="2214551"/>
                <a:chOff x="0" y="0"/>
                <a:chExt cx="780917" cy="2214550"/>
              </a:xfrm>
            </p:grpSpPr>
            <p:sp>
              <p:nvSpPr>
                <p:cNvPr id="2663" name="Shape 2663"/>
                <p:cNvSpPr/>
                <p:nvPr/>
              </p:nvSpPr>
              <p:spPr>
                <a:xfrm>
                  <a:off x="143667" y="1801235"/>
                  <a:ext cx="637251" cy="413316"/>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669" name="Group 2669"/>
                <p:cNvGrpSpPr/>
                <p:nvPr/>
              </p:nvGrpSpPr>
              <p:grpSpPr>
                <a:xfrm>
                  <a:off x="-1" y="1392763"/>
                  <a:ext cx="637252" cy="770510"/>
                  <a:chOff x="0" y="0"/>
                  <a:chExt cx="637250" cy="770508"/>
                </a:xfrm>
              </p:grpSpPr>
              <p:sp>
                <p:nvSpPr>
                  <p:cNvPr id="2664" name="Shape 2664"/>
                  <p:cNvSpPr/>
                  <p:nvPr/>
                </p:nvSpPr>
                <p:spPr>
                  <a:xfrm>
                    <a:off x="0" y="375610"/>
                    <a:ext cx="637251" cy="3898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65" name="Shape 2665"/>
                  <p:cNvSpPr/>
                  <p:nvPr/>
                </p:nvSpPr>
                <p:spPr>
                  <a:xfrm>
                    <a:off x="9884" y="583185"/>
                    <a:ext cx="610320" cy="182015"/>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66" name="Shape 2666"/>
                  <p:cNvSpPr/>
                  <p:nvPr/>
                </p:nvSpPr>
                <p:spPr>
                  <a:xfrm>
                    <a:off x="0" y="375610"/>
                    <a:ext cx="586005" cy="62551"/>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67" name="Shape 2667"/>
                  <p:cNvSpPr/>
                  <p:nvPr/>
                </p:nvSpPr>
                <p:spPr>
                  <a:xfrm>
                    <a:off x="108729" y="0"/>
                    <a:ext cx="431589" cy="734194"/>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68" name="Shape 2668"/>
                  <p:cNvSpPr/>
                  <p:nvPr/>
                </p:nvSpPr>
                <p:spPr>
                  <a:xfrm>
                    <a:off x="-1" y="721568"/>
                    <a:ext cx="621084" cy="48941"/>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670" name="Shape 2670"/>
                <p:cNvSpPr/>
                <p:nvPr/>
              </p:nvSpPr>
              <p:spPr>
                <a:xfrm flipV="1">
                  <a:off x="346339" y="0"/>
                  <a:ext cx="1" cy="1418932"/>
                </a:xfrm>
                <a:prstGeom prst="line">
                  <a:avLst/>
                </a:prstGeom>
                <a:noFill/>
                <a:ln w="38100" cap="flat">
                  <a:solidFill>
                    <a:srgbClr val="FFFFFF"/>
                  </a:solidFill>
                  <a:prstDash val="solid"/>
                  <a:miter lim="400000"/>
                </a:ln>
                <a:effectLst/>
              </p:spPr>
              <p:txBody>
                <a:bodyPr wrap="square" lIns="0" tIns="0" rIns="0" bIns="0" numCol="1" anchor="ctr">
                  <a:noAutofit/>
                </a:bodyPr>
                <a:lstStyle/>
                <a:p>
                  <a:pPr lvl="0">
                    <a:defRPr sz="3200"/>
                  </a:pPr>
                  <a:endParaRPr sz="4267"/>
                </a:p>
              </p:txBody>
            </p:sp>
          </p:grpSp>
        </p:grpSp>
        <p:grpSp>
          <p:nvGrpSpPr>
            <p:cNvPr id="2700" name="Group 2700"/>
            <p:cNvGrpSpPr/>
            <p:nvPr/>
          </p:nvGrpSpPr>
          <p:grpSpPr>
            <a:xfrm>
              <a:off x="1846377" y="1464312"/>
              <a:ext cx="1926927" cy="1896902"/>
              <a:chOff x="233923" y="-1"/>
              <a:chExt cx="3853851" cy="3793803"/>
            </a:xfrm>
          </p:grpSpPr>
          <p:sp>
            <p:nvSpPr>
              <p:cNvPr id="2695" name="Shape 2695"/>
              <p:cNvSpPr/>
              <p:nvPr/>
            </p:nvSpPr>
            <p:spPr>
              <a:xfrm>
                <a:off x="233923" y="2531018"/>
                <a:ext cx="3853851" cy="126278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130000"/>
                  </a:lnSpc>
                  <a:spcBef>
                    <a:spcPts val="251"/>
                  </a:spcBef>
                  <a:defRPr sz="1800"/>
                </a:pPr>
                <a:r>
                  <a:rPr sz="900" dirty="0">
                    <a:solidFill>
                      <a:schemeClr val="tx2">
                        <a:lumMod val="60000"/>
                        <a:lumOff val="40000"/>
                      </a:schemeClr>
                    </a:solidFill>
                    <a:latin typeface="Arimo"/>
                    <a:ea typeface="Arimo"/>
                    <a:cs typeface="Arimo"/>
                    <a:sym typeface="Arimo"/>
                  </a:rPr>
                  <a:t>Dollar Lorem Ipsum is simply dummy text of the printing and typesetting industry.</a:t>
                </a:r>
              </a:p>
            </p:txBody>
          </p:sp>
          <p:sp>
            <p:nvSpPr>
              <p:cNvPr id="2696" name="Shape 2696"/>
              <p:cNvSpPr/>
              <p:nvPr/>
            </p:nvSpPr>
            <p:spPr>
              <a:xfrm>
                <a:off x="254011" y="1572797"/>
                <a:ext cx="3345835" cy="9712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90000"/>
                  </a:lnSpc>
                  <a:spcBef>
                    <a:spcPts val="500"/>
                  </a:spcBef>
                  <a:defRPr sz="3000" b="1">
                    <a:solidFill>
                      <a:srgbClr val="FFC000"/>
                    </a:solidFill>
                    <a:latin typeface="Arimo"/>
                    <a:ea typeface="Arimo"/>
                    <a:cs typeface="Arimo"/>
                    <a:sym typeface="Arimo"/>
                  </a:defRPr>
                </a:lvl1pPr>
              </a:lstStyle>
              <a:p>
                <a:pPr lvl="0">
                  <a:defRPr sz="1800" b="0">
                    <a:solidFill>
                      <a:srgbClr val="000000"/>
                    </a:solidFill>
                  </a:defRPr>
                </a:pPr>
                <a:r>
                  <a:rPr sz="1467" dirty="0">
                    <a:solidFill>
                      <a:schemeClr val="accent4"/>
                    </a:solidFill>
                    <a:latin typeface="Arial" panose="020B0604020202020204" pitchFamily="34" charset="0"/>
                    <a:cs typeface="Arial" panose="020B0604020202020204" pitchFamily="34" charset="0"/>
                  </a:rPr>
                  <a:t>Text of Service Name</a:t>
                </a:r>
              </a:p>
            </p:txBody>
          </p:sp>
          <p:grpSp>
            <p:nvGrpSpPr>
              <p:cNvPr id="2699" name="Group 2699"/>
              <p:cNvGrpSpPr/>
              <p:nvPr/>
            </p:nvGrpSpPr>
            <p:grpSpPr>
              <a:xfrm>
                <a:off x="1358524" y="-1"/>
                <a:ext cx="1366646" cy="1147653"/>
                <a:chOff x="0" y="0"/>
                <a:chExt cx="1366644" cy="1147651"/>
              </a:xfrm>
            </p:grpSpPr>
            <p:sp>
              <p:nvSpPr>
                <p:cNvPr id="2697" name="Shape 2697"/>
                <p:cNvSpPr/>
                <p:nvPr/>
              </p:nvSpPr>
              <p:spPr>
                <a:xfrm>
                  <a:off x="0" y="0"/>
                  <a:ext cx="1366645" cy="967778"/>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98" name="Shape 2698"/>
                <p:cNvSpPr/>
                <p:nvPr/>
              </p:nvSpPr>
              <p:spPr>
                <a:xfrm>
                  <a:off x="251540" y="1027122"/>
                  <a:ext cx="888191" cy="1205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grpSp>
        <p:nvGrpSpPr>
          <p:cNvPr id="4" name="Group 3">
            <a:extLst>
              <a:ext uri="{FF2B5EF4-FFF2-40B4-BE49-F238E27FC236}">
                <a16:creationId xmlns:a16="http://schemas.microsoft.com/office/drawing/2014/main" id="{B1CBB484-365E-4D3D-8A6E-FD45CA98CEF4}"/>
              </a:ext>
            </a:extLst>
          </p:cNvPr>
          <p:cNvGrpSpPr/>
          <p:nvPr/>
        </p:nvGrpSpPr>
        <p:grpSpPr>
          <a:xfrm>
            <a:off x="4718246" y="-36148"/>
            <a:ext cx="2755511" cy="3701520"/>
            <a:chOff x="4718246" y="-36148"/>
            <a:chExt cx="2755511" cy="3701520"/>
          </a:xfrm>
        </p:grpSpPr>
        <p:grpSp>
          <p:nvGrpSpPr>
            <p:cNvPr id="2683" name="Group 2683"/>
            <p:cNvGrpSpPr/>
            <p:nvPr/>
          </p:nvGrpSpPr>
          <p:grpSpPr>
            <a:xfrm>
              <a:off x="4718246" y="-36148"/>
              <a:ext cx="2755511" cy="3701520"/>
              <a:chOff x="0" y="0"/>
              <a:chExt cx="5511019" cy="7403038"/>
            </a:xfrm>
          </p:grpSpPr>
          <p:sp>
            <p:nvSpPr>
              <p:cNvPr id="2673" name="Shape 2673"/>
              <p:cNvSpPr/>
              <p:nvPr/>
            </p:nvSpPr>
            <p:spPr>
              <a:xfrm>
                <a:off x="0" y="2092586"/>
                <a:ext cx="5511020" cy="5310453"/>
              </a:xfrm>
              <a:prstGeom prst="roundRect">
                <a:avLst>
                  <a:gd name="adj" fmla="val 5907"/>
                </a:avLst>
              </a:prstGeom>
              <a:solidFill>
                <a:srgbClr val="FFFFFF"/>
              </a:solidFill>
              <a:ln w="12700" cap="flat">
                <a:noFill/>
                <a:miter lim="400000"/>
              </a:ln>
              <a:effectLst>
                <a:outerShdw blurRad="190500" dist="127000" dir="5400000" rotWithShape="0">
                  <a:srgbClr val="000000">
                    <a:alpha val="20000"/>
                  </a:srgbClr>
                </a:outerShdw>
              </a:effectLst>
            </p:spPr>
            <p:txBody>
              <a:bodyPr wrap="square" lIns="0" tIns="0" rIns="0" bIns="0" numCol="1" anchor="ctr">
                <a:noAutofit/>
              </a:bodyPr>
              <a:lstStyle/>
              <a:p>
                <a:pPr lvl="0">
                  <a:defRPr sz="3200"/>
                </a:pPr>
                <a:endParaRPr sz="4267" dirty="0"/>
              </a:p>
            </p:txBody>
          </p:sp>
          <p:grpSp>
            <p:nvGrpSpPr>
              <p:cNvPr id="2682" name="Group 2682"/>
              <p:cNvGrpSpPr/>
              <p:nvPr/>
            </p:nvGrpSpPr>
            <p:grpSpPr>
              <a:xfrm>
                <a:off x="2365051" y="0"/>
                <a:ext cx="780919" cy="2214551"/>
                <a:chOff x="0" y="0"/>
                <a:chExt cx="780917" cy="2214550"/>
              </a:xfrm>
            </p:grpSpPr>
            <p:sp>
              <p:nvSpPr>
                <p:cNvPr id="2674" name="Shape 2674"/>
                <p:cNvSpPr/>
                <p:nvPr/>
              </p:nvSpPr>
              <p:spPr>
                <a:xfrm>
                  <a:off x="143667" y="1801235"/>
                  <a:ext cx="637251" cy="413316"/>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680" name="Group 2680"/>
                <p:cNvGrpSpPr/>
                <p:nvPr/>
              </p:nvGrpSpPr>
              <p:grpSpPr>
                <a:xfrm>
                  <a:off x="-1" y="1392763"/>
                  <a:ext cx="637252" cy="770510"/>
                  <a:chOff x="0" y="0"/>
                  <a:chExt cx="637250" cy="770508"/>
                </a:xfrm>
              </p:grpSpPr>
              <p:sp>
                <p:nvSpPr>
                  <p:cNvPr id="2675" name="Shape 2675"/>
                  <p:cNvSpPr/>
                  <p:nvPr/>
                </p:nvSpPr>
                <p:spPr>
                  <a:xfrm>
                    <a:off x="0" y="375610"/>
                    <a:ext cx="637251" cy="3898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76" name="Shape 2676"/>
                  <p:cNvSpPr/>
                  <p:nvPr/>
                </p:nvSpPr>
                <p:spPr>
                  <a:xfrm>
                    <a:off x="9884" y="583185"/>
                    <a:ext cx="610320" cy="182015"/>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77" name="Shape 2677"/>
                  <p:cNvSpPr/>
                  <p:nvPr/>
                </p:nvSpPr>
                <p:spPr>
                  <a:xfrm>
                    <a:off x="0" y="375610"/>
                    <a:ext cx="586005" cy="62551"/>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78" name="Shape 2678"/>
                  <p:cNvSpPr/>
                  <p:nvPr/>
                </p:nvSpPr>
                <p:spPr>
                  <a:xfrm>
                    <a:off x="108729" y="0"/>
                    <a:ext cx="431589" cy="734194"/>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79" name="Shape 2679"/>
                  <p:cNvSpPr/>
                  <p:nvPr/>
                </p:nvSpPr>
                <p:spPr>
                  <a:xfrm>
                    <a:off x="-1" y="721568"/>
                    <a:ext cx="621084" cy="48941"/>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681" name="Shape 2681"/>
                <p:cNvSpPr/>
                <p:nvPr/>
              </p:nvSpPr>
              <p:spPr>
                <a:xfrm flipV="1">
                  <a:off x="346339" y="0"/>
                  <a:ext cx="1" cy="1418932"/>
                </a:xfrm>
                <a:prstGeom prst="line">
                  <a:avLst/>
                </a:prstGeom>
                <a:noFill/>
                <a:ln w="38100" cap="flat">
                  <a:solidFill>
                    <a:srgbClr val="FFFFFF"/>
                  </a:solidFill>
                  <a:prstDash val="solid"/>
                  <a:miter lim="400000"/>
                </a:ln>
                <a:effectLst/>
              </p:spPr>
              <p:txBody>
                <a:bodyPr wrap="square" lIns="0" tIns="0" rIns="0" bIns="0" numCol="1" anchor="ctr">
                  <a:noAutofit/>
                </a:bodyPr>
                <a:lstStyle/>
                <a:p>
                  <a:pPr lvl="0">
                    <a:defRPr sz="3200"/>
                  </a:pPr>
                  <a:endParaRPr sz="4267"/>
                </a:p>
              </p:txBody>
            </p:sp>
          </p:grpSp>
        </p:grpSp>
        <p:grpSp>
          <p:nvGrpSpPr>
            <p:cNvPr id="2707" name="Group 2707"/>
            <p:cNvGrpSpPr/>
            <p:nvPr/>
          </p:nvGrpSpPr>
          <p:grpSpPr>
            <a:xfrm>
              <a:off x="5175070" y="1401638"/>
              <a:ext cx="1926927" cy="1948943"/>
              <a:chOff x="85064" y="0"/>
              <a:chExt cx="3853852" cy="3897884"/>
            </a:xfrm>
          </p:grpSpPr>
          <p:grpSp>
            <p:nvGrpSpPr>
              <p:cNvPr id="2704" name="Group 2704"/>
              <p:cNvGrpSpPr/>
              <p:nvPr/>
            </p:nvGrpSpPr>
            <p:grpSpPr>
              <a:xfrm>
                <a:off x="1426526" y="0"/>
                <a:ext cx="1000800" cy="1398348"/>
                <a:chOff x="0" y="0"/>
                <a:chExt cx="1000798" cy="1398347"/>
              </a:xfrm>
            </p:grpSpPr>
            <p:sp>
              <p:nvSpPr>
                <p:cNvPr id="2701" name="Shape 2701"/>
                <p:cNvSpPr/>
                <p:nvPr/>
              </p:nvSpPr>
              <p:spPr>
                <a:xfrm>
                  <a:off x="0" y="0"/>
                  <a:ext cx="1000799" cy="1398348"/>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02" name="Shape 2702"/>
                <p:cNvSpPr/>
                <p:nvPr/>
              </p:nvSpPr>
              <p:spPr>
                <a:xfrm>
                  <a:off x="157855" y="1085257"/>
                  <a:ext cx="682026" cy="94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03" name="Shape 2703"/>
                <p:cNvSpPr/>
                <p:nvPr/>
              </p:nvSpPr>
              <p:spPr>
                <a:xfrm>
                  <a:off x="315711" y="1223380"/>
                  <a:ext cx="354481" cy="652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705" name="Shape 2705"/>
              <p:cNvSpPr/>
              <p:nvPr/>
            </p:nvSpPr>
            <p:spPr>
              <a:xfrm>
                <a:off x="85064" y="2635099"/>
                <a:ext cx="3853852" cy="12627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130000"/>
                  </a:lnSpc>
                  <a:spcBef>
                    <a:spcPts val="251"/>
                  </a:spcBef>
                  <a:defRPr sz="1800"/>
                </a:pPr>
                <a:r>
                  <a:rPr sz="900" dirty="0">
                    <a:solidFill>
                      <a:schemeClr val="tx2">
                        <a:lumMod val="60000"/>
                        <a:lumOff val="40000"/>
                      </a:schemeClr>
                    </a:solidFill>
                    <a:latin typeface="Arimo"/>
                    <a:ea typeface="Arimo"/>
                    <a:cs typeface="Arimo"/>
                    <a:sym typeface="Arimo"/>
                  </a:rPr>
                  <a:t>Dollar Lorem Ipsum is simply dummy text of the printing and typesetting industry.</a:t>
                </a:r>
              </a:p>
            </p:txBody>
          </p:sp>
          <p:sp>
            <p:nvSpPr>
              <p:cNvPr id="2706" name="Shape 2706"/>
              <p:cNvSpPr/>
              <p:nvPr/>
            </p:nvSpPr>
            <p:spPr>
              <a:xfrm>
                <a:off x="126416" y="1698143"/>
                <a:ext cx="3345834" cy="9712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90000"/>
                  </a:lnSpc>
                  <a:spcBef>
                    <a:spcPts val="500"/>
                  </a:spcBef>
                  <a:defRPr sz="3000" b="1">
                    <a:solidFill>
                      <a:srgbClr val="21282F"/>
                    </a:solidFill>
                    <a:latin typeface="Arimo"/>
                    <a:ea typeface="Arimo"/>
                    <a:cs typeface="Arimo"/>
                    <a:sym typeface="Arimo"/>
                  </a:defRPr>
                </a:lvl1pPr>
              </a:lstStyle>
              <a:p>
                <a:pPr lvl="0">
                  <a:defRPr sz="1800" b="0">
                    <a:solidFill>
                      <a:srgbClr val="000000"/>
                    </a:solidFill>
                  </a:defRPr>
                </a:pPr>
                <a:r>
                  <a:rPr sz="1467" dirty="0">
                    <a:solidFill>
                      <a:schemeClr val="accent4"/>
                    </a:solidFill>
                    <a:latin typeface="Arial" panose="020B0604020202020204" pitchFamily="34" charset="0"/>
                    <a:cs typeface="Arial" panose="020B0604020202020204" pitchFamily="34" charset="0"/>
                  </a:rPr>
                  <a:t>Text of Service Name</a:t>
                </a:r>
              </a:p>
            </p:txBody>
          </p:sp>
        </p:grpSp>
      </p:grpSp>
      <p:grpSp>
        <p:nvGrpSpPr>
          <p:cNvPr id="3" name="Group 2">
            <a:extLst>
              <a:ext uri="{FF2B5EF4-FFF2-40B4-BE49-F238E27FC236}">
                <a16:creationId xmlns:a16="http://schemas.microsoft.com/office/drawing/2014/main" id="{9FEECB57-CA32-4FDE-9291-D59494B109B9}"/>
              </a:ext>
            </a:extLst>
          </p:cNvPr>
          <p:cNvGrpSpPr/>
          <p:nvPr/>
        </p:nvGrpSpPr>
        <p:grpSpPr>
          <a:xfrm>
            <a:off x="8063909" y="-36148"/>
            <a:ext cx="2755511" cy="3701520"/>
            <a:chOff x="8063909" y="-36148"/>
            <a:chExt cx="2755511" cy="3701520"/>
          </a:xfrm>
        </p:grpSpPr>
        <p:grpSp>
          <p:nvGrpSpPr>
            <p:cNvPr id="2694" name="Group 2694"/>
            <p:cNvGrpSpPr/>
            <p:nvPr/>
          </p:nvGrpSpPr>
          <p:grpSpPr>
            <a:xfrm>
              <a:off x="8063909" y="-36148"/>
              <a:ext cx="2755511" cy="3701520"/>
              <a:chOff x="0" y="0"/>
              <a:chExt cx="5511019" cy="7403038"/>
            </a:xfrm>
          </p:grpSpPr>
          <p:sp>
            <p:nvSpPr>
              <p:cNvPr id="2684" name="Shape 2684"/>
              <p:cNvSpPr/>
              <p:nvPr/>
            </p:nvSpPr>
            <p:spPr>
              <a:xfrm>
                <a:off x="0" y="2092586"/>
                <a:ext cx="5511020" cy="5310453"/>
              </a:xfrm>
              <a:prstGeom prst="roundRect">
                <a:avLst>
                  <a:gd name="adj" fmla="val 5907"/>
                </a:avLst>
              </a:prstGeom>
              <a:solidFill>
                <a:srgbClr val="FFFFFF"/>
              </a:solidFill>
              <a:ln w="12700" cap="flat">
                <a:noFill/>
                <a:miter lim="400000"/>
              </a:ln>
              <a:effectLst>
                <a:outerShdw blurRad="190500" dist="127000" dir="5400000" rotWithShape="0">
                  <a:srgbClr val="000000">
                    <a:alpha val="20000"/>
                  </a:srgbClr>
                </a:outerShdw>
              </a:effectLst>
            </p:spPr>
            <p:txBody>
              <a:bodyPr wrap="square" lIns="0" tIns="0" rIns="0" bIns="0" numCol="1" anchor="ctr">
                <a:noAutofit/>
              </a:bodyPr>
              <a:lstStyle/>
              <a:p>
                <a:pPr lvl="0">
                  <a:defRPr sz="3200"/>
                </a:pPr>
                <a:endParaRPr sz="4267"/>
              </a:p>
            </p:txBody>
          </p:sp>
          <p:grpSp>
            <p:nvGrpSpPr>
              <p:cNvPr id="2693" name="Group 2693"/>
              <p:cNvGrpSpPr/>
              <p:nvPr/>
            </p:nvGrpSpPr>
            <p:grpSpPr>
              <a:xfrm>
                <a:off x="2242416" y="0"/>
                <a:ext cx="780919" cy="2214551"/>
                <a:chOff x="0" y="0"/>
                <a:chExt cx="780917" cy="2214550"/>
              </a:xfrm>
            </p:grpSpPr>
            <p:sp>
              <p:nvSpPr>
                <p:cNvPr id="2685" name="Shape 2685"/>
                <p:cNvSpPr/>
                <p:nvPr/>
              </p:nvSpPr>
              <p:spPr>
                <a:xfrm>
                  <a:off x="143667" y="1801235"/>
                  <a:ext cx="637251" cy="413316"/>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691" name="Group 2691"/>
                <p:cNvGrpSpPr/>
                <p:nvPr/>
              </p:nvGrpSpPr>
              <p:grpSpPr>
                <a:xfrm>
                  <a:off x="-1" y="1392763"/>
                  <a:ext cx="637252" cy="770510"/>
                  <a:chOff x="0" y="0"/>
                  <a:chExt cx="637250" cy="770508"/>
                </a:xfrm>
              </p:grpSpPr>
              <p:sp>
                <p:nvSpPr>
                  <p:cNvPr id="2686" name="Shape 2686"/>
                  <p:cNvSpPr/>
                  <p:nvPr/>
                </p:nvSpPr>
                <p:spPr>
                  <a:xfrm>
                    <a:off x="0" y="375610"/>
                    <a:ext cx="637251" cy="3898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87" name="Shape 2687"/>
                  <p:cNvSpPr/>
                  <p:nvPr/>
                </p:nvSpPr>
                <p:spPr>
                  <a:xfrm>
                    <a:off x="9884" y="583185"/>
                    <a:ext cx="610320" cy="182015"/>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88" name="Shape 2688"/>
                  <p:cNvSpPr/>
                  <p:nvPr/>
                </p:nvSpPr>
                <p:spPr>
                  <a:xfrm>
                    <a:off x="0" y="375610"/>
                    <a:ext cx="586005" cy="62551"/>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89" name="Shape 2689"/>
                  <p:cNvSpPr/>
                  <p:nvPr/>
                </p:nvSpPr>
                <p:spPr>
                  <a:xfrm>
                    <a:off x="108729" y="0"/>
                    <a:ext cx="431589" cy="734194"/>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690" name="Shape 2690"/>
                  <p:cNvSpPr/>
                  <p:nvPr/>
                </p:nvSpPr>
                <p:spPr>
                  <a:xfrm>
                    <a:off x="-1" y="721568"/>
                    <a:ext cx="621084" cy="48941"/>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692" name="Shape 2692"/>
                <p:cNvSpPr/>
                <p:nvPr/>
              </p:nvSpPr>
              <p:spPr>
                <a:xfrm flipV="1">
                  <a:off x="346339" y="0"/>
                  <a:ext cx="1" cy="1418932"/>
                </a:xfrm>
                <a:prstGeom prst="line">
                  <a:avLst/>
                </a:prstGeom>
                <a:noFill/>
                <a:ln w="38100" cap="flat">
                  <a:solidFill>
                    <a:srgbClr val="FFFFFF"/>
                  </a:solidFill>
                  <a:prstDash val="solid"/>
                  <a:miter lim="400000"/>
                </a:ln>
                <a:effectLst/>
              </p:spPr>
              <p:txBody>
                <a:bodyPr wrap="square" lIns="0" tIns="0" rIns="0" bIns="0" numCol="1" anchor="ctr">
                  <a:noAutofit/>
                </a:bodyPr>
                <a:lstStyle/>
                <a:p>
                  <a:pPr lvl="0">
                    <a:defRPr sz="3200"/>
                  </a:pPr>
                  <a:endParaRPr sz="4267"/>
                </a:p>
              </p:txBody>
            </p:sp>
          </p:grpSp>
        </p:grpSp>
        <p:grpSp>
          <p:nvGrpSpPr>
            <p:cNvPr id="2714" name="Group 2714"/>
            <p:cNvGrpSpPr/>
            <p:nvPr/>
          </p:nvGrpSpPr>
          <p:grpSpPr>
            <a:xfrm>
              <a:off x="8543889" y="1498098"/>
              <a:ext cx="1927518" cy="1852484"/>
              <a:chOff x="254011" y="-1"/>
              <a:chExt cx="3855033" cy="3704965"/>
            </a:xfrm>
          </p:grpSpPr>
          <p:grpSp>
            <p:nvGrpSpPr>
              <p:cNvPr id="2711" name="Group 2711"/>
              <p:cNvGrpSpPr/>
              <p:nvPr/>
            </p:nvGrpSpPr>
            <p:grpSpPr>
              <a:xfrm>
                <a:off x="1283413" y="-1"/>
                <a:ext cx="1287027" cy="1088711"/>
                <a:chOff x="0" y="0"/>
                <a:chExt cx="1287026" cy="1088709"/>
              </a:xfrm>
            </p:grpSpPr>
            <p:sp>
              <p:nvSpPr>
                <p:cNvPr id="2708" name="Shape 2708"/>
                <p:cNvSpPr/>
                <p:nvPr/>
              </p:nvSpPr>
              <p:spPr>
                <a:xfrm>
                  <a:off x="0" y="0"/>
                  <a:ext cx="1286494" cy="928536"/>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09" name="Shape 2709"/>
                <p:cNvSpPr/>
                <p:nvPr/>
              </p:nvSpPr>
              <p:spPr>
                <a:xfrm>
                  <a:off x="672200" y="381520"/>
                  <a:ext cx="401926" cy="384075"/>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710" name="Shape 2710"/>
                <p:cNvSpPr/>
                <p:nvPr/>
              </p:nvSpPr>
              <p:spPr>
                <a:xfrm>
                  <a:off x="0" y="999219"/>
                  <a:ext cx="1287027" cy="8949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chemeClr val="accent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712" name="Shape 2712"/>
              <p:cNvSpPr/>
              <p:nvPr/>
            </p:nvSpPr>
            <p:spPr>
              <a:xfrm>
                <a:off x="255192" y="2442179"/>
                <a:ext cx="3853852" cy="12627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130000"/>
                  </a:lnSpc>
                  <a:spcBef>
                    <a:spcPts val="251"/>
                  </a:spcBef>
                  <a:defRPr sz="1800"/>
                </a:pPr>
                <a:r>
                  <a:rPr sz="900" dirty="0">
                    <a:solidFill>
                      <a:schemeClr val="tx2">
                        <a:lumMod val="60000"/>
                        <a:lumOff val="40000"/>
                      </a:schemeClr>
                    </a:solidFill>
                    <a:latin typeface="Arimo"/>
                    <a:ea typeface="Arimo"/>
                    <a:cs typeface="Arimo"/>
                    <a:sym typeface="Arimo"/>
                  </a:rPr>
                  <a:t>Dollar Lorem Ipsum is simply dummy text of the printing and typesetting industry.</a:t>
                </a:r>
              </a:p>
            </p:txBody>
          </p:sp>
          <p:sp>
            <p:nvSpPr>
              <p:cNvPr id="2713" name="Shape 2713"/>
              <p:cNvSpPr/>
              <p:nvPr/>
            </p:nvSpPr>
            <p:spPr>
              <a:xfrm>
                <a:off x="254011" y="1505223"/>
                <a:ext cx="3345835" cy="9712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nSpc>
                    <a:spcPct val="90000"/>
                  </a:lnSpc>
                  <a:spcBef>
                    <a:spcPts val="500"/>
                  </a:spcBef>
                  <a:defRPr sz="3000" b="1">
                    <a:solidFill>
                      <a:srgbClr val="00BAA7"/>
                    </a:solidFill>
                    <a:latin typeface="Arimo"/>
                    <a:ea typeface="Arimo"/>
                    <a:cs typeface="Arimo"/>
                    <a:sym typeface="Arimo"/>
                  </a:defRPr>
                </a:lvl1pPr>
              </a:lstStyle>
              <a:p>
                <a:pPr lvl="0">
                  <a:defRPr sz="1800" b="0">
                    <a:solidFill>
                      <a:srgbClr val="000000"/>
                    </a:solidFill>
                  </a:defRPr>
                </a:pPr>
                <a:r>
                  <a:rPr sz="1467" dirty="0">
                    <a:solidFill>
                      <a:schemeClr val="accent4"/>
                    </a:solidFill>
                    <a:latin typeface="Arial" panose="020B0604020202020204" pitchFamily="34" charset="0"/>
                    <a:cs typeface="Arial" panose="020B0604020202020204" pitchFamily="34" charset="0"/>
                  </a:rPr>
                  <a:t>Text of Service Name</a:t>
                </a:r>
              </a:p>
            </p:txBody>
          </p:sp>
        </p:grpSp>
      </p:grpSp>
      <p:sp>
        <p:nvSpPr>
          <p:cNvPr id="2715" name="Shape 2715"/>
          <p:cNvSpPr/>
          <p:nvPr/>
        </p:nvSpPr>
        <p:spPr>
          <a:xfrm>
            <a:off x="2616464" y="4223743"/>
            <a:ext cx="6959072" cy="91533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353B41"/>
                </a:solidFill>
                <a:latin typeface="Arimo"/>
                <a:ea typeface="Arimo"/>
                <a:cs typeface="Arimo"/>
                <a:sym typeface="Arimo"/>
              </a:defRPr>
            </a:lvl1pPr>
          </a:lstStyle>
          <a:p>
            <a:pPr lvl="0">
              <a:defRPr sz="1800">
                <a:solidFill>
                  <a:srgbClr val="000000"/>
                </a:solidFill>
              </a:defRPr>
            </a:pP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has been the industry's standard dummy.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has been the industry's standard dummy.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has been the industry's standard dummy. </a:t>
            </a: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a:t>
            </a:r>
          </a:p>
        </p:txBody>
      </p:sp>
    </p:spTree>
    <p:extLst>
      <p:ext uri="{BB962C8B-B14F-4D97-AF65-F5344CB8AC3E}">
        <p14:creationId xmlns:p14="http://schemas.microsoft.com/office/powerpoint/2010/main" val="258354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decel="10000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2661"/>
                                        </p:tgtEl>
                                        <p:attrNameLst>
                                          <p:attrName>style.visibility</p:attrName>
                                        </p:attrNameLst>
                                      </p:cBhvr>
                                      <p:to>
                                        <p:strVal val="visible"/>
                                      </p:to>
                                    </p:set>
                                    <p:anim calcmode="lin" valueType="num">
                                      <p:cBhvr additive="base">
                                        <p:cTn id="22" dur="500" fill="hold"/>
                                        <p:tgtEl>
                                          <p:spTgt spid="2661"/>
                                        </p:tgtEl>
                                        <p:attrNameLst>
                                          <p:attrName>ppt_x</p:attrName>
                                        </p:attrNameLst>
                                      </p:cBhvr>
                                      <p:tavLst>
                                        <p:tav tm="0">
                                          <p:val>
                                            <p:strVal val="#ppt_x"/>
                                          </p:val>
                                        </p:tav>
                                        <p:tav tm="100000">
                                          <p:val>
                                            <p:strVal val="#ppt_x"/>
                                          </p:val>
                                        </p:tav>
                                      </p:tavLst>
                                    </p:anim>
                                    <p:anim calcmode="lin" valueType="num">
                                      <p:cBhvr additive="base">
                                        <p:cTn id="23" dur="500" fill="hold"/>
                                        <p:tgtEl>
                                          <p:spTgt spid="266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18" presetClass="entr" presetSubtype="6" fill="hold" grpId="0" nodeType="afterEffect">
                                  <p:stCondLst>
                                    <p:cond delay="0"/>
                                  </p:stCondLst>
                                  <p:childTnLst>
                                    <p:set>
                                      <p:cBhvr>
                                        <p:cTn id="26" dur="1" fill="hold">
                                          <p:stCondLst>
                                            <p:cond delay="0"/>
                                          </p:stCondLst>
                                        </p:cTn>
                                        <p:tgtEl>
                                          <p:spTgt spid="2715"/>
                                        </p:tgtEl>
                                        <p:attrNameLst>
                                          <p:attrName>style.visibility</p:attrName>
                                        </p:attrNameLst>
                                      </p:cBhvr>
                                      <p:to>
                                        <p:strVal val="visible"/>
                                      </p:to>
                                    </p:set>
                                    <p:animEffect transition="in" filter="strips(downRight)">
                                      <p:cBhvr>
                                        <p:cTn id="27" dur="500"/>
                                        <p:tgtEl>
                                          <p:spTgt spid="2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Placeholder 36">
            <a:extLst>
              <a:ext uri="{FF2B5EF4-FFF2-40B4-BE49-F238E27FC236}">
                <a16:creationId xmlns:a16="http://schemas.microsoft.com/office/drawing/2014/main" id="{2C6D1232-55F0-AF46-B751-80184BA738DE}"/>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l="522" t="11817" r="37781" b="38790"/>
          <a:stretch/>
        </p:blipFill>
        <p:spPr>
          <a:xfrm>
            <a:off x="370703" y="370703"/>
            <a:ext cx="11454713" cy="6116594"/>
          </a:xfrm>
        </p:spPr>
      </p:pic>
      <p:grpSp>
        <p:nvGrpSpPr>
          <p:cNvPr id="3" name="Group 3">
            <a:extLst>
              <a:ext uri="{FF2B5EF4-FFF2-40B4-BE49-F238E27FC236}">
                <a16:creationId xmlns:a16="http://schemas.microsoft.com/office/drawing/2014/main" id="{12F46BB6-08AC-0E4B-BA5B-695601868206}"/>
              </a:ext>
            </a:extLst>
          </p:cNvPr>
          <p:cNvGrpSpPr>
            <a:grpSpLocks/>
          </p:cNvGrpSpPr>
          <p:nvPr/>
        </p:nvGrpSpPr>
        <p:grpSpPr bwMode="auto">
          <a:xfrm>
            <a:off x="1833563" y="1331913"/>
            <a:ext cx="4037012" cy="804862"/>
            <a:chOff x="1444888" y="1739427"/>
            <a:chExt cx="4036165" cy="804782"/>
          </a:xfrm>
        </p:grpSpPr>
        <p:sp>
          <p:nvSpPr>
            <p:cNvPr id="5" name="Oval 4">
              <a:extLst>
                <a:ext uri="{FF2B5EF4-FFF2-40B4-BE49-F238E27FC236}">
                  <a16:creationId xmlns:a16="http://schemas.microsoft.com/office/drawing/2014/main" id="{96114BF6-A6FA-4344-9899-EF3851182A75}"/>
                </a:ext>
              </a:extLst>
            </p:cNvPr>
            <p:cNvSpPr/>
            <p:nvPr/>
          </p:nvSpPr>
          <p:spPr>
            <a:xfrm>
              <a:off x="1444888" y="1820381"/>
              <a:ext cx="693591" cy="6936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panose="020B0604020202020204" pitchFamily="34" charset="0"/>
                  <a:ea typeface="linea-basic-10" charset="0"/>
                  <a:cs typeface="Arial" panose="020B0604020202020204" pitchFamily="34" charset="0"/>
                </a:rPr>
                <a:t>A</a:t>
              </a:r>
            </a:p>
          </p:txBody>
        </p:sp>
        <p:sp>
          <p:nvSpPr>
            <p:cNvPr id="90147" name="Title 1">
              <a:extLst>
                <a:ext uri="{FF2B5EF4-FFF2-40B4-BE49-F238E27FC236}">
                  <a16:creationId xmlns:a16="http://schemas.microsoft.com/office/drawing/2014/main" id="{5AF82F47-0EB1-1D4E-9EA8-DE2A10A7EDE7}"/>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dirty="0">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Tree Service one</a:t>
              </a:r>
            </a:p>
          </p:txBody>
        </p:sp>
        <p:sp>
          <p:nvSpPr>
            <p:cNvPr id="7" name="TextBox 6">
              <a:extLst>
                <a:ext uri="{FF2B5EF4-FFF2-40B4-BE49-F238E27FC236}">
                  <a16:creationId xmlns:a16="http://schemas.microsoft.com/office/drawing/2014/main" id="{D2397D8B-ECCC-7146-A56F-EE8A7FBD7347}"/>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4" name="Group 7">
            <a:extLst>
              <a:ext uri="{FF2B5EF4-FFF2-40B4-BE49-F238E27FC236}">
                <a16:creationId xmlns:a16="http://schemas.microsoft.com/office/drawing/2014/main" id="{39C74222-CD6A-6F4A-A803-18EF31F847BC}"/>
              </a:ext>
            </a:extLst>
          </p:cNvPr>
          <p:cNvGrpSpPr>
            <a:grpSpLocks/>
          </p:cNvGrpSpPr>
          <p:nvPr/>
        </p:nvGrpSpPr>
        <p:grpSpPr bwMode="auto">
          <a:xfrm>
            <a:off x="1833563" y="2452688"/>
            <a:ext cx="4037012" cy="804862"/>
            <a:chOff x="1444888" y="1739427"/>
            <a:chExt cx="4036165" cy="804782"/>
          </a:xfrm>
        </p:grpSpPr>
        <p:sp>
          <p:nvSpPr>
            <p:cNvPr id="9" name="Oval 8">
              <a:extLst>
                <a:ext uri="{FF2B5EF4-FFF2-40B4-BE49-F238E27FC236}">
                  <a16:creationId xmlns:a16="http://schemas.microsoft.com/office/drawing/2014/main" id="{EF438444-242A-2543-A12F-732B60D35D76}"/>
                </a:ext>
              </a:extLst>
            </p:cNvPr>
            <p:cNvSpPr/>
            <p:nvPr/>
          </p:nvSpPr>
          <p:spPr>
            <a:xfrm>
              <a:off x="1444888" y="1820381"/>
              <a:ext cx="693591" cy="6936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B</a:t>
              </a:r>
            </a:p>
          </p:txBody>
        </p:sp>
        <p:sp>
          <p:nvSpPr>
            <p:cNvPr id="90144" name="Title 1">
              <a:extLst>
                <a:ext uri="{FF2B5EF4-FFF2-40B4-BE49-F238E27FC236}">
                  <a16:creationId xmlns:a16="http://schemas.microsoft.com/office/drawing/2014/main" id="{96EAE42C-1CF5-124C-B94A-55F6F1F8A118}"/>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Web design</a:t>
              </a:r>
            </a:p>
          </p:txBody>
        </p:sp>
        <p:sp>
          <p:nvSpPr>
            <p:cNvPr id="11" name="TextBox 10">
              <a:extLst>
                <a:ext uri="{FF2B5EF4-FFF2-40B4-BE49-F238E27FC236}">
                  <a16:creationId xmlns:a16="http://schemas.microsoft.com/office/drawing/2014/main" id="{A5C05AEE-CE8C-694A-BCE7-63F98E283DF7}"/>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8" name="Group 11">
            <a:extLst>
              <a:ext uri="{FF2B5EF4-FFF2-40B4-BE49-F238E27FC236}">
                <a16:creationId xmlns:a16="http://schemas.microsoft.com/office/drawing/2014/main" id="{153E2014-1E9A-FA40-81EC-AD8B79554DD6}"/>
              </a:ext>
            </a:extLst>
          </p:cNvPr>
          <p:cNvGrpSpPr>
            <a:grpSpLocks/>
          </p:cNvGrpSpPr>
          <p:nvPr/>
        </p:nvGrpSpPr>
        <p:grpSpPr bwMode="auto">
          <a:xfrm>
            <a:off x="1833563" y="3573463"/>
            <a:ext cx="4037012" cy="804862"/>
            <a:chOff x="1444888" y="1739427"/>
            <a:chExt cx="4036165" cy="804782"/>
          </a:xfrm>
        </p:grpSpPr>
        <p:sp>
          <p:nvSpPr>
            <p:cNvPr id="13" name="Oval 12">
              <a:extLst>
                <a:ext uri="{FF2B5EF4-FFF2-40B4-BE49-F238E27FC236}">
                  <a16:creationId xmlns:a16="http://schemas.microsoft.com/office/drawing/2014/main" id="{D569DA91-2949-724A-AE03-389F147B393B}"/>
                </a:ext>
              </a:extLst>
            </p:cNvPr>
            <p:cNvSpPr/>
            <p:nvPr/>
          </p:nvSpPr>
          <p:spPr>
            <a:xfrm>
              <a:off x="1444888" y="1820381"/>
              <a:ext cx="693591" cy="6936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dirty="0">
                  <a:latin typeface="Arial Black" panose="020B0604020202020204" pitchFamily="34" charset="0"/>
                  <a:ea typeface="linea-basic-10" charset="0"/>
                  <a:cs typeface="Arial Black" panose="020B0604020202020204" pitchFamily="34" charset="0"/>
                </a:rPr>
                <a:t>C</a:t>
              </a:r>
            </a:p>
          </p:txBody>
        </p:sp>
        <p:sp>
          <p:nvSpPr>
            <p:cNvPr id="90141" name="Title 1">
              <a:extLst>
                <a:ext uri="{FF2B5EF4-FFF2-40B4-BE49-F238E27FC236}">
                  <a16:creationId xmlns:a16="http://schemas.microsoft.com/office/drawing/2014/main" id="{7F2AB21D-C72D-7246-B0C5-E28E736BA2FF}"/>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Cloud Management</a:t>
              </a:r>
            </a:p>
          </p:txBody>
        </p:sp>
        <p:sp>
          <p:nvSpPr>
            <p:cNvPr id="15" name="TextBox 14">
              <a:extLst>
                <a:ext uri="{FF2B5EF4-FFF2-40B4-BE49-F238E27FC236}">
                  <a16:creationId xmlns:a16="http://schemas.microsoft.com/office/drawing/2014/main" id="{0781629B-565F-214F-B2E8-BE2F282C0592}"/>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12" name="Group 15">
            <a:extLst>
              <a:ext uri="{FF2B5EF4-FFF2-40B4-BE49-F238E27FC236}">
                <a16:creationId xmlns:a16="http://schemas.microsoft.com/office/drawing/2014/main" id="{BB629E1D-F64F-CE4A-9DE4-A55F93E56F81}"/>
              </a:ext>
            </a:extLst>
          </p:cNvPr>
          <p:cNvGrpSpPr>
            <a:grpSpLocks/>
          </p:cNvGrpSpPr>
          <p:nvPr/>
        </p:nvGrpSpPr>
        <p:grpSpPr bwMode="auto">
          <a:xfrm>
            <a:off x="1833563" y="4695825"/>
            <a:ext cx="4037012" cy="804863"/>
            <a:chOff x="1444888" y="1739427"/>
            <a:chExt cx="4036165" cy="804782"/>
          </a:xfrm>
        </p:grpSpPr>
        <p:sp>
          <p:nvSpPr>
            <p:cNvPr id="17" name="Oval 16">
              <a:extLst>
                <a:ext uri="{FF2B5EF4-FFF2-40B4-BE49-F238E27FC236}">
                  <a16:creationId xmlns:a16="http://schemas.microsoft.com/office/drawing/2014/main" id="{DD183F31-1978-1342-8FB4-F9124C5740BF}"/>
                </a:ext>
              </a:extLst>
            </p:cNvPr>
            <p:cNvSpPr/>
            <p:nvPr/>
          </p:nvSpPr>
          <p:spPr>
            <a:xfrm>
              <a:off x="1444888" y="1820382"/>
              <a:ext cx="693591" cy="69366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D</a:t>
              </a:r>
            </a:p>
          </p:txBody>
        </p:sp>
        <p:sp>
          <p:nvSpPr>
            <p:cNvPr id="90138" name="Title 1">
              <a:extLst>
                <a:ext uri="{FF2B5EF4-FFF2-40B4-BE49-F238E27FC236}">
                  <a16:creationId xmlns:a16="http://schemas.microsoft.com/office/drawing/2014/main" id="{A7C341F8-0C07-2246-AB51-043C881D8F43}"/>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Service to Marketing</a:t>
              </a:r>
            </a:p>
          </p:txBody>
        </p:sp>
        <p:sp>
          <p:nvSpPr>
            <p:cNvPr id="19" name="TextBox 18">
              <a:extLst>
                <a:ext uri="{FF2B5EF4-FFF2-40B4-BE49-F238E27FC236}">
                  <a16:creationId xmlns:a16="http://schemas.microsoft.com/office/drawing/2014/main" id="{D9906AAB-F4E8-1947-891F-92C244608628}"/>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16" name="Group 19">
            <a:extLst>
              <a:ext uri="{FF2B5EF4-FFF2-40B4-BE49-F238E27FC236}">
                <a16:creationId xmlns:a16="http://schemas.microsoft.com/office/drawing/2014/main" id="{85FFA2E9-9879-3A43-BB34-CC826231635B}"/>
              </a:ext>
            </a:extLst>
          </p:cNvPr>
          <p:cNvGrpSpPr>
            <a:grpSpLocks/>
          </p:cNvGrpSpPr>
          <p:nvPr/>
        </p:nvGrpSpPr>
        <p:grpSpPr bwMode="auto">
          <a:xfrm>
            <a:off x="6448425" y="1331913"/>
            <a:ext cx="4035425" cy="804862"/>
            <a:chOff x="1444888" y="1739427"/>
            <a:chExt cx="4036165" cy="804782"/>
          </a:xfrm>
        </p:grpSpPr>
        <p:sp>
          <p:nvSpPr>
            <p:cNvPr id="21" name="Oval 20">
              <a:extLst>
                <a:ext uri="{FF2B5EF4-FFF2-40B4-BE49-F238E27FC236}">
                  <a16:creationId xmlns:a16="http://schemas.microsoft.com/office/drawing/2014/main" id="{D0D34CF7-3841-E144-9ACE-BD258DD97563}"/>
                </a:ext>
              </a:extLst>
            </p:cNvPr>
            <p:cNvSpPr/>
            <p:nvPr/>
          </p:nvSpPr>
          <p:spPr>
            <a:xfrm>
              <a:off x="1444888" y="1820381"/>
              <a:ext cx="693865" cy="69366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E</a:t>
              </a:r>
            </a:p>
          </p:txBody>
        </p:sp>
        <p:sp>
          <p:nvSpPr>
            <p:cNvPr id="90135" name="Title 1">
              <a:extLst>
                <a:ext uri="{FF2B5EF4-FFF2-40B4-BE49-F238E27FC236}">
                  <a16:creationId xmlns:a16="http://schemas.microsoft.com/office/drawing/2014/main" id="{F28D68BA-CD75-B747-AC12-DC69B50E53ED}"/>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About Company</a:t>
              </a:r>
            </a:p>
          </p:txBody>
        </p:sp>
        <p:sp>
          <p:nvSpPr>
            <p:cNvPr id="23" name="TextBox 22">
              <a:extLst>
                <a:ext uri="{FF2B5EF4-FFF2-40B4-BE49-F238E27FC236}">
                  <a16:creationId xmlns:a16="http://schemas.microsoft.com/office/drawing/2014/main" id="{F96B04EC-6539-8044-8469-1BD7B0875E72}"/>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20" name="Group 23">
            <a:extLst>
              <a:ext uri="{FF2B5EF4-FFF2-40B4-BE49-F238E27FC236}">
                <a16:creationId xmlns:a16="http://schemas.microsoft.com/office/drawing/2014/main" id="{48521BC3-6F44-4044-87D8-D1FCB06E2B58}"/>
              </a:ext>
            </a:extLst>
          </p:cNvPr>
          <p:cNvGrpSpPr>
            <a:grpSpLocks/>
          </p:cNvGrpSpPr>
          <p:nvPr/>
        </p:nvGrpSpPr>
        <p:grpSpPr bwMode="auto">
          <a:xfrm>
            <a:off x="6448425" y="2452688"/>
            <a:ext cx="4035425" cy="804862"/>
            <a:chOff x="1444888" y="1739427"/>
            <a:chExt cx="4036165" cy="804782"/>
          </a:xfrm>
        </p:grpSpPr>
        <p:sp>
          <p:nvSpPr>
            <p:cNvPr id="25" name="Oval 24">
              <a:extLst>
                <a:ext uri="{FF2B5EF4-FFF2-40B4-BE49-F238E27FC236}">
                  <a16:creationId xmlns:a16="http://schemas.microsoft.com/office/drawing/2014/main" id="{27102A82-ECBA-E64F-B174-FC6E03F1A175}"/>
                </a:ext>
              </a:extLst>
            </p:cNvPr>
            <p:cNvSpPr/>
            <p:nvPr/>
          </p:nvSpPr>
          <p:spPr>
            <a:xfrm>
              <a:off x="1444888" y="1820381"/>
              <a:ext cx="693865" cy="6936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F</a:t>
              </a:r>
            </a:p>
          </p:txBody>
        </p:sp>
        <p:sp>
          <p:nvSpPr>
            <p:cNvPr id="90132" name="Title 1">
              <a:extLst>
                <a:ext uri="{FF2B5EF4-FFF2-40B4-BE49-F238E27FC236}">
                  <a16:creationId xmlns:a16="http://schemas.microsoft.com/office/drawing/2014/main" id="{90C1B4AE-4221-904A-BA3E-A08E0267E076}"/>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Three Design</a:t>
              </a:r>
            </a:p>
          </p:txBody>
        </p:sp>
        <p:sp>
          <p:nvSpPr>
            <p:cNvPr id="27" name="TextBox 26">
              <a:extLst>
                <a:ext uri="{FF2B5EF4-FFF2-40B4-BE49-F238E27FC236}">
                  <a16:creationId xmlns:a16="http://schemas.microsoft.com/office/drawing/2014/main" id="{E2DCD707-3458-3F4F-8E24-9D1089535ACD}"/>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24" name="Group 27">
            <a:extLst>
              <a:ext uri="{FF2B5EF4-FFF2-40B4-BE49-F238E27FC236}">
                <a16:creationId xmlns:a16="http://schemas.microsoft.com/office/drawing/2014/main" id="{605C288F-2D8C-834C-8FFD-0B24FE3718C7}"/>
              </a:ext>
            </a:extLst>
          </p:cNvPr>
          <p:cNvGrpSpPr>
            <a:grpSpLocks/>
          </p:cNvGrpSpPr>
          <p:nvPr/>
        </p:nvGrpSpPr>
        <p:grpSpPr bwMode="auto">
          <a:xfrm>
            <a:off x="6448425" y="3573463"/>
            <a:ext cx="4035425" cy="804862"/>
            <a:chOff x="1444888" y="1739427"/>
            <a:chExt cx="4036165" cy="804782"/>
          </a:xfrm>
        </p:grpSpPr>
        <p:sp>
          <p:nvSpPr>
            <p:cNvPr id="29" name="Oval 28">
              <a:extLst>
                <a:ext uri="{FF2B5EF4-FFF2-40B4-BE49-F238E27FC236}">
                  <a16:creationId xmlns:a16="http://schemas.microsoft.com/office/drawing/2014/main" id="{FA61D323-DE53-9C40-A8E4-01EFFA636855}"/>
                </a:ext>
              </a:extLst>
            </p:cNvPr>
            <p:cNvSpPr/>
            <p:nvPr/>
          </p:nvSpPr>
          <p:spPr>
            <a:xfrm>
              <a:off x="1444888" y="1820381"/>
              <a:ext cx="693865" cy="6936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G</a:t>
              </a:r>
            </a:p>
          </p:txBody>
        </p:sp>
        <p:sp>
          <p:nvSpPr>
            <p:cNvPr id="90129" name="Title 1">
              <a:extLst>
                <a:ext uri="{FF2B5EF4-FFF2-40B4-BE49-F238E27FC236}">
                  <a16:creationId xmlns:a16="http://schemas.microsoft.com/office/drawing/2014/main" id="{DAE080B5-C01E-E044-9B88-BAD74C9B116E}"/>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Powerpoint power</a:t>
              </a:r>
            </a:p>
          </p:txBody>
        </p:sp>
        <p:sp>
          <p:nvSpPr>
            <p:cNvPr id="31" name="TextBox 30">
              <a:extLst>
                <a:ext uri="{FF2B5EF4-FFF2-40B4-BE49-F238E27FC236}">
                  <a16:creationId xmlns:a16="http://schemas.microsoft.com/office/drawing/2014/main" id="{B63D6C97-DAC8-9149-B1BD-02A57961168A}"/>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grpSp>
        <p:nvGrpSpPr>
          <p:cNvPr id="28" name="Group 31">
            <a:extLst>
              <a:ext uri="{FF2B5EF4-FFF2-40B4-BE49-F238E27FC236}">
                <a16:creationId xmlns:a16="http://schemas.microsoft.com/office/drawing/2014/main" id="{ACC17C4F-1CB6-0D47-943F-D25E43F49190}"/>
              </a:ext>
            </a:extLst>
          </p:cNvPr>
          <p:cNvGrpSpPr>
            <a:grpSpLocks/>
          </p:cNvGrpSpPr>
          <p:nvPr/>
        </p:nvGrpSpPr>
        <p:grpSpPr bwMode="auto">
          <a:xfrm>
            <a:off x="6448425" y="4695825"/>
            <a:ext cx="4035425" cy="804863"/>
            <a:chOff x="1444888" y="1739427"/>
            <a:chExt cx="4036165" cy="804782"/>
          </a:xfrm>
        </p:grpSpPr>
        <p:sp>
          <p:nvSpPr>
            <p:cNvPr id="33" name="Oval 32">
              <a:extLst>
                <a:ext uri="{FF2B5EF4-FFF2-40B4-BE49-F238E27FC236}">
                  <a16:creationId xmlns:a16="http://schemas.microsoft.com/office/drawing/2014/main" id="{142E1A45-87C1-6348-8D2F-E5F5872EF2DC}"/>
                </a:ext>
              </a:extLst>
            </p:cNvPr>
            <p:cNvSpPr/>
            <p:nvPr/>
          </p:nvSpPr>
          <p:spPr>
            <a:xfrm>
              <a:off x="1444888" y="1820382"/>
              <a:ext cx="693865" cy="6936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anchor="ctr"/>
            <a:lstStyle/>
            <a:p>
              <a:pPr algn="ctr" fontAlgn="auto">
                <a:spcBef>
                  <a:spcPts val="0"/>
                </a:spcBef>
                <a:spcAft>
                  <a:spcPts val="0"/>
                </a:spcAft>
                <a:defRPr/>
              </a:pPr>
              <a:r>
                <a:rPr lang="en-US" sz="2400" b="1" dirty="0">
                  <a:latin typeface="Arial Black" panose="020B0604020202020204" pitchFamily="34" charset="0"/>
                  <a:ea typeface="linea-basic-10" charset="0"/>
                  <a:cs typeface="Arial Black" panose="020B0604020202020204" pitchFamily="34" charset="0"/>
                </a:rPr>
                <a:t>H</a:t>
              </a:r>
            </a:p>
          </p:txBody>
        </p:sp>
        <p:sp>
          <p:nvSpPr>
            <p:cNvPr id="90126" name="Title 1">
              <a:extLst>
                <a:ext uri="{FF2B5EF4-FFF2-40B4-BE49-F238E27FC236}">
                  <a16:creationId xmlns:a16="http://schemas.microsoft.com/office/drawing/2014/main" id="{4C81EF75-2CE0-1943-8695-10A7362E6545}"/>
                </a:ext>
              </a:extLst>
            </p:cNvPr>
            <p:cNvSpPr txBox="1">
              <a:spLocks/>
            </p:cNvSpPr>
            <p:nvPr/>
          </p:nvSpPr>
          <p:spPr bwMode="auto">
            <a:xfrm>
              <a:off x="2246307" y="1739427"/>
              <a:ext cx="3234746"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rgbClr val="FFFFFF"/>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Cloud ADS</a:t>
              </a:r>
            </a:p>
          </p:txBody>
        </p:sp>
        <p:sp>
          <p:nvSpPr>
            <p:cNvPr id="35" name="TextBox 34">
              <a:extLst>
                <a:ext uri="{FF2B5EF4-FFF2-40B4-BE49-F238E27FC236}">
                  <a16:creationId xmlns:a16="http://schemas.microsoft.com/office/drawing/2014/main" id="{A9DB0CE8-DFBA-5547-8D43-F257ED066DFA}"/>
                </a:ext>
              </a:extLst>
            </p:cNvPr>
            <p:cNvSpPr txBox="1"/>
            <p:nvPr/>
          </p:nvSpPr>
          <p:spPr>
            <a:xfrm>
              <a:off x="2246307" y="2008678"/>
              <a:ext cx="3234746"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rgbClr val="FFFFFF">
                      <a:alpha val="60000"/>
                    </a:srgbClr>
                  </a:solidFill>
                  <a:latin typeface="Source Sans Pro" charset="0"/>
                  <a:ea typeface="Source Sans Pro" charset="0"/>
                  <a:cs typeface="Source Sans Pro" charset="0"/>
                </a:rPr>
                <a:t>Lorem</a:t>
              </a:r>
              <a:r>
                <a:rPr lang="en-US" sz="1200" dirty="0">
                  <a:solidFill>
                    <a:srgbClr val="FFFFFF">
                      <a:alpha val="60000"/>
                    </a:srgbClr>
                  </a:solidFill>
                  <a:latin typeface="Source Sans Pro" charset="0"/>
                  <a:ea typeface="Source Sans Pro" charset="0"/>
                  <a:cs typeface="Source Sans Pro" charset="0"/>
                </a:rPr>
                <a:t> </a:t>
              </a:r>
              <a:r>
                <a:rPr lang="en-US" sz="1200" dirty="0" err="1">
                  <a:solidFill>
                    <a:srgbClr val="FFFFFF">
                      <a:alpha val="60000"/>
                    </a:srgbClr>
                  </a:solidFill>
                  <a:latin typeface="Source Sans Pro" charset="0"/>
                  <a:ea typeface="Source Sans Pro" charset="0"/>
                  <a:cs typeface="Source Sans Pro" charset="0"/>
                </a:rPr>
                <a:t>Ipsum</a:t>
              </a:r>
              <a:r>
                <a:rPr lang="en-US" sz="1200" dirty="0">
                  <a:solidFill>
                    <a:srgbClr val="FFFFFF">
                      <a:alpha val="60000"/>
                    </a:srgbClr>
                  </a:solidFill>
                  <a:latin typeface="Source Sans Pro" charset="0"/>
                  <a:ea typeface="Source Sans Pro" charset="0"/>
                  <a:cs typeface="Source Sans Pro" charset="0"/>
                </a:rPr>
                <a:t> is simply dummy text of the printing and typesetting.</a:t>
              </a:r>
            </a:p>
          </p:txBody>
        </p:sp>
      </p:grpSp>
      <p:sp>
        <p:nvSpPr>
          <p:cNvPr id="90124" name="Freeform 3407">
            <a:extLst>
              <a:ext uri="{FF2B5EF4-FFF2-40B4-BE49-F238E27FC236}">
                <a16:creationId xmlns:a16="http://schemas.microsoft.com/office/drawing/2014/main" id="{0E1AE13F-0301-3544-B580-0FD724A86907}"/>
              </a:ext>
            </a:extLst>
          </p:cNvPr>
          <p:cNvSpPr>
            <a:spLocks/>
          </p:cNvSpPr>
          <p:nvPr/>
        </p:nvSpPr>
        <p:spPr bwMode="auto">
          <a:xfrm rot="4522300">
            <a:off x="846138" y="1795462"/>
            <a:ext cx="3625850" cy="5537201"/>
          </a:xfrm>
          <a:custGeom>
            <a:avLst/>
            <a:gdLst>
              <a:gd name="T0" fmla="*/ 0 w 634"/>
              <a:gd name="T1" fmla="*/ 5538239 h 968"/>
              <a:gd name="T2" fmla="*/ 3627318 w 634"/>
              <a:gd name="T3" fmla="*/ 1722118 h 968"/>
              <a:gd name="T4" fmla="*/ 0 w 634"/>
              <a:gd name="T5" fmla="*/ 0 h 968"/>
              <a:gd name="T6" fmla="*/ 0 w 634"/>
              <a:gd name="T7" fmla="*/ 5538239 h 968"/>
              <a:gd name="T8" fmla="*/ 0 60000 65536"/>
              <a:gd name="T9" fmla="*/ 0 60000 65536"/>
              <a:gd name="T10" fmla="*/ 0 60000 65536"/>
              <a:gd name="T11" fmla="*/ 0 60000 65536"/>
              <a:gd name="T12" fmla="*/ 0 w 634"/>
              <a:gd name="T13" fmla="*/ 0 h 968"/>
              <a:gd name="T14" fmla="*/ 634 w 634"/>
              <a:gd name="T15" fmla="*/ 968 h 968"/>
            </a:gdLst>
            <a:ahLst/>
            <a:cxnLst>
              <a:cxn ang="T8">
                <a:pos x="T0" y="T1"/>
              </a:cxn>
              <a:cxn ang="T9">
                <a:pos x="T2" y="T3"/>
              </a:cxn>
              <a:cxn ang="T10">
                <a:pos x="T4" y="T5"/>
              </a:cxn>
              <a:cxn ang="T11">
                <a:pos x="T6" y="T7"/>
              </a:cxn>
            </a:cxnLst>
            <a:rect l="T12" t="T13" r="T14" b="T15"/>
            <a:pathLst>
              <a:path w="634" h="968">
                <a:moveTo>
                  <a:pt x="0" y="968"/>
                </a:moveTo>
                <a:lnTo>
                  <a:pt x="634" y="301"/>
                </a:lnTo>
                <a:lnTo>
                  <a:pt x="0" y="0"/>
                </a:lnTo>
                <a:lnTo>
                  <a:pt x="0" y="968"/>
                </a:lnTo>
                <a:close/>
              </a:path>
            </a:pathLst>
          </a:custGeom>
          <a:noFill/>
          <a:ln w="7938">
            <a:solidFill>
              <a:schemeClr val="accent2">
                <a:alpha val="20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47" name="Shape 2488">
            <a:extLst>
              <a:ext uri="{FF2B5EF4-FFF2-40B4-BE49-F238E27FC236}">
                <a16:creationId xmlns:a16="http://schemas.microsoft.com/office/drawing/2014/main" id="{CC27E7D4-17FC-3141-B280-5A0FE89C7665}"/>
              </a:ext>
            </a:extLst>
          </p:cNvPr>
          <p:cNvSpPr/>
          <p:nvPr/>
        </p:nvSpPr>
        <p:spPr>
          <a:xfrm rot="16200000">
            <a:off x="-3197225" y="2665128"/>
            <a:ext cx="9074911" cy="49268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lvl1pPr algn="l">
              <a:spcBef>
                <a:spcPts val="500"/>
              </a:spcBef>
              <a:defRPr sz="3000" b="1">
                <a:solidFill>
                  <a:srgbClr val="FFFFFF"/>
                </a:solidFill>
                <a:latin typeface="Arimo"/>
                <a:ea typeface="Arimo"/>
                <a:cs typeface="Arimo"/>
                <a:sym typeface="Arimo"/>
              </a:defRPr>
            </a:lvl1pPr>
          </a:lstStyle>
          <a:p>
            <a:pPr lvl="0">
              <a:defRPr sz="1800" b="0">
                <a:solidFill>
                  <a:srgbClr val="000000"/>
                </a:solidFill>
              </a:defRPr>
            </a:pPr>
            <a:r>
              <a:rPr lang="en-US" sz="8000" dirty="0">
                <a:solidFill>
                  <a:schemeClr val="bg1"/>
                </a:solidFill>
                <a:latin typeface="Arial Black" panose="020B0604020202020204" pitchFamily="34" charset="0"/>
                <a:cs typeface="Arial Black" panose="020B0604020202020204" pitchFamily="34" charset="0"/>
              </a:rPr>
              <a:t>OUR SERVICE</a:t>
            </a:r>
            <a:endParaRPr sz="8000"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80408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1+#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additive="base">
                                        <p:cTn id="12" dur="500" fill="hold"/>
                                        <p:tgtEl>
                                          <p:spTgt spid="47"/>
                                        </p:tgtEl>
                                        <p:attrNameLst>
                                          <p:attrName>ppt_x</p:attrName>
                                        </p:attrNameLst>
                                      </p:cBhvr>
                                      <p:tavLst>
                                        <p:tav tm="0">
                                          <p:val>
                                            <p:strVal val="#ppt_x"/>
                                          </p:val>
                                        </p:tav>
                                        <p:tav tm="100000">
                                          <p:val>
                                            <p:strVal val="#ppt_x"/>
                                          </p:val>
                                        </p:tav>
                                      </p:tavLst>
                                    </p:anim>
                                    <p:anim calcmode="lin" valueType="num">
                                      <p:cBhvr additive="base">
                                        <p:cTn id="13" dur="500" fill="hold"/>
                                        <p:tgtEl>
                                          <p:spTgt spid="4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2" decel="10000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1+#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1+#ppt_w/2"/>
                                          </p:val>
                                        </p:tav>
                                        <p:tav tm="100000">
                                          <p:val>
                                            <p:strVal val="#ppt_x"/>
                                          </p:val>
                                        </p:tav>
                                      </p:tavLst>
                                    </p:anim>
                                    <p:anim calcmode="lin" valueType="num">
                                      <p:cBhvr additive="base">
                                        <p:cTn id="43" dur="500" fill="hold"/>
                                        <p:tgtEl>
                                          <p:spTgt spid="20"/>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100000"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1+#ppt_w/2"/>
                                          </p:val>
                                        </p:tav>
                                        <p:tav tm="100000">
                                          <p:val>
                                            <p:strVal val="#ppt_x"/>
                                          </p:val>
                                        </p:tav>
                                      </p:tavLst>
                                    </p:anim>
                                    <p:anim calcmode="lin" valueType="num">
                                      <p:cBhvr additive="base">
                                        <p:cTn id="48" dur="500" fill="hold"/>
                                        <p:tgtEl>
                                          <p:spTgt spid="24"/>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100000" fill="hold" nodeType="after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additive="base">
                                        <p:cTn id="52" dur="500" fill="hold"/>
                                        <p:tgtEl>
                                          <p:spTgt spid="28"/>
                                        </p:tgtEl>
                                        <p:attrNameLst>
                                          <p:attrName>ppt_x</p:attrName>
                                        </p:attrNameLst>
                                      </p:cBhvr>
                                      <p:tavLst>
                                        <p:tav tm="0">
                                          <p:val>
                                            <p:strVal val="1+#ppt_w/2"/>
                                          </p:val>
                                        </p:tav>
                                        <p:tav tm="100000">
                                          <p:val>
                                            <p:strVal val="#ppt_x"/>
                                          </p:val>
                                        </p:tav>
                                      </p:tavLst>
                                    </p:anim>
                                    <p:anim calcmode="lin" valueType="num">
                                      <p:cBhvr additive="base">
                                        <p:cTn id="53"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29F257-6ED0-3E41-976D-4E55B1E17921}"/>
              </a:ext>
            </a:extLst>
          </p:cNvPr>
          <p:cNvPicPr>
            <a:picLocks noGrp="1" noChangeAspect="1"/>
          </p:cNvPicPr>
          <p:nvPr>
            <p:ph type="pic" sz="quarter" idx="12"/>
          </p:nvPr>
        </p:nvPicPr>
        <p:blipFill rotWithShape="1">
          <a:blip r:embed="rId2" cstate="hqprint">
            <a:extLst>
              <a:ext uri="{28A0092B-C50C-407E-A947-70E740481C1C}">
                <a14:useLocalDpi xmlns:a14="http://schemas.microsoft.com/office/drawing/2010/main"/>
              </a:ext>
            </a:extLst>
          </a:blip>
          <a:srcRect l="29620" r="38128"/>
          <a:stretch/>
        </p:blipFill>
        <p:spPr bwMode="auto">
          <a:xfrm>
            <a:off x="5478463" y="366713"/>
            <a:ext cx="2960687" cy="6119812"/>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A5110892-4F17-EC4D-9E9F-AEDC9076DC23}"/>
              </a:ext>
            </a:extLst>
          </p:cNvPr>
          <p:cNvGrpSpPr>
            <a:grpSpLocks/>
          </p:cNvGrpSpPr>
          <p:nvPr/>
        </p:nvGrpSpPr>
        <p:grpSpPr bwMode="auto">
          <a:xfrm>
            <a:off x="8853488" y="884238"/>
            <a:ext cx="2686050" cy="1382712"/>
            <a:chOff x="1270110" y="1964786"/>
            <a:chExt cx="2686585" cy="1381889"/>
          </a:xfrm>
        </p:grpSpPr>
        <p:sp>
          <p:nvSpPr>
            <p:cNvPr id="6" name="TextBox 5">
              <a:extLst>
                <a:ext uri="{FF2B5EF4-FFF2-40B4-BE49-F238E27FC236}">
                  <a16:creationId xmlns:a16="http://schemas.microsoft.com/office/drawing/2014/main" id="{21D7E458-9730-234D-9EA8-BC7D783A5264}"/>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1940" name="Title 1">
              <a:extLst>
                <a:ext uri="{FF2B5EF4-FFF2-40B4-BE49-F238E27FC236}">
                  <a16:creationId xmlns:a16="http://schemas.microsoft.com/office/drawing/2014/main" id="{4027550E-6EB7-8545-AF32-7E454DD1FB3A}"/>
                </a:ext>
              </a:extLst>
            </p:cNvPr>
            <p:cNvSpPr txBox="1">
              <a:spLocks/>
            </p:cNvSpPr>
            <p:nvPr/>
          </p:nvSpPr>
          <p:spPr bwMode="auto">
            <a:xfrm>
              <a:off x="1270111" y="2487632"/>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accent6"/>
                  </a:solidFill>
                  <a:latin typeface="Source Sans Pro Black" panose="020B0503030403020204" pitchFamily="34" charset="0"/>
                  <a:ea typeface="Source Sans Pro Black" panose="020B0503030403020204" pitchFamily="34" charset="0"/>
                  <a:cs typeface="Source Sans Pro Black" panose="020B0503030403020204" pitchFamily="34" charset="0"/>
                </a:rPr>
                <a:t>WEB DESIGN</a:t>
              </a:r>
            </a:p>
          </p:txBody>
        </p:sp>
        <p:sp>
          <p:nvSpPr>
            <p:cNvPr id="81941" name="TextBox 7">
              <a:extLst>
                <a:ext uri="{FF2B5EF4-FFF2-40B4-BE49-F238E27FC236}">
                  <a16:creationId xmlns:a16="http://schemas.microsoft.com/office/drawing/2014/main" id="{88A031A7-02C2-654B-AB89-625C81F167B5}"/>
                </a:ext>
              </a:extLst>
            </p:cNvPr>
            <p:cNvSpPr txBox="1">
              <a:spLocks noChangeArrowheads="1"/>
            </p:cNvSpPr>
            <p:nvPr/>
          </p:nvSpPr>
          <p:spPr bwMode="auto">
            <a:xfrm>
              <a:off x="1270110" y="1964786"/>
              <a:ext cx="753882"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tx2">
                      <a:lumMod val="60000"/>
                      <a:lumOff val="40000"/>
                    </a:schemeClr>
                  </a:solidFill>
                  <a:latin typeface="Arial" panose="020B0604020202020204" pitchFamily="34" charset="0"/>
                  <a:cs typeface="Arial" panose="020B0604020202020204" pitchFamily="34" charset="0"/>
                </a:rPr>
                <a:t>01.</a:t>
              </a:r>
            </a:p>
          </p:txBody>
        </p:sp>
      </p:grpSp>
      <p:grpSp>
        <p:nvGrpSpPr>
          <p:cNvPr id="5" name="Group 8">
            <a:extLst>
              <a:ext uri="{FF2B5EF4-FFF2-40B4-BE49-F238E27FC236}">
                <a16:creationId xmlns:a16="http://schemas.microsoft.com/office/drawing/2014/main" id="{71A4F0A4-D6D9-2547-8286-CB9EBEB36F3E}"/>
              </a:ext>
            </a:extLst>
          </p:cNvPr>
          <p:cNvGrpSpPr>
            <a:grpSpLocks/>
          </p:cNvGrpSpPr>
          <p:nvPr/>
        </p:nvGrpSpPr>
        <p:grpSpPr bwMode="auto">
          <a:xfrm>
            <a:off x="8853488" y="2700338"/>
            <a:ext cx="2686050" cy="1382712"/>
            <a:chOff x="1270110" y="1964786"/>
            <a:chExt cx="2686585" cy="1381889"/>
          </a:xfrm>
        </p:grpSpPr>
        <p:sp>
          <p:nvSpPr>
            <p:cNvPr id="10" name="TextBox 9">
              <a:extLst>
                <a:ext uri="{FF2B5EF4-FFF2-40B4-BE49-F238E27FC236}">
                  <a16:creationId xmlns:a16="http://schemas.microsoft.com/office/drawing/2014/main" id="{3089A3E5-78E4-724C-BE42-DD99BFAA7757}"/>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1937" name="Title 1">
              <a:extLst>
                <a:ext uri="{FF2B5EF4-FFF2-40B4-BE49-F238E27FC236}">
                  <a16:creationId xmlns:a16="http://schemas.microsoft.com/office/drawing/2014/main" id="{308D0ECC-663F-CC40-B448-2460339CDE0D}"/>
                </a:ext>
              </a:extLst>
            </p:cNvPr>
            <p:cNvSpPr txBox="1">
              <a:spLocks/>
            </p:cNvSpPr>
            <p:nvPr/>
          </p:nvSpPr>
          <p:spPr bwMode="auto">
            <a:xfrm>
              <a:off x="1270111" y="2487632"/>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SUPPORTING</a:t>
              </a:r>
            </a:p>
          </p:txBody>
        </p:sp>
        <p:sp>
          <p:nvSpPr>
            <p:cNvPr id="81938" name="TextBox 11">
              <a:extLst>
                <a:ext uri="{FF2B5EF4-FFF2-40B4-BE49-F238E27FC236}">
                  <a16:creationId xmlns:a16="http://schemas.microsoft.com/office/drawing/2014/main" id="{E4FEFB42-6626-1F41-8027-B0C42153ECE0}"/>
                </a:ext>
              </a:extLst>
            </p:cNvPr>
            <p:cNvSpPr txBox="1">
              <a:spLocks noChangeArrowheads="1"/>
            </p:cNvSpPr>
            <p:nvPr/>
          </p:nvSpPr>
          <p:spPr bwMode="auto">
            <a:xfrm>
              <a:off x="1270110" y="1964786"/>
              <a:ext cx="705783" cy="58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tx2">
                      <a:lumMod val="60000"/>
                      <a:lumOff val="40000"/>
                    </a:schemeClr>
                  </a:solidFill>
                  <a:latin typeface="linea-basic-10"/>
                  <a:ea typeface="linea-basic-10"/>
                  <a:cs typeface="linea-basic-10"/>
                </a:rPr>
                <a:t>02.</a:t>
              </a:r>
              <a:endParaRPr lang="en-US" altLang="en-US" sz="3200" dirty="0">
                <a:solidFill>
                  <a:schemeClr val="tx2">
                    <a:lumMod val="60000"/>
                    <a:lumOff val="40000"/>
                  </a:schemeClr>
                </a:solidFill>
              </a:endParaRPr>
            </a:p>
          </p:txBody>
        </p:sp>
      </p:grpSp>
      <p:grpSp>
        <p:nvGrpSpPr>
          <p:cNvPr id="9" name="Group 12">
            <a:extLst>
              <a:ext uri="{FF2B5EF4-FFF2-40B4-BE49-F238E27FC236}">
                <a16:creationId xmlns:a16="http://schemas.microsoft.com/office/drawing/2014/main" id="{864C3186-3D24-0645-9DBD-7C792E6EA9C8}"/>
              </a:ext>
            </a:extLst>
          </p:cNvPr>
          <p:cNvGrpSpPr>
            <a:grpSpLocks/>
          </p:cNvGrpSpPr>
          <p:nvPr/>
        </p:nvGrpSpPr>
        <p:grpSpPr bwMode="auto">
          <a:xfrm>
            <a:off x="8853488" y="4516438"/>
            <a:ext cx="2686050" cy="1381125"/>
            <a:chOff x="1270110" y="1964786"/>
            <a:chExt cx="2686585" cy="1381889"/>
          </a:xfrm>
        </p:grpSpPr>
        <p:sp>
          <p:nvSpPr>
            <p:cNvPr id="14" name="TextBox 13">
              <a:extLst>
                <a:ext uri="{FF2B5EF4-FFF2-40B4-BE49-F238E27FC236}">
                  <a16:creationId xmlns:a16="http://schemas.microsoft.com/office/drawing/2014/main" id="{BD7C0BD0-56EC-7D4B-879D-CEBAAB6D02B1}"/>
                </a:ext>
              </a:extLst>
            </p:cNvPr>
            <p:cNvSpPr txBox="1"/>
            <p:nvPr/>
          </p:nvSpPr>
          <p:spPr>
            <a:xfrm>
              <a:off x="1270111" y="2811144"/>
              <a:ext cx="2686584" cy="535531"/>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1934" name="Title 1">
              <a:extLst>
                <a:ext uri="{FF2B5EF4-FFF2-40B4-BE49-F238E27FC236}">
                  <a16:creationId xmlns:a16="http://schemas.microsoft.com/office/drawing/2014/main" id="{729BBD9F-8500-A745-8360-184949F978BE}"/>
                </a:ext>
              </a:extLst>
            </p:cNvPr>
            <p:cNvSpPr txBox="1">
              <a:spLocks/>
            </p:cNvSpPr>
            <p:nvPr/>
          </p:nvSpPr>
          <p:spPr bwMode="auto">
            <a:xfrm>
              <a:off x="1270111" y="2487632"/>
              <a:ext cx="2680532"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600" b="1" dirty="0">
                  <a:solidFill>
                    <a:schemeClr val="accent2"/>
                  </a:solidFill>
                  <a:latin typeface="Source Sans Pro Black" panose="020B0503030403020204" pitchFamily="34" charset="0"/>
                  <a:ea typeface="Source Sans Pro Black" panose="020B0503030403020204" pitchFamily="34" charset="0"/>
                  <a:cs typeface="Source Sans Pro Black" panose="020B0503030403020204" pitchFamily="34" charset="0"/>
                </a:rPr>
                <a:t>DATA SAVE</a:t>
              </a:r>
            </a:p>
          </p:txBody>
        </p:sp>
        <p:sp>
          <p:nvSpPr>
            <p:cNvPr id="81935" name="TextBox 15">
              <a:extLst>
                <a:ext uri="{FF2B5EF4-FFF2-40B4-BE49-F238E27FC236}">
                  <a16:creationId xmlns:a16="http://schemas.microsoft.com/office/drawing/2014/main" id="{CFC6D11C-A84D-294D-AA1C-808657D24A26}"/>
                </a:ext>
              </a:extLst>
            </p:cNvPr>
            <p:cNvSpPr txBox="1">
              <a:spLocks noChangeArrowheads="1"/>
            </p:cNvSpPr>
            <p:nvPr/>
          </p:nvSpPr>
          <p:spPr bwMode="auto">
            <a:xfrm>
              <a:off x="1270110" y="1964786"/>
              <a:ext cx="705783" cy="585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dirty="0">
                  <a:solidFill>
                    <a:schemeClr val="tx2">
                      <a:lumMod val="60000"/>
                      <a:lumOff val="40000"/>
                    </a:schemeClr>
                  </a:solidFill>
                  <a:latin typeface="linea-basic-10"/>
                </a:rPr>
                <a:t>03.</a:t>
              </a:r>
              <a:endParaRPr lang="en-US" altLang="en-US" sz="3200" dirty="0">
                <a:solidFill>
                  <a:schemeClr val="tx2">
                    <a:lumMod val="60000"/>
                    <a:lumOff val="40000"/>
                  </a:schemeClr>
                </a:solidFill>
              </a:endParaRPr>
            </a:p>
          </p:txBody>
        </p:sp>
      </p:grpSp>
      <p:sp>
        <p:nvSpPr>
          <p:cNvPr id="81927" name="Title 1">
            <a:extLst>
              <a:ext uri="{FF2B5EF4-FFF2-40B4-BE49-F238E27FC236}">
                <a16:creationId xmlns:a16="http://schemas.microsoft.com/office/drawing/2014/main" id="{D0DF7E70-E627-C041-844F-E7CE5AA55C0B}"/>
              </a:ext>
            </a:extLst>
          </p:cNvPr>
          <p:cNvSpPr txBox="1">
            <a:spLocks/>
          </p:cNvSpPr>
          <p:nvPr/>
        </p:nvSpPr>
        <p:spPr bwMode="auto">
          <a:xfrm>
            <a:off x="1049338" y="1163638"/>
            <a:ext cx="47958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40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OUR SERVICE</a:t>
            </a:r>
          </a:p>
        </p:txBody>
      </p:sp>
      <p:sp>
        <p:nvSpPr>
          <p:cNvPr id="18" name="TextBox 17">
            <a:extLst>
              <a:ext uri="{FF2B5EF4-FFF2-40B4-BE49-F238E27FC236}">
                <a16:creationId xmlns:a16="http://schemas.microsoft.com/office/drawing/2014/main" id="{FE63D0BF-376C-1E41-A4B0-30F23FE04A20}"/>
              </a:ext>
            </a:extLst>
          </p:cNvPr>
          <p:cNvSpPr txBox="1"/>
          <p:nvPr/>
        </p:nvSpPr>
        <p:spPr>
          <a:xfrm>
            <a:off x="1049325" y="1764844"/>
            <a:ext cx="2141933"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M A R K  0 3   P R E S E N T A T I O N</a:t>
            </a:r>
          </a:p>
        </p:txBody>
      </p:sp>
      <p:sp>
        <p:nvSpPr>
          <p:cNvPr id="19" name="TextBox 18">
            <a:extLst>
              <a:ext uri="{FF2B5EF4-FFF2-40B4-BE49-F238E27FC236}">
                <a16:creationId xmlns:a16="http://schemas.microsoft.com/office/drawing/2014/main" id="{BF9D64EA-CCBB-5A44-A1BB-402D2D8E6F52}"/>
              </a:ext>
            </a:extLst>
          </p:cNvPr>
          <p:cNvSpPr txBox="1">
            <a:spLocks noChangeArrowheads="1"/>
          </p:cNvSpPr>
          <p:nvPr/>
        </p:nvSpPr>
        <p:spPr bwMode="auto">
          <a:xfrm>
            <a:off x="1049338" y="2365375"/>
            <a:ext cx="4016375"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a:t>
            </a:r>
          </a:p>
          <a:p>
            <a:pPr>
              <a:lnSpc>
                <a:spcPct val="130000"/>
              </a:lnSpc>
            </a:pPr>
            <a:endPar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a:t>
            </a:r>
          </a:p>
          <a:p>
            <a:pPr>
              <a:lnSpc>
                <a:spcPct val="130000"/>
              </a:lnSpc>
            </a:pPr>
            <a:endPar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a:t>
            </a:r>
          </a:p>
        </p:txBody>
      </p:sp>
    </p:spTree>
    <p:extLst>
      <p:ext uri="{BB962C8B-B14F-4D97-AF65-F5344CB8AC3E}">
        <p14:creationId xmlns:p14="http://schemas.microsoft.com/office/powerpoint/2010/main" val="3231847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1927"/>
                                        </p:tgtEl>
                                        <p:attrNameLst>
                                          <p:attrName>style.visibility</p:attrName>
                                        </p:attrNameLst>
                                      </p:cBhvr>
                                      <p:to>
                                        <p:strVal val="visible"/>
                                      </p:to>
                                    </p:set>
                                    <p:anim calcmode="lin" valueType="num">
                                      <p:cBhvr additive="base">
                                        <p:cTn id="7" dur="500" fill="hold"/>
                                        <p:tgtEl>
                                          <p:spTgt spid="81927"/>
                                        </p:tgtEl>
                                        <p:attrNameLst>
                                          <p:attrName>ppt_x</p:attrName>
                                        </p:attrNameLst>
                                      </p:cBhvr>
                                      <p:tavLst>
                                        <p:tav tm="0">
                                          <p:val>
                                            <p:strVal val="0-#ppt_w/2"/>
                                          </p:val>
                                        </p:tav>
                                        <p:tav tm="100000">
                                          <p:val>
                                            <p:strVal val="#ppt_x"/>
                                          </p:val>
                                        </p:tav>
                                      </p:tavLst>
                                    </p:anim>
                                    <p:anim calcmode="lin" valueType="num">
                                      <p:cBhvr additive="base">
                                        <p:cTn id="8" dur="500" fill="hold"/>
                                        <p:tgtEl>
                                          <p:spTgt spid="819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Right)">
                                      <p:cBhvr>
                                        <p:cTn id="17" dur="500"/>
                                        <p:tgtEl>
                                          <p:spTgt spid="19"/>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2" decel="10000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1+#ppt_w/2"/>
                                          </p:val>
                                        </p:tav>
                                        <p:tav tm="100000">
                                          <p:val>
                                            <p:strVal val="#ppt_x"/>
                                          </p:val>
                                        </p:tav>
                                      </p:tavLst>
                                    </p:anim>
                                    <p:anim calcmode="lin" valueType="num">
                                      <p:cBhvr additive="base">
                                        <p:cTn id="27" dur="500" fill="hold"/>
                                        <p:tgtEl>
                                          <p:spTgt spid="4"/>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decel="10000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1+#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decel="10000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1+#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03E84DF-FFC0-D647-95D0-9E63270BC446}"/>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t="28475" b="28475"/>
          <a:stretch>
            <a:fillRect/>
          </a:stretch>
        </p:blipFill>
        <p:spPr bwMode="auto">
          <a:xfrm>
            <a:off x="371475" y="371475"/>
            <a:ext cx="11453813" cy="32861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FEFC6072-1BEE-0446-8397-51E336E76076}"/>
              </a:ext>
            </a:extLst>
          </p:cNvPr>
          <p:cNvSpPr/>
          <p:nvPr/>
        </p:nvSpPr>
        <p:spPr bwMode="auto">
          <a:xfrm>
            <a:off x="7519596" y="370703"/>
            <a:ext cx="4305820" cy="3286897"/>
          </a:xfrm>
          <a:prstGeom prst="rect">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bg1"/>
              </a:solidFill>
              <a:latin typeface="+mn-lt"/>
              <a:cs typeface="+mn-cs"/>
            </a:endParaRPr>
          </a:p>
        </p:txBody>
      </p:sp>
      <p:grpSp>
        <p:nvGrpSpPr>
          <p:cNvPr id="2" name="Group 1">
            <a:extLst>
              <a:ext uri="{FF2B5EF4-FFF2-40B4-BE49-F238E27FC236}">
                <a16:creationId xmlns:a16="http://schemas.microsoft.com/office/drawing/2014/main" id="{6D95B4CC-871D-4A98-AFBE-8381FB2D3BD1}"/>
              </a:ext>
            </a:extLst>
          </p:cNvPr>
          <p:cNvGrpSpPr/>
          <p:nvPr/>
        </p:nvGrpSpPr>
        <p:grpSpPr>
          <a:xfrm>
            <a:off x="7923213" y="795338"/>
            <a:ext cx="3382962" cy="2354262"/>
            <a:chOff x="7923213" y="795338"/>
            <a:chExt cx="3382962" cy="2354262"/>
          </a:xfrm>
        </p:grpSpPr>
        <p:sp>
          <p:nvSpPr>
            <p:cNvPr id="82950" name="Title 1">
              <a:extLst>
                <a:ext uri="{FF2B5EF4-FFF2-40B4-BE49-F238E27FC236}">
                  <a16:creationId xmlns:a16="http://schemas.microsoft.com/office/drawing/2014/main" id="{A478558E-ED5B-8C4A-A3F2-4DEA3217F7BD}"/>
                </a:ext>
              </a:extLst>
            </p:cNvPr>
            <p:cNvSpPr txBox="1">
              <a:spLocks/>
            </p:cNvSpPr>
            <p:nvPr/>
          </p:nvSpPr>
          <p:spPr bwMode="auto">
            <a:xfrm>
              <a:off x="7923213" y="795338"/>
              <a:ext cx="3382962"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600" b="1" dirty="0">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OUR SERVICE</a:t>
              </a:r>
            </a:p>
          </p:txBody>
        </p:sp>
        <p:sp>
          <p:nvSpPr>
            <p:cNvPr id="8" name="TextBox 7">
              <a:extLst>
                <a:ext uri="{FF2B5EF4-FFF2-40B4-BE49-F238E27FC236}">
                  <a16:creationId xmlns:a16="http://schemas.microsoft.com/office/drawing/2014/main" id="{6209EBBD-9FFF-7E4A-A262-169203A0FBBA}"/>
                </a:ext>
              </a:extLst>
            </p:cNvPr>
            <p:cNvSpPr txBox="1"/>
            <p:nvPr/>
          </p:nvSpPr>
          <p:spPr>
            <a:xfrm>
              <a:off x="7923213" y="1397000"/>
              <a:ext cx="1704313" cy="253916"/>
            </a:xfrm>
            <a:prstGeom prst="rect">
              <a:avLst/>
            </a:prstGeom>
            <a:noFill/>
          </p:spPr>
          <p:txBody>
            <a:bodyPr wrap="none">
              <a:spAutoFit/>
            </a:bodyPr>
            <a:lstStyle/>
            <a:p>
              <a:pPr fontAlgn="auto">
                <a:spcBef>
                  <a:spcPts val="0"/>
                </a:spcBef>
                <a:spcAft>
                  <a:spcPts val="0"/>
                </a:spcAft>
                <a:defRPr/>
              </a:pPr>
              <a:r>
                <a:rPr lang="en-US" sz="1050" spc="300" dirty="0">
                  <a:solidFill>
                    <a:schemeClr val="bg1"/>
                  </a:solidFill>
                  <a:latin typeface="Source Sans Pro" charset="0"/>
                  <a:ea typeface="Source Sans Pro" charset="0"/>
                  <a:cs typeface="Source Sans Pro" charset="0"/>
                </a:rPr>
                <a:t>SMART SLIDE 2.0</a:t>
              </a:r>
            </a:p>
          </p:txBody>
        </p:sp>
        <p:sp>
          <p:nvSpPr>
            <p:cNvPr id="9" name="TextBox 8">
              <a:extLst>
                <a:ext uri="{FF2B5EF4-FFF2-40B4-BE49-F238E27FC236}">
                  <a16:creationId xmlns:a16="http://schemas.microsoft.com/office/drawing/2014/main" id="{2EB65355-5243-E14E-8463-1BA1CB090CF2}"/>
                </a:ext>
              </a:extLst>
            </p:cNvPr>
            <p:cNvSpPr txBox="1">
              <a:spLocks noChangeArrowheads="1"/>
            </p:cNvSpPr>
            <p:nvPr/>
          </p:nvSpPr>
          <p:spPr bwMode="auto">
            <a:xfrm>
              <a:off x="7923213" y="1857375"/>
              <a:ext cx="338296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gastropub </a:t>
              </a:r>
              <a:r>
                <a:rPr lang="en-US" altLang="en-US" sz="1200" dirty="0" err="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fapSelvage</a:t>
              </a: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bespoke </a:t>
              </a:r>
              <a:r>
                <a:rPr lang="en-US" altLang="en-US" sz="1200" dirty="0" err="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a:t>
              </a:r>
            </a:p>
          </p:txBody>
        </p:sp>
      </p:grpSp>
      <p:grpSp>
        <p:nvGrpSpPr>
          <p:cNvPr id="3" name="Group 9">
            <a:extLst>
              <a:ext uri="{FF2B5EF4-FFF2-40B4-BE49-F238E27FC236}">
                <a16:creationId xmlns:a16="http://schemas.microsoft.com/office/drawing/2014/main" id="{FF42876E-AA8C-584B-83CB-44772D58315A}"/>
              </a:ext>
            </a:extLst>
          </p:cNvPr>
          <p:cNvGrpSpPr>
            <a:grpSpLocks/>
          </p:cNvGrpSpPr>
          <p:nvPr/>
        </p:nvGrpSpPr>
        <p:grpSpPr bwMode="auto">
          <a:xfrm>
            <a:off x="1370013" y="4081463"/>
            <a:ext cx="3041650" cy="1865312"/>
            <a:chOff x="1270110" y="1964786"/>
            <a:chExt cx="3041113" cy="1865366"/>
          </a:xfrm>
        </p:grpSpPr>
        <p:sp>
          <p:nvSpPr>
            <p:cNvPr id="11" name="TextBox 10">
              <a:extLst>
                <a:ext uri="{FF2B5EF4-FFF2-40B4-BE49-F238E27FC236}">
                  <a16:creationId xmlns:a16="http://schemas.microsoft.com/office/drawing/2014/main" id="{544A583C-4AEB-1343-B74D-CF53BDD53BEA}"/>
                </a:ext>
              </a:extLst>
            </p:cNvPr>
            <p:cNvSpPr txBox="1"/>
            <p:nvPr/>
          </p:nvSpPr>
          <p:spPr>
            <a:xfrm>
              <a:off x="1270111" y="3073022"/>
              <a:ext cx="3041112"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a:t>
              </a:r>
            </a:p>
          </p:txBody>
        </p:sp>
        <p:sp>
          <p:nvSpPr>
            <p:cNvPr id="82963" name="Title 1">
              <a:extLst>
                <a:ext uri="{FF2B5EF4-FFF2-40B4-BE49-F238E27FC236}">
                  <a16:creationId xmlns:a16="http://schemas.microsoft.com/office/drawing/2014/main" id="{22A74A5D-E624-FF49-8FF7-0C665A34527F}"/>
                </a:ext>
              </a:extLst>
            </p:cNvPr>
            <p:cNvSpPr txBox="1">
              <a:spLocks/>
            </p:cNvSpPr>
            <p:nvPr/>
          </p:nvSpPr>
          <p:spPr bwMode="auto">
            <a:xfrm>
              <a:off x="1270110" y="2672672"/>
              <a:ext cx="3034261"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dirty="0">
                  <a:solidFill>
                    <a:schemeClr val="accent3"/>
                  </a:solidFill>
                  <a:latin typeface="Source Sans Pro Black" panose="020B0503030403020204" pitchFamily="34" charset="0"/>
                  <a:ea typeface="Source Sans Pro Black" panose="020B0503030403020204" pitchFamily="34" charset="0"/>
                  <a:cs typeface="Source Sans Pro Black" panose="020B0503030403020204" pitchFamily="34" charset="0"/>
                </a:rPr>
                <a:t>WEB DESIGN</a:t>
              </a:r>
            </a:p>
          </p:txBody>
        </p:sp>
        <p:sp>
          <p:nvSpPr>
            <p:cNvPr id="82964" name="TextBox 12">
              <a:extLst>
                <a:ext uri="{FF2B5EF4-FFF2-40B4-BE49-F238E27FC236}">
                  <a16:creationId xmlns:a16="http://schemas.microsoft.com/office/drawing/2014/main" id="{FBB7D0A0-CDFF-504F-B663-D2C88DD66B86}"/>
                </a:ext>
              </a:extLst>
            </p:cNvPr>
            <p:cNvSpPr txBox="1">
              <a:spLocks noChangeArrowheads="1"/>
            </p:cNvSpPr>
            <p:nvPr/>
          </p:nvSpPr>
          <p:spPr bwMode="auto">
            <a:xfrm>
              <a:off x="1270110" y="1964786"/>
              <a:ext cx="833736" cy="70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tx2">
                      <a:lumMod val="60000"/>
                      <a:lumOff val="40000"/>
                    </a:schemeClr>
                  </a:solidFill>
                  <a:latin typeface="linea-basic-10"/>
                </a:rPr>
                <a:t>01.</a:t>
              </a:r>
              <a:endParaRPr lang="en-US" altLang="en-US" sz="4000" dirty="0">
                <a:solidFill>
                  <a:schemeClr val="tx2">
                    <a:lumMod val="60000"/>
                    <a:lumOff val="40000"/>
                  </a:schemeClr>
                </a:solidFill>
              </a:endParaRPr>
            </a:p>
          </p:txBody>
        </p:sp>
      </p:grpSp>
      <p:grpSp>
        <p:nvGrpSpPr>
          <p:cNvPr id="4" name="Group 13">
            <a:extLst>
              <a:ext uri="{FF2B5EF4-FFF2-40B4-BE49-F238E27FC236}">
                <a16:creationId xmlns:a16="http://schemas.microsoft.com/office/drawing/2014/main" id="{CC8A39EE-98A5-A04F-8600-37B8AD0A77FC}"/>
              </a:ext>
            </a:extLst>
          </p:cNvPr>
          <p:cNvGrpSpPr>
            <a:grpSpLocks/>
          </p:cNvGrpSpPr>
          <p:nvPr/>
        </p:nvGrpSpPr>
        <p:grpSpPr bwMode="auto">
          <a:xfrm>
            <a:off x="4768850" y="4081463"/>
            <a:ext cx="3040063" cy="1865312"/>
            <a:chOff x="1270110" y="1964786"/>
            <a:chExt cx="3041113" cy="1865366"/>
          </a:xfrm>
        </p:grpSpPr>
        <p:sp>
          <p:nvSpPr>
            <p:cNvPr id="15" name="TextBox 14">
              <a:extLst>
                <a:ext uri="{FF2B5EF4-FFF2-40B4-BE49-F238E27FC236}">
                  <a16:creationId xmlns:a16="http://schemas.microsoft.com/office/drawing/2014/main" id="{39961733-3B82-E440-B3CA-DA99B80CF931}"/>
                </a:ext>
              </a:extLst>
            </p:cNvPr>
            <p:cNvSpPr txBox="1"/>
            <p:nvPr/>
          </p:nvSpPr>
          <p:spPr>
            <a:xfrm>
              <a:off x="1270111" y="3073022"/>
              <a:ext cx="3041112"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a:t>
              </a:r>
            </a:p>
          </p:txBody>
        </p:sp>
        <p:sp>
          <p:nvSpPr>
            <p:cNvPr id="82960" name="Title 1">
              <a:extLst>
                <a:ext uri="{FF2B5EF4-FFF2-40B4-BE49-F238E27FC236}">
                  <a16:creationId xmlns:a16="http://schemas.microsoft.com/office/drawing/2014/main" id="{4285E6BE-06C3-544E-A36E-7C314EBA8831}"/>
                </a:ext>
              </a:extLst>
            </p:cNvPr>
            <p:cNvSpPr txBox="1">
              <a:spLocks/>
            </p:cNvSpPr>
            <p:nvPr/>
          </p:nvSpPr>
          <p:spPr bwMode="auto">
            <a:xfrm>
              <a:off x="1270110" y="2672672"/>
              <a:ext cx="3034261"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dirty="0">
                  <a:solidFill>
                    <a:schemeClr val="accent2"/>
                  </a:solidFill>
                  <a:latin typeface="Source Sans Pro Black" panose="020B0503030403020204" pitchFamily="34" charset="0"/>
                  <a:ea typeface="Source Sans Pro Black" panose="020B0503030403020204" pitchFamily="34" charset="0"/>
                  <a:cs typeface="Source Sans Pro Black" panose="020B0503030403020204" pitchFamily="34" charset="0"/>
                </a:rPr>
                <a:t>PHOTOGRAPHY</a:t>
              </a:r>
            </a:p>
          </p:txBody>
        </p:sp>
        <p:sp>
          <p:nvSpPr>
            <p:cNvPr id="82961" name="TextBox 16">
              <a:extLst>
                <a:ext uri="{FF2B5EF4-FFF2-40B4-BE49-F238E27FC236}">
                  <a16:creationId xmlns:a16="http://schemas.microsoft.com/office/drawing/2014/main" id="{32605747-EEF0-C443-A5AA-EA0E2AE8D3C1}"/>
                </a:ext>
              </a:extLst>
            </p:cNvPr>
            <p:cNvSpPr txBox="1">
              <a:spLocks noChangeArrowheads="1"/>
            </p:cNvSpPr>
            <p:nvPr/>
          </p:nvSpPr>
          <p:spPr bwMode="auto">
            <a:xfrm>
              <a:off x="1270110" y="1964786"/>
              <a:ext cx="834171" cy="70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tx2">
                      <a:lumMod val="60000"/>
                      <a:lumOff val="40000"/>
                    </a:schemeClr>
                  </a:solidFill>
                  <a:latin typeface="linea-basic-10"/>
                </a:rPr>
                <a:t>02.</a:t>
              </a:r>
              <a:endParaRPr lang="en-US" altLang="en-US" sz="4000" dirty="0">
                <a:solidFill>
                  <a:schemeClr val="tx2">
                    <a:lumMod val="60000"/>
                    <a:lumOff val="40000"/>
                  </a:schemeClr>
                </a:solidFill>
              </a:endParaRPr>
            </a:p>
          </p:txBody>
        </p:sp>
      </p:grpSp>
      <p:grpSp>
        <p:nvGrpSpPr>
          <p:cNvPr id="5" name="Group 17">
            <a:extLst>
              <a:ext uri="{FF2B5EF4-FFF2-40B4-BE49-F238E27FC236}">
                <a16:creationId xmlns:a16="http://schemas.microsoft.com/office/drawing/2014/main" id="{28BB8D2D-C79D-1E46-9625-7FBCF3524C9A}"/>
              </a:ext>
            </a:extLst>
          </p:cNvPr>
          <p:cNvGrpSpPr>
            <a:grpSpLocks/>
          </p:cNvGrpSpPr>
          <p:nvPr/>
        </p:nvGrpSpPr>
        <p:grpSpPr bwMode="auto">
          <a:xfrm>
            <a:off x="8166100" y="4081463"/>
            <a:ext cx="3041650" cy="1865312"/>
            <a:chOff x="1270110" y="1964786"/>
            <a:chExt cx="3041113" cy="1865366"/>
          </a:xfrm>
        </p:grpSpPr>
        <p:sp>
          <p:nvSpPr>
            <p:cNvPr id="19" name="TextBox 18">
              <a:extLst>
                <a:ext uri="{FF2B5EF4-FFF2-40B4-BE49-F238E27FC236}">
                  <a16:creationId xmlns:a16="http://schemas.microsoft.com/office/drawing/2014/main" id="{BFFB13A4-1A32-744E-BBD5-E479EA80D770}"/>
                </a:ext>
              </a:extLst>
            </p:cNvPr>
            <p:cNvSpPr txBox="1"/>
            <p:nvPr/>
          </p:nvSpPr>
          <p:spPr>
            <a:xfrm>
              <a:off x="1270111" y="3073022"/>
              <a:ext cx="3041112"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a:t>
              </a:r>
            </a:p>
          </p:txBody>
        </p:sp>
        <p:sp>
          <p:nvSpPr>
            <p:cNvPr id="82957" name="Title 1">
              <a:extLst>
                <a:ext uri="{FF2B5EF4-FFF2-40B4-BE49-F238E27FC236}">
                  <a16:creationId xmlns:a16="http://schemas.microsoft.com/office/drawing/2014/main" id="{513FAA0A-F782-B443-872E-C1B7B15C9FE3}"/>
                </a:ext>
              </a:extLst>
            </p:cNvPr>
            <p:cNvSpPr txBox="1">
              <a:spLocks/>
            </p:cNvSpPr>
            <p:nvPr/>
          </p:nvSpPr>
          <p:spPr bwMode="auto">
            <a:xfrm>
              <a:off x="1270110" y="2672672"/>
              <a:ext cx="3034261"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EMAIL MARKETING</a:t>
              </a:r>
            </a:p>
          </p:txBody>
        </p:sp>
        <p:sp>
          <p:nvSpPr>
            <p:cNvPr id="82958" name="TextBox 20">
              <a:extLst>
                <a:ext uri="{FF2B5EF4-FFF2-40B4-BE49-F238E27FC236}">
                  <a16:creationId xmlns:a16="http://schemas.microsoft.com/office/drawing/2014/main" id="{D0DC3686-EDA8-5E4B-9BF3-1EE435BAFE36}"/>
                </a:ext>
              </a:extLst>
            </p:cNvPr>
            <p:cNvSpPr txBox="1">
              <a:spLocks noChangeArrowheads="1"/>
            </p:cNvSpPr>
            <p:nvPr/>
          </p:nvSpPr>
          <p:spPr bwMode="auto">
            <a:xfrm>
              <a:off x="1270110" y="1964786"/>
              <a:ext cx="833736" cy="70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tx2">
                      <a:lumMod val="60000"/>
                      <a:lumOff val="40000"/>
                    </a:schemeClr>
                  </a:solidFill>
                  <a:latin typeface="linea-basic-10"/>
                </a:rPr>
                <a:t>03.</a:t>
              </a:r>
              <a:endParaRPr lang="en-US" altLang="en-US" sz="4000" dirty="0">
                <a:solidFill>
                  <a:schemeClr val="tx2">
                    <a:lumMod val="60000"/>
                    <a:lumOff val="40000"/>
                  </a:schemeClr>
                </a:solidFill>
              </a:endParaRPr>
            </a:p>
          </p:txBody>
        </p:sp>
      </p:grpSp>
    </p:spTree>
    <p:extLst>
      <p:ext uri="{BB962C8B-B14F-4D97-AF65-F5344CB8AC3E}">
        <p14:creationId xmlns:p14="http://schemas.microsoft.com/office/powerpoint/2010/main" val="312549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trips(downRight)">
                                      <p:cBhvr>
                                        <p:cTn id="17" dur="500"/>
                                        <p:tgtEl>
                                          <p:spTgt spid="2"/>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decel="10000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Placeholder 49">
            <a:extLst>
              <a:ext uri="{FF2B5EF4-FFF2-40B4-BE49-F238E27FC236}">
                <a16:creationId xmlns:a16="http://schemas.microsoft.com/office/drawing/2014/main" id="{8DBE4A58-40CE-2C4B-A3A7-8687D6EB7EAE}"/>
              </a:ext>
            </a:extLst>
          </p:cNvPr>
          <p:cNvPicPr>
            <a:picLocks noGrp="1" noChangeAspect="1"/>
          </p:cNvPicPr>
          <p:nvPr>
            <p:ph type="pic" sz="quarter" idx="12"/>
          </p:nvPr>
        </p:nvPicPr>
        <p:blipFill>
          <a:blip r:embed="rId2" cstate="hqprint">
            <a:extLst>
              <a:ext uri="{28A0092B-C50C-407E-A947-70E740481C1C}">
                <a14:useLocalDpi xmlns:a14="http://schemas.microsoft.com/office/drawing/2010/main"/>
              </a:ext>
            </a:extLst>
          </a:blip>
          <a:srcRect t="65" b="65"/>
          <a:stretch>
            <a:fillRect/>
          </a:stretch>
        </p:blipFill>
        <p:spPr bwMode="auto">
          <a:xfrm>
            <a:off x="8637588" y="2371725"/>
            <a:ext cx="3175000" cy="21145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0" name="Picture Placeholder 9">
            <a:extLst>
              <a:ext uri="{FF2B5EF4-FFF2-40B4-BE49-F238E27FC236}">
                <a16:creationId xmlns:a16="http://schemas.microsoft.com/office/drawing/2014/main" id="{4B630656-5B7E-0A47-9E7C-D2692A38C160}"/>
              </a:ext>
            </a:extLst>
          </p:cNvPr>
          <p:cNvPicPr>
            <a:picLocks noGrp="1" noChangeAspect="1"/>
          </p:cNvPicPr>
          <p:nvPr>
            <p:ph type="pic" sz="quarter" idx="10"/>
          </p:nvPr>
        </p:nvPicPr>
        <p:blipFill>
          <a:blip r:embed="rId4" cstate="hqprint">
            <a:extLst>
              <a:ext uri="{28A0092B-C50C-407E-A947-70E740481C1C}">
                <a14:useLocalDpi xmlns:a14="http://schemas.microsoft.com/office/drawing/2010/main"/>
              </a:ext>
            </a:extLst>
          </a:blip>
          <a:srcRect t="23729" b="23729"/>
          <a:stretch>
            <a:fillRect/>
          </a:stretch>
        </p:blipFill>
        <p:spPr bwMode="auto">
          <a:xfrm>
            <a:off x="371475" y="371475"/>
            <a:ext cx="5708650" cy="20002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E6527F7D-0AE4-BF47-A3F2-3D959FAF17D2}"/>
              </a:ext>
            </a:extLst>
          </p:cNvPr>
          <p:cNvSpPr/>
          <p:nvPr/>
        </p:nvSpPr>
        <p:spPr bwMode="auto">
          <a:xfrm>
            <a:off x="3546475" y="2371725"/>
            <a:ext cx="5091113" cy="2114550"/>
          </a:xfrm>
          <a:prstGeom prst="rect">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nvGrpSpPr>
          <p:cNvPr id="6" name="Group 11">
            <a:extLst>
              <a:ext uri="{FF2B5EF4-FFF2-40B4-BE49-F238E27FC236}">
                <a16:creationId xmlns:a16="http://schemas.microsoft.com/office/drawing/2014/main" id="{213CE5EA-6B8E-DE44-9E92-C7915EA91669}"/>
              </a:ext>
            </a:extLst>
          </p:cNvPr>
          <p:cNvGrpSpPr>
            <a:grpSpLocks/>
          </p:cNvGrpSpPr>
          <p:nvPr/>
        </p:nvGrpSpPr>
        <p:grpSpPr bwMode="auto">
          <a:xfrm>
            <a:off x="6516688" y="4856163"/>
            <a:ext cx="4646612" cy="1047750"/>
            <a:chOff x="4589002" y="3219084"/>
            <a:chExt cx="4646108" cy="1047933"/>
          </a:xfrm>
        </p:grpSpPr>
        <p:sp>
          <p:nvSpPr>
            <p:cNvPr id="13" name="TextBox 12">
              <a:extLst>
                <a:ext uri="{FF2B5EF4-FFF2-40B4-BE49-F238E27FC236}">
                  <a16:creationId xmlns:a16="http://schemas.microsoft.com/office/drawing/2014/main" id="{B08CBAE8-DB7B-1148-BAF9-831FCFDABAC0}"/>
                </a:ext>
              </a:extLst>
            </p:cNvPr>
            <p:cNvSpPr txBox="1"/>
            <p:nvPr/>
          </p:nvSpPr>
          <p:spPr>
            <a:xfrm>
              <a:off x="5224334" y="3509887"/>
              <a:ext cx="4010776"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3997" name="Title 1">
              <a:extLst>
                <a:ext uri="{FF2B5EF4-FFF2-40B4-BE49-F238E27FC236}">
                  <a16:creationId xmlns:a16="http://schemas.microsoft.com/office/drawing/2014/main" id="{A346C782-AD5A-9340-9259-8F3A9E405C86}"/>
                </a:ext>
              </a:extLst>
            </p:cNvPr>
            <p:cNvSpPr txBox="1">
              <a:spLocks/>
            </p:cNvSpPr>
            <p:nvPr/>
          </p:nvSpPr>
          <p:spPr bwMode="auto">
            <a:xfrm>
              <a:off x="5224333" y="3219084"/>
              <a:ext cx="3096175"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THREE</a:t>
              </a:r>
            </a:p>
          </p:txBody>
        </p:sp>
        <p:sp>
          <p:nvSpPr>
            <p:cNvPr id="83998" name="TextBox 14">
              <a:extLst>
                <a:ext uri="{FF2B5EF4-FFF2-40B4-BE49-F238E27FC236}">
                  <a16:creationId xmlns:a16="http://schemas.microsoft.com/office/drawing/2014/main" id="{62377C10-A604-E346-BB8C-4AFDDFC35245}"/>
                </a:ext>
              </a:extLst>
            </p:cNvPr>
            <p:cNvSpPr txBox="1">
              <a:spLocks noChangeArrowheads="1"/>
            </p:cNvSpPr>
            <p:nvPr/>
          </p:nvSpPr>
          <p:spPr bwMode="auto">
            <a:xfrm>
              <a:off x="4589002" y="3271289"/>
              <a:ext cx="588559" cy="70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tx2">
                      <a:lumMod val="60000"/>
                      <a:lumOff val="40000"/>
                    </a:schemeClr>
                  </a:solidFill>
                  <a:latin typeface="linea-basic-10"/>
                </a:rPr>
                <a:t>C.</a:t>
              </a:r>
              <a:endParaRPr lang="en-US" altLang="en-US" sz="4000" dirty="0">
                <a:solidFill>
                  <a:schemeClr val="tx2">
                    <a:lumMod val="60000"/>
                    <a:lumOff val="40000"/>
                  </a:schemeClr>
                </a:solidFill>
              </a:endParaRPr>
            </a:p>
          </p:txBody>
        </p:sp>
      </p:grpSp>
      <p:grpSp>
        <p:nvGrpSpPr>
          <p:cNvPr id="7" name="Group 15">
            <a:extLst>
              <a:ext uri="{FF2B5EF4-FFF2-40B4-BE49-F238E27FC236}">
                <a16:creationId xmlns:a16="http://schemas.microsoft.com/office/drawing/2014/main" id="{3D3D6AC8-1F40-2044-B8CC-2F831ECC5669}"/>
              </a:ext>
            </a:extLst>
          </p:cNvPr>
          <p:cNvGrpSpPr>
            <a:grpSpLocks/>
          </p:cNvGrpSpPr>
          <p:nvPr/>
        </p:nvGrpSpPr>
        <p:grpSpPr bwMode="auto">
          <a:xfrm>
            <a:off x="6516688" y="847725"/>
            <a:ext cx="4646612" cy="1047750"/>
            <a:chOff x="4589002" y="3219084"/>
            <a:chExt cx="4646108" cy="1047933"/>
          </a:xfrm>
        </p:grpSpPr>
        <p:sp>
          <p:nvSpPr>
            <p:cNvPr id="17" name="TextBox 16">
              <a:extLst>
                <a:ext uri="{FF2B5EF4-FFF2-40B4-BE49-F238E27FC236}">
                  <a16:creationId xmlns:a16="http://schemas.microsoft.com/office/drawing/2014/main" id="{D1886C55-E7C0-2749-9DFC-54175BC87F0A}"/>
                </a:ext>
              </a:extLst>
            </p:cNvPr>
            <p:cNvSpPr txBox="1"/>
            <p:nvPr/>
          </p:nvSpPr>
          <p:spPr>
            <a:xfrm>
              <a:off x="5224334" y="3509887"/>
              <a:ext cx="4010776"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r>
                <a:rPr lang="en-US" sz="1200" dirty="0" err="1">
                  <a:solidFill>
                    <a:schemeClr val="tx2">
                      <a:lumMod val="60000"/>
                      <a:lumOff val="40000"/>
                    </a:schemeClr>
                  </a:solidFill>
                  <a:latin typeface="Source Sans Pro" charset="0"/>
                  <a:ea typeface="Source Sans Pro" charset="0"/>
                  <a:cs typeface="Source Sans Pro" charset="0"/>
                </a:rPr>
                <a:t>Lorem</a:t>
              </a:r>
              <a:r>
                <a:rPr lang="en-US" sz="1200" dirty="0">
                  <a:solidFill>
                    <a:schemeClr val="tx2">
                      <a:lumMod val="60000"/>
                      <a:lumOff val="40000"/>
                    </a:schemeClr>
                  </a:solidFill>
                  <a:latin typeface="Source Sans Pro" charset="0"/>
                  <a:ea typeface="Source Sans Pro" charset="0"/>
                  <a:cs typeface="Source Sans Pro" charset="0"/>
                </a:rPr>
                <a:t> </a:t>
              </a:r>
              <a:r>
                <a:rPr lang="en-US" sz="1200" dirty="0" err="1">
                  <a:solidFill>
                    <a:schemeClr val="tx2">
                      <a:lumMod val="60000"/>
                      <a:lumOff val="40000"/>
                    </a:schemeClr>
                  </a:solidFill>
                  <a:latin typeface="Source Sans Pro" charset="0"/>
                  <a:ea typeface="Source Sans Pro" charset="0"/>
                  <a:cs typeface="Source Sans Pro" charset="0"/>
                </a:rPr>
                <a:t>Ipsum</a:t>
              </a:r>
              <a:r>
                <a:rPr lang="en-US" sz="1200" dirty="0">
                  <a:solidFill>
                    <a:schemeClr val="tx2">
                      <a:lumMod val="60000"/>
                      <a:lumOff val="40000"/>
                    </a:schemeClr>
                  </a:solidFill>
                  <a:latin typeface="Source Sans Pro" charset="0"/>
                  <a:ea typeface="Source Sans Pro" charset="0"/>
                  <a:cs typeface="Source Sans Pro" charset="0"/>
                </a:rPr>
                <a:t> is simply dummy text of the printing and typesetting industry. </a:t>
              </a:r>
            </a:p>
          </p:txBody>
        </p:sp>
        <p:sp>
          <p:nvSpPr>
            <p:cNvPr id="83994" name="Title 1">
              <a:extLst>
                <a:ext uri="{FF2B5EF4-FFF2-40B4-BE49-F238E27FC236}">
                  <a16:creationId xmlns:a16="http://schemas.microsoft.com/office/drawing/2014/main" id="{C5917CAD-33EB-5543-9F9C-86451EC9241C}"/>
                </a:ext>
              </a:extLst>
            </p:cNvPr>
            <p:cNvSpPr txBox="1">
              <a:spLocks/>
            </p:cNvSpPr>
            <p:nvPr/>
          </p:nvSpPr>
          <p:spPr bwMode="auto">
            <a:xfrm>
              <a:off x="5224333" y="3219084"/>
              <a:ext cx="3096175"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ONE</a:t>
              </a:r>
            </a:p>
          </p:txBody>
        </p:sp>
        <p:sp>
          <p:nvSpPr>
            <p:cNvPr id="83995" name="TextBox 18">
              <a:extLst>
                <a:ext uri="{FF2B5EF4-FFF2-40B4-BE49-F238E27FC236}">
                  <a16:creationId xmlns:a16="http://schemas.microsoft.com/office/drawing/2014/main" id="{25E0BC93-2914-CC4B-89B7-10A8F8D504F6}"/>
                </a:ext>
              </a:extLst>
            </p:cNvPr>
            <p:cNvSpPr txBox="1">
              <a:spLocks noChangeArrowheads="1"/>
            </p:cNvSpPr>
            <p:nvPr/>
          </p:nvSpPr>
          <p:spPr bwMode="auto">
            <a:xfrm>
              <a:off x="4589002" y="3271289"/>
              <a:ext cx="614012" cy="70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tx2">
                      <a:lumMod val="60000"/>
                      <a:lumOff val="40000"/>
                    </a:schemeClr>
                  </a:solidFill>
                  <a:latin typeface="linea-basic-10"/>
                </a:rPr>
                <a:t>A.</a:t>
              </a:r>
              <a:endParaRPr lang="en-US" altLang="en-US" sz="4000" dirty="0">
                <a:solidFill>
                  <a:schemeClr val="tx2">
                    <a:lumMod val="60000"/>
                    <a:lumOff val="40000"/>
                  </a:schemeClr>
                </a:solidFill>
              </a:endParaRPr>
            </a:p>
          </p:txBody>
        </p:sp>
      </p:grpSp>
      <p:grpSp>
        <p:nvGrpSpPr>
          <p:cNvPr id="8" name="Group 19">
            <a:extLst>
              <a:ext uri="{FF2B5EF4-FFF2-40B4-BE49-F238E27FC236}">
                <a16:creationId xmlns:a16="http://schemas.microsoft.com/office/drawing/2014/main" id="{6908CFF9-3641-EB44-80F6-C8080BC69C0C}"/>
              </a:ext>
            </a:extLst>
          </p:cNvPr>
          <p:cNvGrpSpPr>
            <a:grpSpLocks/>
          </p:cNvGrpSpPr>
          <p:nvPr/>
        </p:nvGrpSpPr>
        <p:grpSpPr bwMode="auto">
          <a:xfrm>
            <a:off x="3889375" y="2905125"/>
            <a:ext cx="4645025" cy="1047750"/>
            <a:chOff x="4589002" y="3219084"/>
            <a:chExt cx="4646108" cy="1047933"/>
          </a:xfrm>
        </p:grpSpPr>
        <p:sp>
          <p:nvSpPr>
            <p:cNvPr id="21" name="TextBox 20">
              <a:extLst>
                <a:ext uri="{FF2B5EF4-FFF2-40B4-BE49-F238E27FC236}">
                  <a16:creationId xmlns:a16="http://schemas.microsoft.com/office/drawing/2014/main" id="{24611FD8-E44A-A44E-B46B-617CDE676B13}"/>
                </a:ext>
              </a:extLst>
            </p:cNvPr>
            <p:cNvSpPr txBox="1"/>
            <p:nvPr/>
          </p:nvSpPr>
          <p:spPr>
            <a:xfrm>
              <a:off x="5224334" y="3509887"/>
              <a:ext cx="4010776" cy="757130"/>
            </a:xfrm>
            <a:prstGeom prst="rect">
              <a:avLst/>
            </a:prstGeom>
            <a:noFill/>
          </p:spPr>
          <p:txBody>
            <a:bodyPr>
              <a:spAutoFit/>
            </a:bodyPr>
            <a:lstStyle/>
            <a:p>
              <a:pPr fontAlgn="auto">
                <a:lnSpc>
                  <a:spcPct val="120000"/>
                </a:lnSpc>
                <a:spcBef>
                  <a:spcPts val="0"/>
                </a:spcBef>
                <a:spcAft>
                  <a:spcPts val="0"/>
                </a:spcAft>
                <a:defRPr/>
              </a:pPr>
              <a:r>
                <a:rPr lang="en-US" sz="1200" dirty="0" err="1">
                  <a:solidFill>
                    <a:schemeClr val="bg1"/>
                  </a:solidFill>
                  <a:latin typeface="Source Sans Pro" charset="0"/>
                  <a:ea typeface="Source Sans Pro" charset="0"/>
                  <a:cs typeface="Source Sans Pro" charset="0"/>
                </a:rPr>
                <a:t>Lorem</a:t>
              </a:r>
              <a:r>
                <a:rPr lang="en-US" sz="1200" dirty="0">
                  <a:solidFill>
                    <a:schemeClr val="bg1"/>
                  </a:solidFill>
                  <a:latin typeface="Source Sans Pro" charset="0"/>
                  <a:ea typeface="Source Sans Pro" charset="0"/>
                  <a:cs typeface="Source Sans Pro" charset="0"/>
                </a:rPr>
                <a:t> </a:t>
              </a:r>
              <a:r>
                <a:rPr lang="en-US" sz="1200" dirty="0" err="1">
                  <a:solidFill>
                    <a:schemeClr val="bg1"/>
                  </a:solidFill>
                  <a:latin typeface="Source Sans Pro" charset="0"/>
                  <a:ea typeface="Source Sans Pro" charset="0"/>
                  <a:cs typeface="Source Sans Pro" charset="0"/>
                </a:rPr>
                <a:t>Ipsum</a:t>
              </a:r>
              <a:r>
                <a:rPr lang="en-US" sz="1200" dirty="0">
                  <a:solidFill>
                    <a:schemeClr val="bg1"/>
                  </a:solidFill>
                  <a:latin typeface="Source Sans Pro" charset="0"/>
                  <a:ea typeface="Source Sans Pro" charset="0"/>
                  <a:cs typeface="Source Sans Pro" charset="0"/>
                </a:rPr>
                <a:t> is simply dummy text of the printing and typesetting industry. </a:t>
              </a:r>
              <a:r>
                <a:rPr lang="en-US" sz="1200" dirty="0" err="1">
                  <a:solidFill>
                    <a:schemeClr val="bg1"/>
                  </a:solidFill>
                  <a:latin typeface="Source Sans Pro" charset="0"/>
                  <a:ea typeface="Source Sans Pro" charset="0"/>
                  <a:cs typeface="Source Sans Pro" charset="0"/>
                </a:rPr>
                <a:t>Lorem</a:t>
              </a:r>
              <a:r>
                <a:rPr lang="en-US" sz="1200" dirty="0">
                  <a:solidFill>
                    <a:schemeClr val="bg1"/>
                  </a:solidFill>
                  <a:latin typeface="Source Sans Pro" charset="0"/>
                  <a:ea typeface="Source Sans Pro" charset="0"/>
                  <a:cs typeface="Source Sans Pro" charset="0"/>
                </a:rPr>
                <a:t> </a:t>
              </a:r>
              <a:r>
                <a:rPr lang="en-US" sz="1200" dirty="0" err="1">
                  <a:solidFill>
                    <a:schemeClr val="bg1"/>
                  </a:solidFill>
                  <a:latin typeface="Source Sans Pro" charset="0"/>
                  <a:ea typeface="Source Sans Pro" charset="0"/>
                  <a:cs typeface="Source Sans Pro" charset="0"/>
                </a:rPr>
                <a:t>Ipsum</a:t>
              </a:r>
              <a:r>
                <a:rPr lang="en-US" sz="1200" dirty="0">
                  <a:solidFill>
                    <a:schemeClr val="bg1"/>
                  </a:solidFill>
                  <a:latin typeface="Source Sans Pro" charset="0"/>
                  <a:ea typeface="Source Sans Pro" charset="0"/>
                  <a:cs typeface="Source Sans Pro" charset="0"/>
                </a:rPr>
                <a:t> is simply dummy text of the printing and typesetting industry. </a:t>
              </a:r>
            </a:p>
          </p:txBody>
        </p:sp>
        <p:sp>
          <p:nvSpPr>
            <p:cNvPr id="83991" name="Title 1">
              <a:extLst>
                <a:ext uri="{FF2B5EF4-FFF2-40B4-BE49-F238E27FC236}">
                  <a16:creationId xmlns:a16="http://schemas.microsoft.com/office/drawing/2014/main" id="{88490810-8C2F-1340-A81D-54EA9D07CAFB}"/>
                </a:ext>
              </a:extLst>
            </p:cNvPr>
            <p:cNvSpPr txBox="1">
              <a:spLocks/>
            </p:cNvSpPr>
            <p:nvPr/>
          </p:nvSpPr>
          <p:spPr bwMode="auto">
            <a:xfrm>
              <a:off x="5224333" y="3219084"/>
              <a:ext cx="3096175" cy="36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SERVICE TWO</a:t>
              </a:r>
            </a:p>
          </p:txBody>
        </p:sp>
        <p:sp>
          <p:nvSpPr>
            <p:cNvPr id="83992" name="TextBox 22">
              <a:extLst>
                <a:ext uri="{FF2B5EF4-FFF2-40B4-BE49-F238E27FC236}">
                  <a16:creationId xmlns:a16="http://schemas.microsoft.com/office/drawing/2014/main" id="{4BFEE906-FE63-214E-A2AF-82253006B50E}"/>
                </a:ext>
              </a:extLst>
            </p:cNvPr>
            <p:cNvSpPr txBox="1">
              <a:spLocks noChangeArrowheads="1"/>
            </p:cNvSpPr>
            <p:nvPr/>
          </p:nvSpPr>
          <p:spPr bwMode="auto">
            <a:xfrm>
              <a:off x="4589002" y="3271289"/>
              <a:ext cx="593570" cy="70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000" dirty="0">
                  <a:solidFill>
                    <a:schemeClr val="bg1"/>
                  </a:solidFill>
                  <a:latin typeface="linea-basic-10"/>
                  <a:ea typeface="linea-basic-10"/>
                  <a:cs typeface="linea-basic-10"/>
                </a:rPr>
                <a:t>B.</a:t>
              </a:r>
              <a:endParaRPr lang="en-US" altLang="en-US" sz="4000" dirty="0">
                <a:solidFill>
                  <a:schemeClr val="bg1"/>
                </a:solidFill>
              </a:endParaRPr>
            </a:p>
          </p:txBody>
        </p:sp>
      </p:grpSp>
      <p:pic>
        <p:nvPicPr>
          <p:cNvPr id="36" name="Picture Placeholder 35">
            <a:extLst>
              <a:ext uri="{FF2B5EF4-FFF2-40B4-BE49-F238E27FC236}">
                <a16:creationId xmlns:a16="http://schemas.microsoft.com/office/drawing/2014/main" id="{F747570D-AF44-F740-9CEF-CD5688752618}"/>
              </a:ext>
            </a:extLst>
          </p:cNvPr>
          <p:cNvPicPr>
            <a:picLocks noGrp="1" noChangeAspect="1"/>
          </p:cNvPicPr>
          <p:nvPr>
            <p:ph type="pic" sz="quarter" idx="13"/>
          </p:nvPr>
        </p:nvPicPr>
        <p:blipFill>
          <a:blip r:embed="rId5" cstate="hqprint">
            <a:extLst>
              <a:ext uri="{28A0092B-C50C-407E-A947-70E740481C1C}">
                <a14:useLocalDpi xmlns:a14="http://schemas.microsoft.com/office/drawing/2010/main"/>
              </a:ext>
            </a:extLst>
          </a:blip>
          <a:srcRect t="32" b="32"/>
          <a:stretch>
            <a:fillRect/>
          </a:stretch>
        </p:blipFill>
        <p:spPr/>
      </p:pic>
      <p:pic>
        <p:nvPicPr>
          <p:cNvPr id="48" name="Picture Placeholder 47">
            <a:extLst>
              <a:ext uri="{FF2B5EF4-FFF2-40B4-BE49-F238E27FC236}">
                <a16:creationId xmlns:a16="http://schemas.microsoft.com/office/drawing/2014/main" id="{2BEDCDB4-E4F9-F648-960C-6BEDFF7808AF}"/>
              </a:ext>
            </a:extLst>
          </p:cNvPr>
          <p:cNvPicPr>
            <a:picLocks noGrp="1" noChangeAspect="1"/>
          </p:cNvPicPr>
          <p:nvPr>
            <p:ph type="pic" sz="quarter" idx="11"/>
          </p:nvPr>
        </p:nvPicPr>
        <p:blipFill rotWithShape="1">
          <a:blip r:embed="rId6" cstate="hqprint">
            <a:extLst>
              <a:ext uri="{28A0092B-C50C-407E-A947-70E740481C1C}">
                <a14:useLocalDpi xmlns:a14="http://schemas.microsoft.com/office/drawing/2010/main"/>
              </a:ext>
            </a:extLst>
          </a:blip>
          <a:srcRect t="10277" b="37165"/>
          <a:stretch/>
        </p:blipFill>
        <p:spPr>
          <a:xfrm>
            <a:off x="370703" y="4485503"/>
            <a:ext cx="5708822" cy="2001793"/>
          </a:xfrm>
        </p:spPr>
      </p:pic>
    </p:spTree>
    <p:extLst>
      <p:ext uri="{BB962C8B-B14F-4D97-AF65-F5344CB8AC3E}">
        <p14:creationId xmlns:p14="http://schemas.microsoft.com/office/powerpoint/2010/main" val="22238154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additive="base">
                                        <p:cTn id="17" dur="500" fill="hold"/>
                                        <p:tgtEl>
                                          <p:spTgt spid="36"/>
                                        </p:tgtEl>
                                        <p:attrNameLst>
                                          <p:attrName>ppt_x</p:attrName>
                                        </p:attrNameLst>
                                      </p:cBhvr>
                                      <p:tavLst>
                                        <p:tav tm="0">
                                          <p:val>
                                            <p:strVal val="0-#ppt_w/2"/>
                                          </p:val>
                                        </p:tav>
                                        <p:tav tm="100000">
                                          <p:val>
                                            <p:strVal val="#ppt_x"/>
                                          </p:val>
                                        </p:tav>
                                      </p:tavLst>
                                    </p:anim>
                                    <p:anim calcmode="lin" valueType="num">
                                      <p:cBhvr additive="base">
                                        <p:cTn id="18" dur="500" fill="hold"/>
                                        <p:tgtEl>
                                          <p:spTgt spid="3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decel="10000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2" decel="100000" fill="hold" nodeType="after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500" fill="hold"/>
                                        <p:tgtEl>
                                          <p:spTgt spid="50"/>
                                        </p:tgtEl>
                                        <p:attrNameLst>
                                          <p:attrName>ppt_x</p:attrName>
                                        </p:attrNameLst>
                                      </p:cBhvr>
                                      <p:tavLst>
                                        <p:tav tm="0">
                                          <p:val>
                                            <p:strVal val="1+#ppt_w/2"/>
                                          </p:val>
                                        </p:tav>
                                        <p:tav tm="100000">
                                          <p:val>
                                            <p:strVal val="#ppt_x"/>
                                          </p:val>
                                        </p:tav>
                                      </p:tavLst>
                                    </p:anim>
                                    <p:anim calcmode="lin" valueType="num">
                                      <p:cBhvr additive="base">
                                        <p:cTn id="33" dur="500" fill="hold"/>
                                        <p:tgtEl>
                                          <p:spTgt spid="50"/>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100000" fill="hold"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500" fill="hold"/>
                                        <p:tgtEl>
                                          <p:spTgt spid="48"/>
                                        </p:tgtEl>
                                        <p:attrNameLst>
                                          <p:attrName>ppt_x</p:attrName>
                                        </p:attrNameLst>
                                      </p:cBhvr>
                                      <p:tavLst>
                                        <p:tav tm="0">
                                          <p:val>
                                            <p:strVal val="0-#ppt_w/2"/>
                                          </p:val>
                                        </p:tav>
                                        <p:tav tm="100000">
                                          <p:val>
                                            <p:strVal val="#ppt_x"/>
                                          </p:val>
                                        </p:tav>
                                      </p:tavLst>
                                    </p:anim>
                                    <p:anim calcmode="lin" valueType="num">
                                      <p:cBhvr additive="base">
                                        <p:cTn id="38" dur="500" fill="hold"/>
                                        <p:tgtEl>
                                          <p:spTgt spid="48"/>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1+#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0"/>
            <a:ext cx="12192000" cy="6858000"/>
          </a:xfrm>
          <a:prstGeom prst="rect">
            <a:avLst/>
          </a:prstGeom>
          <a:blipFill dpi="0" rotWithShape="1">
            <a:blip r:embed="rId2" cstate="hqprint">
              <a:extLst>
                <a:ext uri="{28A0092B-C50C-407E-A947-70E740481C1C}">
                  <a14:useLocalDpi xmlns:a14="http://schemas.microsoft.com/office/drawing/2010/main"/>
                </a:ext>
              </a:extLst>
            </a:blip>
            <a:srcRect/>
            <a:stretch>
              <a:fillRect t="-3334" b="-3334"/>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0" name="Shape 1833"/>
          <p:cNvSpPr/>
          <p:nvPr/>
        </p:nvSpPr>
        <p:spPr>
          <a:xfrm>
            <a:off x="1" y="-7843"/>
            <a:ext cx="5228824" cy="6865844"/>
          </a:xfrm>
          <a:prstGeom prst="rect">
            <a:avLst/>
          </a:prstGeom>
          <a:solidFill>
            <a:schemeClr val="accent2">
              <a:alpha val="80000"/>
            </a:schemeClr>
          </a:solidFill>
          <a:ln w="12700">
            <a:miter lim="400000"/>
          </a:ln>
        </p:spPr>
        <p:txBody>
          <a:bodyPr lIns="0" tIns="0" rIns="0" bIns="0" anchor="ctr"/>
          <a:lstStyle/>
          <a:p>
            <a:pPr lvl="0" algn="ctr">
              <a:defRPr sz="3200">
                <a:solidFill>
                  <a:srgbClr val="FFFFFF"/>
                </a:solidFill>
              </a:defRPr>
            </a:pPr>
            <a:endParaRPr sz="4267">
              <a:latin typeface="Arial" panose="020B0604020202020204" pitchFamily="34" charset="0"/>
              <a:cs typeface="Arial" panose="020B0604020202020204" pitchFamily="34" charset="0"/>
            </a:endParaRPr>
          </a:p>
        </p:txBody>
      </p:sp>
      <p:grpSp>
        <p:nvGrpSpPr>
          <p:cNvPr id="56" name="Group 55"/>
          <p:cNvGrpSpPr/>
          <p:nvPr/>
        </p:nvGrpSpPr>
        <p:grpSpPr>
          <a:xfrm>
            <a:off x="1080481" y="4169812"/>
            <a:ext cx="3419449" cy="473008"/>
            <a:chOff x="6467081" y="2402836"/>
            <a:chExt cx="2564587" cy="354756"/>
          </a:xfrm>
        </p:grpSpPr>
        <p:sp>
          <p:nvSpPr>
            <p:cNvPr id="57" name="TextBox 56"/>
            <p:cNvSpPr txBox="1"/>
            <p:nvPr/>
          </p:nvSpPr>
          <p:spPr>
            <a:xfrm>
              <a:off x="6871641" y="2402836"/>
              <a:ext cx="2160027" cy="346249"/>
            </a:xfrm>
            <a:prstGeom prst="rect">
              <a:avLst/>
            </a:prstGeom>
            <a:noFill/>
          </p:spPr>
          <p:txBody>
            <a:bodyPr wrap="square" rtlCol="0">
              <a:spAutoFit/>
            </a:bodyPr>
            <a:lstStyle/>
            <a:p>
              <a:r>
                <a:rPr lang="en-US" sz="12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endParaRPr>
            </a:p>
            <a:p>
              <a:r>
                <a:rPr lang="en-US" sz="1200"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200" b="1" dirty="0">
                <a:solidFill>
                  <a:schemeClr val="bg1">
                    <a:lumMod val="95000"/>
                  </a:schemeClr>
                </a:solidFill>
                <a:latin typeface="Arial" panose="020B0604020202020204" pitchFamily="34" charset="0"/>
                <a:cs typeface="Arial" panose="020B0604020202020204" pitchFamily="34" charset="0"/>
              </a:endParaRPr>
            </a:p>
          </p:txBody>
        </p:sp>
        <p:sp>
          <p:nvSpPr>
            <p:cNvPr id="58" name="Freeform 173"/>
            <p:cNvSpPr>
              <a:spLocks noEditPoints="1"/>
            </p:cNvSpPr>
            <p:nvPr/>
          </p:nvSpPr>
          <p:spPr bwMode="auto">
            <a:xfrm>
              <a:off x="6467081" y="2463578"/>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solidFill>
                  <a:schemeClr val="bg1">
                    <a:lumMod val="95000"/>
                  </a:schemeClr>
                </a:solidFill>
                <a:latin typeface="Arial" panose="020B0604020202020204" pitchFamily="34" charset="0"/>
                <a:cs typeface="Arial" panose="020B0604020202020204" pitchFamily="34" charset="0"/>
              </a:endParaRPr>
            </a:p>
          </p:txBody>
        </p:sp>
      </p:grpSp>
      <p:grpSp>
        <p:nvGrpSpPr>
          <p:cNvPr id="59" name="Group 58"/>
          <p:cNvGrpSpPr/>
          <p:nvPr/>
        </p:nvGrpSpPr>
        <p:grpSpPr>
          <a:xfrm>
            <a:off x="1087279" y="3260553"/>
            <a:ext cx="3412651" cy="461666"/>
            <a:chOff x="6472180" y="1763004"/>
            <a:chExt cx="2559488" cy="346249"/>
          </a:xfrm>
        </p:grpSpPr>
        <p:sp>
          <p:nvSpPr>
            <p:cNvPr id="60" name="TextBox 59"/>
            <p:cNvSpPr txBox="1"/>
            <p:nvPr/>
          </p:nvSpPr>
          <p:spPr>
            <a:xfrm>
              <a:off x="6871641" y="1763004"/>
              <a:ext cx="2160027" cy="346249"/>
            </a:xfrm>
            <a:prstGeom prst="rect">
              <a:avLst/>
            </a:prstGeom>
            <a:noFill/>
          </p:spPr>
          <p:txBody>
            <a:bodyPr wrap="square" rtlCol="0">
              <a:spAutoFit/>
            </a:bodyPr>
            <a:lstStyle/>
            <a:p>
              <a:r>
                <a:rPr lang="en-US" sz="12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endParaRPr>
            </a:p>
            <a:p>
              <a:r>
                <a:rPr lang="en-US" sz="1200"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200" b="1" dirty="0">
                <a:solidFill>
                  <a:schemeClr val="bg1">
                    <a:lumMod val="95000"/>
                  </a:schemeClr>
                </a:solidFill>
                <a:latin typeface="Arial" panose="020B0604020202020204" pitchFamily="34" charset="0"/>
                <a:cs typeface="Arial" panose="020B0604020202020204" pitchFamily="34" charset="0"/>
              </a:endParaRPr>
            </a:p>
          </p:txBody>
        </p:sp>
        <p:sp>
          <p:nvSpPr>
            <p:cNvPr id="63" name="Freeform 175"/>
            <p:cNvSpPr>
              <a:spLocks noEditPoints="1"/>
            </p:cNvSpPr>
            <p:nvPr/>
          </p:nvSpPr>
          <p:spPr bwMode="auto">
            <a:xfrm>
              <a:off x="6472180" y="1879829"/>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solidFill>
                  <a:schemeClr val="bg1">
                    <a:lumMod val="95000"/>
                  </a:schemeClr>
                </a:solidFill>
                <a:latin typeface="Arial" panose="020B0604020202020204" pitchFamily="34" charset="0"/>
                <a:cs typeface="Arial" panose="020B0604020202020204" pitchFamily="34" charset="0"/>
              </a:endParaRPr>
            </a:p>
          </p:txBody>
        </p:sp>
      </p:grpSp>
      <p:grpSp>
        <p:nvGrpSpPr>
          <p:cNvPr id="64" name="Group 63"/>
          <p:cNvGrpSpPr/>
          <p:nvPr/>
        </p:nvGrpSpPr>
        <p:grpSpPr>
          <a:xfrm>
            <a:off x="1087279" y="2351289"/>
            <a:ext cx="3412651" cy="461666"/>
            <a:chOff x="6472180" y="1123172"/>
            <a:chExt cx="2559488" cy="346249"/>
          </a:xfrm>
        </p:grpSpPr>
        <p:sp>
          <p:nvSpPr>
            <p:cNvPr id="65" name="TextBox 64"/>
            <p:cNvSpPr txBox="1"/>
            <p:nvPr/>
          </p:nvSpPr>
          <p:spPr>
            <a:xfrm>
              <a:off x="6871641" y="1123172"/>
              <a:ext cx="2160027" cy="346249"/>
            </a:xfrm>
            <a:prstGeom prst="rect">
              <a:avLst/>
            </a:prstGeom>
            <a:noFill/>
          </p:spPr>
          <p:txBody>
            <a:bodyPr wrap="square" rtlCol="0">
              <a:spAutoFit/>
            </a:bodyPr>
            <a:lstStyle/>
            <a:p>
              <a:r>
                <a:rPr lang="en-US" sz="12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endParaRPr>
            </a:p>
            <a:p>
              <a:r>
                <a:rPr lang="en-US" sz="1200"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200" b="1" dirty="0">
                <a:solidFill>
                  <a:schemeClr val="bg1">
                    <a:lumMod val="95000"/>
                  </a:schemeClr>
                </a:solidFill>
                <a:latin typeface="Arial" panose="020B0604020202020204" pitchFamily="34" charset="0"/>
                <a:cs typeface="Arial" panose="020B0604020202020204" pitchFamily="34" charset="0"/>
              </a:endParaRPr>
            </a:p>
          </p:txBody>
        </p:sp>
        <p:sp>
          <p:nvSpPr>
            <p:cNvPr id="66" name="Freeform 190"/>
            <p:cNvSpPr>
              <a:spLocks noEditPoints="1"/>
            </p:cNvSpPr>
            <p:nvPr/>
          </p:nvSpPr>
          <p:spPr bwMode="auto">
            <a:xfrm>
              <a:off x="6472180" y="1214505"/>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solidFill>
                  <a:schemeClr val="bg1">
                    <a:lumMod val="95000"/>
                  </a:schemeClr>
                </a:solidFill>
                <a:latin typeface="Arial" panose="020B0604020202020204" pitchFamily="34" charset="0"/>
                <a:cs typeface="Arial" panose="020B0604020202020204" pitchFamily="34" charset="0"/>
              </a:endParaRPr>
            </a:p>
          </p:txBody>
        </p:sp>
      </p:grpSp>
      <p:grpSp>
        <p:nvGrpSpPr>
          <p:cNvPr id="67" name="Group 66"/>
          <p:cNvGrpSpPr/>
          <p:nvPr/>
        </p:nvGrpSpPr>
        <p:grpSpPr>
          <a:xfrm>
            <a:off x="1089545" y="5079081"/>
            <a:ext cx="3410385" cy="467910"/>
            <a:chOff x="6473879" y="3042668"/>
            <a:chExt cx="2557789" cy="350932"/>
          </a:xfrm>
        </p:grpSpPr>
        <p:sp>
          <p:nvSpPr>
            <p:cNvPr id="68" name="TextBox 67"/>
            <p:cNvSpPr txBox="1"/>
            <p:nvPr/>
          </p:nvSpPr>
          <p:spPr>
            <a:xfrm>
              <a:off x="6871641" y="3042668"/>
              <a:ext cx="2160027" cy="346249"/>
            </a:xfrm>
            <a:prstGeom prst="rect">
              <a:avLst/>
            </a:prstGeom>
            <a:noFill/>
          </p:spPr>
          <p:txBody>
            <a:bodyPr wrap="square" rtlCol="0">
              <a:spAutoFit/>
            </a:bodyPr>
            <a:lstStyle/>
            <a:p>
              <a:r>
                <a:rPr lang="en-US" sz="12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TREE SERVICE ONE</a:t>
              </a:r>
              <a:endParaRPr lang="en-US" sz="600" b="1"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endParaRPr>
            </a:p>
            <a:p>
              <a:r>
                <a:rPr lang="en-US" sz="1200" dirty="0">
                  <a:solidFill>
                    <a:schemeClr val="bg1">
                      <a:lumMod val="95000"/>
                    </a:schemeClr>
                  </a:solidFill>
                  <a:latin typeface="Arial" panose="020B0604020202020204" pitchFamily="34" charset="0"/>
                  <a:ea typeface="Roboto Light" panose="02000000000000000000" pitchFamily="2" charset="0"/>
                  <a:cs typeface="Arial" panose="020B0604020202020204" pitchFamily="34" charset="0"/>
                </a:rPr>
                <a:t>Dessert tiramisu sweet cotton</a:t>
              </a:r>
              <a:endParaRPr lang="en-US" sz="1200" b="1" dirty="0">
                <a:solidFill>
                  <a:schemeClr val="bg1">
                    <a:lumMod val="95000"/>
                  </a:schemeClr>
                </a:solidFill>
                <a:latin typeface="Arial" panose="020B0604020202020204" pitchFamily="34" charset="0"/>
                <a:cs typeface="Arial" panose="020B0604020202020204" pitchFamily="34" charset="0"/>
              </a:endParaRPr>
            </a:p>
          </p:txBody>
        </p:sp>
        <p:sp>
          <p:nvSpPr>
            <p:cNvPr id="69" name="Freeform 222"/>
            <p:cNvSpPr>
              <a:spLocks noEditPoints="1"/>
            </p:cNvSpPr>
            <p:nvPr/>
          </p:nvSpPr>
          <p:spPr bwMode="auto">
            <a:xfrm>
              <a:off x="6473879" y="3107233"/>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600">
                <a:solidFill>
                  <a:schemeClr val="bg1">
                    <a:lumMod val="95000"/>
                  </a:schemeClr>
                </a:solidFill>
                <a:latin typeface="Arial" panose="020B0604020202020204" pitchFamily="34" charset="0"/>
                <a:cs typeface="Arial" panose="020B0604020202020204" pitchFamily="34" charset="0"/>
              </a:endParaRPr>
            </a:p>
          </p:txBody>
        </p:sp>
      </p:grpSp>
      <p:sp>
        <p:nvSpPr>
          <p:cNvPr id="73" name="TextBox 72"/>
          <p:cNvSpPr txBox="1"/>
          <p:nvPr/>
        </p:nvSpPr>
        <p:spPr>
          <a:xfrm>
            <a:off x="1080481" y="715728"/>
            <a:ext cx="4148343" cy="938719"/>
          </a:xfrm>
          <a:prstGeom prst="rect">
            <a:avLst/>
          </a:prstGeom>
          <a:noFill/>
        </p:spPr>
        <p:txBody>
          <a:bodyPr wrap="square" lIns="0" rIns="0" rtlCol="0">
            <a:spAutoFit/>
          </a:bodyPr>
          <a:lstStyle/>
          <a:p>
            <a:r>
              <a:rPr lang="en-US" sz="1200" dirty="0">
                <a:solidFill>
                  <a:schemeClr val="bg1">
                    <a:lumMod val="95000"/>
                  </a:schemeClr>
                </a:solidFill>
                <a:latin typeface="Arial" panose="020B0604020202020204" pitchFamily="34" charset="0"/>
                <a:cs typeface="Arial" panose="020B0604020202020204" pitchFamily="34" charset="0"/>
              </a:rPr>
              <a:t>SERVICES 05</a:t>
            </a:r>
          </a:p>
          <a:p>
            <a:r>
              <a:rPr lang="en-US" sz="1200" b="1" dirty="0">
                <a:solidFill>
                  <a:schemeClr val="bg1">
                    <a:lumMod val="95000"/>
                  </a:schemeClr>
                </a:solidFill>
                <a:latin typeface="Arial" panose="020B0604020202020204" pitchFamily="34" charset="0"/>
                <a:cs typeface="Arial" panose="020B0604020202020204" pitchFamily="34" charset="0"/>
              </a:rPr>
              <a:t>OUR COMPANY</a:t>
            </a:r>
          </a:p>
          <a:p>
            <a:endParaRPr lang="en-US" sz="300" dirty="0">
              <a:solidFill>
                <a:schemeClr val="bg1">
                  <a:lumMod val="95000"/>
                </a:schemeClr>
              </a:solidFill>
              <a:latin typeface="Arial" panose="020B0604020202020204" pitchFamily="34" charset="0"/>
              <a:cs typeface="Arial" panose="020B0604020202020204" pitchFamily="34" charset="0"/>
            </a:endParaRPr>
          </a:p>
          <a:p>
            <a:r>
              <a:rPr lang="en-US" sz="2800" b="1" dirty="0">
                <a:solidFill>
                  <a:schemeClr val="bg1">
                    <a:lumMod val="95000"/>
                  </a:schemeClr>
                </a:solidFill>
                <a:latin typeface="Arial" panose="020B0604020202020204" pitchFamily="34" charset="0"/>
                <a:cs typeface="Arial" panose="020B0604020202020204" pitchFamily="34" charset="0"/>
              </a:rPr>
              <a:t>WHAT WE OFFER</a:t>
            </a:r>
          </a:p>
        </p:txBody>
      </p:sp>
      <p:sp>
        <p:nvSpPr>
          <p:cNvPr id="27" name="Rectangle 26">
            <a:extLst>
              <a:ext uri="{FF2B5EF4-FFF2-40B4-BE49-F238E27FC236}">
                <a16:creationId xmlns:a16="http://schemas.microsoft.com/office/drawing/2014/main" id="{4C29CCDF-68E2-5D4F-B480-70E963271535}"/>
              </a:ext>
            </a:extLst>
          </p:cNvPr>
          <p:cNvSpPr/>
          <p:nvPr/>
        </p:nvSpPr>
        <p:spPr>
          <a:xfrm>
            <a:off x="10333432" y="519926"/>
            <a:ext cx="1000125" cy="1000125"/>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2357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0-#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64"/>
                                        </p:tgtEl>
                                        <p:attrNameLst>
                                          <p:attrName>style.visibility</p:attrName>
                                        </p:attrNameLst>
                                      </p:cBhvr>
                                      <p:to>
                                        <p:strVal val="visible"/>
                                      </p:to>
                                    </p:set>
                                    <p:anim calcmode="lin" valueType="num">
                                      <p:cBhvr additive="base">
                                        <p:cTn id="22" dur="500" fill="hold"/>
                                        <p:tgtEl>
                                          <p:spTgt spid="64"/>
                                        </p:tgtEl>
                                        <p:attrNameLst>
                                          <p:attrName>ppt_x</p:attrName>
                                        </p:attrNameLst>
                                      </p:cBhvr>
                                      <p:tavLst>
                                        <p:tav tm="0">
                                          <p:val>
                                            <p:strVal val="0-#ppt_w/2"/>
                                          </p:val>
                                        </p:tav>
                                        <p:tav tm="100000">
                                          <p:val>
                                            <p:strVal val="#ppt_x"/>
                                          </p:val>
                                        </p:tav>
                                      </p:tavLst>
                                    </p:anim>
                                    <p:anim calcmode="lin" valueType="num">
                                      <p:cBhvr additive="base">
                                        <p:cTn id="23" dur="500" fill="hold"/>
                                        <p:tgtEl>
                                          <p:spTgt spid="6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59"/>
                                        </p:tgtEl>
                                        <p:attrNameLst>
                                          <p:attrName>style.visibility</p:attrName>
                                        </p:attrNameLst>
                                      </p:cBhvr>
                                      <p:to>
                                        <p:strVal val="visible"/>
                                      </p:to>
                                    </p:set>
                                    <p:anim calcmode="lin" valueType="num">
                                      <p:cBhvr additive="base">
                                        <p:cTn id="27" dur="500" fill="hold"/>
                                        <p:tgtEl>
                                          <p:spTgt spid="59"/>
                                        </p:tgtEl>
                                        <p:attrNameLst>
                                          <p:attrName>ppt_x</p:attrName>
                                        </p:attrNameLst>
                                      </p:cBhvr>
                                      <p:tavLst>
                                        <p:tav tm="0">
                                          <p:val>
                                            <p:strVal val="0-#ppt_w/2"/>
                                          </p:val>
                                        </p:tav>
                                        <p:tav tm="100000">
                                          <p:val>
                                            <p:strVal val="#ppt_x"/>
                                          </p:val>
                                        </p:tav>
                                      </p:tavLst>
                                    </p:anim>
                                    <p:anim calcmode="lin" valueType="num">
                                      <p:cBhvr additive="base">
                                        <p:cTn id="28" dur="500" fill="hold"/>
                                        <p:tgtEl>
                                          <p:spTgt spid="59"/>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decel="100000" fill="hold" nodeType="afterEffect">
                                  <p:stCondLst>
                                    <p:cond delay="0"/>
                                  </p:stCondLst>
                                  <p:childTnLst>
                                    <p:set>
                                      <p:cBhvr>
                                        <p:cTn id="31" dur="1" fill="hold">
                                          <p:stCondLst>
                                            <p:cond delay="0"/>
                                          </p:stCondLst>
                                        </p:cTn>
                                        <p:tgtEl>
                                          <p:spTgt spid="56"/>
                                        </p:tgtEl>
                                        <p:attrNameLst>
                                          <p:attrName>style.visibility</p:attrName>
                                        </p:attrNameLst>
                                      </p:cBhvr>
                                      <p:to>
                                        <p:strVal val="visible"/>
                                      </p:to>
                                    </p:set>
                                    <p:anim calcmode="lin" valueType="num">
                                      <p:cBhvr additive="base">
                                        <p:cTn id="32" dur="500" fill="hold"/>
                                        <p:tgtEl>
                                          <p:spTgt spid="56"/>
                                        </p:tgtEl>
                                        <p:attrNameLst>
                                          <p:attrName>ppt_x</p:attrName>
                                        </p:attrNameLst>
                                      </p:cBhvr>
                                      <p:tavLst>
                                        <p:tav tm="0">
                                          <p:val>
                                            <p:strVal val="0-#ppt_w/2"/>
                                          </p:val>
                                        </p:tav>
                                        <p:tav tm="100000">
                                          <p:val>
                                            <p:strVal val="#ppt_x"/>
                                          </p:val>
                                        </p:tav>
                                      </p:tavLst>
                                    </p:anim>
                                    <p:anim calcmode="lin" valueType="num">
                                      <p:cBhvr additive="base">
                                        <p:cTn id="33" dur="500" fill="hold"/>
                                        <p:tgtEl>
                                          <p:spTgt spid="56"/>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100000" fill="hold" nodeType="afterEffect">
                                  <p:stCondLst>
                                    <p:cond delay="0"/>
                                  </p:stCondLst>
                                  <p:childTnLst>
                                    <p:set>
                                      <p:cBhvr>
                                        <p:cTn id="36" dur="1" fill="hold">
                                          <p:stCondLst>
                                            <p:cond delay="0"/>
                                          </p:stCondLst>
                                        </p:cTn>
                                        <p:tgtEl>
                                          <p:spTgt spid="67"/>
                                        </p:tgtEl>
                                        <p:attrNameLst>
                                          <p:attrName>style.visibility</p:attrName>
                                        </p:attrNameLst>
                                      </p:cBhvr>
                                      <p:to>
                                        <p:strVal val="visible"/>
                                      </p:to>
                                    </p:set>
                                    <p:anim calcmode="lin" valueType="num">
                                      <p:cBhvr additive="base">
                                        <p:cTn id="37" dur="500" fill="hold"/>
                                        <p:tgtEl>
                                          <p:spTgt spid="67"/>
                                        </p:tgtEl>
                                        <p:attrNameLst>
                                          <p:attrName>ppt_x</p:attrName>
                                        </p:attrNameLst>
                                      </p:cBhvr>
                                      <p:tavLst>
                                        <p:tav tm="0">
                                          <p:val>
                                            <p:strVal val="0-#ppt_w/2"/>
                                          </p:val>
                                        </p:tav>
                                        <p:tav tm="100000">
                                          <p:val>
                                            <p:strVal val="#ppt_x"/>
                                          </p:val>
                                        </p:tav>
                                      </p:tavLst>
                                    </p:anim>
                                    <p:anim calcmode="lin" valueType="num">
                                      <p:cBhvr additive="base">
                                        <p:cTn id="38"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0" grpId="0" animBg="1"/>
      <p:bldP spid="73"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1628</TotalTime>
  <Words>2344</Words>
  <Application>Microsoft Office PowerPoint</Application>
  <PresentationFormat>Widescreen</PresentationFormat>
  <Paragraphs>306</Paragraphs>
  <Slides>21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Arial Black</vt:lpstr>
      <vt:lpstr>Arimo</vt:lpstr>
      <vt:lpstr>Calibri</vt:lpstr>
      <vt:lpstr>Calibri Light</vt:lpstr>
      <vt:lpstr>Gill Sans</vt:lpstr>
      <vt:lpstr>linea-basic-10</vt:lpstr>
      <vt:lpstr>Raleway</vt:lpstr>
      <vt:lpstr>Source Sans Pro</vt:lpstr>
      <vt:lpstr>Source Sans Pro Black</vt:lpstr>
      <vt:lpstr>Source Sans Pro Semibold</vt:lpstr>
      <vt:lpstr>Office Theme</vt:lpstr>
      <vt:lpstr>OUR SERVICE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SERVICES</vt:lpstr>
      <vt:lpstr>OUR SERVICES 04</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39</cp:revision>
  <dcterms:created xsi:type="dcterms:W3CDTF">2021-01-20T17:19:36Z</dcterms:created>
  <dcterms:modified xsi:type="dcterms:W3CDTF">2021-02-19T06:19:22Z</dcterms:modified>
</cp:coreProperties>
</file>